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3868"/>
    <p:restoredTop sz="94674"/>
  </p:normalViewPr>
  <p:slideViewPr>
    <p:cSldViewPr snapToGrid="0">
      <p:cViewPr varScale="1">
        <p:scale>
          <a:sx n="162" d="100"/>
          <a:sy n="162" d="100"/>
        </p:scale>
        <p:origin x="3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9485f3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9485f3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b9485f3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b9485f3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b9485f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b9485f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b9485f3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2b9485f3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b9485f3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2b9485f3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embee.com/2015/01/sneak-peak-at-2015.html" TargetMode="External"/><Relationship Id="rId4" Type="http://schemas.openxmlformats.org/officeDocument/2006/relationships/hyperlink" Target="https://aws.amazon.com/rekognition/" TargetMode="External"/><Relationship Id="rId5" Type="http://schemas.openxmlformats.org/officeDocument/2006/relationships/hyperlink" Target="http://www.pcyc.org.au/Clubs/Redlands/Basketball/Juniors.asp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edU: Iteration 1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31573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Zachery Gentry, Tousar Mohammed, Giannina Pachas and Courtney Howland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Exciting Features and Implementation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503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 smtClean="0"/>
              <a:t>Drawing </a:t>
            </a:r>
            <a:r>
              <a:rPr lang="en" sz="1400" dirty="0"/>
              <a:t>Pad [In iteration 1]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Shape Recognition [In iteration </a:t>
            </a:r>
            <a:r>
              <a:rPr lang="en-US" sz="1400" dirty="0" smtClean="0"/>
              <a:t>-2</a:t>
            </a:r>
            <a:r>
              <a:rPr lang="en" sz="1400" dirty="0" smtClean="0"/>
              <a:t>]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Letter Recognition [In iteration </a:t>
            </a:r>
            <a:r>
              <a:rPr lang="en-US" sz="1400" dirty="0" smtClean="0"/>
              <a:t>2</a:t>
            </a:r>
            <a:r>
              <a:rPr lang="en" sz="1400" dirty="0" smtClean="0"/>
              <a:t>]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Number Recognition [In iteration </a:t>
            </a:r>
            <a:r>
              <a:rPr lang="en-US" sz="1400" dirty="0" smtClean="0"/>
              <a:t>2</a:t>
            </a:r>
            <a:r>
              <a:rPr lang="en" sz="1400" dirty="0" smtClean="0"/>
              <a:t>]</a:t>
            </a:r>
            <a:endParaRPr lang="en-US" sz="1400" dirty="0" smtClean="0"/>
          </a:p>
          <a:p>
            <a:pPr indent="-317500">
              <a:buSzPts val="1400"/>
            </a:pPr>
            <a:r>
              <a:rPr lang="en-US" sz="1400" dirty="0"/>
              <a:t>Audio [In iteration 2</a:t>
            </a:r>
            <a:r>
              <a:rPr lang="en-US" sz="1400" dirty="0" smtClean="0"/>
              <a:t>]</a:t>
            </a:r>
            <a:endParaRPr lang="en-US" sz="1400" dirty="0" smtClean="0"/>
          </a:p>
          <a:p>
            <a:pPr lvl="0" indent="-317500">
              <a:buSzPts val="1400"/>
            </a:pPr>
            <a:r>
              <a:rPr lang="en-US" sz="1400" dirty="0"/>
              <a:t>Update Lesson List [After iteration 3]</a:t>
            </a:r>
          </a:p>
          <a:p>
            <a:pPr lvl="0" indent="-317500">
              <a:buSzPts val="1400"/>
            </a:pPr>
            <a:r>
              <a:rPr lang="en-US" sz="1400" dirty="0"/>
              <a:t>View Lesson History [In iteration 3</a:t>
            </a:r>
            <a:r>
              <a:rPr lang="en-US" sz="1400" dirty="0" smtClean="0"/>
              <a:t>]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Difficulty Levels  [In iteration 3</a:t>
            </a:r>
            <a:r>
              <a:rPr lang="en" sz="1400" dirty="0" smtClean="0"/>
              <a:t>]</a:t>
            </a:r>
            <a:endParaRPr lang="en-US" sz="14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025" y="1652575"/>
            <a:ext cx="32956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313550" y="3490900"/>
            <a:ext cx="319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(Picture 1)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550" y="1047288"/>
            <a:ext cx="7038900" cy="1031504"/>
          </a:xfrm>
        </p:spPr>
        <p:txBody>
          <a:bodyPr/>
          <a:lstStyle/>
          <a:p>
            <a:r>
              <a:rPr lang="en-US" sz="2000" dirty="0" smtClean="0"/>
              <a:t>Amazon </a:t>
            </a:r>
            <a:r>
              <a:rPr lang="en-US" sz="2000" dirty="0" err="1" smtClean="0"/>
              <a:t>Rekognition</a:t>
            </a:r>
            <a:endParaRPr lang="en-US" sz="2000" dirty="0" smtClean="0"/>
          </a:p>
          <a:p>
            <a:r>
              <a:rPr lang="en-US" sz="2000" dirty="0" smtClean="0"/>
              <a:t>React-native sound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792"/>
            <a:ext cx="9144000" cy="30647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6187" y="4682215"/>
            <a:ext cx="1010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dirty="0">
                <a:solidFill>
                  <a:schemeClr val="tx1"/>
                </a:solidFill>
              </a:rPr>
              <a:t>(Picture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" dirty="0" smtClean="0">
                <a:solidFill>
                  <a:schemeClr val="tx1"/>
                </a:solidFill>
              </a:rPr>
              <a:t>)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67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4217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8369" y="4743276"/>
            <a:ext cx="1010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dirty="0">
                <a:solidFill>
                  <a:schemeClr val="bg1"/>
                </a:solidFill>
              </a:rPr>
              <a:t>(Picture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" dirty="0" smtClean="0">
                <a:solidFill>
                  <a:schemeClr val="bg1"/>
                </a:solidFill>
              </a:rPr>
              <a:t>)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0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Risks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00600" y="1144750"/>
            <a:ext cx="7038900" cy="31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1: Making the app visually appealing to a younger audience.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Exposure: RE = 90% * 9hr = 8.1hr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 use fun, bright colors and images to keep the student captivated and engaged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2: A few team members have busy schedules, making frequent meetings difficult.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Exposure: 60% * 3hr = 1.8hr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 The team will each write down their schedule.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our Review Team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738550" y="1170900"/>
            <a:ext cx="3513000" cy="3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 1: After developing the app how do you analyze the productivity? You guys are planning to have ​5 lesson plans as. Do you have any test subjects who goes through all the lessons and determine if its really helpful?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 2: Will the app have login functionally? If so, will the account be under the child or their parent? If not, how will you guys keep track of the users progress.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691013"/>
            <a:ext cx="3380830" cy="221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838175" y="3909700"/>
            <a:ext cx="319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(Picture </a:t>
            </a:r>
            <a:r>
              <a:rPr lang="en-US" sz="1200" dirty="0" smtClean="0">
                <a:solidFill>
                  <a:schemeClr val="lt1"/>
                </a:solidFill>
              </a:rPr>
              <a:t>4</a:t>
            </a:r>
            <a:r>
              <a:rPr lang="en" sz="1200" dirty="0" smtClean="0">
                <a:solidFill>
                  <a:schemeClr val="lt1"/>
                </a:solidFill>
              </a:rPr>
              <a:t>)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https://blog.membee.com/2015/01/sneak-peak-at-2015.html</a:t>
            </a:r>
            <a:r>
              <a:rPr lang="en" dirty="0"/>
              <a:t> (Picture 1</a:t>
            </a:r>
            <a:r>
              <a:rPr lang="en" dirty="0" smtClean="0"/>
              <a:t>)</a:t>
            </a:r>
            <a:endParaRPr lang="en-US" dirty="0" smtClean="0"/>
          </a:p>
          <a:p>
            <a:pPr lvl="0"/>
            <a:r>
              <a:rPr lang="en-US" dirty="0">
                <a:hlinkClick r:id="rId4"/>
              </a:rPr>
              <a:t>https://aws.amazon.com/rekognition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(Picture 2-3)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http://www.pcyc.org.au/Clubs/Redlands/Basketball/Juniors.aspx</a:t>
            </a:r>
            <a:r>
              <a:rPr lang="en" dirty="0"/>
              <a:t> (Picture </a:t>
            </a:r>
            <a:r>
              <a:rPr lang="en-US" dirty="0" smtClean="0"/>
              <a:t>4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234</Words>
  <Application>Microsoft Macintosh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Arial</vt:lpstr>
      <vt:lpstr>Lato</vt:lpstr>
      <vt:lpstr>Focus</vt:lpstr>
      <vt:lpstr>edU: Iteration 1</vt:lpstr>
      <vt:lpstr>Exciting Features and Implementation</vt:lpstr>
      <vt:lpstr>Changes to project</vt:lpstr>
      <vt:lpstr>PowerPoint Presentation</vt:lpstr>
      <vt:lpstr>New Risks</vt:lpstr>
      <vt:lpstr>Addressing our Review Team</vt:lpstr>
      <vt:lpstr>Demo</vt:lpstr>
      <vt:lpstr>Resources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edU: Iteration 1</dc:title>
  <cp:lastModifiedBy>Mohammed, Tousar</cp:lastModifiedBy>
  <cp:revision>6</cp:revision>
  <dcterms:modified xsi:type="dcterms:W3CDTF">2018-09-26T15:33:07Z</dcterms:modified>
</cp:coreProperties>
</file>