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4e041ca9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4e041ca9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4e041ca9c_1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4e041ca9c_1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e041ca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e041ca9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46ca8571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46ca8571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4e041ca9c_1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4e041ca9c_1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4e041ca9c_1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4e041ca9c_1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4e041ca9c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4e041ca9c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4e041ca9c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4e041ca9c_1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4e041ca9c_1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4e041ca9c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e041ca9c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e041ca9c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nature-green-natural-green-leaves-333749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ww.pcyc.org.au/Clubs/Redlands/Basketball/Juniors.aspx" TargetMode="External"/><Relationship Id="rId4" Type="http://schemas.openxmlformats.org/officeDocument/2006/relationships/hyperlink" Target="https://firebase.google.com/docs/ml-kit/recognize-tex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a:solidFill>
                  <a:srgbClr val="FFFFFF"/>
                </a:solidFill>
              </a:rPr>
              <a:t>edU: Iteration 2</a:t>
            </a: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Zachery Gentry, Tousar Mohammed, Giannina Pachas and Courtney Howland</a:t>
            </a:r>
            <a:endParaRPr>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95" name="Google Shape;19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u="sng">
                <a:solidFill>
                  <a:schemeClr val="hlink"/>
                </a:solidFill>
                <a:hlinkClick r:id="rId3"/>
              </a:rPr>
              <a:t>https://pixabay.com/en/nature-green-natural-green-leaves-3337499/</a:t>
            </a:r>
            <a:r>
              <a:rPr lang="en">
                <a:solidFill>
                  <a:srgbClr val="FFFFFF"/>
                </a:solidFill>
              </a:rPr>
              <a:t>(Picture 1 &amp; 2)</a:t>
            </a:r>
            <a:endParaRPr>
              <a:solidFill>
                <a:srgbClr val="FFFFFF"/>
              </a:solidFill>
            </a:endParaRPr>
          </a:p>
          <a:p>
            <a:pPr marL="457200" lvl="0" indent="-311150" algn="l" rtl="0">
              <a:spcBef>
                <a:spcPts val="0"/>
              </a:spcBef>
              <a:spcAft>
                <a:spcPts val="0"/>
              </a:spcAft>
              <a:buClr>
                <a:srgbClr val="FFFFFF"/>
              </a:buClr>
              <a:buSzPts val="1300"/>
              <a:buChar char="●"/>
            </a:pPr>
            <a:r>
              <a:rPr lang="en" u="sng">
                <a:solidFill>
                  <a:schemeClr val="hlink"/>
                </a:solidFill>
                <a:hlinkClick r:id="rId4"/>
              </a:rPr>
              <a:t>https://firebase.google.com/docs/ml-kit/recognize-text</a:t>
            </a:r>
            <a:endParaRPr>
              <a:solidFill>
                <a:srgbClr val="FFFFFF"/>
              </a:solidFill>
            </a:endParaRPr>
          </a:p>
          <a:p>
            <a:pPr marL="457200" lvl="0" indent="-311150" algn="l" rtl="0">
              <a:spcBef>
                <a:spcPts val="0"/>
              </a:spcBef>
              <a:spcAft>
                <a:spcPts val="0"/>
              </a:spcAft>
              <a:buClr>
                <a:srgbClr val="FFFFFF"/>
              </a:buClr>
              <a:buSzPts val="1300"/>
              <a:buChar char="●"/>
            </a:pPr>
            <a:r>
              <a:rPr lang="en" u="sng">
                <a:solidFill>
                  <a:srgbClr val="7890CD"/>
                </a:solidFill>
                <a:hlinkClick r:id="rId5"/>
              </a:rPr>
              <a:t>http://www.pcyc.org.au/Clubs/Redlands/Basketball/Juniors.aspx</a:t>
            </a:r>
            <a:r>
              <a:rPr lang="en">
                <a:solidFill>
                  <a:srgbClr val="FFFFFF"/>
                </a:solidFill>
              </a:rPr>
              <a:t> (Picture 3)</a:t>
            </a:r>
            <a:endParaRPr>
              <a:solidFill>
                <a:srgbClr val="FFFFFF"/>
              </a:solidFill>
            </a:endParaRPr>
          </a:p>
          <a:p>
            <a:pPr marL="457200" lvl="0" indent="0" algn="l" rtl="0">
              <a:spcBef>
                <a:spcPts val="0"/>
              </a:spcBef>
              <a:spcAft>
                <a:spcPts val="0"/>
              </a:spcAft>
              <a:buNone/>
            </a:pP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3B95FA77-3616-4F99-8C86-CD76AF2E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2" name="Slide Number Placeholder 1">
            <a:extLst>
              <a:ext uri="{FF2B5EF4-FFF2-40B4-BE49-F238E27FC236}">
                <a16:creationId xmlns:a16="http://schemas.microsoft.com/office/drawing/2014/main" id="{89DCB987-E91E-42C2-9819-235B7845DE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Vision Statement Reminder </a:t>
            </a:r>
            <a:endParaRPr/>
          </a:p>
        </p:txBody>
      </p:sp>
      <p:sp>
        <p:nvSpPr>
          <p:cNvPr id="141" name="Google Shape;141;p14"/>
          <p:cNvSpPr txBox="1">
            <a:spLocks noGrp="1"/>
          </p:cNvSpPr>
          <p:nvPr>
            <p:ph type="body" idx="1"/>
          </p:nvPr>
        </p:nvSpPr>
        <p:spPr>
          <a:xfrm>
            <a:off x="1297500" y="1567550"/>
            <a:ext cx="41841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latin typeface="Montserrat"/>
                <a:ea typeface="Montserrat"/>
                <a:cs typeface="Montserrat"/>
                <a:sym typeface="Montserrat"/>
              </a:rPr>
              <a:t>We are creating a multi-platform mobile app which focuses on image recognition capabilities in an educational environment. </a:t>
            </a:r>
            <a:endParaRPr sz="1800">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6000100" y="947900"/>
            <a:ext cx="1862123" cy="3530850"/>
          </a:xfrm>
          <a:prstGeom prst="rect">
            <a:avLst/>
          </a:prstGeom>
          <a:noFill/>
          <a:ln>
            <a:noFill/>
          </a:ln>
        </p:spPr>
      </p:pic>
      <p:sp>
        <p:nvSpPr>
          <p:cNvPr id="2" name="Slide Number Placeholder 1">
            <a:extLst>
              <a:ext uri="{FF2B5EF4-FFF2-40B4-BE49-F238E27FC236}">
                <a16:creationId xmlns:a16="http://schemas.microsoft.com/office/drawing/2014/main" id="{B7640F3F-6205-41DD-95BD-644B0986B5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a:t>
            </a:r>
            <a:endParaRPr/>
          </a:p>
        </p:txBody>
      </p:sp>
      <p:sp>
        <p:nvSpPr>
          <p:cNvPr id="148" name="Google Shape;148;p1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Xcode</a:t>
            </a:r>
            <a:endParaRPr/>
          </a:p>
          <a:p>
            <a:pPr marL="457200" lvl="0" indent="-311150" algn="l" rtl="0">
              <a:spcBef>
                <a:spcPts val="0"/>
              </a:spcBef>
              <a:spcAft>
                <a:spcPts val="0"/>
              </a:spcAft>
              <a:buSzPts val="1300"/>
              <a:buChar char="●"/>
            </a:pPr>
            <a:r>
              <a:rPr lang="en"/>
              <a:t>Firebase ML Recognition</a:t>
            </a:r>
            <a:endParaRPr/>
          </a:p>
          <a:p>
            <a:pPr marL="457200" lvl="0" indent="-311150" algn="l" rtl="0">
              <a:spcBef>
                <a:spcPts val="0"/>
              </a:spcBef>
              <a:spcAft>
                <a:spcPts val="0"/>
              </a:spcAft>
              <a:buSzPts val="1300"/>
              <a:buChar char="●"/>
            </a:pPr>
            <a:r>
              <a:rPr lang="en"/>
              <a:t>-Benefits</a:t>
            </a:r>
            <a:endParaRPr/>
          </a:p>
          <a:p>
            <a:pPr marL="457200" lvl="0" indent="-311150" algn="l" rtl="0">
              <a:spcBef>
                <a:spcPts val="0"/>
              </a:spcBef>
              <a:spcAft>
                <a:spcPts val="0"/>
              </a:spcAft>
              <a:buSzPts val="1300"/>
              <a:buChar char="●"/>
            </a:pPr>
            <a:r>
              <a:rPr lang="en"/>
              <a:t>New Risk</a:t>
            </a:r>
            <a:endParaRPr/>
          </a:p>
          <a:p>
            <a:pPr marL="457200" lvl="0" indent="-311150" algn="l" rtl="0">
              <a:spcBef>
                <a:spcPts val="0"/>
              </a:spcBef>
              <a:spcAft>
                <a:spcPts val="0"/>
              </a:spcAft>
              <a:buSzPts val="1300"/>
              <a:buChar char="●"/>
            </a:pPr>
            <a:r>
              <a:rPr lang="en"/>
              <a:t>Main Success Scenario and extension</a:t>
            </a:r>
            <a:endParaRPr/>
          </a:p>
          <a:p>
            <a:pPr marL="457200" lvl="0" indent="-311150" algn="l" rtl="0">
              <a:spcBef>
                <a:spcPts val="0"/>
              </a:spcBef>
              <a:spcAft>
                <a:spcPts val="0"/>
              </a:spcAft>
              <a:buSzPts val="1300"/>
              <a:buChar char="●"/>
            </a:pPr>
            <a:r>
              <a:rPr lang="en"/>
              <a:t>Addressing the review team</a:t>
            </a:r>
            <a:endParaRPr/>
          </a:p>
          <a:p>
            <a:pPr marL="457200" lvl="0" indent="-311150" algn="l" rtl="0">
              <a:spcBef>
                <a:spcPts val="0"/>
              </a:spcBef>
              <a:spcAft>
                <a:spcPts val="0"/>
              </a:spcAft>
              <a:buSzPts val="1300"/>
              <a:buChar char="●"/>
            </a:pPr>
            <a:r>
              <a:rPr lang="en"/>
              <a:t>Demo  </a:t>
            </a: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046955D5-1951-4FBA-B91A-9CE40090D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5790000" cy="8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Firebase ML Recognition</a:t>
            </a:r>
            <a:endParaRPr/>
          </a:p>
        </p:txBody>
      </p:sp>
      <p:pic>
        <p:nvPicPr>
          <p:cNvPr id="154" name="Google Shape;154;p16"/>
          <p:cNvPicPr preferRelativeResize="0"/>
          <p:nvPr/>
        </p:nvPicPr>
        <p:blipFill>
          <a:blip r:embed="rId3">
            <a:alphaModFix/>
          </a:blip>
          <a:stretch>
            <a:fillRect/>
          </a:stretch>
        </p:blipFill>
        <p:spPr>
          <a:xfrm>
            <a:off x="2301300" y="1259550"/>
            <a:ext cx="3782411" cy="3530850"/>
          </a:xfrm>
          <a:prstGeom prst="rect">
            <a:avLst/>
          </a:prstGeom>
          <a:noFill/>
          <a:ln>
            <a:noFill/>
          </a:ln>
        </p:spPr>
      </p:pic>
      <p:sp>
        <p:nvSpPr>
          <p:cNvPr id="155" name="Google Shape;155;p16"/>
          <p:cNvSpPr txBox="1"/>
          <p:nvPr/>
        </p:nvSpPr>
        <p:spPr>
          <a:xfrm>
            <a:off x="6199375" y="4210800"/>
            <a:ext cx="14796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1)</a:t>
            </a:r>
            <a:endParaRPr/>
          </a:p>
        </p:txBody>
      </p:sp>
      <p:sp>
        <p:nvSpPr>
          <p:cNvPr id="2" name="Slide Number Placeholder 1">
            <a:extLst>
              <a:ext uri="{FF2B5EF4-FFF2-40B4-BE49-F238E27FC236}">
                <a16:creationId xmlns:a16="http://schemas.microsoft.com/office/drawing/2014/main" id="{85C0E945-39E6-43F1-A62E-9458DAB9FE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a:t>
            </a:r>
            <a:endParaRPr/>
          </a:p>
        </p:txBody>
      </p:sp>
      <p:pic>
        <p:nvPicPr>
          <p:cNvPr id="161" name="Google Shape;161;p17"/>
          <p:cNvPicPr preferRelativeResize="0"/>
          <p:nvPr/>
        </p:nvPicPr>
        <p:blipFill>
          <a:blip r:embed="rId3">
            <a:alphaModFix/>
          </a:blip>
          <a:stretch>
            <a:fillRect/>
          </a:stretch>
        </p:blipFill>
        <p:spPr>
          <a:xfrm>
            <a:off x="623888" y="1307850"/>
            <a:ext cx="7896225" cy="2771775"/>
          </a:xfrm>
          <a:prstGeom prst="rect">
            <a:avLst/>
          </a:prstGeom>
          <a:noFill/>
          <a:ln>
            <a:noFill/>
          </a:ln>
        </p:spPr>
      </p:pic>
      <p:sp>
        <p:nvSpPr>
          <p:cNvPr id="162" name="Google Shape;162;p17"/>
          <p:cNvSpPr txBox="1"/>
          <p:nvPr/>
        </p:nvSpPr>
        <p:spPr>
          <a:xfrm>
            <a:off x="623875" y="4165500"/>
            <a:ext cx="36549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2)</a:t>
            </a:r>
            <a:endParaRPr/>
          </a:p>
        </p:txBody>
      </p:sp>
      <p:sp>
        <p:nvSpPr>
          <p:cNvPr id="2" name="Slide Number Placeholder 1">
            <a:extLst>
              <a:ext uri="{FF2B5EF4-FFF2-40B4-BE49-F238E27FC236}">
                <a16:creationId xmlns:a16="http://schemas.microsoft.com/office/drawing/2014/main" id="{2C3D4BC3-CF03-43B9-93EA-2BA7621C4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Risk</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Risk : The team is is switching platforms to Native IOS because React Native is unpredictable and easily crashes even with minor changes.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Risk Exposure: RE = 100% * 12hr = 12hr</a:t>
            </a:r>
            <a:endParaRPr sz="1400">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Arial"/>
              <a:buChar char="●"/>
            </a:pPr>
            <a:r>
              <a:rPr lang="en" sz="1400">
                <a:latin typeface="Montserrat"/>
                <a:ea typeface="Montserrat"/>
                <a:cs typeface="Montserrat"/>
                <a:sym typeface="Montserrat"/>
              </a:rPr>
              <a:t>Solution: The team will split up the work among the members to increase the success of transferral.</a:t>
            </a:r>
            <a:endParaRPr sz="1400">
              <a:latin typeface="Montserrat"/>
              <a:ea typeface="Montserrat"/>
              <a:cs typeface="Montserrat"/>
              <a:sym typeface="Montserrat"/>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D06F18BE-10A3-4C7B-878C-5E04BCF58F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6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Success Scenario and extension</a:t>
            </a:r>
            <a:endParaRPr/>
          </a:p>
        </p:txBody>
      </p:sp>
      <p:sp>
        <p:nvSpPr>
          <p:cNvPr id="174" name="Google Shape;174;p19"/>
          <p:cNvSpPr txBox="1">
            <a:spLocks noGrp="1"/>
          </p:cNvSpPr>
          <p:nvPr>
            <p:ph type="body" idx="1"/>
          </p:nvPr>
        </p:nvSpPr>
        <p:spPr>
          <a:xfrm>
            <a:off x="1297500" y="873200"/>
            <a:ext cx="7038900" cy="3618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latin typeface="Montserrat"/>
                <a:ea typeface="Montserrat"/>
                <a:cs typeface="Montserrat"/>
                <a:sym typeface="Montserrat"/>
              </a:rPr>
              <a:t>Main Use Case:  Drawing pad</a:t>
            </a:r>
            <a:endParaRPr>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en">
                <a:latin typeface="Montserrat"/>
                <a:ea typeface="Montserrat"/>
                <a:cs typeface="Montserrat"/>
                <a:sym typeface="Montserrat"/>
              </a:rPr>
              <a:t>Main Success Scenario</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is prompted to draw an letter, number or shape for validation.</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draws the image on the drawing pad</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submits the drawing.</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takes a screenshot</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validates the image.</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displays a message:</a:t>
            </a:r>
            <a:endParaRPr>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Correct!</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Incorrect! Try Again!</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Congrats!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a:latin typeface="Montserrat"/>
                <a:ea typeface="Montserrat"/>
                <a:cs typeface="Montserrat"/>
                <a:sym typeface="Montserrat"/>
              </a:rPr>
              <a:t>Extension</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User draws a incoherent image or draws nothing when submitting an image.</a:t>
            </a:r>
            <a:endParaRPr>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The System will display the "incorrect! Try Again!" message</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The System will start back at step a.</a:t>
            </a:r>
            <a:endParaRPr sz="1300">
              <a:latin typeface="Montserrat"/>
              <a:ea typeface="Montserrat"/>
              <a:cs typeface="Montserrat"/>
              <a:sym typeface="Montserrat"/>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B104EC4F-519F-44B1-8D00-1D7726299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5669100" cy="6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a:t>
            </a:r>
            <a:endParaRPr/>
          </a:p>
        </p:txBody>
      </p:sp>
      <p:sp>
        <p:nvSpPr>
          <p:cNvPr id="180" name="Google Shape;180;p20"/>
          <p:cNvSpPr txBox="1">
            <a:spLocks noGrp="1"/>
          </p:cNvSpPr>
          <p:nvPr>
            <p:ph type="body" idx="1"/>
          </p:nvPr>
        </p:nvSpPr>
        <p:spPr>
          <a:xfrm>
            <a:off x="705875" y="1457413"/>
            <a:ext cx="3798900" cy="2415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1: It is stated that the user will hear the lesson plan to know what’s the goal, will the screen have a button to press to show it visually on screen in text in case user has phone speaker problems?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team will have a Lesson zero. This lesson will show all the images needed to learn the material. </a:t>
            </a:r>
            <a:endParaRPr sz="1400">
              <a:latin typeface="Montserrat"/>
              <a:ea typeface="Montserrat"/>
              <a:cs typeface="Montserrat"/>
              <a:sym typeface="Montserrat"/>
            </a:endParaRPr>
          </a:p>
          <a:p>
            <a:pPr marL="0" lvl="0" indent="0" algn="l" rtl="0">
              <a:spcBef>
                <a:spcPts val="0"/>
              </a:spcBef>
              <a:spcAft>
                <a:spcPts val="0"/>
              </a:spcAft>
              <a:buNone/>
            </a:pPr>
            <a:endParaRPr sz="1400">
              <a:latin typeface="Montserrat"/>
              <a:ea typeface="Montserrat"/>
              <a:cs typeface="Montserrat"/>
              <a:sym typeface="Montserrat"/>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1600"/>
              </a:spcAft>
              <a:buNone/>
            </a:pPr>
            <a:endParaRPr/>
          </a:p>
        </p:txBody>
      </p:sp>
      <p:pic>
        <p:nvPicPr>
          <p:cNvPr id="181" name="Google Shape;181;p20"/>
          <p:cNvPicPr preferRelativeResize="0"/>
          <p:nvPr/>
        </p:nvPicPr>
        <p:blipFill>
          <a:blip r:embed="rId3">
            <a:alphaModFix/>
          </a:blip>
          <a:stretch>
            <a:fillRect/>
          </a:stretch>
        </p:blipFill>
        <p:spPr>
          <a:xfrm>
            <a:off x="4934875" y="1437313"/>
            <a:ext cx="3742800" cy="2456116"/>
          </a:xfrm>
          <a:prstGeom prst="rect">
            <a:avLst/>
          </a:prstGeom>
          <a:noFill/>
          <a:ln>
            <a:noFill/>
          </a:ln>
        </p:spPr>
      </p:pic>
      <p:sp>
        <p:nvSpPr>
          <p:cNvPr id="182" name="Google Shape;182;p20"/>
          <p:cNvSpPr txBox="1"/>
          <p:nvPr/>
        </p:nvSpPr>
        <p:spPr>
          <a:xfrm>
            <a:off x="5022750" y="3948175"/>
            <a:ext cx="36549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3)</a:t>
            </a:r>
            <a:endParaRPr/>
          </a:p>
        </p:txBody>
      </p:sp>
      <p:sp>
        <p:nvSpPr>
          <p:cNvPr id="2" name="Slide Number Placeholder 1">
            <a:extLst>
              <a:ext uri="{FF2B5EF4-FFF2-40B4-BE49-F238E27FC236}">
                <a16:creationId xmlns:a16="http://schemas.microsoft.com/office/drawing/2014/main" id="{C3AAA526-D32B-4BDC-9A5C-3AEC61447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 cont...</a:t>
            </a:r>
            <a:endParaRPr/>
          </a:p>
        </p:txBody>
      </p:sp>
      <p:sp>
        <p:nvSpPr>
          <p:cNvPr id="188" name="Google Shape;188;p21"/>
          <p:cNvSpPr txBox="1">
            <a:spLocks noGrp="1"/>
          </p:cNvSpPr>
          <p:nvPr>
            <p:ph type="body" idx="1"/>
          </p:nvPr>
        </p:nvSpPr>
        <p:spPr>
          <a:xfrm>
            <a:off x="1297500" y="1307850"/>
            <a:ext cx="34032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2: If you guys are deploying the app on app store/google play, how will the cost of the API will be handled ? Because after certain time amazon's free tier ends, and amazon charges money for the usage of AWS.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team has decided to use Firebase ML text recognition at the moment and it is free for the teams purposes.</a:t>
            </a:r>
            <a:endParaRPr sz="1400">
              <a:latin typeface="Montserrat"/>
              <a:ea typeface="Montserrat"/>
              <a:cs typeface="Montserrat"/>
              <a:sym typeface="Montserrat"/>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1600"/>
              </a:spcAft>
              <a:buNone/>
            </a:pPr>
            <a:endParaRPr/>
          </a:p>
        </p:txBody>
      </p:sp>
      <p:sp>
        <p:nvSpPr>
          <p:cNvPr id="189" name="Google Shape;189;p21"/>
          <p:cNvSpPr txBox="1">
            <a:spLocks noGrp="1"/>
          </p:cNvSpPr>
          <p:nvPr>
            <p:ph type="body" idx="2"/>
          </p:nvPr>
        </p:nvSpPr>
        <p:spPr>
          <a:xfrm>
            <a:off x="4933196" y="1307850"/>
            <a:ext cx="34032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3: It seems the application relies heavily on network connectivity. What happen if user loses the connection while using the app. Will they be able to continue working on the drawing and save their progress data on local devices (caching)?</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app does not rely on network connectivity, everything is done locally in the app.</a:t>
            </a:r>
            <a:endParaRPr/>
          </a:p>
        </p:txBody>
      </p:sp>
      <p:sp>
        <p:nvSpPr>
          <p:cNvPr id="2" name="Slide Number Placeholder 1">
            <a:extLst>
              <a:ext uri="{FF2B5EF4-FFF2-40B4-BE49-F238E27FC236}">
                <a16:creationId xmlns:a16="http://schemas.microsoft.com/office/drawing/2014/main" id="{DEE74214-451D-4BBC-A9DC-09A5B88ACA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Montserrat</vt:lpstr>
      <vt:lpstr>Lato</vt:lpstr>
      <vt:lpstr>Focus</vt:lpstr>
      <vt:lpstr>edU: Iteration 2  </vt:lpstr>
      <vt:lpstr>Vision Statement Reminder </vt:lpstr>
      <vt:lpstr>Overview </vt:lpstr>
      <vt:lpstr>Firebase ML Recognition</vt:lpstr>
      <vt:lpstr>Benefits</vt:lpstr>
      <vt:lpstr>New Risk</vt:lpstr>
      <vt:lpstr>Main Success Scenario and extension</vt:lpstr>
      <vt:lpstr>Addressing the Review Team</vt:lpstr>
      <vt:lpstr>Addressing the Review Team cont...</vt:lpstr>
      <vt:lpstr>Resources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Iteration 2  </dc:title>
  <cp:lastModifiedBy>Courtney Howland</cp:lastModifiedBy>
  <cp:revision>1</cp:revision>
  <dcterms:modified xsi:type="dcterms:W3CDTF">2018-10-15T06:09:44Z</dcterms:modified>
</cp:coreProperties>
</file>