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7" r:id="rId7"/>
    <p:sldId id="268"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B1115196-1C6F-4784-83AC-30756D8F10B3}" type="datetimeFigureOut">
              <a:rPr lang="en-US" smtClean="0"/>
              <a:t>9/9/18</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115196-1C6F-4784-83AC-30756D8F10B3}"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B1115196-1C6F-4784-83AC-30756D8F10B3}"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9/9/18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19371D3E-5A18-49EB-AD2A-429AF165759F}"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19371D3E-5A18-49EB-AD2A-429AF165759F}"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15196-1C6F-4784-83AC-30756D8F10B3}" type="datetimeFigureOut">
              <a:rPr lang="en-US" smtClean="0"/>
              <a:t>9/9/18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19371D3E-5A18-49EB-AD2A-429AF165759F}"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15196-1C6F-4784-83AC-30756D8F10B3}"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B1115196-1C6F-4784-83AC-30756D8F10B3}" type="datetimeFigureOut">
              <a:rPr lang="en-US" smtClean="0"/>
              <a:t>9/9/18</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19371D3E-5A18-49EB-AD2A-429AF165759F}"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Inception Project  </a:t>
            </a:r>
          </a:p>
        </p:txBody>
      </p:sp>
      <p:sp>
        <p:nvSpPr>
          <p:cNvPr id="3" name="Subtitle 2"/>
          <p:cNvSpPr>
            <a:spLocks noGrp="1"/>
          </p:cNvSpPr>
          <p:nvPr>
            <p:ph type="subTitle" idx="1"/>
          </p:nvPr>
        </p:nvSpPr>
        <p:spPr/>
        <p:txBody>
          <a:bodyPr/>
          <a:lstStyle/>
          <a:p>
            <a:r>
              <a:rPr lang="en-US" dirty="0"/>
              <a:t>Zach Gentry, </a:t>
            </a:r>
            <a:r>
              <a:rPr lang="en-US" dirty="0" err="1"/>
              <a:t>Tousar</a:t>
            </a:r>
            <a:r>
              <a:rPr lang="en-US" dirty="0"/>
              <a:t> Mohammed, Giannina Pachas, Courtney Howland</a:t>
            </a:r>
          </a:p>
        </p:txBody>
      </p:sp>
    </p:spTree>
    <p:extLst>
      <p:ext uri="{BB962C8B-B14F-4D97-AF65-F5344CB8AC3E}">
        <p14:creationId xmlns:p14="http://schemas.microsoft.com/office/powerpoint/2010/main" val="268554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sz="half" idx="1"/>
          </p:nvPr>
        </p:nvSpPr>
        <p:spPr/>
        <p:txBody>
          <a:bodyPr/>
          <a:lstStyle/>
          <a:p>
            <a:r>
              <a:rPr lang="en-US" dirty="0"/>
              <a:t>React Native  </a:t>
            </a:r>
          </a:p>
          <a:p>
            <a:r>
              <a:rPr lang="en-US" dirty="0" err="1"/>
              <a:t>Node.js</a:t>
            </a:r>
            <a:endParaRPr lang="en-US" dirty="0"/>
          </a:p>
          <a:p>
            <a:r>
              <a:rPr lang="en-US" dirty="0"/>
              <a:t>SQLite</a:t>
            </a:r>
          </a:p>
          <a:p>
            <a:r>
              <a:rPr lang="en-US" dirty="0" err="1"/>
              <a:t>openCVL</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4503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a:t>
            </a:r>
          </a:p>
        </p:txBody>
      </p:sp>
      <p:sp>
        <p:nvSpPr>
          <p:cNvPr id="3" name="Content Placeholder 2"/>
          <p:cNvSpPr>
            <a:spLocks noGrp="1"/>
          </p:cNvSpPr>
          <p:nvPr>
            <p:ph sz="half" idx="1"/>
          </p:nvPr>
        </p:nvSpPr>
        <p:spPr/>
        <p:txBody>
          <a:bodyPr/>
          <a:lstStyle/>
          <a:p>
            <a:r>
              <a:rPr lang="en-US" dirty="0"/>
              <a:t>Target audience</a:t>
            </a:r>
          </a:p>
          <a:p>
            <a:pPr lvl="1"/>
            <a:r>
              <a:rPr lang="en-US" dirty="0"/>
              <a:t>Kids ages 2+</a:t>
            </a:r>
          </a:p>
          <a:p>
            <a:r>
              <a:rPr lang="en-US" dirty="0"/>
              <a:t>Develop app</a:t>
            </a:r>
          </a:p>
          <a:p>
            <a:pPr lvl="1"/>
            <a:r>
              <a:rPr lang="en-US" dirty="0"/>
              <a:t>Us, Team 5</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16990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a:t>
            </a:r>
          </a:p>
        </p:txBody>
      </p:sp>
      <p:sp>
        <p:nvSpPr>
          <p:cNvPr id="3" name="Content Placeholder 2"/>
          <p:cNvSpPr>
            <a:spLocks noGrp="1"/>
          </p:cNvSpPr>
          <p:nvPr>
            <p:ph sz="half" idx="1"/>
          </p:nvPr>
        </p:nvSpPr>
        <p:spPr/>
        <p:txBody>
          <a:bodyPr/>
          <a:lstStyle/>
          <a:p>
            <a:r>
              <a:rPr lang="en-US" dirty="0"/>
              <a:t>Beginners with app development  </a:t>
            </a:r>
          </a:p>
          <a:p>
            <a:r>
              <a:rPr lang="en-US" dirty="0"/>
              <a:t>Upperclassmen software engineering students from UTA </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24831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sz="half" idx="1"/>
          </p:nvPr>
        </p:nvSpPr>
        <p:spPr/>
        <p:txBody>
          <a:bodyPr>
            <a:normAutofit fontScale="92500"/>
          </a:bodyPr>
          <a:lstStyle/>
          <a:p>
            <a:r>
              <a:rPr lang="en-US" dirty="0"/>
              <a:t>5 lesson plans  </a:t>
            </a:r>
          </a:p>
          <a:p>
            <a:pPr lvl="1"/>
            <a:r>
              <a:rPr lang="en-US" dirty="0"/>
              <a:t>Letters (a-z)</a:t>
            </a:r>
          </a:p>
          <a:p>
            <a:pPr lvl="1"/>
            <a:r>
              <a:rPr lang="en-US" dirty="0"/>
              <a:t>Number (1-100)  </a:t>
            </a:r>
          </a:p>
          <a:p>
            <a:pPr lvl="1"/>
            <a:r>
              <a:rPr lang="en-US" dirty="0"/>
              <a:t>Shapes  </a:t>
            </a:r>
          </a:p>
          <a:p>
            <a:pPr lvl="1"/>
            <a:r>
              <a:rPr lang="en-US" dirty="0"/>
              <a:t>Words (school words)  </a:t>
            </a:r>
          </a:p>
          <a:p>
            <a:pPr lvl="1"/>
            <a:r>
              <a:rPr lang="en-US" dirty="0"/>
              <a:t>Math (add, subtract)  </a:t>
            </a:r>
          </a:p>
          <a:p>
            <a:r>
              <a:rPr lang="en-US" dirty="0"/>
              <a:t>SQLite database</a:t>
            </a:r>
          </a:p>
          <a:p>
            <a:r>
              <a:rPr lang="en-US" dirty="0"/>
              <a:t>Android and </a:t>
            </a:r>
            <a:r>
              <a:rPr lang="en-US" dirty="0" err="1"/>
              <a:t>iOS</a:t>
            </a:r>
            <a:endParaRPr lang="en-US" dirty="0"/>
          </a:p>
          <a:p>
            <a:r>
              <a:rPr lang="en-US" dirty="0"/>
              <a:t>Produces audio</a:t>
            </a:r>
          </a:p>
          <a:p>
            <a:r>
              <a:rPr lang="en-US" dirty="0"/>
              <a:t>Capture screen images</a:t>
            </a:r>
          </a:p>
          <a:p>
            <a:r>
              <a:rPr lang="en-US" dirty="0"/>
              <a:t>Validates images for correctness</a:t>
            </a:r>
          </a:p>
        </p:txBody>
      </p:sp>
      <p:sp>
        <p:nvSpPr>
          <p:cNvPr id="4" name="Content Placeholder 3"/>
          <p:cNvSpPr>
            <a:spLocks noGrp="1"/>
          </p:cNvSpPr>
          <p:nvPr>
            <p:ph sz="half" idx="2"/>
          </p:nvPr>
        </p:nvSpPr>
        <p:spPr/>
        <p:txBody>
          <a:bodyPr>
            <a:normAutofit fontScale="92500"/>
          </a:bodyPr>
          <a:lstStyle/>
          <a:p>
            <a:endParaRPr lang="en-US"/>
          </a:p>
        </p:txBody>
      </p:sp>
    </p:spTree>
    <p:extLst>
      <p:ext uri="{BB962C8B-B14F-4D97-AF65-F5344CB8AC3E}">
        <p14:creationId xmlns:p14="http://schemas.microsoft.com/office/powerpoint/2010/main" val="235124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edU</a:t>
            </a:r>
            <a:endParaRPr lang="en-US" dirty="0"/>
          </a:p>
        </p:txBody>
      </p:sp>
      <p:sp>
        <p:nvSpPr>
          <p:cNvPr id="3" name="Text Placeholder 2"/>
          <p:cNvSpPr>
            <a:spLocks noGrp="1"/>
          </p:cNvSpPr>
          <p:nvPr>
            <p:ph type="body" idx="1"/>
          </p:nvPr>
        </p:nvSpPr>
        <p:spPr/>
        <p:txBody>
          <a:bodyPr/>
          <a:lstStyle/>
          <a:p>
            <a:r>
              <a:rPr lang="en-US" dirty="0"/>
              <a:t>Interactive educational app </a:t>
            </a:r>
          </a:p>
        </p:txBody>
      </p:sp>
    </p:spTree>
    <p:extLst>
      <p:ext uri="{BB962C8B-B14F-4D97-AF65-F5344CB8AC3E}">
        <p14:creationId xmlns:p14="http://schemas.microsoft.com/office/powerpoint/2010/main" val="373762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Vision</a:t>
            </a:r>
          </a:p>
        </p:txBody>
      </p:sp>
      <p:sp>
        <p:nvSpPr>
          <p:cNvPr id="3" name="Content Placeholder 2"/>
          <p:cNvSpPr>
            <a:spLocks noGrp="1"/>
          </p:cNvSpPr>
          <p:nvPr>
            <p:ph sz="half" idx="1"/>
          </p:nvPr>
        </p:nvSpPr>
        <p:spPr>
          <a:xfrm>
            <a:off x="779461" y="1981201"/>
            <a:ext cx="7583490" cy="2293916"/>
          </a:xfrm>
        </p:spPr>
        <p:txBody>
          <a:bodyPr>
            <a:normAutofit/>
          </a:bodyPr>
          <a:lstStyle/>
          <a:p>
            <a:r>
              <a:rPr lang="en-US" sz="1800" dirty="0"/>
              <a:t>We are creating a multi-platform mobile app which focuses on image recognition capabilities in an educational environment. Our app focuses both on text and drawn image recognition and being cross-platform for both </a:t>
            </a:r>
            <a:r>
              <a:rPr lang="en-US" sz="1800" dirty="0" err="1"/>
              <a:t>iOS</a:t>
            </a:r>
            <a:r>
              <a:rPr lang="en-US" sz="1800" dirty="0"/>
              <a:t> and Android. Our app's main feature is recognizing text and images from a drawn source. The app allows for users to go through exercises where they draw or write out a given word or shape and is then checked against our image recognition APIs to see if the user is correct.</a:t>
            </a:r>
          </a:p>
        </p:txBody>
      </p:sp>
      <p:sp>
        <p:nvSpPr>
          <p:cNvPr id="4" name="Content Placeholder 3"/>
          <p:cNvSpPr>
            <a:spLocks noGrp="1"/>
          </p:cNvSpPr>
          <p:nvPr>
            <p:ph sz="half" idx="2"/>
          </p:nvPr>
        </p:nvSpPr>
        <p:spPr>
          <a:xfrm>
            <a:off x="2366593" y="4476481"/>
            <a:ext cx="4727121" cy="1796788"/>
          </a:xfrm>
        </p:spPr>
        <p:txBody>
          <a:bodyPr>
            <a:normAutofit/>
          </a:bodyPr>
          <a:lstStyle/>
          <a:p>
            <a:endParaRPr lang="en-US" dirty="0"/>
          </a:p>
        </p:txBody>
      </p:sp>
    </p:spTree>
    <p:extLst>
      <p:ext uri="{BB962C8B-B14F-4D97-AF65-F5344CB8AC3E}">
        <p14:creationId xmlns:p14="http://schemas.microsoft.com/office/powerpoint/2010/main" val="131582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Top-3 Risk List</a:t>
            </a:r>
          </a:p>
        </p:txBody>
      </p:sp>
      <p:sp>
        <p:nvSpPr>
          <p:cNvPr id="3" name="Content Placeholder 2"/>
          <p:cNvSpPr>
            <a:spLocks noGrp="1"/>
          </p:cNvSpPr>
          <p:nvPr>
            <p:ph sz="half" idx="1"/>
          </p:nvPr>
        </p:nvSpPr>
        <p:spPr/>
        <p:txBody>
          <a:bodyPr/>
          <a:lstStyle/>
          <a:p>
            <a:r>
              <a:rPr lang="en-US" dirty="0"/>
              <a:t>Beginners to app development  </a:t>
            </a:r>
          </a:p>
          <a:p>
            <a:r>
              <a:rPr lang="en-US" dirty="0"/>
              <a:t>Short duration to develop the full vision of the application  </a:t>
            </a:r>
          </a:p>
          <a:p>
            <a:r>
              <a:rPr lang="en-US" dirty="0"/>
              <a:t>We want to use </a:t>
            </a:r>
            <a:r>
              <a:rPr lang="en-US" dirty="0" err="1"/>
              <a:t>openCVL</a:t>
            </a:r>
            <a:r>
              <a:rPr lang="en-US" dirty="0"/>
              <a:t> but we are not sure how well it will work cross-platforms</a:t>
            </a: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5511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Competitors</a:t>
            </a:r>
          </a:p>
        </p:txBody>
      </p:sp>
      <p:sp>
        <p:nvSpPr>
          <p:cNvPr id="3" name="Content Placeholder 2"/>
          <p:cNvSpPr>
            <a:spLocks noGrp="1"/>
          </p:cNvSpPr>
          <p:nvPr>
            <p:ph sz="half" idx="1"/>
          </p:nvPr>
        </p:nvSpPr>
        <p:spPr>
          <a:xfrm>
            <a:off x="752473" y="1600200"/>
            <a:ext cx="7682609" cy="4525963"/>
          </a:xfrm>
        </p:spPr>
        <p:txBody>
          <a:bodyPr/>
          <a:lstStyle/>
          <a:p>
            <a:r>
              <a:rPr lang="en-US" dirty="0" err="1"/>
              <a:t>PocketPhonics</a:t>
            </a:r>
            <a:endParaRPr lang="en-US" dirty="0"/>
          </a:p>
          <a:p>
            <a:pPr lvl="1"/>
            <a:r>
              <a:rPr lang="en-US" dirty="0"/>
              <a:t>Is a learning app, that encourages the child to explore the alphabet by tracing the image of the letter. They also have an option of choosing the letter after hearing the corresponding audio.</a:t>
            </a:r>
          </a:p>
          <a:p>
            <a:r>
              <a:rPr lang="en-US" dirty="0"/>
              <a:t>Scribble Cards</a:t>
            </a:r>
          </a:p>
          <a:p>
            <a:pPr lvl="1"/>
            <a:r>
              <a:rPr lang="en-US" dirty="0"/>
              <a:t>Scribble Cards is similar to </a:t>
            </a:r>
            <a:r>
              <a:rPr lang="en-US" dirty="0" err="1"/>
              <a:t>PocketPhonics</a:t>
            </a:r>
            <a:r>
              <a:rPr lang="en-US" dirty="0"/>
              <a:t>, but also incorporates numbers, as well as, the alphabet. Scribble Cards, on the other hand, does not include an audio learning feature.</a:t>
            </a:r>
          </a:p>
          <a:p>
            <a:r>
              <a:rPr lang="en-US" dirty="0"/>
              <a:t>Trace it, Try it</a:t>
            </a:r>
          </a:p>
          <a:p>
            <a:pPr lvl="1"/>
            <a:r>
              <a:rPr lang="en-US"/>
              <a:t>Is a handwriting app that teaches children to trace over pre-drawn alphabets, numbers (0-20), and simple three letter words.</a:t>
            </a:r>
            <a:endParaRPr lang="en-US" dirty="0"/>
          </a:p>
          <a:p>
            <a:endParaRPr lang="en-US" dirty="0"/>
          </a:p>
        </p:txBody>
      </p:sp>
    </p:spTree>
    <p:extLst>
      <p:ext uri="{BB962C8B-B14F-4D97-AF65-F5344CB8AC3E}">
        <p14:creationId xmlns:p14="http://schemas.microsoft.com/office/powerpoint/2010/main" val="327541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pic>
        <p:nvPicPr>
          <p:cNvPr id="8" name="Content Placeholder 7" descr="edUUseCase.jpg"/>
          <p:cNvPicPr>
            <a:picLocks noGrp="1" noChangeAspect="1"/>
          </p:cNvPicPr>
          <p:nvPr>
            <p:ph sz="half" idx="1"/>
          </p:nvPr>
        </p:nvPicPr>
        <p:blipFill>
          <a:blip r:embed="rId2">
            <a:extLst>
              <a:ext uri="{28A0092B-C50C-407E-A947-70E740481C1C}">
                <a14:useLocalDpi xmlns:a14="http://schemas.microsoft.com/office/drawing/2010/main" val="0"/>
              </a:ext>
            </a:extLst>
          </a:blip>
          <a:srcRect l="-24733" r="-24733"/>
          <a:stretch>
            <a:fillRect/>
          </a:stretch>
        </p:blipFill>
        <p:spPr>
          <a:xfrm>
            <a:off x="-141118" y="1454325"/>
            <a:ext cx="9084466" cy="5403675"/>
          </a:xfrm>
        </p:spPr>
      </p:pic>
    </p:spTree>
    <p:extLst>
      <p:ext uri="{BB962C8B-B14F-4D97-AF65-F5344CB8AC3E}">
        <p14:creationId xmlns:p14="http://schemas.microsoft.com/office/powerpoint/2010/main" val="331060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Layout</a:t>
            </a:r>
          </a:p>
        </p:txBody>
      </p:sp>
      <p:pic>
        <p:nvPicPr>
          <p:cNvPr id="5" name="Content Placeholder 4" descr="edU UI Layout.jpg"/>
          <p:cNvPicPr>
            <a:picLocks noGrp="1" noChangeAspect="1"/>
          </p:cNvPicPr>
          <p:nvPr>
            <p:ph sz="half" idx="1"/>
          </p:nvPr>
        </p:nvPicPr>
        <p:blipFill>
          <a:blip r:embed="rId2">
            <a:extLst>
              <a:ext uri="{28A0092B-C50C-407E-A947-70E740481C1C}">
                <a14:useLocalDpi xmlns:a14="http://schemas.microsoft.com/office/drawing/2010/main" val="0"/>
              </a:ext>
            </a:extLst>
          </a:blip>
          <a:srcRect l="-27307" r="-27307"/>
          <a:stretch>
            <a:fillRect/>
          </a:stretch>
        </p:blipFill>
        <p:spPr>
          <a:xfrm>
            <a:off x="-447026" y="1111086"/>
            <a:ext cx="9364128" cy="5746914"/>
          </a:xfrm>
        </p:spPr>
      </p:pic>
    </p:spTree>
    <p:extLst>
      <p:ext uri="{BB962C8B-B14F-4D97-AF65-F5344CB8AC3E}">
        <p14:creationId xmlns:p14="http://schemas.microsoft.com/office/powerpoint/2010/main" val="157906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edU</a:t>
            </a:r>
            <a:r>
              <a:rPr lang="en-US" dirty="0"/>
              <a:t> Software Development Plan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620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Plans</a:t>
            </a:r>
          </a:p>
        </p:txBody>
      </p:sp>
      <p:sp>
        <p:nvSpPr>
          <p:cNvPr id="3" name="Content Placeholder 2"/>
          <p:cNvSpPr>
            <a:spLocks noGrp="1"/>
          </p:cNvSpPr>
          <p:nvPr>
            <p:ph sz="half" idx="1"/>
          </p:nvPr>
        </p:nvSpPr>
        <p:spPr/>
        <p:txBody>
          <a:bodyPr>
            <a:normAutofit/>
          </a:bodyPr>
          <a:lstStyle/>
          <a:p>
            <a:r>
              <a:rPr lang="en-US" dirty="0"/>
              <a:t>Iteration 1</a:t>
            </a:r>
          </a:p>
          <a:p>
            <a:pPr lvl="1"/>
            <a:r>
              <a:rPr lang="en-US" dirty="0"/>
              <a:t>Testing tools (single word test)</a:t>
            </a:r>
          </a:p>
          <a:p>
            <a:pPr lvl="2"/>
            <a:r>
              <a:rPr lang="en-US" dirty="0"/>
              <a:t>Able to draw images</a:t>
            </a:r>
          </a:p>
          <a:p>
            <a:pPr lvl="2"/>
            <a:r>
              <a:rPr lang="en-US" dirty="0"/>
              <a:t>Audio works</a:t>
            </a:r>
          </a:p>
          <a:p>
            <a:pPr lvl="2"/>
            <a:r>
              <a:rPr lang="en-US" dirty="0"/>
              <a:t>Successfully validate drawn words</a:t>
            </a:r>
          </a:p>
          <a:p>
            <a:r>
              <a:rPr lang="en-US" dirty="0"/>
              <a:t>Iteration 2</a:t>
            </a:r>
            <a:endParaRPr lang="en-US" sz="1600" dirty="0"/>
          </a:p>
          <a:p>
            <a:pPr lvl="1"/>
            <a:r>
              <a:rPr lang="en-US" dirty="0"/>
              <a:t>Create UI</a:t>
            </a:r>
            <a:endParaRPr lang="en-US" sz="1600" dirty="0"/>
          </a:p>
          <a:p>
            <a:pPr lvl="1"/>
            <a:r>
              <a:rPr lang="en-US" dirty="0"/>
              <a:t>Setup database</a:t>
            </a:r>
            <a:endParaRPr lang="en-US" sz="1600" dirty="0"/>
          </a:p>
          <a:p>
            <a:pPr lvl="2"/>
            <a:r>
              <a:rPr lang="en-US" dirty="0"/>
              <a:t>Populate database</a:t>
            </a:r>
          </a:p>
        </p:txBody>
      </p:sp>
      <p:sp>
        <p:nvSpPr>
          <p:cNvPr id="4" name="Content Placeholder 3"/>
          <p:cNvSpPr>
            <a:spLocks noGrp="1"/>
          </p:cNvSpPr>
          <p:nvPr>
            <p:ph sz="half" idx="2"/>
          </p:nvPr>
        </p:nvSpPr>
        <p:spPr/>
        <p:txBody>
          <a:bodyPr>
            <a:normAutofit/>
          </a:bodyPr>
          <a:lstStyle/>
          <a:p>
            <a:r>
              <a:rPr lang="en-US" dirty="0"/>
              <a:t>Iteration 3</a:t>
            </a:r>
          </a:p>
          <a:p>
            <a:pPr lvl="1"/>
            <a:r>
              <a:rPr lang="en-US" dirty="0"/>
              <a:t>Create lessons based on data from database</a:t>
            </a:r>
          </a:p>
          <a:p>
            <a:pPr lvl="1"/>
            <a:r>
              <a:rPr lang="en-US" dirty="0"/>
              <a:t>Test 5 lessons in app</a:t>
            </a:r>
          </a:p>
          <a:p>
            <a:r>
              <a:rPr lang="en-US" dirty="0"/>
              <a:t>Final Deliverable</a:t>
            </a:r>
          </a:p>
          <a:p>
            <a:pPr lvl="1"/>
            <a:r>
              <a:rPr lang="en-US" dirty="0"/>
              <a:t>Final product</a:t>
            </a:r>
            <a:endParaRPr lang="en-US" sz="1600" dirty="0"/>
          </a:p>
          <a:p>
            <a:pPr lvl="1"/>
            <a:r>
              <a:rPr lang="en-US" dirty="0"/>
              <a:t>Future plans</a:t>
            </a:r>
            <a:endParaRPr lang="en-US" sz="1600" dirty="0"/>
          </a:p>
          <a:p>
            <a:pPr lvl="1"/>
            <a:r>
              <a:rPr lang="en-US" dirty="0"/>
              <a:t>Polish application</a:t>
            </a:r>
          </a:p>
        </p:txBody>
      </p:sp>
    </p:spTree>
    <p:extLst>
      <p:ext uri="{BB962C8B-B14F-4D97-AF65-F5344CB8AC3E}">
        <p14:creationId xmlns:p14="http://schemas.microsoft.com/office/powerpoint/2010/main" val="1962368655"/>
      </p:ext>
    </p:extLst>
  </p:cSld>
  <p:clrMapOvr>
    <a:masterClrMapping/>
  </p:clrMapOvr>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63</TotalTime>
  <Words>372</Words>
  <Application>Microsoft Macintosh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News Gothic MT</vt:lpstr>
      <vt:lpstr>Wingdings</vt:lpstr>
      <vt:lpstr>Inspiration</vt:lpstr>
      <vt:lpstr>Inception Project  </vt:lpstr>
      <vt:lpstr>edU</vt:lpstr>
      <vt:lpstr>Project Vision</vt:lpstr>
      <vt:lpstr>Top-3 Risk List</vt:lpstr>
      <vt:lpstr>Competitors</vt:lpstr>
      <vt:lpstr>Use Case</vt:lpstr>
      <vt:lpstr>UI Layout</vt:lpstr>
      <vt:lpstr>edU Software Development Plan</vt:lpstr>
      <vt:lpstr>Iteration Plans</vt:lpstr>
      <vt:lpstr>Tools</vt:lpstr>
      <vt:lpstr>People</vt:lpstr>
      <vt:lpstr>Education</vt:lpstr>
      <vt:lpstr>Requirements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 Project  </dc:title>
  <dc:creator>Giannina</dc:creator>
  <cp:lastModifiedBy>Gentry, Zachery Caleb</cp:lastModifiedBy>
  <cp:revision>16</cp:revision>
  <dcterms:created xsi:type="dcterms:W3CDTF">2018-09-09T01:06:29Z</dcterms:created>
  <dcterms:modified xsi:type="dcterms:W3CDTF">2018-09-10T02:00:02Z</dcterms:modified>
</cp:coreProperties>
</file>