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Domain Modeling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8000" y="3861150"/>
            <a:ext cx="8388000" cy="85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Team name:</a:t>
            </a:r>
            <a:r>
              <a:rPr lang="en-GB" sz="1800"/>
              <a:t> Function;Chaos</a:t>
            </a:r>
            <a:br>
              <a:rPr lang="en-GB" sz="1800"/>
            </a:br>
            <a:r>
              <a:rPr b="1" lang="en-GB" sz="1800"/>
              <a:t>Team members</a:t>
            </a:r>
            <a:r>
              <a:rPr lang="en-GB" sz="1800"/>
              <a:t>: Zach Goodenow, Paul Trapp, Shun Lin, 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1708675"/>
            <a:ext cx="40767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Glossary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1.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Player.  </a:t>
            </a:r>
            <a:r>
              <a:rPr lang="en-GB">
                <a:solidFill>
                  <a:srgbClr val="FFFFFF"/>
                </a:solidFill>
              </a:rPr>
              <a:t>A person who plays a game by moving pieces.</a:t>
            </a:r>
          </a:p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2.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Player Profile.  </a:t>
            </a:r>
            <a:r>
              <a:rPr lang="en-GB">
                <a:solidFill>
                  <a:srgbClr val="FFFFFF"/>
                </a:solidFill>
              </a:rPr>
              <a:t>A profile of a player that has the players nickname and records the history of games played.</a:t>
            </a:r>
          </a:p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3.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Game.  </a:t>
            </a:r>
            <a:r>
              <a:rPr lang="en-GB">
                <a:solidFill>
                  <a:srgbClr val="FFFFFF"/>
                </a:solidFill>
              </a:rPr>
              <a:t>A game of Chad between two players that has a unique ID and is played on a board.  A game has a status that describes if the game is ready to play, currently being played, the player whose turn is next, and the player who won.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Glossary (cont.)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4.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Board.</a:t>
            </a:r>
            <a:r>
              <a:rPr lang="en-GB">
                <a:solidFill>
                  <a:srgbClr val="FFFFFF"/>
                </a:solidFill>
              </a:rPr>
              <a:t>  A 12 by 12 matrix in which a game is played on that contains 144 squares.</a:t>
            </a:r>
          </a:p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5.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Square.</a:t>
            </a:r>
            <a:r>
              <a:rPr lang="en-GB">
                <a:solidFill>
                  <a:srgbClr val="FFFFFF"/>
                </a:solidFill>
              </a:rPr>
              <a:t>  A spot that a game piece is on or can be moved to with unique coordinates on the board.</a:t>
            </a:r>
          </a:p>
          <a:p>
            <a:pPr indent="-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6.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>
                <a:solidFill>
                  <a:srgbClr val="FFFFFF"/>
                </a:solidFill>
              </a:rPr>
              <a:t>Piece.</a:t>
            </a:r>
            <a:r>
              <a:rPr lang="en-GB">
                <a:solidFill>
                  <a:srgbClr val="FFFFFF"/>
                </a:solidFill>
              </a:rPr>
              <a:t>  An object that players move around the board on squares and is one of the following types: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a.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GB">
                <a:solidFill>
                  <a:srgbClr val="FFFFFF"/>
                </a:solidFill>
              </a:rPr>
              <a:t>King.</a:t>
            </a:r>
            <a:r>
              <a:rPr lang="en-GB">
                <a:solidFill>
                  <a:srgbClr val="FFFFFF"/>
                </a:solidFill>
              </a:rPr>
              <a:t>  A type of piece that can move and capture like a Chess king or Chess knight.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b.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GB">
                <a:solidFill>
                  <a:srgbClr val="FFFFFF"/>
                </a:solidFill>
              </a:rPr>
              <a:t>Queen.  </a:t>
            </a:r>
            <a:r>
              <a:rPr lang="en-GB">
                <a:solidFill>
                  <a:srgbClr val="FFFFFF"/>
                </a:solidFill>
              </a:rPr>
              <a:t>A type of piece that moves like a queen in chess.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c.</a:t>
            </a:r>
            <a:r>
              <a:rPr lang="en-GB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b="1" lang="en-GB">
                <a:solidFill>
                  <a:srgbClr val="FFFFFF"/>
                </a:solidFill>
              </a:rPr>
              <a:t>Rook.  </a:t>
            </a:r>
            <a:r>
              <a:rPr lang="en-GB">
                <a:solidFill>
                  <a:srgbClr val="FFFFFF"/>
                </a:solidFill>
              </a:rPr>
              <a:t>A type of piece that moves like a rook in chess, and if ending on a square in the enemy castle, automatically promotes to a queen.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Attributes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307850"/>
            <a:ext cx="7038900" cy="34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Player: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Player ID - This attribute is the specific ID for each player, different from player account.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Email - As a player account, system can invite an unregistered user via email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Password - Each account has a 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Player Profile: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Nickname - A nickname can be show when playing a game (not specific)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Game History - Record of wins, loses, and current games.  Takes status from each game played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Attributes (cont.)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307850"/>
            <a:ext cx="7038900" cy="334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Game: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Game ID - Each game has a specific ID to let the system know which game it is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Status - Status will show the game is already to play or not, and when the status is finish, a result will store in players profile 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Board: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The Board contains 144 squares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Square: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Coordinate - Will show where each pieces are (Rows, Columns)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Concepts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This domain model does not include methods, operations, or functions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Each line shows the association between conceptual classes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No attributes representing foreign keys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57700" y="1530500"/>
            <a:ext cx="39702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Domain Modeling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Diagram</a:t>
            </a:r>
          </a:p>
        </p:txBody>
      </p:sp>
      <p:pic>
        <p:nvPicPr>
          <p:cNvPr descr="Domain Model Shun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00" y="50925"/>
            <a:ext cx="4668225" cy="5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More attributes?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Player Profile: Gender, Register Date, ……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Game: Gaming Time, Game, Game Holder, Visitors, ......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Piece: Piece (White or Black), Shape, ……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Board: Rows and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							</a:t>
            </a:r>
            <a:r>
              <a:rPr lang="en-GB" sz="3600"/>
              <a:t>Not Necessary!!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Use case updates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315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G</a:t>
            </a:r>
            <a:r>
              <a:rPr b="1" lang="en-GB" sz="1800"/>
              <a:t>eneral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GB" sz="1800">
                <a:solidFill>
                  <a:srgbClr val="FFFFFF"/>
                </a:solidFill>
              </a:rPr>
              <a:t>System failure at anytime results in restart and restore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Use cases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Changed “Invite player” use case to “Invite registered player”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GB" sz="1800"/>
              <a:t>Added “Invite new player”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