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Merriweather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.fntdata"/><Relationship Id="rId11" Type="http://schemas.openxmlformats.org/officeDocument/2006/relationships/slide" Target="slides/slide7.xml"/><Relationship Id="rId22" Type="http://schemas.openxmlformats.org/officeDocument/2006/relationships/font" Target="fonts/Merriweather-boldItalic.fntdata"/><Relationship Id="rId10" Type="http://schemas.openxmlformats.org/officeDocument/2006/relationships/slide" Target="slides/slide6.xml"/><Relationship Id="rId21" Type="http://schemas.openxmlformats.org/officeDocument/2006/relationships/font" Target="fonts/Merriweather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" Target="slides/slide1.xml"/><Relationship Id="rId19" Type="http://schemas.openxmlformats.org/officeDocument/2006/relationships/font" Target="fonts/Merriweather-regular.fntdata"/><Relationship Id="rId6" Type="http://schemas.openxmlformats.org/officeDocument/2006/relationships/slide" Target="slides/slide2.xml"/><Relationship Id="rId18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25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ustom layout"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0" y="0"/>
            <a:ext cx="9144000" cy="346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/>
          <p:nvPr/>
        </p:nvSpPr>
        <p:spPr>
          <a:xfrm rot="10800000">
            <a:off x="3950564" y="150"/>
            <a:ext cx="3459900" cy="34599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/>
        </p:nvSpPr>
        <p:spPr>
          <a:xfrm rot="10800000">
            <a:off x="3950564" y="125"/>
            <a:ext cx="3459900" cy="3459900"/>
          </a:xfrm>
          <a:prstGeom prst="flowChartDelay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/>
        </p:nvSpPr>
        <p:spPr>
          <a:xfrm rot="10800000">
            <a:off x="4833294" y="150"/>
            <a:ext cx="3459900" cy="34599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 rot="10800000">
            <a:off x="4833294" y="125"/>
            <a:ext cx="3459900" cy="3459900"/>
          </a:xfrm>
          <a:prstGeom prst="flowChartDelay">
            <a:avLst/>
          </a:pr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 rot="10800000">
            <a:off x="5684100" y="125"/>
            <a:ext cx="3459900" cy="34599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/>
        </p:nvSpPr>
        <p:spPr>
          <a:xfrm rot="10800000">
            <a:off x="5684100" y="125"/>
            <a:ext cx="3459900" cy="3459900"/>
          </a:xfrm>
          <a:prstGeom prst="flowChartDelay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 txBox="1"/>
          <p:nvPr>
            <p:ph type="title"/>
          </p:nvPr>
        </p:nvSpPr>
        <p:spPr>
          <a:xfrm>
            <a:off x="324475" y="465975"/>
            <a:ext cx="3568800" cy="2841600"/>
          </a:xfrm>
          <a:prstGeom prst="rect">
            <a:avLst/>
          </a:prstGeom>
          <a:noFill/>
        </p:spPr>
        <p:txBody>
          <a:bodyPr anchorCtr="0" anchor="b" bIns="91425" lIns="91425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subTitle"/>
          </p:nvPr>
        </p:nvSpPr>
        <p:spPr>
          <a:xfrm>
            <a:off x="324475" y="3612601"/>
            <a:ext cx="5124300" cy="1302600"/>
          </a:xfrm>
          <a:prstGeom prst="rect">
            <a:avLst/>
          </a:prstGeom>
          <a:noFill/>
        </p:spPr>
        <p:txBody>
          <a:bodyPr anchorCtr="0" anchor="t" bIns="91425" lIns="91425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ustom layout 1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-25" y="0"/>
            <a:ext cx="9144000" cy="1741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6551675" y="0"/>
            <a:ext cx="2592300" cy="1741500"/>
          </a:xfrm>
          <a:prstGeom prst="rect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 rot="10800000">
            <a:off x="3991227" y="0"/>
            <a:ext cx="1727100" cy="1741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 rot="10800000">
            <a:off x="3991227" y="0"/>
            <a:ext cx="1727100" cy="1741500"/>
          </a:xfrm>
          <a:prstGeom prst="flowChartDelay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 rot="10800000">
            <a:off x="4431836" y="0"/>
            <a:ext cx="1727100" cy="1741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rot="10800000">
            <a:off x="4431836" y="0"/>
            <a:ext cx="1727100" cy="1741500"/>
          </a:xfrm>
          <a:prstGeom prst="flowChartDelay">
            <a:avLst/>
          </a:pr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 rot="10800000">
            <a:off x="4856510" y="0"/>
            <a:ext cx="1727100" cy="1741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/>
        </p:nvSpPr>
        <p:spPr>
          <a:xfrm rot="10800000">
            <a:off x="4856510" y="0"/>
            <a:ext cx="1727100" cy="1741500"/>
          </a:xfrm>
          <a:prstGeom prst="flowChartDelay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  <a:noFill/>
        </p:spPr>
        <p:txBody>
          <a:bodyPr anchorCtr="0" anchor="b" bIns="91425" lIns="91425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anchorCtr="0" anchor="t" bIns="91425" lIns="91425" rIns="91425" wrap="square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48099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Shape 17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0" y="44125"/>
            <a:ext cx="4313625" cy="4399375"/>
          </a:xfrm>
          <a:custGeom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Shape 22"/>
          <p:cNvSpPr/>
          <p:nvPr/>
        </p:nvSpPr>
        <p:spPr>
          <a:xfrm>
            <a:off x="-125" y="0"/>
            <a:ext cx="4316900" cy="4395600"/>
          </a:xfrm>
          <a:custGeom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24475" y="465975"/>
            <a:ext cx="8446200" cy="2841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P1: Requirements Analysis</a:t>
            </a:r>
          </a:p>
        </p:txBody>
      </p:sp>
      <p:sp>
        <p:nvSpPr>
          <p:cNvPr id="90" name="Shape 90"/>
          <p:cNvSpPr txBox="1"/>
          <p:nvPr>
            <p:ph idx="1" type="subTitle"/>
          </p:nvPr>
        </p:nvSpPr>
        <p:spPr>
          <a:xfrm>
            <a:off x="324475" y="3641850"/>
            <a:ext cx="6287400" cy="130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Team name</a:t>
            </a:r>
            <a:r>
              <a:rPr lang="en"/>
              <a:t>: Function;Chaos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Team members</a:t>
            </a:r>
            <a:r>
              <a:rPr lang="en"/>
              <a:t>: Zach Goodenow, Paul Trapp, </a:t>
            </a:r>
            <a:r>
              <a:rPr lang="en"/>
              <a:t>Shun Lin, </a:t>
            </a:r>
            <a:r>
              <a:rPr lang="en"/>
              <a:t>Alber Moied, Martin Hu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Product Decisions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Opponent could be a real person or the system acting as an AI.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GUI would be helpful for playing the game.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Mobile access would be ideal.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Cases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24475" y="1920450"/>
            <a:ext cx="3430800" cy="2704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en"/>
              <a:t>Register	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en"/>
              <a:t>Log in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en"/>
              <a:t>Log out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en"/>
              <a:t>Create new game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en"/>
              <a:t>Invite player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4384250" y="1920450"/>
            <a:ext cx="3430800" cy="2704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 startAt="6"/>
            </a:pPr>
            <a:r>
              <a:rPr lang="en"/>
              <a:t>Accept/Reject invitation</a:t>
            </a:r>
          </a:p>
          <a:p>
            <a:pPr indent="-228600" lvl="0" marL="457200" rtl="0">
              <a:spcBef>
                <a:spcPts val="0"/>
              </a:spcBef>
              <a:buAutoNum type="arabicPeriod" startAt="6"/>
            </a:pPr>
            <a:r>
              <a:rPr lang="en"/>
              <a:t>Quit game</a:t>
            </a:r>
          </a:p>
          <a:p>
            <a:pPr indent="-228600" lvl="0" marL="457200" rtl="0">
              <a:spcBef>
                <a:spcPts val="0"/>
              </a:spcBef>
              <a:buAutoNum type="arabicPeriod" startAt="6"/>
            </a:pPr>
            <a:r>
              <a:rPr lang="en"/>
              <a:t>Unregister account</a:t>
            </a:r>
          </a:p>
          <a:p>
            <a:pPr indent="-228600" lvl="0" marL="457200" rtl="0">
              <a:spcBef>
                <a:spcPts val="0"/>
              </a:spcBef>
              <a:buAutoNum type="arabicPeriod" startAt="6"/>
            </a:pPr>
            <a:r>
              <a:rPr lang="en"/>
              <a:t>View profile</a:t>
            </a:r>
          </a:p>
          <a:p>
            <a:pPr indent="-228600" lvl="0" marL="457200" rtl="0">
              <a:spcBef>
                <a:spcPts val="0"/>
              </a:spcBef>
              <a:buAutoNum type="arabicPeriod" startAt="6"/>
            </a:pPr>
            <a:r>
              <a:rPr lang="en"/>
              <a:t>Start game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24475" y="148225"/>
            <a:ext cx="4702200" cy="1373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Register and Unregister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Register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lphaLcPeriod"/>
            </a:pPr>
            <a:r>
              <a:rPr lang="en"/>
              <a:t>User should register an account  to play the game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lphaLcPeriod"/>
            </a:pPr>
            <a:r>
              <a:rPr lang="en"/>
              <a:t>User should have an unique ID and password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Unregister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After unregister, all the data including game log of the user must be delete.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Or,  back up the information to the database if users want to recover their account.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Login and Logout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Login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When user login, the system should check the information of the user (ex: if the account number and the password is right or not.)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After logined, the user should be show online for the status.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Logout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When user logout, show the user is offline, then all of game function is not available to the user.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Check the game log should be confirmed to store to the game log.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24475" y="148225"/>
            <a:ext cx="7186200" cy="1373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Invite, Accept/Reject the invitation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24475" y="1920450"/>
            <a:ext cx="8494800" cy="312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When the game has been created. User can chose the function of these two.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Invite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Before invite a player, creator should have already created the game and the game should be initialed.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Accept/Reject the invitation</a:t>
            </a:r>
          </a:p>
          <a:p>
            <a:pPr indent="-228600" lvl="1" marL="914400">
              <a:spcBef>
                <a:spcPts val="0"/>
              </a:spcBef>
              <a:buAutoNum type="alphaLcPeriod"/>
            </a:pPr>
            <a:r>
              <a:rPr lang="en"/>
              <a:t>Other player can accept or reject the invitation, and the answer should be reply to the game creator.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24475" y="148225"/>
            <a:ext cx="6484800" cy="1373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Create new game and Start Game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Create new game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AutoNum type="alphaLcPeriod"/>
            </a:pPr>
            <a:r>
              <a:rPr lang="en"/>
              <a:t>Before create the game the user should have log in to the system.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AutoNum type="alphaLcPeriod"/>
            </a:pPr>
            <a:r>
              <a:rPr lang="en"/>
              <a:t>When the game is created, the board should be initial in the beginning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AutoNum type="alphaLcPeriod"/>
            </a:pPr>
            <a:r>
              <a:rPr lang="en"/>
              <a:t>After the game is created, the creator can invite players -- to invite use case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Start Game</a:t>
            </a:r>
          </a:p>
          <a:p>
            <a:pPr indent="-3175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/>
              <a:t>Before the game start, system should check if there are enough player for the game.</a:t>
            </a:r>
          </a:p>
          <a:p>
            <a:pPr indent="-3175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/>
              <a:t>When the game is started, user cannot invite more players, and the game should be moared as Playing.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24475" y="148225"/>
            <a:ext cx="5944200" cy="1373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Quit game and View Profile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Quit Game</a:t>
            </a:r>
          </a:p>
          <a:p>
            <a:pPr indent="-3175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/>
              <a:t>Players can quit the game whenever they want.</a:t>
            </a:r>
          </a:p>
          <a:p>
            <a:pPr indent="-3175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/>
              <a:t>When one player request to quit the game, should inform the other player to accept it.</a:t>
            </a:r>
          </a:p>
          <a:p>
            <a:pPr indent="-3175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/>
              <a:t>If the game is not finished, player who request to quit the game lose the game.</a:t>
            </a:r>
          </a:p>
          <a:p>
            <a:pPr indent="-3175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/>
              <a:t>After quit the game, the log will be stored to game log.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View Profile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The function is for checking the information of each player. (win and lose data)</a:t>
            </a:r>
          </a:p>
          <a:p>
            <a:pPr indent="-228600" lvl="1" marL="914400">
              <a:spcBef>
                <a:spcPts val="0"/>
              </a:spcBef>
              <a:buAutoNum type="alphaLcPeriod"/>
            </a:pPr>
            <a:r>
              <a:rPr lang="en"/>
              <a:t>More, the user can check each games move log which he/she played before. (not necessary)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Case Diagram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Partial Use case diagram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only actor is Player ( can be creator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Or guest)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Chad game system support the reactions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Diagram.jpg"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3832" y="0"/>
            <a:ext cx="442303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Our Game: Chad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Chess variant</a:t>
            </a:r>
            <a:r>
              <a:rPr lang="en"/>
              <a:t>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King can move normally or like a knight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King can’t leave its castle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Rook promoted to queen if enters enemy</a:t>
            </a:r>
            <a:br>
              <a:rPr lang="en"/>
            </a:br>
            <a:r>
              <a:rPr lang="en"/>
              <a:t>Castle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Game ends when a King is in checkmate</a:t>
            </a:r>
          </a:p>
        </p:txBody>
      </p:sp>
      <p:pic>
        <p:nvPicPr>
          <p:cNvPr descr="Chad_init_config.png"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6600" y="632300"/>
            <a:ext cx="3927347" cy="387889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