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483329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833294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P1: Requirements Analysis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name</a:t>
            </a:r>
            <a:r>
              <a:rPr lang="en"/>
              <a:t>: Function;Chaos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Team members</a:t>
            </a:r>
            <a:r>
              <a:rPr lang="en"/>
              <a:t>: Zach Goodenow, Paul Trapp, </a:t>
            </a:r>
            <a:r>
              <a:rPr lang="en"/>
              <a:t>Shun Lin, </a:t>
            </a:r>
            <a:r>
              <a:rPr lang="en"/>
              <a:t>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Decisions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Opponent could be a real person or the system acting as an AI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GUI would be helpful for playing the game.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Mobile access would be ideal.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24475" y="1920450"/>
            <a:ext cx="3430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Register	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Log in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Log out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Create new game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Invite player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384250" y="1920450"/>
            <a:ext cx="3430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Accept/Reject invitation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Quit game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Unregister account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View profile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Start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24475" y="148225"/>
            <a:ext cx="4702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and Unregister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Register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User should register an account  to play the game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User should have an unique ID and password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Unregister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After unregister, all the data including game log of the user must be delete.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Or,  back up the information to the database if users want to recover their account.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and Logout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user login, the system should check the information of the user (ex: if the account number and the password is right or not.)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After logined, the user should be show online for the status.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Logout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user logout, show the user is offline, then all of game function is not available to the user.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the game log should be confirmed to store to the game log.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24475" y="148225"/>
            <a:ext cx="7186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Invite, Accept/Reject the invitation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24475" y="1920450"/>
            <a:ext cx="8494800" cy="31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the game has been created. User can chose the function of these two.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Invite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Before invite a player, creator should have already created the game and the game should be initialed.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Accept/Reject the invitation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Other player can accept or reject the invitation, and the answer should be reply to the game creator.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24475" y="148225"/>
            <a:ext cx="64848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new game and Start Game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new game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Before create the game the user should have log in to the system.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When the game is created, the board should be initial in the beginning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After the game is created, the creator can invite players -- to invite use case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Game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Before the game start, system should check if there are enough player for the game.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When the game is started, user cannot invite more players, and the game should be moared as Playing.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4475" y="148225"/>
            <a:ext cx="5944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 game and View Profile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Quit Game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Players can quit the game whenever they want.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When one player request to quit the game, should inform the other player to accept it.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If the game is not finished, player who request to quit the game lose the game.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After quit the game, the log will be stored to game log.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Profile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 function is for checking the information of each player. (win and lose data)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More, the user can check each games move log which he/she played before. (not necessary)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Use case diagram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only actor is Player ( can be creator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guest)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Chad game system support the reactions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374" y="91800"/>
            <a:ext cx="3848950" cy="49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Game: Chad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Chess variant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King can move normally or like a knight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King can’t leave its castle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Rook promoted to queen if enters enemy</a:t>
            </a:r>
            <a:br>
              <a:rPr lang="en"/>
            </a:br>
            <a:r>
              <a:rPr lang="en"/>
              <a:t>Castle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Game ends when a King is in checkmate</a:t>
            </a:r>
          </a:p>
        </p:txBody>
      </p:sp>
      <p:pic>
        <p:nvPicPr>
          <p:cNvPr descr="Chad_init_config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00" y="632300"/>
            <a:ext cx="3927347" cy="3878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