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Function;Chaos P3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Paul Trapp, Zach Goodenow, Martin Hu,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Shun Lin, Alber Moied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467300" y="2912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Class Diagram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600" y="905500"/>
            <a:ext cx="3869524" cy="42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Sequence Diagram 1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33722" l="0" r="0" t="0"/>
          <a:stretch/>
        </p:blipFill>
        <p:spPr>
          <a:xfrm>
            <a:off x="2124625" y="951525"/>
            <a:ext cx="4454275" cy="39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Sequence Diagram 2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32482" l="0" r="0" t="0"/>
          <a:stretch/>
        </p:blipFill>
        <p:spPr>
          <a:xfrm>
            <a:off x="2142375" y="1036000"/>
            <a:ext cx="4142925" cy="39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612825" y="37200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Sequence Diagram 3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48328" t="0"/>
          <a:stretch/>
        </p:blipFill>
        <p:spPr>
          <a:xfrm>
            <a:off x="2403350" y="873050"/>
            <a:ext cx="3222054" cy="427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Chad Demo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01225" y="1899675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