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129" d="100"/>
          <a:sy n="12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1" name="Shape 141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7" name="Shape 14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1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8446200" cy="2841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P4: Improving the internal design - Chad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1"/>
          </p:nvPr>
        </p:nvSpPr>
        <p:spPr>
          <a:xfrm>
            <a:off x="324475" y="3641850"/>
            <a:ext cx="6287400" cy="130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Team name</a:t>
            </a:r>
            <a:r>
              <a:rPr lang="en"/>
              <a:t>: Function;Chaos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Team members</a:t>
            </a:r>
            <a:r>
              <a:rPr lang="en"/>
              <a:t>: Zach Goodenow, Paul Trapp, Shun Lin, Alber Moied, Martin 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Refactoring and design pattern list 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4294967295"/>
          </p:nvPr>
        </p:nvSpPr>
        <p:spPr>
          <a:xfrm>
            <a:off x="324600" y="1332625"/>
            <a:ext cx="8494800" cy="314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History.java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History. java from model to view package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Login button actionPerformed to class Login_db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Login.java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Login. java from model to view package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Startgame.java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Startgame. java from model to view package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Register.java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Register. java from model to view package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Register button actionPerformed to class Register_db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Delete gender and address information from the profile.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Sequence Diagram 1 - Viewing Profile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48324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33722"/>
          <a:stretch/>
        </p:blipFill>
        <p:spPr>
          <a:xfrm>
            <a:off x="54550" y="1647325"/>
            <a:ext cx="3743825" cy="33479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775" y="1647325"/>
            <a:ext cx="5123873" cy="31267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 1 - Viewing Profile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00" y="1353425"/>
            <a:ext cx="6017852" cy="3672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Updated sequence diagram 2 - Invitation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48324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32482"/>
          <a:stretch/>
        </p:blipFill>
        <p:spPr>
          <a:xfrm>
            <a:off x="115763" y="1709350"/>
            <a:ext cx="3438862" cy="32888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675" y="1709350"/>
            <a:ext cx="5249800" cy="293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 2 - Invitation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62" y="1336650"/>
            <a:ext cx="6580125" cy="36838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Updated sequence diagram 3 - Start &amp; Play Game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2"/>
          </p:nvPr>
        </p:nvSpPr>
        <p:spPr>
          <a:xfrm>
            <a:off x="3848500" y="1233850"/>
            <a:ext cx="4983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r="48328"/>
          <a:stretch/>
        </p:blipFill>
        <p:spPr>
          <a:xfrm>
            <a:off x="1057325" y="1328725"/>
            <a:ext cx="2791175" cy="3699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700" y="1328725"/>
            <a:ext cx="3434721" cy="36993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Updated sequence diagram 3 - Start &amp; Play Game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0" y="1233850"/>
            <a:ext cx="43116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2"/>
          </p:nvPr>
        </p:nvSpPr>
        <p:spPr>
          <a:xfrm>
            <a:off x="4189150" y="1233850"/>
            <a:ext cx="46431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Newest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425" y="1353200"/>
            <a:ext cx="3434721" cy="36993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599" y="1818575"/>
            <a:ext cx="4703191" cy="2238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11725" y="1580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dirty="0" smtClean="0"/>
              <a:t>Sequence </a:t>
            </a:r>
            <a:r>
              <a:rPr lang="en" sz="2400" dirty="0" smtClean="0"/>
              <a:t>diagram </a:t>
            </a:r>
            <a:r>
              <a:rPr lang="en" sz="2400" dirty="0"/>
              <a:t>3 - Start &amp; Play Game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9" y="930812"/>
            <a:ext cx="8145092" cy="3877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updated design class diagram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280700"/>
            <a:ext cx="3999900" cy="48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4832400" y="1280700"/>
            <a:ext cx="3999900" cy="48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025" y="1844050"/>
            <a:ext cx="5355398" cy="27864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5" y="1703251"/>
            <a:ext cx="3056226" cy="3331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design class diagram (1/2)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350" y="248562"/>
            <a:ext cx="5878525" cy="4646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design class diagram (2/2) 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225" y="71075"/>
            <a:ext cx="3869251" cy="50013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8647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Package Diagram - logical </a:t>
            </a:r>
            <a:r>
              <a:rPr lang="en" b="1" dirty="0" smtClean="0"/>
              <a:t>architecture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325" y="710175"/>
            <a:ext cx="6282451" cy="4366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Traceability link matrix </a:t>
            </a:r>
            <a:r>
              <a:rPr lang="en" dirty="0" smtClean="0"/>
              <a:t>(</a:t>
            </a:r>
            <a:r>
              <a:rPr lang="en-US" dirty="0" smtClean="0"/>
              <a:t>Controller</a:t>
            </a:r>
            <a:r>
              <a:rPr lang="en" dirty="0" smtClean="0"/>
              <a:t>)</a:t>
            </a:r>
            <a:endParaRPr lang="en" dirty="0"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50" y="1351425"/>
            <a:ext cx="8183345" cy="3714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Traceability link matrix </a:t>
            </a:r>
            <a:r>
              <a:rPr lang="en" dirty="0" smtClean="0"/>
              <a:t>(</a:t>
            </a:r>
            <a:r>
              <a:rPr lang="en-US" dirty="0" smtClean="0"/>
              <a:t>Model</a:t>
            </a:r>
            <a:r>
              <a:rPr lang="en" dirty="0" smtClean="0"/>
              <a:t>)</a:t>
            </a:r>
            <a:endParaRPr lang="en" dirty="0"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5800"/>
            <a:ext cx="8839200" cy="283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Traceability link matrix </a:t>
            </a:r>
            <a:r>
              <a:rPr lang="en" dirty="0" smtClean="0"/>
              <a:t>(</a:t>
            </a:r>
            <a:r>
              <a:rPr lang="en-US" dirty="0" smtClean="0"/>
              <a:t>View</a:t>
            </a:r>
            <a:r>
              <a:rPr lang="en" dirty="0" smtClean="0"/>
              <a:t>)</a:t>
            </a:r>
            <a:endParaRPr lang="en" dirty="0"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8950"/>
            <a:ext cx="8839204" cy="3141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Refactoring and design pattern list 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4294967295"/>
          </p:nvPr>
        </p:nvSpPr>
        <p:spPr>
          <a:xfrm>
            <a:off x="324600" y="1332625"/>
            <a:ext cx="8494800" cy="314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Board.java 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Information Expert, because accesses information from multiple classes and uses it to fulfill requests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Square.java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Indirection, because it acts as an intermediate between Board and Piece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Piece.java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Low Coupling, because it has no dependencies on any other classes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ChadCanvas.java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 u="sng">
                <a:solidFill>
                  <a:srgbClr val="000000"/>
                </a:solidFill>
              </a:rPr>
              <a:t>Extract method</a:t>
            </a:r>
            <a:r>
              <a:rPr lang="en" sz="1200">
                <a:solidFill>
                  <a:srgbClr val="000000"/>
                </a:solidFill>
              </a:rPr>
              <a:t>: doMakeMove(..) extracted from doClickSquare(...) 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Removed unused code 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ChadGameApp.java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 u="sng">
                <a:solidFill>
                  <a:srgbClr val="000000"/>
                </a:solidFill>
              </a:rPr>
              <a:t>Move class</a:t>
            </a:r>
            <a:r>
              <a:rPr lang="en" sz="1200">
                <a:solidFill>
                  <a:srgbClr val="000000"/>
                </a:solidFill>
              </a:rPr>
              <a:t>: class moved to controller package to fit MVC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277</Words>
  <Application>Microsoft Macintosh PowerPoint</Application>
  <PresentationFormat>On-screen Show (16:9)</PresentationFormat>
  <Paragraphs>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Lato</vt:lpstr>
      <vt:lpstr>Merriweather</vt:lpstr>
      <vt:lpstr>Montserrat</vt:lpstr>
      <vt:lpstr>Roboto</vt:lpstr>
      <vt:lpstr>Arial</vt:lpstr>
      <vt:lpstr>Focus</vt:lpstr>
      <vt:lpstr>Paradigm</vt:lpstr>
      <vt:lpstr>P4: Improving the internal design - Chad</vt:lpstr>
      <vt:lpstr>The updated design class diagram</vt:lpstr>
      <vt:lpstr>Updated design class diagram (1/2)</vt:lpstr>
      <vt:lpstr>Updated design class diagram (2/2) </vt:lpstr>
      <vt:lpstr>Package Diagram - logical architecture </vt:lpstr>
      <vt:lpstr>Traceability link matrix (Controller)</vt:lpstr>
      <vt:lpstr>Traceability link matrix (Model)</vt:lpstr>
      <vt:lpstr>Traceability link matrix (View)</vt:lpstr>
      <vt:lpstr>Refactoring and design pattern list </vt:lpstr>
      <vt:lpstr>Refactoring and design pattern list </vt:lpstr>
      <vt:lpstr>Updated Sequence Diagram 1 - Viewing Profile</vt:lpstr>
      <vt:lpstr>Sequence Diagram 1 - Viewing Profile</vt:lpstr>
      <vt:lpstr>Updated sequence diagram 2 - Invitation</vt:lpstr>
      <vt:lpstr>Sequence Diagram 2 - Invitation </vt:lpstr>
      <vt:lpstr>Updated sequence diagram 3 - Start &amp; Play Game</vt:lpstr>
      <vt:lpstr>Updated sequence diagram 3 - Start &amp; Play Game</vt:lpstr>
      <vt:lpstr>  Sequence diagram 3 - Start &amp; Play Game</vt:lpstr>
      <vt:lpstr>Demo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P4: Improving the internal design - Chad</dc:title>
  <cp:lastModifiedBy>Zach Goodenow</cp:lastModifiedBy>
  <cp:revision>6</cp:revision>
  <dcterms:modified xsi:type="dcterms:W3CDTF">2017-11-17T20:59:40Z</dcterms:modified>
</cp:coreProperties>
</file>