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6" name="Shape 13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1" name="Shape 141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42" name="Shape 14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7" name="Shape 147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48" name="Shape 14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 rot="10800000">
            <a:off x="4833295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 rot="10800000">
            <a:off x="4833295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24475" y="465975"/>
            <a:ext cx="8446200" cy="284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P4: </a:t>
            </a:r>
            <a:r>
              <a:rPr lang="en"/>
              <a:t>Improving</a:t>
            </a:r>
            <a:r>
              <a:rPr lang="en"/>
              <a:t> the internal design</a:t>
            </a:r>
          </a:p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324475" y="3641850"/>
            <a:ext cx="6287400" cy="130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Team name</a:t>
            </a:r>
            <a:r>
              <a:rPr lang="en"/>
              <a:t>: Function;Chaos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Team members</a:t>
            </a:r>
            <a:r>
              <a:rPr lang="en"/>
              <a:t>: Zach Goodenow, Paul Trapp, Shun Lin, Alber Moied, Martin 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</a:t>
            </a:r>
            <a:r>
              <a:rPr lang="en" sz="2400"/>
              <a:t>pdated sequence diagram 3 - Player 1 vs Player 2</a:t>
            </a:r>
            <a:r>
              <a:rPr lang="en"/>
              <a:t> 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233850"/>
            <a:ext cx="3999900" cy="4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Old</a:t>
            </a:r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3848500" y="1233850"/>
            <a:ext cx="4983900" cy="4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New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48328" t="0"/>
          <a:stretch/>
        </p:blipFill>
        <p:spPr>
          <a:xfrm>
            <a:off x="1057325" y="1328725"/>
            <a:ext cx="2791175" cy="36993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700" y="1328725"/>
            <a:ext cx="3434721" cy="36993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Sequence Diagram 3 - Player 1 vs Player 2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575" y="90000"/>
            <a:ext cx="4796476" cy="49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Refactoring and design pattern list </a:t>
            </a:r>
          </a:p>
        </p:txBody>
      </p:sp>
      <p:sp>
        <p:nvSpPr>
          <p:cNvPr id="280" name="Shape 280"/>
          <p:cNvSpPr txBox="1"/>
          <p:nvPr>
            <p:ph idx="4294967295" type="body"/>
          </p:nvPr>
        </p:nvSpPr>
        <p:spPr>
          <a:xfrm>
            <a:off x="324600" y="1332625"/>
            <a:ext cx="8494800" cy="31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Board.java 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Information Expert, because accesses information from multiple classes and uses it to fulfill requests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Square.java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Indirection, because it acts as an intermediate between Board and Piece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Piece.java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Low Coupling, because it has no dependencies on any other classes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ChadCanvas.java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 u="sng">
                <a:solidFill>
                  <a:srgbClr val="000000"/>
                </a:solidFill>
              </a:rPr>
              <a:t>Extract method</a:t>
            </a:r>
            <a:r>
              <a:rPr lang="en" sz="1200">
                <a:solidFill>
                  <a:srgbClr val="000000"/>
                </a:solidFill>
              </a:rPr>
              <a:t>: doMakeMove(..) extracted from doClickSquare(...) 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Removed unused code 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ChadGameApp.java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 u="sng">
                <a:solidFill>
                  <a:srgbClr val="000000"/>
                </a:solidFill>
              </a:rPr>
              <a:t>Move class</a:t>
            </a:r>
            <a:r>
              <a:rPr lang="en" sz="1200">
                <a:solidFill>
                  <a:srgbClr val="000000"/>
                </a:solidFill>
              </a:rPr>
              <a:t>: class moved to controller package to fit MVC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Refactoring and design pattern list </a:t>
            </a:r>
          </a:p>
        </p:txBody>
      </p:sp>
      <p:sp>
        <p:nvSpPr>
          <p:cNvPr id="286" name="Shape 286"/>
          <p:cNvSpPr txBox="1"/>
          <p:nvPr>
            <p:ph idx="4294967295" type="body"/>
          </p:nvPr>
        </p:nvSpPr>
        <p:spPr>
          <a:xfrm>
            <a:off x="324600" y="1332625"/>
            <a:ext cx="8494800" cy="31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History.java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History. java from model to view package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Login button actionPerformed to class Login_db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Login.java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Login. java from model to view package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Startgame.java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Startgame. java from model to view package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Register.java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Register. java from model to view package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Register button actionPerformed to class Register_db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Delete gender and address information from the profile.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Traceability link matrix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461413"/>
            <a:ext cx="8839203" cy="222068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Package Diagram - </a:t>
            </a:r>
            <a:r>
              <a:rPr b="1" lang="en" sz="2400"/>
              <a:t>logical architecture of Chad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00" y="1313750"/>
            <a:ext cx="5884977" cy="3714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updated design class diagram.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80700"/>
            <a:ext cx="3999900" cy="48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Old</a:t>
            </a:r>
          </a:p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832400" y="1280700"/>
            <a:ext cx="3999900" cy="48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New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025" y="1844050"/>
            <a:ext cx="5355398" cy="27864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5" y="1703251"/>
            <a:ext cx="3056226" cy="3331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</a:t>
            </a:r>
            <a:r>
              <a:rPr lang="en"/>
              <a:t>pdated design class diagram (1/2)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350" y="248562"/>
            <a:ext cx="5878525" cy="4646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design class diagram (2/2) 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225" y="71075"/>
            <a:ext cx="3869251" cy="50013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</a:t>
            </a:r>
            <a:r>
              <a:rPr lang="en"/>
              <a:t>pdated Sequence Diagram 1 - Viewing Profile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233850"/>
            <a:ext cx="3999900" cy="4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Old</a:t>
            </a:r>
          </a:p>
        </p:txBody>
      </p:sp>
      <p:sp>
        <p:nvSpPr>
          <p:cNvPr id="236" name="Shape 236"/>
          <p:cNvSpPr txBox="1"/>
          <p:nvPr>
            <p:ph idx="2" type="body"/>
          </p:nvPr>
        </p:nvSpPr>
        <p:spPr>
          <a:xfrm>
            <a:off x="4832400" y="1233850"/>
            <a:ext cx="3999900" cy="4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New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33722" l="0" r="0" t="0"/>
          <a:stretch/>
        </p:blipFill>
        <p:spPr>
          <a:xfrm>
            <a:off x="54550" y="1647325"/>
            <a:ext cx="3743825" cy="33479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775" y="1647325"/>
            <a:ext cx="5123873" cy="31267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 1 - Viewing Profile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00" y="1353425"/>
            <a:ext cx="6017852" cy="3672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</a:t>
            </a:r>
            <a:r>
              <a:rPr lang="en"/>
              <a:t>pdated sequence diagram 2 - Invitation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233850"/>
            <a:ext cx="3999900" cy="4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Old</a:t>
            </a:r>
          </a:p>
        </p:txBody>
      </p:sp>
      <p:sp>
        <p:nvSpPr>
          <p:cNvPr id="251" name="Shape 251"/>
          <p:cNvSpPr txBox="1"/>
          <p:nvPr>
            <p:ph idx="2" type="body"/>
          </p:nvPr>
        </p:nvSpPr>
        <p:spPr>
          <a:xfrm>
            <a:off x="4832400" y="1233850"/>
            <a:ext cx="3999900" cy="4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New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32482" l="0" r="0" t="0"/>
          <a:stretch/>
        </p:blipFill>
        <p:spPr>
          <a:xfrm>
            <a:off x="115763" y="1709350"/>
            <a:ext cx="3438862" cy="32888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675" y="1709350"/>
            <a:ext cx="5249800" cy="293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equence Diagram 2 - Invitation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962" y="1336650"/>
            <a:ext cx="6580125" cy="36838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