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/>
              <a:t>P5: Final Project - Chad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323650"/>
            <a:ext cx="54081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Team name</a:t>
            </a:r>
            <a:r>
              <a:rPr lang="en"/>
              <a:t>: Function;Chaos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Team members</a:t>
            </a:r>
            <a:r>
              <a:rPr lang="en"/>
              <a:t>: Zach Goodenow, Paul Trapp, Shun Lin, Alber Moied, Martin Hu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800" y="1063513"/>
            <a:ext cx="3054659" cy="30164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Sequence Diagram 1 - Viewing Profile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00" y="1353425"/>
            <a:ext cx="6017852" cy="3672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Sequence Diagram 2 - Invitation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2" y="1336650"/>
            <a:ext cx="6580125" cy="36838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25" y="1580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34125"/>
            <a:ext cx="8522732" cy="4056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Development Manual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88650"/>
            <a:ext cx="8839198" cy="319139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Board.java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Information Expert, because accesses information from multiple classes and uses it to fulfill requests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Square.java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Indirection, because it acts as an intermediate between Board and Piece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Piece.java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Low Coupling, because it has no dependencies on any other classes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ChadCanvas.java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>
                <a:solidFill>
                  <a:srgbClr val="000000"/>
                </a:solidFill>
              </a:rPr>
              <a:t>Extract method</a:t>
            </a:r>
            <a:r>
              <a:rPr lang="en" sz="1200">
                <a:solidFill>
                  <a:srgbClr val="000000"/>
                </a:solidFill>
              </a:rPr>
              <a:t>: doMakeMove(..) extracted from doClickSquare(...)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Removed unused code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ChadGameApp.java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>
                <a:solidFill>
                  <a:srgbClr val="000000"/>
                </a:solidFill>
              </a:rPr>
              <a:t>Move class</a:t>
            </a:r>
            <a:r>
              <a:rPr lang="en" sz="1200">
                <a:solidFill>
                  <a:srgbClr val="000000"/>
                </a:solidFill>
              </a:rPr>
              <a:t>: class moved to controller package to fit MVC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Refactoring and Design Pattern List (cont.) 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History.java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Move to History. java from model to view package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Move Login button actionPerformed to class Login_db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Login.java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Move to Login.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Startgame.java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Move to Startgame.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Register.java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Move to Register. java from model to view package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Move Register button actionPerformed to class Register_db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Delete gender and address information from the profile.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Traceability link matrix (1/3)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1351425"/>
            <a:ext cx="818334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Traceability link matrix (2/3)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800"/>
            <a:ext cx="8839200" cy="283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Traceability link matrix (3/3)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950"/>
            <a:ext cx="8839204" cy="314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Challenges and Lessons Learned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u="sng"/>
              <a:t>Challenges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Coding collaboration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Time management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Separate group work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SzPts val="1300"/>
              <a:buAutoNum type="arabicPeriod"/>
            </a:pPr>
            <a:r>
              <a:rPr lang="en"/>
              <a:t>Group meetings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b="1" u="sng"/>
              <a:t>Lessons Learned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Diagrams, documents, and design patterns are important for communication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Focus on the basics first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Utilize everyone's strengths.  Utilize tools (github, waffle.io, etc.).  Spread work evenly.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buSzPts val="1300"/>
              <a:buAutoNum type="arabicPeriod"/>
            </a:pPr>
            <a:r>
              <a:rPr lang="en"/>
              <a:t>Prepare before group meeting to improve efficiency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Use Case Document (Summarized)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Register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out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new game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Invite new player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Invite registered player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buSzPts val="1300"/>
              <a:buChar char="●"/>
            </a:pPr>
            <a:r>
              <a:rPr lang="en"/>
              <a:t>Accept/Reject invitation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Quit game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Unregister account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profile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game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buSzPts val="1300"/>
              <a:buChar char="●"/>
            </a:pPr>
            <a:r>
              <a:rPr lang="en"/>
              <a:t>Play game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50" y="463825"/>
            <a:ext cx="4269226" cy="42158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Using source code!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Use Case Document Example: Log in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5" y="1112350"/>
            <a:ext cx="4131350" cy="386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350" y="1619267"/>
            <a:ext cx="4467849" cy="28490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Testing Document: Example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13" y="1313825"/>
            <a:ext cx="5793570" cy="3714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Domain Model Document: Glossary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Player.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person who plays a game by moving pieces.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Profile.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profile of a player that has the players nickname and records the history of games played.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Game.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game of Chad between two players that has a unique ID and is played on a board.  A game has a status that describes if the game is ready to play, currently being played, the player who’s turn is next, and the player who won.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12 by 12 matrix in which a game is played on that contains 144 squares.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 startAt="6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spot that a game piece is on or can be moved to with unique coordinates on the board.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6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 object that players move around the board on squares and is one of the following types: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King.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type of piece that can move and capture like a Chess king or Chess knight.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Queen.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type of piece that moves like a queen in chess.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Rook.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type of piece that moves like a rook in chess, and if ending on a square in the enemy castle, automatically promotes to a queen.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Domain Model Document: Diagram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700" y="131050"/>
            <a:ext cx="4519825" cy="48814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13810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Design Document: Package Diagram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25" y="710175"/>
            <a:ext cx="6282451" cy="4366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Design class diagram (1/2)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50" y="248562"/>
            <a:ext cx="5878525" cy="4646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Design class diagram (2/2)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25" y="71075"/>
            <a:ext cx="3869251" cy="5001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Macintosh PowerPoint</Application>
  <PresentationFormat>On-screen Show (16:9)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</vt:lpstr>
      <vt:lpstr>Arial</vt:lpstr>
      <vt:lpstr>Merriweather</vt:lpstr>
      <vt:lpstr>Paradigm</vt:lpstr>
      <vt:lpstr>P5: Final Project - Chad</vt:lpstr>
      <vt:lpstr>Use Case Document (Summarized)</vt:lpstr>
      <vt:lpstr>Use Case Document Example: Log in</vt:lpstr>
      <vt:lpstr>Testing Document: Example</vt:lpstr>
      <vt:lpstr>Domain Model Document: Glossary</vt:lpstr>
      <vt:lpstr>Domain Model Document: Diagram </vt:lpstr>
      <vt:lpstr>Design Document: Package Diagram</vt:lpstr>
      <vt:lpstr>Design class diagram (1/2)</vt:lpstr>
      <vt:lpstr>Design class diagram (2/2) </vt:lpstr>
      <vt:lpstr>Sequence Diagram 1 - Viewing Profile</vt:lpstr>
      <vt:lpstr>Sequence Diagram 2 - Invitation </vt:lpstr>
      <vt:lpstr>Updated sequence diagram 3 - Start &amp; Play Game</vt:lpstr>
      <vt:lpstr>Development Manual</vt:lpstr>
      <vt:lpstr>Refactoring and Design Pattern List </vt:lpstr>
      <vt:lpstr>Refactoring and Design Pattern List (cont.) </vt:lpstr>
      <vt:lpstr>Traceability link matrix (1/3)</vt:lpstr>
      <vt:lpstr>Traceability link matrix (2/3)</vt:lpstr>
      <vt:lpstr>Traceability link matrix (3/3)</vt:lpstr>
      <vt:lpstr>Challenges and Lessons Learned</vt:lpstr>
      <vt:lpstr>Demo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P5: Final Project - Chad</dc:title>
  <cp:lastModifiedBy>Zach Goodenow</cp:lastModifiedBy>
  <cp:revision>1</cp:revision>
  <dcterms:modified xsi:type="dcterms:W3CDTF">2017-12-04T22:00:13Z</dcterms:modified>
</cp:coreProperties>
</file>