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4" r:id="rId5"/>
    <p:sldId id="257" r:id="rId6"/>
    <p:sldId id="265" r:id="rId7"/>
    <p:sldId id="261" r:id="rId8"/>
    <p:sldId id="262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43DC4A-56CB-4063-A64C-101782D8BDCA}" v="6" dt="2024-05-02T04:01:50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ch Guillory" userId="63e63e1c8918812e" providerId="LiveId" clId="{7343DC4A-56CB-4063-A64C-101782D8BDCA}"/>
    <pc:docChg chg="custSel addSld delSld modSld sldOrd">
      <pc:chgData name="Zach Guillory" userId="63e63e1c8918812e" providerId="LiveId" clId="{7343DC4A-56CB-4063-A64C-101782D8BDCA}" dt="2024-05-02T04:03:58.372" v="1789" actId="1076"/>
      <pc:docMkLst>
        <pc:docMk/>
      </pc:docMkLst>
      <pc:sldChg chg="modSp mod">
        <pc:chgData name="Zach Guillory" userId="63e63e1c8918812e" providerId="LiveId" clId="{7343DC4A-56CB-4063-A64C-101782D8BDCA}" dt="2024-04-25T13:01:30.270" v="670" actId="20577"/>
        <pc:sldMkLst>
          <pc:docMk/>
          <pc:sldMk cId="1539703810" sldId="256"/>
        </pc:sldMkLst>
        <pc:spChg chg="mod">
          <ac:chgData name="Zach Guillory" userId="63e63e1c8918812e" providerId="LiveId" clId="{7343DC4A-56CB-4063-A64C-101782D8BDCA}" dt="2024-04-25T13:01:30.270" v="670" actId="20577"/>
          <ac:spMkLst>
            <pc:docMk/>
            <pc:sldMk cId="1539703810" sldId="256"/>
            <ac:spMk id="2" creationId="{6A466D37-8900-9513-FD72-1C500CE683C7}"/>
          </ac:spMkLst>
        </pc:spChg>
        <pc:spChg chg="mod">
          <ac:chgData name="Zach Guillory" userId="63e63e1c8918812e" providerId="LiveId" clId="{7343DC4A-56CB-4063-A64C-101782D8BDCA}" dt="2024-04-25T12:46:26.777" v="15" actId="20577"/>
          <ac:spMkLst>
            <pc:docMk/>
            <pc:sldMk cId="1539703810" sldId="256"/>
            <ac:spMk id="3" creationId="{2CDC71EF-E42B-D94B-C06F-CC7BE4F0C09A}"/>
          </ac:spMkLst>
        </pc:spChg>
      </pc:sldChg>
      <pc:sldChg chg="modSp new mod ord">
        <pc:chgData name="Zach Guillory" userId="63e63e1c8918812e" providerId="LiveId" clId="{7343DC4A-56CB-4063-A64C-101782D8BDCA}" dt="2024-05-02T03:48:08.313" v="1226" actId="20577"/>
        <pc:sldMkLst>
          <pc:docMk/>
          <pc:sldMk cId="3253105572" sldId="257"/>
        </pc:sldMkLst>
        <pc:spChg chg="mod">
          <ac:chgData name="Zach Guillory" userId="63e63e1c8918812e" providerId="LiveId" clId="{7343DC4A-56CB-4063-A64C-101782D8BDCA}" dt="2024-04-25T12:48:12.259" v="32" actId="20577"/>
          <ac:spMkLst>
            <pc:docMk/>
            <pc:sldMk cId="3253105572" sldId="257"/>
            <ac:spMk id="2" creationId="{7B8412F7-6646-C987-6456-FCE9C2721CD0}"/>
          </ac:spMkLst>
        </pc:spChg>
        <pc:spChg chg="mod">
          <ac:chgData name="Zach Guillory" userId="63e63e1c8918812e" providerId="LiveId" clId="{7343DC4A-56CB-4063-A64C-101782D8BDCA}" dt="2024-05-02T03:48:08.313" v="1226" actId="20577"/>
          <ac:spMkLst>
            <pc:docMk/>
            <pc:sldMk cId="3253105572" sldId="257"/>
            <ac:spMk id="3" creationId="{F20538CB-891C-2C85-EEA4-146387AFBB9F}"/>
          </ac:spMkLst>
        </pc:spChg>
      </pc:sldChg>
      <pc:sldChg chg="modSp new mod">
        <pc:chgData name="Zach Guillory" userId="63e63e1c8918812e" providerId="LiveId" clId="{7343DC4A-56CB-4063-A64C-101782D8BDCA}" dt="2024-05-02T03:47:27.999" v="1180" actId="20577"/>
        <pc:sldMkLst>
          <pc:docMk/>
          <pc:sldMk cId="4002420461" sldId="258"/>
        </pc:sldMkLst>
        <pc:spChg chg="mod">
          <ac:chgData name="Zach Guillory" userId="63e63e1c8918812e" providerId="LiveId" clId="{7343DC4A-56CB-4063-A64C-101782D8BDCA}" dt="2024-04-25T12:48:40.470" v="43" actId="20577"/>
          <ac:spMkLst>
            <pc:docMk/>
            <pc:sldMk cId="4002420461" sldId="258"/>
            <ac:spMk id="2" creationId="{BCA52440-27B6-36A2-3F1B-C412F23DFA0C}"/>
          </ac:spMkLst>
        </pc:spChg>
        <pc:spChg chg="mod">
          <ac:chgData name="Zach Guillory" userId="63e63e1c8918812e" providerId="LiveId" clId="{7343DC4A-56CB-4063-A64C-101782D8BDCA}" dt="2024-05-02T03:47:27.999" v="1180" actId="20577"/>
          <ac:spMkLst>
            <pc:docMk/>
            <pc:sldMk cId="4002420461" sldId="258"/>
            <ac:spMk id="3" creationId="{4485E992-2EBB-2DDF-5BD4-5459EF7ACC44}"/>
          </ac:spMkLst>
        </pc:spChg>
      </pc:sldChg>
      <pc:sldChg chg="modSp new mod">
        <pc:chgData name="Zach Guillory" userId="63e63e1c8918812e" providerId="LiveId" clId="{7343DC4A-56CB-4063-A64C-101782D8BDCA}" dt="2024-05-01T19:41:17.289" v="797" actId="20577"/>
        <pc:sldMkLst>
          <pc:docMk/>
          <pc:sldMk cId="2596435721" sldId="259"/>
        </pc:sldMkLst>
        <pc:spChg chg="mod">
          <ac:chgData name="Zach Guillory" userId="63e63e1c8918812e" providerId="LiveId" clId="{7343DC4A-56CB-4063-A64C-101782D8BDCA}" dt="2024-04-25T12:49:01.773" v="56" actId="20577"/>
          <ac:spMkLst>
            <pc:docMk/>
            <pc:sldMk cId="2596435721" sldId="259"/>
            <ac:spMk id="2" creationId="{8742F379-D586-86DF-470A-0F449D7BFD09}"/>
          </ac:spMkLst>
        </pc:spChg>
        <pc:spChg chg="mod">
          <ac:chgData name="Zach Guillory" userId="63e63e1c8918812e" providerId="LiveId" clId="{7343DC4A-56CB-4063-A64C-101782D8BDCA}" dt="2024-05-01T19:41:17.289" v="797" actId="20577"/>
          <ac:spMkLst>
            <pc:docMk/>
            <pc:sldMk cId="2596435721" sldId="259"/>
            <ac:spMk id="3" creationId="{03A3F003-0F5F-7EFD-73DC-42C520454FDE}"/>
          </ac:spMkLst>
        </pc:spChg>
      </pc:sldChg>
      <pc:sldChg chg="modSp new del mod">
        <pc:chgData name="Zach Guillory" userId="63e63e1c8918812e" providerId="LiveId" clId="{7343DC4A-56CB-4063-A64C-101782D8BDCA}" dt="2024-04-25T13:01:53.978" v="671" actId="47"/>
        <pc:sldMkLst>
          <pc:docMk/>
          <pc:sldMk cId="3890382887" sldId="260"/>
        </pc:sldMkLst>
        <pc:spChg chg="mod">
          <ac:chgData name="Zach Guillory" userId="63e63e1c8918812e" providerId="LiveId" clId="{7343DC4A-56CB-4063-A64C-101782D8BDCA}" dt="2024-04-25T12:49:14.891" v="61" actId="20577"/>
          <ac:spMkLst>
            <pc:docMk/>
            <pc:sldMk cId="3890382887" sldId="260"/>
            <ac:spMk id="2" creationId="{F9087879-024D-A9C4-5BDB-FA7B62CE98CC}"/>
          </ac:spMkLst>
        </pc:spChg>
      </pc:sldChg>
      <pc:sldChg chg="addSp modSp new mod">
        <pc:chgData name="Zach Guillory" userId="63e63e1c8918812e" providerId="LiveId" clId="{7343DC4A-56CB-4063-A64C-101782D8BDCA}" dt="2024-05-02T04:03:58.372" v="1789" actId="1076"/>
        <pc:sldMkLst>
          <pc:docMk/>
          <pc:sldMk cId="1140349903" sldId="261"/>
        </pc:sldMkLst>
        <pc:spChg chg="mod">
          <ac:chgData name="Zach Guillory" userId="63e63e1c8918812e" providerId="LiveId" clId="{7343DC4A-56CB-4063-A64C-101782D8BDCA}" dt="2024-04-25T12:49:39.829" v="97" actId="20577"/>
          <ac:spMkLst>
            <pc:docMk/>
            <pc:sldMk cId="1140349903" sldId="261"/>
            <ac:spMk id="2" creationId="{B706EC14-33AF-D666-3209-0917338B86E0}"/>
          </ac:spMkLst>
        </pc:spChg>
        <pc:spChg chg="mod">
          <ac:chgData name="Zach Guillory" userId="63e63e1c8918812e" providerId="LiveId" clId="{7343DC4A-56CB-4063-A64C-101782D8BDCA}" dt="2024-05-02T03:49:03.177" v="1393" actId="20577"/>
          <ac:spMkLst>
            <pc:docMk/>
            <pc:sldMk cId="1140349903" sldId="261"/>
            <ac:spMk id="3" creationId="{7CF92FDF-6279-CAEB-E719-8E06872C7793}"/>
          </ac:spMkLst>
        </pc:spChg>
        <pc:picChg chg="add mod">
          <ac:chgData name="Zach Guillory" userId="63e63e1c8918812e" providerId="LiveId" clId="{7343DC4A-56CB-4063-A64C-101782D8BDCA}" dt="2024-05-02T04:03:58.372" v="1789" actId="1076"/>
          <ac:picMkLst>
            <pc:docMk/>
            <pc:sldMk cId="1140349903" sldId="261"/>
            <ac:picMk id="5" creationId="{B5904B7D-78E3-0D37-3E7B-38E5A59B86A3}"/>
          </ac:picMkLst>
        </pc:picChg>
      </pc:sldChg>
      <pc:sldChg chg="modSp new mod">
        <pc:chgData name="Zach Guillory" userId="63e63e1c8918812e" providerId="LiveId" clId="{7343DC4A-56CB-4063-A64C-101782D8BDCA}" dt="2024-05-02T03:49:39.530" v="1470" actId="20577"/>
        <pc:sldMkLst>
          <pc:docMk/>
          <pc:sldMk cId="782923028" sldId="262"/>
        </pc:sldMkLst>
        <pc:spChg chg="mod">
          <ac:chgData name="Zach Guillory" userId="63e63e1c8918812e" providerId="LiveId" clId="{7343DC4A-56CB-4063-A64C-101782D8BDCA}" dt="2024-04-25T12:49:57.491" v="141" actId="20577"/>
          <ac:spMkLst>
            <pc:docMk/>
            <pc:sldMk cId="782923028" sldId="262"/>
            <ac:spMk id="2" creationId="{1CBED5AA-34D1-8744-D1FC-1037C8237ABD}"/>
          </ac:spMkLst>
        </pc:spChg>
        <pc:spChg chg="mod">
          <ac:chgData name="Zach Guillory" userId="63e63e1c8918812e" providerId="LiveId" clId="{7343DC4A-56CB-4063-A64C-101782D8BDCA}" dt="2024-05-02T03:49:39.530" v="1470" actId="20577"/>
          <ac:spMkLst>
            <pc:docMk/>
            <pc:sldMk cId="782923028" sldId="262"/>
            <ac:spMk id="3" creationId="{86079765-9328-03FD-2081-D3BCC2303ABA}"/>
          </ac:spMkLst>
        </pc:spChg>
      </pc:sldChg>
      <pc:sldChg chg="modSp new mod">
        <pc:chgData name="Zach Guillory" userId="63e63e1c8918812e" providerId="LiveId" clId="{7343DC4A-56CB-4063-A64C-101782D8BDCA}" dt="2024-05-02T03:51:08.637" v="1580" actId="20577"/>
        <pc:sldMkLst>
          <pc:docMk/>
          <pc:sldMk cId="4284120984" sldId="263"/>
        </pc:sldMkLst>
        <pc:spChg chg="mod">
          <ac:chgData name="Zach Guillory" userId="63e63e1c8918812e" providerId="LiveId" clId="{7343DC4A-56CB-4063-A64C-101782D8BDCA}" dt="2024-04-25T12:50:16.057" v="152" actId="20577"/>
          <ac:spMkLst>
            <pc:docMk/>
            <pc:sldMk cId="4284120984" sldId="263"/>
            <ac:spMk id="2" creationId="{35366BD5-1197-06CE-88F6-24DEFDB0110C}"/>
          </ac:spMkLst>
        </pc:spChg>
        <pc:spChg chg="mod">
          <ac:chgData name="Zach Guillory" userId="63e63e1c8918812e" providerId="LiveId" clId="{7343DC4A-56CB-4063-A64C-101782D8BDCA}" dt="2024-05-02T03:51:08.637" v="1580" actId="20577"/>
          <ac:spMkLst>
            <pc:docMk/>
            <pc:sldMk cId="4284120984" sldId="263"/>
            <ac:spMk id="3" creationId="{792D84ED-2B58-CF31-E0E2-62C196D3796F}"/>
          </ac:spMkLst>
        </pc:spChg>
      </pc:sldChg>
      <pc:sldChg chg="modSp new mod">
        <pc:chgData name="Zach Guillory" userId="63e63e1c8918812e" providerId="LiveId" clId="{7343DC4A-56CB-4063-A64C-101782D8BDCA}" dt="2024-05-01T19:42:24.088" v="850" actId="20577"/>
        <pc:sldMkLst>
          <pc:docMk/>
          <pc:sldMk cId="2537980337" sldId="264"/>
        </pc:sldMkLst>
        <pc:spChg chg="mod">
          <ac:chgData name="Zach Guillory" userId="63e63e1c8918812e" providerId="LiveId" clId="{7343DC4A-56CB-4063-A64C-101782D8BDCA}" dt="2024-04-25T12:52:23.688" v="161" actId="20577"/>
          <ac:spMkLst>
            <pc:docMk/>
            <pc:sldMk cId="2537980337" sldId="264"/>
            <ac:spMk id="2" creationId="{13E821FC-89CF-B8C9-2FD1-4B1D666818A2}"/>
          </ac:spMkLst>
        </pc:spChg>
        <pc:spChg chg="mod">
          <ac:chgData name="Zach Guillory" userId="63e63e1c8918812e" providerId="LiveId" clId="{7343DC4A-56CB-4063-A64C-101782D8BDCA}" dt="2024-05-01T19:42:24.088" v="850" actId="20577"/>
          <ac:spMkLst>
            <pc:docMk/>
            <pc:sldMk cId="2537980337" sldId="264"/>
            <ac:spMk id="3" creationId="{CF1C6F83-9DF7-4545-AACD-56659F6F1BB4}"/>
          </ac:spMkLst>
        </pc:spChg>
      </pc:sldChg>
      <pc:sldChg chg="addSp delSp modSp new mod">
        <pc:chgData name="Zach Guillory" userId="63e63e1c8918812e" providerId="LiveId" clId="{7343DC4A-56CB-4063-A64C-101782D8BDCA}" dt="2024-05-02T04:01:41.454" v="1780" actId="1076"/>
        <pc:sldMkLst>
          <pc:docMk/>
          <pc:sldMk cId="740380695" sldId="265"/>
        </pc:sldMkLst>
        <pc:spChg chg="mod">
          <ac:chgData name="Zach Guillory" userId="63e63e1c8918812e" providerId="LiveId" clId="{7343DC4A-56CB-4063-A64C-101782D8BDCA}" dt="2024-04-25T13:02:03.756" v="676" actId="20577"/>
          <ac:spMkLst>
            <pc:docMk/>
            <pc:sldMk cId="740380695" sldId="265"/>
            <ac:spMk id="2" creationId="{83FDB831-C022-EAEE-4D27-6C0AB5B565A3}"/>
          </ac:spMkLst>
        </pc:spChg>
        <pc:picChg chg="add del mod">
          <ac:chgData name="Zach Guillory" userId="63e63e1c8918812e" providerId="LiveId" clId="{7343DC4A-56CB-4063-A64C-101782D8BDCA}" dt="2024-05-02T04:01:24.368" v="1775" actId="478"/>
          <ac:picMkLst>
            <pc:docMk/>
            <pc:sldMk cId="740380695" sldId="265"/>
            <ac:picMk id="4" creationId="{F578EA55-274E-D941-CB32-0323FC70DB33}"/>
          </ac:picMkLst>
        </pc:picChg>
        <pc:picChg chg="add mod">
          <ac:chgData name="Zach Guillory" userId="63e63e1c8918812e" providerId="LiveId" clId="{7343DC4A-56CB-4063-A64C-101782D8BDCA}" dt="2024-05-02T04:01:41.454" v="1780" actId="1076"/>
          <ac:picMkLst>
            <pc:docMk/>
            <pc:sldMk cId="740380695" sldId="265"/>
            <ac:picMk id="6" creationId="{9B1E983C-BF1B-A6C2-703D-09667E1DBAFD}"/>
          </ac:picMkLst>
        </pc:picChg>
      </pc:sldChg>
      <pc:sldChg chg="modSp new mod">
        <pc:chgData name="Zach Guillory" userId="63e63e1c8918812e" providerId="LiveId" clId="{7343DC4A-56CB-4063-A64C-101782D8BDCA}" dt="2024-05-02T03:56:42.844" v="1771" actId="3626"/>
        <pc:sldMkLst>
          <pc:docMk/>
          <pc:sldMk cId="1797672314" sldId="266"/>
        </pc:sldMkLst>
        <pc:spChg chg="mod">
          <ac:chgData name="Zach Guillory" userId="63e63e1c8918812e" providerId="LiveId" clId="{7343DC4A-56CB-4063-A64C-101782D8BDCA}" dt="2024-04-25T13:47:32.596" v="769" actId="20577"/>
          <ac:spMkLst>
            <pc:docMk/>
            <pc:sldMk cId="1797672314" sldId="266"/>
            <ac:spMk id="2" creationId="{4955ABC8-9E20-5594-EC54-1D4B97B65D4D}"/>
          </ac:spMkLst>
        </pc:spChg>
        <pc:spChg chg="mod">
          <ac:chgData name="Zach Guillory" userId="63e63e1c8918812e" providerId="LiveId" clId="{7343DC4A-56CB-4063-A64C-101782D8BDCA}" dt="2024-05-02T03:56:42.844" v="1771" actId="3626"/>
          <ac:spMkLst>
            <pc:docMk/>
            <pc:sldMk cId="1797672314" sldId="266"/>
            <ac:spMk id="3" creationId="{744E88E6-F968-4D58-681D-B739B6BB42E4}"/>
          </ac:spMkLst>
        </pc:spChg>
      </pc:sldChg>
      <pc:sldChg chg="new del">
        <pc:chgData name="Zach Guillory" userId="63e63e1c8918812e" providerId="LiveId" clId="{7343DC4A-56CB-4063-A64C-101782D8BDCA}" dt="2024-04-25T13:47:20.193" v="758" actId="47"/>
        <pc:sldMkLst>
          <pc:docMk/>
          <pc:sldMk cId="3248733000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8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34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44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673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92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15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546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43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7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2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6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20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7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2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5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288BC02-6894-4AC7-AD5A-C24B69812C8C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63D7-6622-4557-9EE9-4A5F984288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85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66D37-8900-9513-FD72-1C500CE683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Linux Installation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71EF-E42B-D94B-C06F-CC7BE4F0C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Guillory</a:t>
            </a:r>
          </a:p>
        </p:txBody>
      </p:sp>
    </p:spTree>
    <p:extLst>
      <p:ext uri="{BB962C8B-B14F-4D97-AF65-F5344CB8AC3E}">
        <p14:creationId xmlns:p14="http://schemas.microsoft.com/office/powerpoint/2010/main" val="1539703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ABC8-9E20-5594-EC54-1D4B97B65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88E6-F968-4D58-681D-B739B6BB4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Linux Mint Installation Guide</a:t>
            </a:r>
            <a:r>
              <a:rPr lang="en-US" dirty="0"/>
              <a:t>. (2017). Linux Mint. Retrieved April 1, 2024, from https://linuxmint-installation-guide.readthedocs.io/en/latest/install.html</a:t>
            </a:r>
          </a:p>
          <a:p>
            <a:r>
              <a:rPr lang="en-US" dirty="0"/>
              <a:t>Smith, R. (2012). </a:t>
            </a:r>
            <a:r>
              <a:rPr lang="en-US" i="1" dirty="0"/>
              <a:t>Linux Essentials</a:t>
            </a:r>
            <a:r>
              <a:rPr lang="en-US" dirty="0"/>
              <a:t>. John Wiley &amp; Sons. </a:t>
            </a:r>
          </a:p>
        </p:txBody>
      </p:sp>
    </p:spTree>
    <p:extLst>
      <p:ext uri="{BB962C8B-B14F-4D97-AF65-F5344CB8AC3E}">
        <p14:creationId xmlns:p14="http://schemas.microsoft.com/office/powerpoint/2010/main" val="179767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2440-27B6-36A2-3F1B-C412F23DF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5E992-2EBB-2DDF-5BD4-5459EF7A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Familiarity with Linux often appears on internship and job description requirements for my field</a:t>
            </a:r>
          </a:p>
          <a:p>
            <a:r>
              <a:rPr lang="en-US" dirty="0"/>
              <a:t>In researching my project for Hardware, I learned Linux has many benefits over traditional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4002420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F379-D586-86DF-470A-0F449D7BF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F003-0F5F-7EFD-73DC-42C52045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Linux on an old computer</a:t>
            </a:r>
          </a:p>
          <a:p>
            <a:r>
              <a:rPr lang="en-US" dirty="0"/>
              <a:t>Familiarize myself with a Linux operating system and basic terminal commands</a:t>
            </a:r>
          </a:p>
        </p:txBody>
      </p:sp>
    </p:spTree>
    <p:extLst>
      <p:ext uri="{BB962C8B-B14F-4D97-AF65-F5344CB8AC3E}">
        <p14:creationId xmlns:p14="http://schemas.microsoft.com/office/powerpoint/2010/main" val="259643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21FC-89CF-B8C9-2FD1-4B1D66681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6F83-9DF7-4545-AACD-56659F6F1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Hp Laptop</a:t>
            </a:r>
          </a:p>
          <a:p>
            <a:r>
              <a:rPr lang="en-US" dirty="0"/>
              <a:t>Intel Pentium</a:t>
            </a:r>
          </a:p>
          <a:p>
            <a:r>
              <a:rPr lang="en-US" dirty="0"/>
              <a:t>4 GB ram</a:t>
            </a:r>
          </a:p>
          <a:p>
            <a:r>
              <a:rPr lang="en-US" dirty="0"/>
              <a:t>Windows 11 loaded</a:t>
            </a:r>
          </a:p>
        </p:txBody>
      </p:sp>
    </p:spTree>
    <p:extLst>
      <p:ext uri="{BB962C8B-B14F-4D97-AF65-F5344CB8AC3E}">
        <p14:creationId xmlns:p14="http://schemas.microsoft.com/office/powerpoint/2010/main" val="2537980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412F7-6646-C987-6456-FCE9C2721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Linux Mint?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538CB-891C-2C85-EEA4-146387AFB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Linux Mint is easy to transition to for Windows users</a:t>
            </a:r>
          </a:p>
          <a:p>
            <a:r>
              <a:rPr lang="en-US" dirty="0"/>
              <a:t>Linux Mint has user-friendly interface</a:t>
            </a:r>
          </a:p>
          <a:p>
            <a:r>
              <a:rPr lang="en-US" dirty="0"/>
              <a:t>Linux Mint is a stable distro</a:t>
            </a:r>
          </a:p>
        </p:txBody>
      </p:sp>
    </p:spTree>
    <p:extLst>
      <p:ext uri="{BB962C8B-B14F-4D97-AF65-F5344CB8AC3E}">
        <p14:creationId xmlns:p14="http://schemas.microsoft.com/office/powerpoint/2010/main" val="325310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B831-C022-EAEE-4D27-6C0AB5B5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pic>
        <p:nvPicPr>
          <p:cNvPr id="6" name="Picture 5" descr="A computer screen with text on it&#10;&#10;Description automatically generated">
            <a:extLst>
              <a:ext uri="{FF2B5EF4-FFF2-40B4-BE49-F238E27FC236}">
                <a16:creationId xmlns:a16="http://schemas.microsoft.com/office/drawing/2014/main" id="{9B1E983C-BF1B-A6C2-703D-09667E1DB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511" y="1000046"/>
            <a:ext cx="4146498" cy="55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38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6EC14-33AF-D666-3209-0917338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92FDF-6279-CAEB-E719-8E06872C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Installing Linux was more difficult than I imagined </a:t>
            </a:r>
          </a:p>
          <a:p>
            <a:r>
              <a:rPr lang="en-US" dirty="0"/>
              <a:t>The terminal is unforgiving with syntax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B5904B7D-78E3-0D37-3E7B-38E5A59B8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250" y="3080397"/>
            <a:ext cx="4227499" cy="316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34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D5AA-34D1-8744-D1FC-1037C823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Went Right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79765-9328-03FD-2081-D3BCC230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learn the commands, it is simple</a:t>
            </a:r>
          </a:p>
          <a:p>
            <a:r>
              <a:rPr lang="en-US" dirty="0"/>
              <a:t>Linux Mint’s user interface was as user-friendly as described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923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6BD5-1197-06CE-88F6-24DEFDB01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D84ED-2B58-CF31-E0E2-62C196D3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Mint is a viable option as an OS, to the point I am considering switching on my next computer</a:t>
            </a:r>
          </a:p>
        </p:txBody>
      </p:sp>
    </p:spTree>
    <p:extLst>
      <p:ext uri="{BB962C8B-B14F-4D97-AF65-F5344CB8AC3E}">
        <p14:creationId xmlns:p14="http://schemas.microsoft.com/office/powerpoint/2010/main" val="42841209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567</TotalTime>
  <Words>199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</vt:lpstr>
      <vt:lpstr>Linux Installation </vt:lpstr>
      <vt:lpstr>Motivation</vt:lpstr>
      <vt:lpstr>Objectives</vt:lpstr>
      <vt:lpstr>Hardware</vt:lpstr>
      <vt:lpstr>Why Linux Mint?</vt:lpstr>
      <vt:lpstr>Demo</vt:lpstr>
      <vt:lpstr>What Went Wrong</vt:lpstr>
      <vt:lpstr>What Went Right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</dc:title>
  <dc:creator>Zach Guillory</dc:creator>
  <cp:lastModifiedBy>Zach Guillory</cp:lastModifiedBy>
  <cp:revision>1</cp:revision>
  <dcterms:created xsi:type="dcterms:W3CDTF">2024-04-25T12:43:09Z</dcterms:created>
  <dcterms:modified xsi:type="dcterms:W3CDTF">2024-05-02T04:04:05Z</dcterms:modified>
</cp:coreProperties>
</file>