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ips.net/api/android.widget.viewflipper" TargetMode="External"/><Relationship Id="rId2" Type="http://schemas.openxmlformats.org/officeDocument/2006/relationships/hyperlink" Target="https://developer.android.com/reference/android/widget/ViewFlipp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android.com/guide/topics/graphics/view-animation" TargetMode="External"/><Relationship Id="rId4" Type="http://schemas.openxmlformats.org/officeDocument/2006/relationships/hyperlink" Target="https://examples.javacodegeeks.com/android/core/widget/viewflipper/android-viewflipper-exampl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Viewflippers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ZACH hill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4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ViewFlippers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View flippers allow for view of different views. (</a:t>
            </a:r>
            <a:r>
              <a:rPr lang="en-US" dirty="0" err="1" smtClean="0"/>
              <a:t>Imageviews,textviews</a:t>
            </a:r>
            <a:r>
              <a:rPr lang="en-US" dirty="0" smtClean="0"/>
              <a:t>…</a:t>
            </a:r>
            <a:r>
              <a:rPr lang="en-US" dirty="0" err="1" smtClean="0"/>
              <a:t>ect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Allows for transitions between views….not as cool as you would think.</a:t>
            </a:r>
          </a:p>
        </p:txBody>
      </p:sp>
    </p:spTree>
    <p:extLst>
      <p:ext uri="{BB962C8B-B14F-4D97-AF65-F5344CB8AC3E}">
        <p14:creationId xmlns:p14="http://schemas.microsoft.com/office/powerpoint/2010/main" val="2127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Bottom line is its pretty much a power point </a:t>
            </a:r>
          </a:p>
          <a:p>
            <a:pPr marL="0" indent="0">
              <a:buNone/>
            </a:pPr>
            <a:r>
              <a:rPr lang="en-US" dirty="0"/>
              <a:t>Cool thing is you can you </a:t>
            </a:r>
            <a:r>
              <a:rPr lang="en-US" dirty="0" smtClean="0"/>
              <a:t>use it in widgets and you can not use </a:t>
            </a:r>
            <a:r>
              <a:rPr lang="en-US" dirty="0" err="1" smtClean="0"/>
              <a:t>RecyleViews</a:t>
            </a:r>
            <a:r>
              <a:rPr lang="en-US" dirty="0" smtClean="0"/>
              <a:t> in widgets.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5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developer.android.com/reference/android/widget/ViewFlipper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www.javatips.net/api/android.widget.viewflipper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https://examples.javacodegeeks.com/android/core/widget/viewflipper/android-viewflipper-example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developer.android.com/guide/topics/graphics/view-animation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327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</TotalTime>
  <Words>74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Viewflippers</vt:lpstr>
      <vt:lpstr>ViewFlippers</vt:lpstr>
      <vt:lpstr>More 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Viewflippers</dc:title>
  <dc:creator>Zach Hill</dc:creator>
  <cp:lastModifiedBy>Zach Hill</cp:lastModifiedBy>
  <cp:revision>1</cp:revision>
  <dcterms:created xsi:type="dcterms:W3CDTF">2018-05-01T19:43:06Z</dcterms:created>
  <dcterms:modified xsi:type="dcterms:W3CDTF">2018-05-01T19:51:22Z</dcterms:modified>
</cp:coreProperties>
</file>