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2739B-C099-4230-9C1D-3E415D21AB6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F0F44AB-EA58-4A79-8D2F-7873516D8439}">
      <dgm:prSet phldrT="[Text]"/>
      <dgm:spPr/>
      <dgm:t>
        <a:bodyPr/>
        <a:lstStyle/>
        <a:p>
          <a:r>
            <a:rPr lang="de-DE" dirty="0"/>
            <a:t>(1)</a:t>
          </a:r>
          <a:br>
            <a:rPr lang="de-DE" dirty="0"/>
          </a:br>
          <a:r>
            <a:rPr lang="de-DE" dirty="0"/>
            <a:t>Calculate</a:t>
          </a:r>
          <a:br>
            <a:rPr lang="de-DE" dirty="0"/>
          </a:br>
          <a:r>
            <a:rPr lang="de-DE" dirty="0"/>
            <a:t> Replen. Item Quantity</a:t>
          </a:r>
          <a:endParaRPr lang="en-US" dirty="0"/>
        </a:p>
      </dgm:t>
    </dgm:pt>
    <dgm:pt modelId="{9343FB14-C4B8-4ED2-B311-41827D1A3771}" type="parTrans" cxnId="{B4D601F6-3636-4BBF-8994-440FC904A325}">
      <dgm:prSet/>
      <dgm:spPr/>
      <dgm:t>
        <a:bodyPr/>
        <a:lstStyle/>
        <a:p>
          <a:endParaRPr lang="en-US"/>
        </a:p>
      </dgm:t>
    </dgm:pt>
    <dgm:pt modelId="{578C8DEF-6FD1-4CA7-AA24-AF68A47BD96A}" type="sibTrans" cxnId="{B4D601F6-3636-4BBF-8994-440FC904A325}">
      <dgm:prSet/>
      <dgm:spPr/>
      <dgm:t>
        <a:bodyPr/>
        <a:lstStyle/>
        <a:p>
          <a:endParaRPr lang="en-US"/>
        </a:p>
      </dgm:t>
    </dgm:pt>
    <dgm:pt modelId="{363EE484-FAF9-41E8-9748-65020F7DF23C}">
      <dgm:prSet phldrT="[Text]"/>
      <dgm:spPr/>
      <dgm:t>
        <a:bodyPr/>
        <a:lstStyle/>
        <a:p>
          <a:r>
            <a:rPr lang="de-DE" dirty="0"/>
            <a:t>(2)</a:t>
          </a:r>
          <a:br>
            <a:rPr lang="de-DE" dirty="0"/>
          </a:br>
          <a:r>
            <a:rPr lang="de-DE" dirty="0"/>
            <a:t>Calculate Redist. Preview</a:t>
          </a:r>
          <a:endParaRPr lang="en-US" dirty="0"/>
        </a:p>
      </dgm:t>
    </dgm:pt>
    <dgm:pt modelId="{E6D7E880-ED1C-4A21-B564-77C4F16058D2}" type="parTrans" cxnId="{E42D19EB-C3BB-4029-91B2-0EC4F9375522}">
      <dgm:prSet/>
      <dgm:spPr/>
      <dgm:t>
        <a:bodyPr/>
        <a:lstStyle/>
        <a:p>
          <a:endParaRPr lang="en-US"/>
        </a:p>
      </dgm:t>
    </dgm:pt>
    <dgm:pt modelId="{BE61788C-EB9A-4709-8EC0-C126CEA9BB51}" type="sibTrans" cxnId="{E42D19EB-C3BB-4029-91B2-0EC4F9375522}">
      <dgm:prSet/>
      <dgm:spPr/>
      <dgm:t>
        <a:bodyPr/>
        <a:lstStyle/>
        <a:p>
          <a:endParaRPr lang="en-US"/>
        </a:p>
      </dgm:t>
    </dgm:pt>
    <dgm:pt modelId="{856737FA-84B6-4F38-842B-853ABCC481CE}">
      <dgm:prSet phldrT="[Text]"/>
      <dgm:spPr/>
      <dgm:t>
        <a:bodyPr/>
        <a:lstStyle/>
        <a:p>
          <a:r>
            <a:rPr lang="de-DE" dirty="0"/>
            <a:t>(3)</a:t>
          </a:r>
          <a:br>
            <a:rPr lang="de-DE" dirty="0"/>
          </a:br>
          <a:r>
            <a:rPr lang="de-DE" dirty="0"/>
            <a:t>Calculate Trips &amp; Journal Lines</a:t>
          </a:r>
          <a:endParaRPr lang="en-US" dirty="0"/>
        </a:p>
      </dgm:t>
    </dgm:pt>
    <dgm:pt modelId="{1A1F3516-B162-47A6-8866-91ACA47ECB66}" type="parTrans" cxnId="{2737B58E-13B9-43D2-B692-9E356319D0F6}">
      <dgm:prSet/>
      <dgm:spPr/>
      <dgm:t>
        <a:bodyPr/>
        <a:lstStyle/>
        <a:p>
          <a:endParaRPr lang="en-US"/>
        </a:p>
      </dgm:t>
    </dgm:pt>
    <dgm:pt modelId="{46B986C8-219F-4BBB-A1CD-92C6A6D1B0CB}" type="sibTrans" cxnId="{2737B58E-13B9-43D2-B692-9E356319D0F6}">
      <dgm:prSet/>
      <dgm:spPr/>
      <dgm:t>
        <a:bodyPr/>
        <a:lstStyle/>
        <a:p>
          <a:endParaRPr lang="en-US"/>
        </a:p>
      </dgm:t>
    </dgm:pt>
    <dgm:pt modelId="{874200D7-EA93-4675-B324-4059F190326B}">
      <dgm:prSet phldrT="[Text]"/>
      <dgm:spPr/>
      <dgm:t>
        <a:bodyPr/>
        <a:lstStyle/>
        <a:p>
          <a:r>
            <a:rPr lang="de-DE" dirty="0"/>
            <a:t>(4)</a:t>
          </a:r>
          <a:br>
            <a:rPr lang="de-DE" dirty="0"/>
          </a:br>
          <a:r>
            <a:rPr lang="de-DE" dirty="0"/>
            <a:t>Calculate Thresholds</a:t>
          </a:r>
          <a:br>
            <a:rPr lang="de-DE" dirty="0"/>
          </a:br>
          <a:endParaRPr lang="en-US" dirty="0"/>
        </a:p>
      </dgm:t>
    </dgm:pt>
    <dgm:pt modelId="{10E07E4A-9153-448E-A90F-160937B7E4DB}" type="parTrans" cxnId="{AAE5CF59-F560-4134-81C6-260A5799B838}">
      <dgm:prSet/>
      <dgm:spPr/>
      <dgm:t>
        <a:bodyPr/>
        <a:lstStyle/>
        <a:p>
          <a:endParaRPr lang="en-US"/>
        </a:p>
      </dgm:t>
    </dgm:pt>
    <dgm:pt modelId="{3DE716FC-A11A-4390-86B8-788FB0C70FBB}" type="sibTrans" cxnId="{AAE5CF59-F560-4134-81C6-260A5799B838}">
      <dgm:prSet/>
      <dgm:spPr/>
      <dgm:t>
        <a:bodyPr/>
        <a:lstStyle/>
        <a:p>
          <a:endParaRPr lang="en-US"/>
        </a:p>
      </dgm:t>
    </dgm:pt>
    <dgm:pt modelId="{448C81A4-663F-44B9-9C10-91B5CC0494DB}">
      <dgm:prSet phldrT="[Text]"/>
      <dgm:spPr/>
      <dgm:t>
        <a:bodyPr/>
        <a:lstStyle/>
        <a:p>
          <a:r>
            <a:rPr lang="de-DE" dirty="0"/>
            <a:t>(5)</a:t>
          </a:r>
          <a:br>
            <a:rPr lang="de-DE" dirty="0"/>
          </a:br>
          <a:r>
            <a:rPr lang="de-DE" dirty="0"/>
            <a:t>Create Transfer Orders</a:t>
          </a:r>
          <a:endParaRPr lang="en-US" dirty="0"/>
        </a:p>
      </dgm:t>
    </dgm:pt>
    <dgm:pt modelId="{0C70E749-FD3A-494E-A5AA-E980475FDF81}" type="parTrans" cxnId="{501B7879-C6E4-42F1-9B64-F4A8B9C0694C}">
      <dgm:prSet/>
      <dgm:spPr/>
      <dgm:t>
        <a:bodyPr/>
        <a:lstStyle/>
        <a:p>
          <a:endParaRPr lang="en-US"/>
        </a:p>
      </dgm:t>
    </dgm:pt>
    <dgm:pt modelId="{8425B4E8-86C8-403B-90FE-44E6222BF2CC}" type="sibTrans" cxnId="{501B7879-C6E4-42F1-9B64-F4A8B9C0694C}">
      <dgm:prSet/>
      <dgm:spPr/>
      <dgm:t>
        <a:bodyPr/>
        <a:lstStyle/>
        <a:p>
          <a:endParaRPr lang="en-US"/>
        </a:p>
      </dgm:t>
    </dgm:pt>
    <dgm:pt modelId="{99592F7D-5650-4023-AF47-BBCCCDF2D6F9}">
      <dgm:prSet phldrT="[Text]"/>
      <dgm:spPr/>
      <dgm:t>
        <a:bodyPr/>
        <a:lstStyle/>
        <a:p>
          <a:r>
            <a:rPr lang="de-DE" dirty="0"/>
            <a:t>(6)</a:t>
          </a:r>
          <a:br>
            <a:rPr lang="de-DE" dirty="0"/>
          </a:br>
          <a:r>
            <a:rPr lang="de-DE" dirty="0"/>
            <a:t>Execute Transfer Orders</a:t>
          </a:r>
          <a:endParaRPr lang="en-US" dirty="0"/>
        </a:p>
      </dgm:t>
    </dgm:pt>
    <dgm:pt modelId="{516EF190-B132-42F3-AD51-837499CD4EFB}" type="parTrans" cxnId="{CD689AFE-319D-4DE5-8929-3D41F5ABD2D1}">
      <dgm:prSet/>
      <dgm:spPr/>
      <dgm:t>
        <a:bodyPr/>
        <a:lstStyle/>
        <a:p>
          <a:endParaRPr lang="en-US"/>
        </a:p>
      </dgm:t>
    </dgm:pt>
    <dgm:pt modelId="{D3DD24E1-CC0B-419A-B974-E10EB896DB34}" type="sibTrans" cxnId="{CD689AFE-319D-4DE5-8929-3D41F5ABD2D1}">
      <dgm:prSet/>
      <dgm:spPr/>
      <dgm:t>
        <a:bodyPr/>
        <a:lstStyle/>
        <a:p>
          <a:endParaRPr lang="en-US"/>
        </a:p>
      </dgm:t>
    </dgm:pt>
    <dgm:pt modelId="{D7280FFD-025B-4A82-BF44-BCDD97C4D1E3}" type="pres">
      <dgm:prSet presAssocID="{F932739B-C099-4230-9C1D-3E415D21AB60}" presName="CompostProcess" presStyleCnt="0">
        <dgm:presLayoutVars>
          <dgm:dir/>
          <dgm:resizeHandles val="exact"/>
        </dgm:presLayoutVars>
      </dgm:prSet>
      <dgm:spPr/>
    </dgm:pt>
    <dgm:pt modelId="{7FE080C8-AD95-4B51-9290-93D14DBC755A}" type="pres">
      <dgm:prSet presAssocID="{F932739B-C099-4230-9C1D-3E415D21AB60}" presName="arrow" presStyleLbl="bgShp" presStyleIdx="0" presStyleCnt="1"/>
      <dgm:spPr/>
    </dgm:pt>
    <dgm:pt modelId="{83AD924D-C05F-466A-B1AF-C71D9D7E1E13}" type="pres">
      <dgm:prSet presAssocID="{F932739B-C099-4230-9C1D-3E415D21AB60}" presName="linearProcess" presStyleCnt="0"/>
      <dgm:spPr/>
    </dgm:pt>
    <dgm:pt modelId="{EF275920-0434-4B1D-A0F2-A99C348F5D7E}" type="pres">
      <dgm:prSet presAssocID="{BF0F44AB-EA58-4A79-8D2F-7873516D8439}" presName="textNode" presStyleLbl="node1" presStyleIdx="0" presStyleCnt="6">
        <dgm:presLayoutVars>
          <dgm:bulletEnabled val="1"/>
        </dgm:presLayoutVars>
      </dgm:prSet>
      <dgm:spPr/>
    </dgm:pt>
    <dgm:pt modelId="{C87B46C8-B306-4194-9066-A19F17134A73}" type="pres">
      <dgm:prSet presAssocID="{578C8DEF-6FD1-4CA7-AA24-AF68A47BD96A}" presName="sibTrans" presStyleCnt="0"/>
      <dgm:spPr/>
    </dgm:pt>
    <dgm:pt modelId="{1724237D-9331-412C-AB67-5423DC2DA172}" type="pres">
      <dgm:prSet presAssocID="{363EE484-FAF9-41E8-9748-65020F7DF23C}" presName="textNode" presStyleLbl="node1" presStyleIdx="1" presStyleCnt="6">
        <dgm:presLayoutVars>
          <dgm:bulletEnabled val="1"/>
        </dgm:presLayoutVars>
      </dgm:prSet>
      <dgm:spPr/>
    </dgm:pt>
    <dgm:pt modelId="{17DE4423-7CA4-4D87-A33C-DB63DDD29DE2}" type="pres">
      <dgm:prSet presAssocID="{BE61788C-EB9A-4709-8EC0-C126CEA9BB51}" presName="sibTrans" presStyleCnt="0"/>
      <dgm:spPr/>
    </dgm:pt>
    <dgm:pt modelId="{FA8A0B54-34EA-4697-82E7-4A7D6A30D913}" type="pres">
      <dgm:prSet presAssocID="{856737FA-84B6-4F38-842B-853ABCC481CE}" presName="textNode" presStyleLbl="node1" presStyleIdx="2" presStyleCnt="6">
        <dgm:presLayoutVars>
          <dgm:bulletEnabled val="1"/>
        </dgm:presLayoutVars>
      </dgm:prSet>
      <dgm:spPr/>
    </dgm:pt>
    <dgm:pt modelId="{E126F13C-AEC1-4532-8157-8121424670CF}" type="pres">
      <dgm:prSet presAssocID="{46B986C8-219F-4BBB-A1CD-92C6A6D1B0CB}" presName="sibTrans" presStyleCnt="0"/>
      <dgm:spPr/>
    </dgm:pt>
    <dgm:pt modelId="{08FB06AD-A245-4E05-AE50-70D65BAFE600}" type="pres">
      <dgm:prSet presAssocID="{874200D7-EA93-4675-B324-4059F190326B}" presName="textNode" presStyleLbl="node1" presStyleIdx="3" presStyleCnt="6">
        <dgm:presLayoutVars>
          <dgm:bulletEnabled val="1"/>
        </dgm:presLayoutVars>
      </dgm:prSet>
      <dgm:spPr/>
    </dgm:pt>
    <dgm:pt modelId="{7CDBF73D-CCE0-4988-8E26-7E195C9AB1C4}" type="pres">
      <dgm:prSet presAssocID="{3DE716FC-A11A-4390-86B8-788FB0C70FBB}" presName="sibTrans" presStyleCnt="0"/>
      <dgm:spPr/>
    </dgm:pt>
    <dgm:pt modelId="{CA9EA673-E97A-4051-9270-9BECAA5B97BF}" type="pres">
      <dgm:prSet presAssocID="{448C81A4-663F-44B9-9C10-91B5CC0494DB}" presName="textNode" presStyleLbl="node1" presStyleIdx="4" presStyleCnt="6">
        <dgm:presLayoutVars>
          <dgm:bulletEnabled val="1"/>
        </dgm:presLayoutVars>
      </dgm:prSet>
      <dgm:spPr/>
    </dgm:pt>
    <dgm:pt modelId="{779173AC-1A10-4708-8EA2-A1534F85E2F8}" type="pres">
      <dgm:prSet presAssocID="{8425B4E8-86C8-403B-90FE-44E6222BF2CC}" presName="sibTrans" presStyleCnt="0"/>
      <dgm:spPr/>
    </dgm:pt>
    <dgm:pt modelId="{16D8ED8E-AC8C-4AFB-A6BE-79E0483AEB40}" type="pres">
      <dgm:prSet presAssocID="{99592F7D-5650-4023-AF47-BBCCCDF2D6F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31A770E-F925-4CAB-BE8E-9602AEEA2858}" type="presOf" srcId="{99592F7D-5650-4023-AF47-BBCCCDF2D6F9}" destId="{16D8ED8E-AC8C-4AFB-A6BE-79E0483AEB40}" srcOrd="0" destOrd="0" presId="urn:microsoft.com/office/officeart/2005/8/layout/hProcess9"/>
    <dgm:cxn modelId="{E87A7023-0E66-441F-B882-1A4C18056D8D}" type="presOf" srcId="{363EE484-FAF9-41E8-9748-65020F7DF23C}" destId="{1724237D-9331-412C-AB67-5423DC2DA172}" srcOrd="0" destOrd="0" presId="urn:microsoft.com/office/officeart/2005/8/layout/hProcess9"/>
    <dgm:cxn modelId="{58503034-45C5-4A5D-B884-09F22366532A}" type="presOf" srcId="{856737FA-84B6-4F38-842B-853ABCC481CE}" destId="{FA8A0B54-34EA-4697-82E7-4A7D6A30D913}" srcOrd="0" destOrd="0" presId="urn:microsoft.com/office/officeart/2005/8/layout/hProcess9"/>
    <dgm:cxn modelId="{501B7879-C6E4-42F1-9B64-F4A8B9C0694C}" srcId="{F932739B-C099-4230-9C1D-3E415D21AB60}" destId="{448C81A4-663F-44B9-9C10-91B5CC0494DB}" srcOrd="4" destOrd="0" parTransId="{0C70E749-FD3A-494E-A5AA-E980475FDF81}" sibTransId="{8425B4E8-86C8-403B-90FE-44E6222BF2CC}"/>
    <dgm:cxn modelId="{AAE5CF59-F560-4134-81C6-260A5799B838}" srcId="{F932739B-C099-4230-9C1D-3E415D21AB60}" destId="{874200D7-EA93-4675-B324-4059F190326B}" srcOrd="3" destOrd="0" parTransId="{10E07E4A-9153-448E-A90F-160937B7E4DB}" sibTransId="{3DE716FC-A11A-4390-86B8-788FB0C70FBB}"/>
    <dgm:cxn modelId="{28B64D7F-A557-4ED5-85D2-E1784ECA1D56}" type="presOf" srcId="{448C81A4-663F-44B9-9C10-91B5CC0494DB}" destId="{CA9EA673-E97A-4051-9270-9BECAA5B97BF}" srcOrd="0" destOrd="0" presId="urn:microsoft.com/office/officeart/2005/8/layout/hProcess9"/>
    <dgm:cxn modelId="{2737B58E-13B9-43D2-B692-9E356319D0F6}" srcId="{F932739B-C099-4230-9C1D-3E415D21AB60}" destId="{856737FA-84B6-4F38-842B-853ABCC481CE}" srcOrd="2" destOrd="0" parTransId="{1A1F3516-B162-47A6-8866-91ACA47ECB66}" sibTransId="{46B986C8-219F-4BBB-A1CD-92C6A6D1B0CB}"/>
    <dgm:cxn modelId="{A8359B9A-6A13-4CA9-8E75-A33161E6AC02}" type="presOf" srcId="{BF0F44AB-EA58-4A79-8D2F-7873516D8439}" destId="{EF275920-0434-4B1D-A0F2-A99C348F5D7E}" srcOrd="0" destOrd="0" presId="urn:microsoft.com/office/officeart/2005/8/layout/hProcess9"/>
    <dgm:cxn modelId="{1CD9F2B9-7CB9-40D3-B56E-4853A850189C}" type="presOf" srcId="{F932739B-C099-4230-9C1D-3E415D21AB60}" destId="{D7280FFD-025B-4A82-BF44-BCDD97C4D1E3}" srcOrd="0" destOrd="0" presId="urn:microsoft.com/office/officeart/2005/8/layout/hProcess9"/>
    <dgm:cxn modelId="{0488A8CD-93A3-4D2E-B20A-D50BEC3467E5}" type="presOf" srcId="{874200D7-EA93-4675-B324-4059F190326B}" destId="{08FB06AD-A245-4E05-AE50-70D65BAFE600}" srcOrd="0" destOrd="0" presId="urn:microsoft.com/office/officeart/2005/8/layout/hProcess9"/>
    <dgm:cxn modelId="{E42D19EB-C3BB-4029-91B2-0EC4F9375522}" srcId="{F932739B-C099-4230-9C1D-3E415D21AB60}" destId="{363EE484-FAF9-41E8-9748-65020F7DF23C}" srcOrd="1" destOrd="0" parTransId="{E6D7E880-ED1C-4A21-B564-77C4F16058D2}" sibTransId="{BE61788C-EB9A-4709-8EC0-C126CEA9BB51}"/>
    <dgm:cxn modelId="{B4D601F6-3636-4BBF-8994-440FC904A325}" srcId="{F932739B-C099-4230-9C1D-3E415D21AB60}" destId="{BF0F44AB-EA58-4A79-8D2F-7873516D8439}" srcOrd="0" destOrd="0" parTransId="{9343FB14-C4B8-4ED2-B311-41827D1A3771}" sibTransId="{578C8DEF-6FD1-4CA7-AA24-AF68A47BD96A}"/>
    <dgm:cxn modelId="{CD689AFE-319D-4DE5-8929-3D41F5ABD2D1}" srcId="{F932739B-C099-4230-9C1D-3E415D21AB60}" destId="{99592F7D-5650-4023-AF47-BBCCCDF2D6F9}" srcOrd="5" destOrd="0" parTransId="{516EF190-B132-42F3-AD51-837499CD4EFB}" sibTransId="{D3DD24E1-CC0B-419A-B974-E10EB896DB34}"/>
    <dgm:cxn modelId="{8F0F3C9E-5FE6-4994-957D-037789B71426}" type="presParOf" srcId="{D7280FFD-025B-4A82-BF44-BCDD97C4D1E3}" destId="{7FE080C8-AD95-4B51-9290-93D14DBC755A}" srcOrd="0" destOrd="0" presId="urn:microsoft.com/office/officeart/2005/8/layout/hProcess9"/>
    <dgm:cxn modelId="{85FFA3DB-4C0C-4737-AA9F-2270B9C11D36}" type="presParOf" srcId="{D7280FFD-025B-4A82-BF44-BCDD97C4D1E3}" destId="{83AD924D-C05F-466A-B1AF-C71D9D7E1E13}" srcOrd="1" destOrd="0" presId="urn:microsoft.com/office/officeart/2005/8/layout/hProcess9"/>
    <dgm:cxn modelId="{48A3C6FE-BD86-464A-A658-EDA9B4301381}" type="presParOf" srcId="{83AD924D-C05F-466A-B1AF-C71D9D7E1E13}" destId="{EF275920-0434-4B1D-A0F2-A99C348F5D7E}" srcOrd="0" destOrd="0" presId="urn:microsoft.com/office/officeart/2005/8/layout/hProcess9"/>
    <dgm:cxn modelId="{7F6E51F2-8325-4B3F-82BA-4A7140DBEA08}" type="presParOf" srcId="{83AD924D-C05F-466A-B1AF-C71D9D7E1E13}" destId="{C87B46C8-B306-4194-9066-A19F17134A73}" srcOrd="1" destOrd="0" presId="urn:microsoft.com/office/officeart/2005/8/layout/hProcess9"/>
    <dgm:cxn modelId="{A5613C2C-F079-42C9-A7D0-EF071C254D6C}" type="presParOf" srcId="{83AD924D-C05F-466A-B1AF-C71D9D7E1E13}" destId="{1724237D-9331-412C-AB67-5423DC2DA172}" srcOrd="2" destOrd="0" presId="urn:microsoft.com/office/officeart/2005/8/layout/hProcess9"/>
    <dgm:cxn modelId="{9A887386-1BF7-4C5C-ABB7-20BE8E0CC687}" type="presParOf" srcId="{83AD924D-C05F-466A-B1AF-C71D9D7E1E13}" destId="{17DE4423-7CA4-4D87-A33C-DB63DDD29DE2}" srcOrd="3" destOrd="0" presId="urn:microsoft.com/office/officeart/2005/8/layout/hProcess9"/>
    <dgm:cxn modelId="{12E68B57-2A3F-4ED6-AB06-544A7BE4D1CD}" type="presParOf" srcId="{83AD924D-C05F-466A-B1AF-C71D9D7E1E13}" destId="{FA8A0B54-34EA-4697-82E7-4A7D6A30D913}" srcOrd="4" destOrd="0" presId="urn:microsoft.com/office/officeart/2005/8/layout/hProcess9"/>
    <dgm:cxn modelId="{24AA30D0-542E-4E34-8CF9-520ECCFDB5B9}" type="presParOf" srcId="{83AD924D-C05F-466A-B1AF-C71D9D7E1E13}" destId="{E126F13C-AEC1-4532-8157-8121424670CF}" srcOrd="5" destOrd="0" presId="urn:microsoft.com/office/officeart/2005/8/layout/hProcess9"/>
    <dgm:cxn modelId="{AB3980C5-67E7-42A4-B82A-2D51D0BC2012}" type="presParOf" srcId="{83AD924D-C05F-466A-B1AF-C71D9D7E1E13}" destId="{08FB06AD-A245-4E05-AE50-70D65BAFE600}" srcOrd="6" destOrd="0" presId="urn:microsoft.com/office/officeart/2005/8/layout/hProcess9"/>
    <dgm:cxn modelId="{36A8C6B2-507B-4510-8EF9-4BD60629AF8A}" type="presParOf" srcId="{83AD924D-C05F-466A-B1AF-C71D9D7E1E13}" destId="{7CDBF73D-CCE0-4988-8E26-7E195C9AB1C4}" srcOrd="7" destOrd="0" presId="urn:microsoft.com/office/officeart/2005/8/layout/hProcess9"/>
    <dgm:cxn modelId="{74BC3086-BB29-482A-9074-1CC4DB342AFC}" type="presParOf" srcId="{83AD924D-C05F-466A-B1AF-C71D9D7E1E13}" destId="{CA9EA673-E97A-4051-9270-9BECAA5B97BF}" srcOrd="8" destOrd="0" presId="urn:microsoft.com/office/officeart/2005/8/layout/hProcess9"/>
    <dgm:cxn modelId="{D0F29979-AE53-48EC-958E-15D354CBC8B6}" type="presParOf" srcId="{83AD924D-C05F-466A-B1AF-C71D9D7E1E13}" destId="{779173AC-1A10-4708-8EA2-A1534F85E2F8}" srcOrd="9" destOrd="0" presId="urn:microsoft.com/office/officeart/2005/8/layout/hProcess9"/>
    <dgm:cxn modelId="{5B8A1084-D24D-44BA-9A39-3E9E5FCD16B1}" type="presParOf" srcId="{83AD924D-C05F-466A-B1AF-C71D9D7E1E13}" destId="{16D8ED8E-AC8C-4AFB-A6BE-79E0483AEB4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080C8-AD95-4B51-9290-93D14DBC755A}">
      <dsp:nvSpPr>
        <dsp:cNvPr id="0" name=""/>
        <dsp:cNvSpPr/>
      </dsp:nvSpPr>
      <dsp:spPr>
        <a:xfrm>
          <a:off x="609599" y="0"/>
          <a:ext cx="6908800" cy="266873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75920-0434-4B1D-A0F2-A99C348F5D7E}">
      <dsp:nvSpPr>
        <dsp:cNvPr id="0" name=""/>
        <dsp:cNvSpPr/>
      </dsp:nvSpPr>
      <dsp:spPr>
        <a:xfrm>
          <a:off x="2232" y="800622"/>
          <a:ext cx="1299765" cy="1067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(1)</a:t>
          </a:r>
          <a:br>
            <a:rPr lang="de-DE" sz="1500" kern="1200" dirty="0"/>
          </a:br>
          <a:r>
            <a:rPr lang="de-DE" sz="1500" kern="1200" dirty="0"/>
            <a:t>Calculate</a:t>
          </a:r>
          <a:br>
            <a:rPr lang="de-DE" sz="1500" kern="1200" dirty="0"/>
          </a:br>
          <a:r>
            <a:rPr lang="de-DE" sz="1500" kern="1200" dirty="0"/>
            <a:t> Replen. Item Quantity</a:t>
          </a:r>
          <a:endParaRPr lang="en-US" sz="1500" kern="1200" dirty="0"/>
        </a:p>
      </dsp:txBody>
      <dsp:txXfrm>
        <a:off x="54343" y="852733"/>
        <a:ext cx="1195543" cy="963274"/>
      </dsp:txXfrm>
    </dsp:sp>
    <dsp:sp modelId="{1724237D-9331-412C-AB67-5423DC2DA172}">
      <dsp:nvSpPr>
        <dsp:cNvPr id="0" name=""/>
        <dsp:cNvSpPr/>
      </dsp:nvSpPr>
      <dsp:spPr>
        <a:xfrm>
          <a:off x="1366986" y="800622"/>
          <a:ext cx="1299765" cy="1067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(2)</a:t>
          </a:r>
          <a:br>
            <a:rPr lang="de-DE" sz="1500" kern="1200" dirty="0"/>
          </a:br>
          <a:r>
            <a:rPr lang="de-DE" sz="1500" kern="1200" dirty="0"/>
            <a:t>Calculate Redist. Preview</a:t>
          </a:r>
          <a:endParaRPr lang="en-US" sz="1500" kern="1200" dirty="0"/>
        </a:p>
      </dsp:txBody>
      <dsp:txXfrm>
        <a:off x="1419097" y="852733"/>
        <a:ext cx="1195543" cy="963274"/>
      </dsp:txXfrm>
    </dsp:sp>
    <dsp:sp modelId="{FA8A0B54-34EA-4697-82E7-4A7D6A30D913}">
      <dsp:nvSpPr>
        <dsp:cNvPr id="0" name=""/>
        <dsp:cNvSpPr/>
      </dsp:nvSpPr>
      <dsp:spPr>
        <a:xfrm>
          <a:off x="2731740" y="800622"/>
          <a:ext cx="1299765" cy="1067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(3)</a:t>
          </a:r>
          <a:br>
            <a:rPr lang="de-DE" sz="1500" kern="1200" dirty="0"/>
          </a:br>
          <a:r>
            <a:rPr lang="de-DE" sz="1500" kern="1200" dirty="0"/>
            <a:t>Calculate Trips &amp; Journal Lines</a:t>
          </a:r>
          <a:endParaRPr lang="en-US" sz="1500" kern="1200" dirty="0"/>
        </a:p>
      </dsp:txBody>
      <dsp:txXfrm>
        <a:off x="2783851" y="852733"/>
        <a:ext cx="1195543" cy="963274"/>
      </dsp:txXfrm>
    </dsp:sp>
    <dsp:sp modelId="{08FB06AD-A245-4E05-AE50-70D65BAFE600}">
      <dsp:nvSpPr>
        <dsp:cNvPr id="0" name=""/>
        <dsp:cNvSpPr/>
      </dsp:nvSpPr>
      <dsp:spPr>
        <a:xfrm>
          <a:off x="4096494" y="800622"/>
          <a:ext cx="1299765" cy="1067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(4)</a:t>
          </a:r>
          <a:br>
            <a:rPr lang="de-DE" sz="1500" kern="1200" dirty="0"/>
          </a:br>
          <a:r>
            <a:rPr lang="de-DE" sz="1500" kern="1200" dirty="0"/>
            <a:t>Calculate Thresholds</a:t>
          </a:r>
          <a:br>
            <a:rPr lang="de-DE" sz="1500" kern="1200" dirty="0"/>
          </a:br>
          <a:endParaRPr lang="en-US" sz="1500" kern="1200" dirty="0"/>
        </a:p>
      </dsp:txBody>
      <dsp:txXfrm>
        <a:off x="4148605" y="852733"/>
        <a:ext cx="1195543" cy="963274"/>
      </dsp:txXfrm>
    </dsp:sp>
    <dsp:sp modelId="{CA9EA673-E97A-4051-9270-9BECAA5B97BF}">
      <dsp:nvSpPr>
        <dsp:cNvPr id="0" name=""/>
        <dsp:cNvSpPr/>
      </dsp:nvSpPr>
      <dsp:spPr>
        <a:xfrm>
          <a:off x="5461248" y="800622"/>
          <a:ext cx="1299765" cy="1067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(5)</a:t>
          </a:r>
          <a:br>
            <a:rPr lang="de-DE" sz="1500" kern="1200" dirty="0"/>
          </a:br>
          <a:r>
            <a:rPr lang="de-DE" sz="1500" kern="1200" dirty="0"/>
            <a:t>Create Transfer Orders</a:t>
          </a:r>
          <a:endParaRPr lang="en-US" sz="1500" kern="1200" dirty="0"/>
        </a:p>
      </dsp:txBody>
      <dsp:txXfrm>
        <a:off x="5513359" y="852733"/>
        <a:ext cx="1195543" cy="963274"/>
      </dsp:txXfrm>
    </dsp:sp>
    <dsp:sp modelId="{16D8ED8E-AC8C-4AFB-A6BE-79E0483AEB40}">
      <dsp:nvSpPr>
        <dsp:cNvPr id="0" name=""/>
        <dsp:cNvSpPr/>
      </dsp:nvSpPr>
      <dsp:spPr>
        <a:xfrm>
          <a:off x="6826001" y="800622"/>
          <a:ext cx="1299765" cy="1067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(6)</a:t>
          </a:r>
          <a:br>
            <a:rPr lang="de-DE" sz="1500" kern="1200" dirty="0"/>
          </a:br>
          <a:r>
            <a:rPr lang="de-DE" sz="1500" kern="1200" dirty="0"/>
            <a:t>Execute Transfer Orders</a:t>
          </a:r>
          <a:endParaRPr lang="en-US" sz="1500" kern="1200" dirty="0"/>
        </a:p>
      </dsp:txBody>
      <dsp:txXfrm>
        <a:off x="6878112" y="852733"/>
        <a:ext cx="1195543" cy="96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466-E716-4021-A466-8D890B19C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72DFA-EAC7-445F-BB45-36D871509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5213-AD00-4E94-B23B-E9BA2765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7E7C-D062-4A7C-8283-CA0C9F7C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28DF9-FBE8-42CD-90C7-B2D74EF8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509A-A238-4606-AEC6-0CBA70EB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0E7D-8AAB-4583-AAD5-9541A28F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037-4A68-4205-B34E-13B6B943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93B4-969D-4C07-A2CC-541ACF07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F507-55DC-4849-BFE0-01C18009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D3D91-43A9-452C-9D58-047C8917B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D9685-2A19-4271-971D-0AAD60A6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4F28-9E1B-40E3-B302-1F499CCE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DE6A-C3D8-4AB0-9CAE-DC8F929D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A248-3EAF-45C2-9F08-2E138ED8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72B8-1299-425D-86CE-A10A0742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F354-EB22-41C6-A5C6-07538890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C3FFC-9A84-4E6E-9624-37F7117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C6AB-9FE3-48AB-B452-9FFD0FEB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32CA-74F7-4943-98F2-BFB13A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CE15-E581-442F-8E9B-F3867D01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99A7D-A60B-44CF-A2D2-1B4389C5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8B55-2FA4-4534-82DD-EA096E9B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364A-3FE0-4788-8FA9-5D05DE0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1AFA-5B87-44A3-AFA6-57BA20DE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BE6F-741F-440E-ACDA-D587BD79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1D8A-106F-4388-85E2-781BB0C66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E566C-049B-459F-AC68-BDF6A680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AE68E-A187-4FA8-A4ED-936AD63C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0B2D-5F11-4FBC-8786-7C7FF8E0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DD37-84DE-4AF6-9CCD-6E8B3ABF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5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10A8-1A0F-46A6-AC27-471DFD70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4F83-15ED-46C4-A150-A2020752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B93A-9D16-4877-8540-0D9E35E5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7489-6A10-45D9-993D-A45CCF7F0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454D4-5E51-42B0-B84F-6C9B3CF1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9DB79-B145-49E7-9EAD-2C4BD309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0F1F8-2F38-4C64-BA78-D3B2C841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925FE-38CB-421F-8B0E-2027DFA2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E7D1-DEF5-4CB0-9C36-C39F55E0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7E6C-3FA9-4DC5-A6FC-810088D6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2CC87-830D-45D7-BBD2-C8E301EC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14826-1DD8-405C-B938-05C6853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2BD3-6155-4434-A98F-0E5AE2B0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9D123-68C7-4751-89FB-FAD45BE7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C4E5-511D-4D64-A495-A64D645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5F0-D785-4D38-8406-2DE9658C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D5A7-C99E-4DE6-80D5-7A6574E4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4475B-D58C-4B5A-8690-F6E26797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5F6C-07A4-421E-92A2-33A42C4C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045B-3014-4098-A56B-E4A8B82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A5E2-29A5-47F6-977E-14D18A8F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094C-D959-420F-9C92-53413351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85D9D-1A37-48B7-ACA8-78ACC87AD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B0344-F2FC-4DD8-AFC0-0AB2E348A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26BD-9209-4D7A-9E25-5321B977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F8C7C-BF41-4802-8B81-80DFEE55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F8419-B275-46F6-A4ED-B211A0DE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3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39330-42CF-44DE-8459-AED27D44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1741-0CDB-461C-A425-A6B78780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FC70-1525-4197-B208-D2C28CAC3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CC02-65B2-445D-A55E-B65A7623907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6252-CC4A-4D19-83E1-5431DC56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7B84-FBB2-4DE7-9BA2-7CB3212A2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9528-78BD-496E-83E4-99A7F40C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1B39CB-B0A8-4CEE-9076-BA730A9E7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898990"/>
              </p:ext>
            </p:extLst>
          </p:nvPr>
        </p:nvGraphicFramePr>
        <p:xfrm>
          <a:off x="1767081" y="760260"/>
          <a:ext cx="8128000" cy="2668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9295C5-2D10-41E5-BA43-32CD6F64CEF6}"/>
              </a:ext>
            </a:extLst>
          </p:cNvPr>
          <p:cNvSpPr/>
          <p:nvPr/>
        </p:nvSpPr>
        <p:spPr>
          <a:xfrm>
            <a:off x="1700612" y="1504059"/>
            <a:ext cx="6862273" cy="119641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1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4ABB1D-51CF-4D69-8A89-65A27A868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94" y="0"/>
            <a:ext cx="8786812" cy="685800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1C7FE9E-5818-4F1B-B074-A53345529464}"/>
              </a:ext>
            </a:extLst>
          </p:cNvPr>
          <p:cNvSpPr/>
          <p:nvPr/>
        </p:nvSpPr>
        <p:spPr>
          <a:xfrm>
            <a:off x="7689156" y="4474219"/>
            <a:ext cx="863126" cy="82039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Store1</a:t>
            </a:r>
            <a:endParaRPr lang="en-US" sz="15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AA60021-E310-403F-B404-6932693062AA}"/>
              </a:ext>
            </a:extLst>
          </p:cNvPr>
          <p:cNvSpPr/>
          <p:nvPr/>
        </p:nvSpPr>
        <p:spPr>
          <a:xfrm>
            <a:off x="4888906" y="3691780"/>
            <a:ext cx="863126" cy="82039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Store3</a:t>
            </a:r>
            <a:endParaRPr lang="en-US" sz="15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18F6254-EF9A-4E8A-9910-BB5E20C4F003}"/>
              </a:ext>
            </a:extLst>
          </p:cNvPr>
          <p:cNvSpPr/>
          <p:nvPr/>
        </p:nvSpPr>
        <p:spPr>
          <a:xfrm>
            <a:off x="8365622" y="3490945"/>
            <a:ext cx="863126" cy="820397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Store4</a:t>
            </a:r>
            <a:endParaRPr lang="en-US" sz="1500" dirty="0"/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D71ABF08-ACC9-40C8-BB70-CE7F232DC45C}"/>
              </a:ext>
            </a:extLst>
          </p:cNvPr>
          <p:cNvSpPr/>
          <p:nvPr/>
        </p:nvSpPr>
        <p:spPr>
          <a:xfrm>
            <a:off x="6195701" y="1345957"/>
            <a:ext cx="863126" cy="846030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WHSE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A4C84B-1AD1-4978-B0DC-1179BBFAA5B8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5625630" y="4392033"/>
            <a:ext cx="2063526" cy="492385"/>
          </a:xfrm>
          <a:prstGeom prst="straightConnector1">
            <a:avLst/>
          </a:prstGeom>
          <a:ln w="10795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0747E4-4924-4D4C-A567-CCF09C81F39E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124704" y="3883552"/>
            <a:ext cx="690854" cy="710811"/>
          </a:xfrm>
          <a:prstGeom prst="straightConnector1">
            <a:avLst/>
          </a:prstGeom>
          <a:ln w="12065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2AC3E2A-1CE2-4AD9-A0A4-F7E0B903348A}"/>
              </a:ext>
            </a:extLst>
          </p:cNvPr>
          <p:cNvSpPr/>
          <p:nvPr/>
        </p:nvSpPr>
        <p:spPr>
          <a:xfrm>
            <a:off x="8553631" y="1994006"/>
            <a:ext cx="863126" cy="820397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Store5</a:t>
            </a:r>
            <a:endParaRPr lang="en-US" sz="15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8E48B1-7C24-4CFE-ADE9-1606D7137357}"/>
              </a:ext>
            </a:extLst>
          </p:cNvPr>
          <p:cNvCxnSpPr>
            <a:stCxn id="11" idx="2"/>
            <a:endCxn id="8" idx="7"/>
          </p:cNvCxnSpPr>
          <p:nvPr/>
        </p:nvCxnSpPr>
        <p:spPr>
          <a:xfrm flipH="1">
            <a:off x="5625630" y="2191987"/>
            <a:ext cx="1001634" cy="161993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B5E5DC-8543-40E3-8650-04E76D6DF8E6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27264" y="2191987"/>
            <a:ext cx="192279" cy="99131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9887F8-E137-4916-98D7-F2EA25D0C658}"/>
              </a:ext>
            </a:extLst>
          </p:cNvPr>
          <p:cNvCxnSpPr>
            <a:cxnSpLocks/>
            <a:stCxn id="11" idx="2"/>
            <a:endCxn id="23" idx="2"/>
          </p:cNvCxnSpPr>
          <p:nvPr/>
        </p:nvCxnSpPr>
        <p:spPr>
          <a:xfrm>
            <a:off x="6627264" y="2191987"/>
            <a:ext cx="1926367" cy="2122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6D4F67-D5EB-417E-BEFB-6BBF5A252424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>
            <a:off x="6627264" y="2191987"/>
            <a:ext cx="1864760" cy="141910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C44851-693A-40DD-A633-3F2841A2533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6627264" y="2191987"/>
            <a:ext cx="1493455" cy="22822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9D5099D-EADA-4BB0-8F47-87E0F21FF2F8}"/>
              </a:ext>
            </a:extLst>
          </p:cNvPr>
          <p:cNvSpPr/>
          <p:nvPr/>
        </p:nvSpPr>
        <p:spPr>
          <a:xfrm>
            <a:off x="6387980" y="3183299"/>
            <a:ext cx="863126" cy="82039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Store2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577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Kleindl</dc:creator>
  <cp:lastModifiedBy>Martin Kleindl</cp:lastModifiedBy>
  <cp:revision>7</cp:revision>
  <dcterms:created xsi:type="dcterms:W3CDTF">2018-08-05T06:33:13Z</dcterms:created>
  <dcterms:modified xsi:type="dcterms:W3CDTF">2018-08-06T05:01:21Z</dcterms:modified>
</cp:coreProperties>
</file>