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8ee3a424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8ee3a4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925dcbe6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5925dcbe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925dcbe6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5925dcb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925dcbe6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925dcbe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925dcbe6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5925dcb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5925dcbe6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5925dcbe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925dcbe6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925dcbe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b9739eae3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b9739eae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b9739eae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b9739ea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b981a38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b981a3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590d1787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590d17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8ee3a424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8ee3a42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9128cd23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9128cd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9739eae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9739ea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9739eae3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9739eae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9739eae3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b9739eae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925dcbe6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925dcb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5925dcbe6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5925dcb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925dcbe6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925dcb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Space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2273475" y="2927500"/>
            <a:ext cx="4581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Light"/>
                <a:ea typeface="Montserrat Light"/>
                <a:cs typeface="Montserrat Light"/>
                <a:sym typeface="Montserrat Light"/>
              </a:rPr>
              <a:t>Jacqueline Canning, Peyton Johnston, Zach Lieberman, Avery Goldberg, Peter Hemphill</a:t>
            </a:r>
            <a:endParaRPr sz="2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21"/>
          <p:cNvPicPr preferRelativeResize="0"/>
          <p:nvPr/>
        </p:nvPicPr>
        <p:blipFill rotWithShape="1">
          <a:blip r:embed="rId3">
            <a:alphaModFix/>
          </a:blip>
          <a:srcRect b="0" l="25093" r="62332" t="0"/>
          <a:stretch/>
        </p:blipFill>
        <p:spPr>
          <a:xfrm>
            <a:off x="3219562" y="112375"/>
            <a:ext cx="2704876" cy="49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 rotWithShape="1">
          <a:blip r:embed="rId3">
            <a:alphaModFix/>
          </a:blip>
          <a:srcRect b="0" l="37597" r="49877" t="0"/>
          <a:stretch/>
        </p:blipFill>
        <p:spPr>
          <a:xfrm>
            <a:off x="3226550" y="115775"/>
            <a:ext cx="2690875" cy="4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49964" r="37462" t="0"/>
          <a:stretch/>
        </p:blipFill>
        <p:spPr>
          <a:xfrm>
            <a:off x="3217612" y="108588"/>
            <a:ext cx="2708774" cy="4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62375" r="25025" t="0"/>
          <a:stretch/>
        </p:blipFill>
        <p:spPr>
          <a:xfrm>
            <a:off x="3212550" y="104538"/>
            <a:ext cx="2718899" cy="49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 rotWithShape="1">
          <a:blip r:embed="rId3">
            <a:alphaModFix/>
          </a:blip>
          <a:srcRect b="0" l="74918" r="12616" t="0"/>
          <a:stretch/>
        </p:blipFill>
        <p:spPr>
          <a:xfrm>
            <a:off x="3227775" y="105950"/>
            <a:ext cx="2688449" cy="49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26"/>
          <p:cNvPicPr preferRelativeResize="0"/>
          <p:nvPr/>
        </p:nvPicPr>
        <p:blipFill rotWithShape="1">
          <a:blip r:embed="rId3">
            <a:alphaModFix/>
          </a:blip>
          <a:srcRect b="0" l="87294" r="0" t="0"/>
          <a:stretch/>
        </p:blipFill>
        <p:spPr>
          <a:xfrm>
            <a:off x="3215988" y="131438"/>
            <a:ext cx="2712027" cy="48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Thesis</a:t>
            </a:r>
            <a:endParaRPr sz="2400"/>
          </a:p>
        </p:txBody>
      </p: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UVA students</a:t>
            </a:r>
            <a:r>
              <a:rPr lang="en"/>
              <a:t> will use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Find Your Space</a:t>
            </a:r>
            <a:r>
              <a:rPr lang="en"/>
              <a:t> to see the availability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 study spaces</a:t>
            </a:r>
            <a:r>
              <a:rPr lang="en"/>
              <a:t> in real time, to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find a study spot faster</a:t>
            </a:r>
            <a:r>
              <a:rPr lang="en"/>
              <a:t> because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tudy time should be spent studying, not finding a free space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**Productivity while studying is projected to increase by 80%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776450" y="18837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Time/Money Estimates</a:t>
            </a:r>
            <a:endParaRPr sz="2400"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395450" y="1381500"/>
            <a:ext cx="78984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$130/hour for experienced app developer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Apps with web servers between $8,000 and $50,000 to make generally, the more features the more expensive (longer it takes). Ours has fewer features. (61 to 390 hours)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Maintenance: 15-20% of  development ($1,600 to $10,000)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00" y="3407418"/>
            <a:ext cx="3250400" cy="16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375" y="133388"/>
            <a:ext cx="2790850" cy="13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Money</a:t>
            </a:r>
            <a:endParaRPr/>
          </a:p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397300" y="1524375"/>
            <a:ext cx="84939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University Subscription: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$0.50/ student (round to nearest hundred) roughly $12,000 for UVA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 Banners in App: *Based on 2018-2019 data: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16,777 undergraduate students (*assume 60% use 2 min/day)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7,862 graduate students (*assume 40% use 2 min/day)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13, 144 users per day, 4 ads for 2 min. Makes around $78.87/day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34 academic weeks during the year. That is $2,681.24.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66700"/>
            <a:ext cx="4599125" cy="1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431" name="Google Shape;431;p30"/>
          <p:cNvSpPr txBox="1"/>
          <p:nvPr>
            <p:ph idx="1" type="body"/>
          </p:nvPr>
        </p:nvSpPr>
        <p:spPr>
          <a:xfrm>
            <a:off x="776450" y="1527250"/>
            <a:ext cx="7193400" cy="292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FindYourSpace provides University of Virginia students with a quick and easy way to check and reserve study spaces all over grounds.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Comments or questions? </a:t>
            </a:r>
            <a:endParaRPr sz="1800"/>
          </a:p>
        </p:txBody>
      </p:sp>
      <p:sp>
        <p:nvSpPr>
          <p:cNvPr id="432" name="Google Shape;432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776450" y="297375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Value Proposition</a:t>
            </a:r>
            <a:endParaRPr sz="24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00" y="1390200"/>
            <a:ext cx="7591200" cy="312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Have you ever had to walk around a library or your dorm during peak hours unable to find a space to study? FindYourSpace is an innovative new system to find your study space in seconds and not minutes. Our map-based software allows University of Virginia students to log in and see available study spaces in seconds.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Study time should be spent studying, not finding a free space.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Customer</a:t>
            </a:r>
            <a:r>
              <a:rPr lang="en" sz="2400"/>
              <a:t> Discovery</a:t>
            </a:r>
            <a:endParaRPr sz="2400"/>
          </a:p>
        </p:txBody>
      </p:sp>
      <p:sp>
        <p:nvSpPr>
          <p:cNvPr id="325" name="Google Shape;325;p14"/>
          <p:cNvSpPr txBox="1"/>
          <p:nvPr>
            <p:ph idx="1" type="body"/>
          </p:nvPr>
        </p:nvSpPr>
        <p:spPr>
          <a:xfrm>
            <a:off x="776450" y="1471725"/>
            <a:ext cx="7807800" cy="30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Daily Goals:</a:t>
            </a:r>
            <a:r>
              <a:rPr lang="en" sz="1800"/>
              <a:t> To complete their homework in a timely fashion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Pains:</a:t>
            </a:r>
            <a:r>
              <a:rPr lang="en" sz="1800"/>
              <a:t> Waking up on time for classes and how long it takes to either walk to class or wait for the buses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Product:</a:t>
            </a:r>
            <a:r>
              <a:rPr lang="en" sz="1800"/>
              <a:t> People enjoyed the idea, but it didn’t immediately come to their minds. One person gave us the idea for the hold feature.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Surprised:</a:t>
            </a:r>
            <a:r>
              <a:rPr lang="en" sz="1800"/>
              <a:t> People often said they truly want to learn and succeed in classes. </a:t>
            </a:r>
            <a:endParaRPr sz="1800"/>
          </a:p>
        </p:txBody>
      </p:sp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Research</a:t>
            </a:r>
            <a:endParaRPr sz="2400"/>
          </a:p>
        </p:txBody>
      </p:sp>
      <p:sp>
        <p:nvSpPr>
          <p:cNvPr id="332" name="Google Shape;332;p1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Similar applications with different goals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No patents about which to be concerned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Similar applications include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SFpark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University Library Websites (such as UC Berkeley)</a:t>
            </a:r>
            <a:endParaRPr/>
          </a:p>
        </p:txBody>
      </p:sp>
      <p:sp>
        <p:nvSpPr>
          <p:cNvPr id="333" name="Google Shape;333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Research</a:t>
            </a:r>
            <a:endParaRPr sz="2400"/>
          </a:p>
        </p:txBody>
      </p:sp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00" y="1942650"/>
            <a:ext cx="5143499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800" y="2349725"/>
            <a:ext cx="3679826" cy="21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5333800" y="4252950"/>
            <a:ext cx="7407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SFpark</a:t>
            </a:r>
            <a:endParaRPr sz="800">
              <a:solidFill>
                <a:srgbClr val="EFEFE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19"/>
          <p:cNvPicPr preferRelativeResize="0"/>
          <p:nvPr/>
        </p:nvPicPr>
        <p:blipFill rotWithShape="1">
          <a:blip r:embed="rId3">
            <a:alphaModFix/>
          </a:blip>
          <a:srcRect b="0" l="285" r="87280" t="0"/>
          <a:stretch/>
        </p:blipFill>
        <p:spPr>
          <a:xfrm>
            <a:off x="3247575" y="136125"/>
            <a:ext cx="2648851" cy="48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20"/>
          <p:cNvPicPr preferRelativeResize="0"/>
          <p:nvPr/>
        </p:nvPicPr>
        <p:blipFill rotWithShape="1">
          <a:blip r:embed="rId3">
            <a:alphaModFix/>
          </a:blip>
          <a:srcRect b="0" l="12671" r="74792" t="0"/>
          <a:stretch/>
        </p:blipFill>
        <p:spPr>
          <a:xfrm>
            <a:off x="3254600" y="168950"/>
            <a:ext cx="2634799" cy="4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