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72" y="60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150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77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9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6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7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33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3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10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80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28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C8B3-33FC-4527-8A45-D7D34C997527}" type="datetimeFigureOut">
              <a:rPr lang="en-SG" smtClean="0"/>
              <a:t>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0031-7A2C-4FC6-BF98-B56A14B9A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49567" y="330144"/>
            <a:ext cx="2692866" cy="269286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All-Cause Mortality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442433" y="3682767"/>
            <a:ext cx="2692866" cy="269286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Median Income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0744" y="3682767"/>
            <a:ext cx="2692866" cy="269286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High School Education</a:t>
            </a:r>
            <a:endParaRPr lang="en-SG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002595" y="2809477"/>
            <a:ext cx="879676" cy="1149065"/>
          </a:xfrm>
          <a:prstGeom prst="straightConnector1">
            <a:avLst/>
          </a:prstGeom>
          <a:ln w="381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33104" y="2886654"/>
            <a:ext cx="854509" cy="1071888"/>
          </a:xfrm>
          <a:prstGeom prst="straightConnector1">
            <a:avLst/>
          </a:prstGeom>
          <a:ln w="381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21258" y="5290599"/>
            <a:ext cx="2336069" cy="22181"/>
          </a:xfrm>
          <a:prstGeom prst="straightConnector1">
            <a:avLst/>
          </a:prstGeom>
          <a:ln w="381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934101">
            <a:off x="3609492" y="1665892"/>
            <a:ext cx="7544611" cy="34100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9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Lim</dc:creator>
  <cp:lastModifiedBy>Zachary Lim</cp:lastModifiedBy>
  <cp:revision>2</cp:revision>
  <dcterms:created xsi:type="dcterms:W3CDTF">2021-03-02T08:54:51Z</dcterms:created>
  <dcterms:modified xsi:type="dcterms:W3CDTF">2021-03-02T09:01:05Z</dcterms:modified>
</cp:coreProperties>
</file>