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8"/>
  </p:notesMasterIdLst>
  <p:sldIdLst>
    <p:sldId id="256" r:id="rId5"/>
    <p:sldId id="275" r:id="rId6"/>
    <p:sldId id="276" r:id="rId7"/>
    <p:sldId id="277" r:id="rId8"/>
    <p:sldId id="278" r:id="rId9"/>
    <p:sldId id="279" r:id="rId10"/>
    <p:sldId id="281" r:id="rId11"/>
    <p:sldId id="302" r:id="rId12"/>
    <p:sldId id="264" r:id="rId13"/>
    <p:sldId id="265" r:id="rId14"/>
    <p:sldId id="266" r:id="rId15"/>
    <p:sldId id="267" r:id="rId16"/>
    <p:sldId id="30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" userId="9231af9e-1897-4c08-9c5d-ac4532ae2341" providerId="ADAL" clId="{6B657B0E-D109-4773-AAE7-B4537069E382}"/>
    <pc:docChg chg="undo custSel mod addSld delSld modSld sldOrd">
      <pc:chgData name="Craig" userId="9231af9e-1897-4c08-9c5d-ac4532ae2341" providerId="ADAL" clId="{6B657B0E-D109-4773-AAE7-B4537069E382}" dt="2020-04-13T19:28:37.928" v="4801" actId="26606"/>
      <pc:docMkLst>
        <pc:docMk/>
      </pc:docMkLst>
      <pc:sldChg chg="addSp modSp mod setBg setClrOvrMap">
        <pc:chgData name="Craig" userId="9231af9e-1897-4c08-9c5d-ac4532ae2341" providerId="ADAL" clId="{6B657B0E-D109-4773-AAE7-B4537069E382}" dt="2020-04-13T19:28:37.928" v="4801" actId="26606"/>
        <pc:sldMkLst>
          <pc:docMk/>
          <pc:sldMk cId="3918766399" sldId="256"/>
        </pc:sldMkLst>
        <pc:spChg chg="mod ord">
          <ac:chgData name="Craig" userId="9231af9e-1897-4c08-9c5d-ac4532ae2341" providerId="ADAL" clId="{6B657B0E-D109-4773-AAE7-B4537069E382}" dt="2020-04-13T19:28:37.928" v="4801" actId="26606"/>
          <ac:spMkLst>
            <pc:docMk/>
            <pc:sldMk cId="3918766399" sldId="256"/>
            <ac:spMk id="2" creationId="{D098CA8A-A8A3-48F9-AE5B-9655ABEE69C2}"/>
          </ac:spMkLst>
        </pc:spChg>
        <pc:spChg chg="mod">
          <ac:chgData name="Craig" userId="9231af9e-1897-4c08-9c5d-ac4532ae2341" providerId="ADAL" clId="{6B657B0E-D109-4773-AAE7-B4537069E382}" dt="2020-04-13T19:28:37.928" v="4801" actId="26606"/>
          <ac:spMkLst>
            <pc:docMk/>
            <pc:sldMk cId="3918766399" sldId="256"/>
            <ac:spMk id="3" creationId="{FFD25064-E5FA-41F7-83F9-8CB7FDEDA25E}"/>
          </ac:spMkLst>
        </pc:spChg>
        <pc:spChg chg="mod">
          <ac:chgData name="Craig" userId="9231af9e-1897-4c08-9c5d-ac4532ae2341" providerId="ADAL" clId="{6B657B0E-D109-4773-AAE7-B4537069E382}" dt="2020-04-13T19:28:37.928" v="4801" actId="26606"/>
          <ac:spMkLst>
            <pc:docMk/>
            <pc:sldMk cId="3918766399" sldId="256"/>
            <ac:spMk id="4" creationId="{9CEBBABD-CC83-4BFC-869D-9846B65BDB69}"/>
          </ac:spMkLst>
        </pc:spChg>
        <pc:spChg chg="add">
          <ac:chgData name="Craig" userId="9231af9e-1897-4c08-9c5d-ac4532ae2341" providerId="ADAL" clId="{6B657B0E-D109-4773-AAE7-B4537069E382}" dt="2020-04-13T19:28:37.928" v="4801" actId="26606"/>
          <ac:spMkLst>
            <pc:docMk/>
            <pc:sldMk cId="3918766399" sldId="256"/>
            <ac:spMk id="9" creationId="{DE27238C-8EAF-4098-86E6-7723B7DAE601}"/>
          </ac:spMkLst>
        </pc:spChg>
        <pc:spChg chg="add">
          <ac:chgData name="Craig" userId="9231af9e-1897-4c08-9c5d-ac4532ae2341" providerId="ADAL" clId="{6B657B0E-D109-4773-AAE7-B4537069E382}" dt="2020-04-13T19:28:37.928" v="4801" actId="26606"/>
          <ac:spMkLst>
            <pc:docMk/>
            <pc:sldMk cId="3918766399" sldId="256"/>
            <ac:spMk id="11" creationId="{992F97B1-1891-4FCC-9E5F-BA97EDB48F89}"/>
          </ac:spMkLst>
        </pc:spChg>
        <pc:spChg chg="add">
          <ac:chgData name="Craig" userId="9231af9e-1897-4c08-9c5d-ac4532ae2341" providerId="ADAL" clId="{6B657B0E-D109-4773-AAE7-B4537069E382}" dt="2020-04-13T19:28:37.928" v="4801" actId="26606"/>
          <ac:spMkLst>
            <pc:docMk/>
            <pc:sldMk cId="3918766399" sldId="256"/>
            <ac:spMk id="13" creationId="{78C6C821-FEE1-4EB6-9590-C021440C77DE}"/>
          </ac:spMkLst>
        </pc:spChg>
        <pc:spChg chg="add">
          <ac:chgData name="Craig" userId="9231af9e-1897-4c08-9c5d-ac4532ae2341" providerId="ADAL" clId="{6B657B0E-D109-4773-AAE7-B4537069E382}" dt="2020-04-13T19:28:37.928" v="4801" actId="26606"/>
          <ac:spMkLst>
            <pc:docMk/>
            <pc:sldMk cId="3918766399" sldId="256"/>
            <ac:spMk id="15" creationId="{B61A74B3-E247-44D4-8C48-FAE8E2056401}"/>
          </ac:spMkLst>
        </pc:spChg>
      </pc:sldChg>
      <pc:sldChg chg="del">
        <pc:chgData name="Craig" userId="9231af9e-1897-4c08-9c5d-ac4532ae2341" providerId="ADAL" clId="{6B657B0E-D109-4773-AAE7-B4537069E382}" dt="2020-04-13T19:10:15.109" v="4773" actId="2696"/>
        <pc:sldMkLst>
          <pc:docMk/>
          <pc:sldMk cId="3265354928" sldId="258"/>
        </pc:sldMkLst>
      </pc:sldChg>
      <pc:sldChg chg="add del">
        <pc:chgData name="Craig" userId="9231af9e-1897-4c08-9c5d-ac4532ae2341" providerId="ADAL" clId="{6B657B0E-D109-4773-AAE7-B4537069E382}" dt="2020-04-01T15:34:49.612" v="3945" actId="2696"/>
        <pc:sldMkLst>
          <pc:docMk/>
          <pc:sldMk cId="1668051402" sldId="265"/>
        </pc:sldMkLst>
      </pc:sldChg>
      <pc:sldChg chg="modSp add del ord">
        <pc:chgData name="Craig" userId="9231af9e-1897-4c08-9c5d-ac4532ae2341" providerId="ADAL" clId="{6B657B0E-D109-4773-AAE7-B4537069E382}" dt="2020-04-13T19:08:45.925" v="4772" actId="47"/>
        <pc:sldMkLst>
          <pc:docMk/>
          <pc:sldMk cId="0" sldId="291"/>
        </pc:sldMkLst>
        <pc:spChg chg="mod">
          <ac:chgData name="Craig" userId="9231af9e-1897-4c08-9c5d-ac4532ae2341" providerId="ADAL" clId="{6B657B0E-D109-4773-AAE7-B4537069E382}" dt="2020-04-01T16:12:14.418" v="4132" actId="20577"/>
          <ac:spMkLst>
            <pc:docMk/>
            <pc:sldMk cId="0" sldId="291"/>
            <ac:spMk id="2" creationId="{00000000-0000-0000-0000-000000000000}"/>
          </ac:spMkLst>
        </pc:spChg>
        <pc:spChg chg="mod">
          <ac:chgData name="Craig" userId="9231af9e-1897-4c08-9c5d-ac4532ae2341" providerId="ADAL" clId="{6B657B0E-D109-4773-AAE7-B4537069E382}" dt="2020-04-01T16:10:09.395" v="4116" actId="20577"/>
          <ac:spMkLst>
            <pc:docMk/>
            <pc:sldMk cId="0" sldId="291"/>
            <ac:spMk id="3" creationId="{00000000-0000-0000-0000-000000000000}"/>
          </ac:spMkLst>
        </pc:spChg>
      </pc:sldChg>
      <pc:sldChg chg="modSp add del">
        <pc:chgData name="Craig" userId="9231af9e-1897-4c08-9c5d-ac4532ae2341" providerId="ADAL" clId="{6B657B0E-D109-4773-AAE7-B4537069E382}" dt="2020-04-13T19:10:15.109" v="4773" actId="2696"/>
        <pc:sldMkLst>
          <pc:docMk/>
          <pc:sldMk cId="0" sldId="292"/>
        </pc:sldMkLst>
        <pc:spChg chg="mod">
          <ac:chgData name="Craig" userId="9231af9e-1897-4c08-9c5d-ac4532ae2341" providerId="ADAL" clId="{6B657B0E-D109-4773-AAE7-B4537069E382}" dt="2020-04-01T16:08:12.859" v="3960" actId="313"/>
          <ac:spMkLst>
            <pc:docMk/>
            <pc:sldMk cId="0" sldId="292"/>
            <ac:spMk id="2" creationId="{00000000-0000-0000-0000-000000000000}"/>
          </ac:spMkLst>
        </pc:spChg>
        <pc:spChg chg="mod">
          <ac:chgData name="Craig" userId="9231af9e-1897-4c08-9c5d-ac4532ae2341" providerId="ADAL" clId="{6B657B0E-D109-4773-AAE7-B4537069E382}" dt="2020-04-01T16:09:34.360" v="4095" actId="20577"/>
          <ac:spMkLst>
            <pc:docMk/>
            <pc:sldMk cId="0" sldId="292"/>
            <ac:spMk id="3" creationId="{00000000-0000-0000-0000-000000000000}"/>
          </ac:spMkLst>
        </pc:spChg>
      </pc:sldChg>
      <pc:sldChg chg="modSp add ord">
        <pc:chgData name="Craig" userId="9231af9e-1897-4c08-9c5d-ac4532ae2341" providerId="ADAL" clId="{6B657B0E-D109-4773-AAE7-B4537069E382}" dt="2020-04-13T18:13:25.408" v="4247" actId="20577"/>
        <pc:sldMkLst>
          <pc:docMk/>
          <pc:sldMk cId="0" sldId="295"/>
        </pc:sldMkLst>
        <pc:spChg chg="mod">
          <ac:chgData name="Craig" userId="9231af9e-1897-4c08-9c5d-ac4532ae2341" providerId="ADAL" clId="{6B657B0E-D109-4773-AAE7-B4537069E382}" dt="2020-03-30T22:09:53.475" v="2972" actId="20577"/>
          <ac:spMkLst>
            <pc:docMk/>
            <pc:sldMk cId="0" sldId="295"/>
            <ac:spMk id="2" creationId="{00000000-0000-0000-0000-000000000000}"/>
          </ac:spMkLst>
        </pc:spChg>
        <pc:spChg chg="mod">
          <ac:chgData name="Craig" userId="9231af9e-1897-4c08-9c5d-ac4532ae2341" providerId="ADAL" clId="{6B657B0E-D109-4773-AAE7-B4537069E382}" dt="2020-04-13T18:13:25.408" v="4247" actId="20577"/>
          <ac:spMkLst>
            <pc:docMk/>
            <pc:sldMk cId="0" sldId="295"/>
            <ac:spMk id="3" creationId="{00000000-0000-0000-0000-000000000000}"/>
          </ac:spMkLst>
        </pc:spChg>
      </pc:sldChg>
      <pc:sldChg chg="add del">
        <pc:chgData name="Craig" userId="9231af9e-1897-4c08-9c5d-ac4532ae2341" providerId="ADAL" clId="{6B657B0E-D109-4773-AAE7-B4537069E382}" dt="2020-04-01T16:12:27.788" v="4133" actId="47"/>
        <pc:sldMkLst>
          <pc:docMk/>
          <pc:sldMk cId="0" sldId="298"/>
        </pc:sldMkLst>
      </pc:sldChg>
      <pc:sldChg chg="modSp add modAnim">
        <pc:chgData name="Craig" userId="9231af9e-1897-4c08-9c5d-ac4532ae2341" providerId="ADAL" clId="{6B657B0E-D109-4773-AAE7-B4537069E382}" dt="2020-04-01T16:20:11.224" v="4136"/>
        <pc:sldMkLst>
          <pc:docMk/>
          <pc:sldMk cId="699910302" sldId="299"/>
        </pc:sldMkLst>
        <pc:spChg chg="mod">
          <ac:chgData name="Craig" userId="9231af9e-1897-4c08-9c5d-ac4532ae2341" providerId="ADAL" clId="{6B657B0E-D109-4773-AAE7-B4537069E382}" dt="2020-03-30T22:10:14.381" v="2993" actId="20577"/>
          <ac:spMkLst>
            <pc:docMk/>
            <pc:sldMk cId="699910302" sldId="299"/>
            <ac:spMk id="2" creationId="{C030FC15-BA48-45F5-8C73-2E58DF972B5D}"/>
          </ac:spMkLst>
        </pc:spChg>
        <pc:spChg chg="mod">
          <ac:chgData name="Craig" userId="9231af9e-1897-4c08-9c5d-ac4532ae2341" providerId="ADAL" clId="{6B657B0E-D109-4773-AAE7-B4537069E382}" dt="2020-03-30T22:11:25.246" v="3032" actId="20577"/>
          <ac:spMkLst>
            <pc:docMk/>
            <pc:sldMk cId="699910302" sldId="299"/>
            <ac:spMk id="3" creationId="{FFC8908F-3685-4973-A2ED-6AEC16F52BED}"/>
          </ac:spMkLst>
        </pc:spChg>
      </pc:sldChg>
      <pc:sldChg chg="add del">
        <pc:chgData name="Craig" userId="9231af9e-1897-4c08-9c5d-ac4532ae2341" providerId="ADAL" clId="{6B657B0E-D109-4773-AAE7-B4537069E382}" dt="2020-03-30T20:48:09.699" v="791"/>
        <pc:sldMkLst>
          <pc:docMk/>
          <pc:sldMk cId="1824187225" sldId="300"/>
        </pc:sldMkLst>
      </pc:sldChg>
      <pc:sldChg chg="addSp delSp modSp add">
        <pc:chgData name="Craig" userId="9231af9e-1897-4c08-9c5d-ac4532ae2341" providerId="ADAL" clId="{6B657B0E-D109-4773-AAE7-B4537069E382}" dt="2020-03-30T21:56:48.578" v="2113" actId="27636"/>
        <pc:sldMkLst>
          <pc:docMk/>
          <pc:sldMk cId="2703737225" sldId="300"/>
        </pc:sldMkLst>
        <pc:spChg chg="mod">
          <ac:chgData name="Craig" userId="9231af9e-1897-4c08-9c5d-ac4532ae2341" providerId="ADAL" clId="{6B657B0E-D109-4773-AAE7-B4537069E382}" dt="2020-03-30T20:50:12.699" v="965" actId="20577"/>
          <ac:spMkLst>
            <pc:docMk/>
            <pc:sldMk cId="2703737225" sldId="300"/>
            <ac:spMk id="2" creationId="{17DD2376-CA27-43D6-93F8-B279CA925BEA}"/>
          </ac:spMkLst>
        </pc:spChg>
        <pc:spChg chg="mod">
          <ac:chgData name="Craig" userId="9231af9e-1897-4c08-9c5d-ac4532ae2341" providerId="ADAL" clId="{6B657B0E-D109-4773-AAE7-B4537069E382}" dt="2020-03-30T21:56:48.578" v="2113" actId="27636"/>
          <ac:spMkLst>
            <pc:docMk/>
            <pc:sldMk cId="2703737225" sldId="300"/>
            <ac:spMk id="3" creationId="{03885723-2255-4B00-B6B7-9A734C223D41}"/>
          </ac:spMkLst>
        </pc:spChg>
        <pc:picChg chg="add mod">
          <ac:chgData name="Craig" userId="9231af9e-1897-4c08-9c5d-ac4532ae2341" providerId="ADAL" clId="{6B657B0E-D109-4773-AAE7-B4537069E382}" dt="2020-03-30T21:09:21.532" v="2003" actId="1076"/>
          <ac:picMkLst>
            <pc:docMk/>
            <pc:sldMk cId="2703737225" sldId="300"/>
            <ac:picMk id="5" creationId="{D3476AB1-8C23-4AFE-8675-7BAEB6469588}"/>
          </ac:picMkLst>
        </pc:picChg>
        <pc:picChg chg="add del mod">
          <ac:chgData name="Craig" userId="9231af9e-1897-4c08-9c5d-ac4532ae2341" providerId="ADAL" clId="{6B657B0E-D109-4773-AAE7-B4537069E382}" dt="2020-03-30T21:25:14.620" v="2018" actId="478"/>
          <ac:picMkLst>
            <pc:docMk/>
            <pc:sldMk cId="2703737225" sldId="300"/>
            <ac:picMk id="7" creationId="{98D61A50-227C-4910-B15D-83F1F2142652}"/>
          </ac:picMkLst>
        </pc:picChg>
        <pc:picChg chg="add del mod ord">
          <ac:chgData name="Craig" userId="9231af9e-1897-4c08-9c5d-ac4532ae2341" providerId="ADAL" clId="{6B657B0E-D109-4773-AAE7-B4537069E382}" dt="2020-03-30T21:49:56.042" v="2025" actId="478"/>
          <ac:picMkLst>
            <pc:docMk/>
            <pc:sldMk cId="2703737225" sldId="300"/>
            <ac:picMk id="9" creationId="{8DD002D6-097F-4EF6-8DDE-C158183D627A}"/>
          </ac:picMkLst>
        </pc:picChg>
        <pc:picChg chg="add del mod ord">
          <ac:chgData name="Craig" userId="9231af9e-1897-4c08-9c5d-ac4532ae2341" providerId="ADAL" clId="{6B657B0E-D109-4773-AAE7-B4537069E382}" dt="2020-03-30T21:52:00.853" v="2064" actId="478"/>
          <ac:picMkLst>
            <pc:docMk/>
            <pc:sldMk cId="2703737225" sldId="300"/>
            <ac:picMk id="11" creationId="{B69B2AD0-DE63-418C-809C-3278F7FAEE3E}"/>
          </ac:picMkLst>
        </pc:picChg>
      </pc:sldChg>
      <pc:sldChg chg="addSp delSp modSp add del">
        <pc:chgData name="Craig" userId="9231af9e-1897-4c08-9c5d-ac4532ae2341" providerId="ADAL" clId="{6B657B0E-D109-4773-AAE7-B4537069E382}" dt="2020-03-30T21:54:05.239" v="2065" actId="2696"/>
        <pc:sldMkLst>
          <pc:docMk/>
          <pc:sldMk cId="275590670" sldId="301"/>
        </pc:sldMkLst>
        <pc:spChg chg="mod">
          <ac:chgData name="Craig" userId="9231af9e-1897-4c08-9c5d-ac4532ae2341" providerId="ADAL" clId="{6B657B0E-D109-4773-AAE7-B4537069E382}" dt="2020-03-30T21:51:55.538" v="2063" actId="20577"/>
          <ac:spMkLst>
            <pc:docMk/>
            <pc:sldMk cId="275590670" sldId="301"/>
            <ac:spMk id="2" creationId="{317D69DD-264A-450C-81CD-939F66C16A3F}"/>
          </ac:spMkLst>
        </pc:spChg>
        <pc:spChg chg="del">
          <ac:chgData name="Craig" userId="9231af9e-1897-4c08-9c5d-ac4532ae2341" providerId="ADAL" clId="{6B657B0E-D109-4773-AAE7-B4537069E382}" dt="2020-03-30T21:51:25.168" v="2034" actId="931"/>
          <ac:spMkLst>
            <pc:docMk/>
            <pc:sldMk cId="275590670" sldId="301"/>
            <ac:spMk id="3" creationId="{2B7E2B47-F0AB-4BA7-AED9-330A84FD8044}"/>
          </ac:spMkLst>
        </pc:spChg>
        <pc:spChg chg="add del">
          <ac:chgData name="Craig" userId="9231af9e-1897-4c08-9c5d-ac4532ae2341" providerId="ADAL" clId="{6B657B0E-D109-4773-AAE7-B4537069E382}" dt="2020-03-30T21:51:19.485" v="2033"/>
          <ac:spMkLst>
            <pc:docMk/>
            <pc:sldMk cId="275590670" sldId="301"/>
            <ac:spMk id="5" creationId="{CCA0C98F-0901-46E3-B3F5-5E9069D5C664}"/>
          </ac:spMkLst>
        </pc:spChg>
        <pc:picChg chg="add mod">
          <ac:chgData name="Craig" userId="9231af9e-1897-4c08-9c5d-ac4532ae2341" providerId="ADAL" clId="{6B657B0E-D109-4773-AAE7-B4537069E382}" dt="2020-03-30T21:51:37.639" v="2037" actId="1076"/>
          <ac:picMkLst>
            <pc:docMk/>
            <pc:sldMk cId="275590670" sldId="301"/>
            <ac:picMk id="7" creationId="{685DC96B-939A-403E-A995-F517744922C8}"/>
          </ac:picMkLst>
        </pc:picChg>
      </pc:sldChg>
      <pc:sldChg chg="modSp add">
        <pc:chgData name="Craig" userId="9231af9e-1897-4c08-9c5d-ac4532ae2341" providerId="ADAL" clId="{6B657B0E-D109-4773-AAE7-B4537069E382}" dt="2020-03-30T22:14:27.483" v="3132" actId="20577"/>
        <pc:sldMkLst>
          <pc:docMk/>
          <pc:sldMk cId="972148969" sldId="301"/>
        </pc:sldMkLst>
        <pc:spChg chg="mod">
          <ac:chgData name="Craig" userId="9231af9e-1897-4c08-9c5d-ac4532ae2341" providerId="ADAL" clId="{6B657B0E-D109-4773-AAE7-B4537069E382}" dt="2020-03-30T21:58:45.454" v="2160" actId="313"/>
          <ac:spMkLst>
            <pc:docMk/>
            <pc:sldMk cId="972148969" sldId="301"/>
            <ac:spMk id="2" creationId="{EA79C1C7-2A92-4D8E-A164-DB4737D6BF52}"/>
          </ac:spMkLst>
        </pc:spChg>
        <pc:spChg chg="mod">
          <ac:chgData name="Craig" userId="9231af9e-1897-4c08-9c5d-ac4532ae2341" providerId="ADAL" clId="{6B657B0E-D109-4773-AAE7-B4537069E382}" dt="2020-03-30T22:14:27.483" v="3132" actId="20577"/>
          <ac:spMkLst>
            <pc:docMk/>
            <pc:sldMk cId="972148969" sldId="301"/>
            <ac:spMk id="3" creationId="{A80ED851-649C-41E4-BF80-2EA8F0DE8F8F}"/>
          </ac:spMkLst>
        </pc:spChg>
      </pc:sldChg>
      <pc:sldChg chg="addSp delSp modSp add">
        <pc:chgData name="Craig" userId="9231af9e-1897-4c08-9c5d-ac4532ae2341" providerId="ADAL" clId="{6B657B0E-D109-4773-AAE7-B4537069E382}" dt="2020-04-13T19:28:12.328" v="4800" actId="1076"/>
        <pc:sldMkLst>
          <pc:docMk/>
          <pc:sldMk cId="2447620167" sldId="302"/>
        </pc:sldMkLst>
        <pc:spChg chg="mod">
          <ac:chgData name="Craig" userId="9231af9e-1897-4c08-9c5d-ac4532ae2341" providerId="ADAL" clId="{6B657B0E-D109-4773-AAE7-B4537069E382}" dt="2020-03-30T23:38:16.767" v="3932" actId="20577"/>
          <ac:spMkLst>
            <pc:docMk/>
            <pc:sldMk cId="2447620167" sldId="302"/>
            <ac:spMk id="2" creationId="{F301953B-1495-41F0-8E3F-FF6723B58882}"/>
          </ac:spMkLst>
        </pc:spChg>
        <pc:spChg chg="del">
          <ac:chgData name="Craig" userId="9231af9e-1897-4c08-9c5d-ac4532ae2341" providerId="ADAL" clId="{6B657B0E-D109-4773-AAE7-B4537069E382}" dt="2020-03-30T23:30:59.548" v="3923" actId="931"/>
          <ac:spMkLst>
            <pc:docMk/>
            <pc:sldMk cId="2447620167" sldId="302"/>
            <ac:spMk id="3" creationId="{7904C73D-9959-4EE0-B713-29D575DF5F46}"/>
          </ac:spMkLst>
        </pc:spChg>
        <pc:spChg chg="add del mod">
          <ac:chgData name="Craig" userId="9231af9e-1897-4c08-9c5d-ac4532ae2341" providerId="ADAL" clId="{6B657B0E-D109-4773-AAE7-B4537069E382}" dt="2020-04-13T19:28:01.784" v="4796" actId="931"/>
          <ac:spMkLst>
            <pc:docMk/>
            <pc:sldMk cId="2447620167" sldId="302"/>
            <ac:spMk id="5" creationId="{0D900663-F16F-4069-9B48-CC8A7E46FB75}"/>
          </ac:spMkLst>
        </pc:spChg>
        <pc:spChg chg="add del mod">
          <ac:chgData name="Craig" userId="9231af9e-1897-4c08-9c5d-ac4532ae2341" providerId="ADAL" clId="{6B657B0E-D109-4773-AAE7-B4537069E382}" dt="2020-03-30T23:38:05.521" v="3927"/>
          <ac:spMkLst>
            <pc:docMk/>
            <pc:sldMk cId="2447620167" sldId="302"/>
            <ac:spMk id="8" creationId="{4637EB94-D71B-4553-8E6E-2E3EDA841FE6}"/>
          </ac:spMkLst>
        </pc:spChg>
        <pc:picChg chg="add del mod">
          <ac:chgData name="Craig" userId="9231af9e-1897-4c08-9c5d-ac4532ae2341" providerId="ADAL" clId="{6B657B0E-D109-4773-AAE7-B4537069E382}" dt="2020-03-30T23:41:32.261" v="3937" actId="478"/>
          <ac:picMkLst>
            <pc:docMk/>
            <pc:sldMk cId="2447620167" sldId="302"/>
            <ac:picMk id="5" creationId="{33F1D8C2-98DD-4AEE-AB95-35E255BC772F}"/>
          </ac:picMkLst>
        </pc:picChg>
        <pc:picChg chg="add del mod">
          <ac:chgData name="Craig" userId="9231af9e-1897-4c08-9c5d-ac4532ae2341" providerId="ADAL" clId="{6B657B0E-D109-4773-AAE7-B4537069E382}" dt="2020-03-30T23:37:59.832" v="3926" actId="478"/>
          <ac:picMkLst>
            <pc:docMk/>
            <pc:sldMk cId="2447620167" sldId="302"/>
            <ac:picMk id="6" creationId="{46D97868-CBFF-478F-A831-0F7FEDAAC270}"/>
          </ac:picMkLst>
        </pc:picChg>
        <pc:picChg chg="add mod">
          <ac:chgData name="Craig" userId="9231af9e-1897-4c08-9c5d-ac4532ae2341" providerId="ADAL" clId="{6B657B0E-D109-4773-AAE7-B4537069E382}" dt="2020-04-13T19:28:12.328" v="4800" actId="1076"/>
          <ac:picMkLst>
            <pc:docMk/>
            <pc:sldMk cId="2447620167" sldId="302"/>
            <ac:picMk id="7" creationId="{2BC44D22-3220-458B-9958-9F7DBBA6AF0D}"/>
          </ac:picMkLst>
        </pc:picChg>
        <pc:picChg chg="add del mod">
          <ac:chgData name="Craig" userId="9231af9e-1897-4c08-9c5d-ac4532ae2341" providerId="ADAL" clId="{6B657B0E-D109-4773-AAE7-B4537069E382}" dt="2020-04-13T19:27:26.026" v="4795" actId="478"/>
          <ac:picMkLst>
            <pc:docMk/>
            <pc:sldMk cId="2447620167" sldId="302"/>
            <ac:picMk id="10" creationId="{1FAC27BD-E10E-46FE-9D04-A661BA7704E7}"/>
          </ac:picMkLst>
        </pc:picChg>
      </pc:sldChg>
      <pc:sldChg chg="addSp modSp add">
        <pc:chgData name="Craig" userId="9231af9e-1897-4c08-9c5d-ac4532ae2341" providerId="ADAL" clId="{6B657B0E-D109-4773-AAE7-B4537069E382}" dt="2020-04-13T19:07:45.863" v="4771" actId="2165"/>
        <pc:sldMkLst>
          <pc:docMk/>
          <pc:sldMk cId="225424006" sldId="303"/>
        </pc:sldMkLst>
        <pc:spChg chg="mod">
          <ac:chgData name="Craig" userId="9231af9e-1897-4c08-9c5d-ac4532ae2341" providerId="ADAL" clId="{6B657B0E-D109-4773-AAE7-B4537069E382}" dt="2020-04-13T18:36:02.357" v="4330" actId="20577"/>
          <ac:spMkLst>
            <pc:docMk/>
            <pc:sldMk cId="225424006" sldId="303"/>
            <ac:spMk id="2" creationId="{BBEA770D-DE5D-4233-9C1E-F84D37BDC86F}"/>
          </ac:spMkLst>
        </pc:spChg>
        <pc:spChg chg="mod">
          <ac:chgData name="Craig" userId="9231af9e-1897-4c08-9c5d-ac4532ae2341" providerId="ADAL" clId="{6B657B0E-D109-4773-AAE7-B4537069E382}" dt="2020-04-13T18:42:36.141" v="4386" actId="20577"/>
          <ac:spMkLst>
            <pc:docMk/>
            <pc:sldMk cId="225424006" sldId="303"/>
            <ac:spMk id="3" creationId="{508F8CC0-0BE4-4D4F-AB88-858DBB28AF2E}"/>
          </ac:spMkLst>
        </pc:spChg>
        <pc:graphicFrameChg chg="add mod modGraphic">
          <ac:chgData name="Craig" userId="9231af9e-1897-4c08-9c5d-ac4532ae2341" providerId="ADAL" clId="{6B657B0E-D109-4773-AAE7-B4537069E382}" dt="2020-04-13T19:07:45.863" v="4771" actId="2165"/>
          <ac:graphicFrameMkLst>
            <pc:docMk/>
            <pc:sldMk cId="225424006" sldId="303"/>
            <ac:graphicFrameMk id="5" creationId="{6A15015B-6905-4120-9753-F4C7EDA94AAC}"/>
          </ac:graphicFrameMkLst>
        </pc:graphicFrameChg>
      </pc:sldChg>
      <pc:sldChg chg="modSp add">
        <pc:chgData name="Craig" userId="9231af9e-1897-4c08-9c5d-ac4532ae2341" providerId="ADAL" clId="{6B657B0E-D109-4773-AAE7-B4537069E382}" dt="2020-04-13T19:07:37.456" v="4770" actId="1076"/>
        <pc:sldMkLst>
          <pc:docMk/>
          <pc:sldMk cId="2871102760" sldId="304"/>
        </pc:sldMkLst>
        <pc:spChg chg="mod">
          <ac:chgData name="Craig" userId="9231af9e-1897-4c08-9c5d-ac4532ae2341" providerId="ADAL" clId="{6B657B0E-D109-4773-AAE7-B4537069E382}" dt="2020-04-13T18:47:07.491" v="4415" actId="20577"/>
          <ac:spMkLst>
            <pc:docMk/>
            <pc:sldMk cId="2871102760" sldId="304"/>
            <ac:spMk id="2" creationId="{BBEA770D-DE5D-4233-9C1E-F84D37BDC86F}"/>
          </ac:spMkLst>
        </pc:spChg>
        <pc:spChg chg="mod">
          <ac:chgData name="Craig" userId="9231af9e-1897-4c08-9c5d-ac4532ae2341" providerId="ADAL" clId="{6B657B0E-D109-4773-AAE7-B4537069E382}" dt="2020-04-13T19:07:33.362" v="4769" actId="20577"/>
          <ac:spMkLst>
            <pc:docMk/>
            <pc:sldMk cId="2871102760" sldId="304"/>
            <ac:spMk id="3" creationId="{508F8CC0-0BE4-4D4F-AB88-858DBB28AF2E}"/>
          </ac:spMkLst>
        </pc:spChg>
        <pc:graphicFrameChg chg="mod modGraphic">
          <ac:chgData name="Craig" userId="9231af9e-1897-4c08-9c5d-ac4532ae2341" providerId="ADAL" clId="{6B657B0E-D109-4773-AAE7-B4537069E382}" dt="2020-04-13T19:07:37.456" v="4770" actId="1076"/>
          <ac:graphicFrameMkLst>
            <pc:docMk/>
            <pc:sldMk cId="2871102760" sldId="304"/>
            <ac:graphicFrameMk id="5" creationId="{6A15015B-6905-4120-9753-F4C7EDA94AAC}"/>
          </ac:graphicFrameMkLst>
        </pc:graphicFrameChg>
      </pc:sldChg>
      <pc:sldChg chg="modSp add">
        <pc:chgData name="Craig" userId="9231af9e-1897-4c08-9c5d-ac4532ae2341" providerId="ADAL" clId="{6B657B0E-D109-4773-AAE7-B4537069E382}" dt="2020-04-13T19:27:16.707" v="4794" actId="20577"/>
        <pc:sldMkLst>
          <pc:docMk/>
          <pc:sldMk cId="4203926466" sldId="305"/>
        </pc:sldMkLst>
        <pc:spChg chg="mod">
          <ac:chgData name="Craig" userId="9231af9e-1897-4c08-9c5d-ac4532ae2341" providerId="ADAL" clId="{6B657B0E-D109-4773-AAE7-B4537069E382}" dt="2020-04-13T19:27:16.707" v="4794" actId="20577"/>
          <ac:spMkLst>
            <pc:docMk/>
            <pc:sldMk cId="4203926466" sldId="305"/>
            <ac:spMk id="2" creationId="{F301953B-1495-41F0-8E3F-FF6723B58882}"/>
          </ac:spMkLst>
        </pc:spChg>
      </pc:sldChg>
    </pc:docChg>
  </pc:docChgLst>
  <pc:docChgLst>
    <pc:chgData name="Craig Lindstrom" userId="9231af9e-1897-4c08-9c5d-ac4532ae2341" providerId="ADAL" clId="{D1CA7C0D-8107-4E31-A666-C9BE85C3DC53}"/>
    <pc:docChg chg="custSel modSld">
      <pc:chgData name="Craig Lindstrom" userId="9231af9e-1897-4c08-9c5d-ac4532ae2341" providerId="ADAL" clId="{D1CA7C0D-8107-4E31-A666-C9BE85C3DC53}" dt="2021-01-26T15:13:45.555" v="34" actId="27636"/>
      <pc:docMkLst>
        <pc:docMk/>
      </pc:docMkLst>
      <pc:sldChg chg="modSp mod">
        <pc:chgData name="Craig Lindstrom" userId="9231af9e-1897-4c08-9c5d-ac4532ae2341" providerId="ADAL" clId="{D1CA7C0D-8107-4E31-A666-C9BE85C3DC53}" dt="2021-01-26T15:13:45.555" v="34" actId="27636"/>
        <pc:sldMkLst>
          <pc:docMk/>
          <pc:sldMk cId="3296969909" sldId="264"/>
        </pc:sldMkLst>
        <pc:spChg chg="mod">
          <ac:chgData name="Craig Lindstrom" userId="9231af9e-1897-4c08-9c5d-ac4532ae2341" providerId="ADAL" clId="{D1CA7C0D-8107-4E31-A666-C9BE85C3DC53}" dt="2021-01-26T15:13:45.555" v="34" actId="27636"/>
          <ac:spMkLst>
            <pc:docMk/>
            <pc:sldMk cId="3296969909" sldId="264"/>
            <ac:spMk id="3" creationId="{00000000-0000-0000-0000-000000000000}"/>
          </ac:spMkLst>
        </pc:spChg>
      </pc:sldChg>
      <pc:sldChg chg="modSp mod">
        <pc:chgData name="Craig Lindstrom" userId="9231af9e-1897-4c08-9c5d-ac4532ae2341" providerId="ADAL" clId="{D1CA7C0D-8107-4E31-A666-C9BE85C3DC53}" dt="2021-01-26T15:09:19.833" v="20" actId="20577"/>
        <pc:sldMkLst>
          <pc:docMk/>
          <pc:sldMk cId="802925054" sldId="276"/>
        </pc:sldMkLst>
        <pc:spChg chg="mod">
          <ac:chgData name="Craig Lindstrom" userId="9231af9e-1897-4c08-9c5d-ac4532ae2341" providerId="ADAL" clId="{D1CA7C0D-8107-4E31-A666-C9BE85C3DC53}" dt="2021-01-26T15:09:19.833" v="20" actId="20577"/>
          <ac:spMkLst>
            <pc:docMk/>
            <pc:sldMk cId="802925054" sldId="276"/>
            <ac:spMk id="5" creationId="{00000000-0000-0000-0000-000000000000}"/>
          </ac:spMkLst>
        </pc:spChg>
      </pc:sldChg>
      <pc:sldChg chg="modSp mod">
        <pc:chgData name="Craig Lindstrom" userId="9231af9e-1897-4c08-9c5d-ac4532ae2341" providerId="ADAL" clId="{D1CA7C0D-8107-4E31-A666-C9BE85C3DC53}" dt="2021-01-26T15:10:47.058" v="21" actId="20577"/>
        <pc:sldMkLst>
          <pc:docMk/>
          <pc:sldMk cId="2508347057" sldId="277"/>
        </pc:sldMkLst>
        <pc:spChg chg="mod">
          <ac:chgData name="Craig Lindstrom" userId="9231af9e-1897-4c08-9c5d-ac4532ae2341" providerId="ADAL" clId="{D1CA7C0D-8107-4E31-A666-C9BE85C3DC53}" dt="2021-01-26T15:10:47.058" v="21" actId="20577"/>
          <ac:spMkLst>
            <pc:docMk/>
            <pc:sldMk cId="2508347057" sldId="277"/>
            <ac:spMk id="3" creationId="{00000000-0000-0000-0000-000000000000}"/>
          </ac:spMkLst>
        </pc:spChg>
      </pc:sldChg>
      <pc:sldChg chg="modSp mod">
        <pc:chgData name="Craig Lindstrom" userId="9231af9e-1897-4c08-9c5d-ac4532ae2341" providerId="ADAL" clId="{D1CA7C0D-8107-4E31-A666-C9BE85C3DC53}" dt="2021-01-26T15:11:28.925" v="27" actId="20577"/>
        <pc:sldMkLst>
          <pc:docMk/>
          <pc:sldMk cId="2338360281" sldId="279"/>
        </pc:sldMkLst>
        <pc:spChg chg="mod">
          <ac:chgData name="Craig Lindstrom" userId="9231af9e-1897-4c08-9c5d-ac4532ae2341" providerId="ADAL" clId="{D1CA7C0D-8107-4E31-A666-C9BE85C3DC53}" dt="2021-01-26T15:11:28.925" v="27" actId="20577"/>
          <ac:spMkLst>
            <pc:docMk/>
            <pc:sldMk cId="2338360281" sldId="279"/>
            <ac:spMk id="3" creationId="{00000000-0000-0000-0000-000000000000}"/>
          </ac:spMkLst>
        </pc:spChg>
      </pc:sldChg>
      <pc:sldChg chg="modSp mod">
        <pc:chgData name="Craig Lindstrom" userId="9231af9e-1897-4c08-9c5d-ac4532ae2341" providerId="ADAL" clId="{D1CA7C0D-8107-4E31-A666-C9BE85C3DC53}" dt="2021-01-26T15:12:11.156" v="30" actId="20577"/>
        <pc:sldMkLst>
          <pc:docMk/>
          <pc:sldMk cId="3337396052" sldId="281"/>
        </pc:sldMkLst>
        <pc:spChg chg="mod">
          <ac:chgData name="Craig Lindstrom" userId="9231af9e-1897-4c08-9c5d-ac4532ae2341" providerId="ADAL" clId="{D1CA7C0D-8107-4E31-A666-C9BE85C3DC53}" dt="2021-01-26T15:12:11.156" v="30" actId="20577"/>
          <ac:spMkLst>
            <pc:docMk/>
            <pc:sldMk cId="3337396052" sldId="281"/>
            <ac:spMk id="3" creationId="{00000000-0000-0000-0000-000000000000}"/>
          </ac:spMkLst>
        </pc:spChg>
      </pc:sldChg>
    </pc:docChg>
  </pc:docChgLst>
  <pc:docChgLst>
    <pc:chgData name="Moseley, Layne" userId="9041b215-39a8-4ae4-b813-eda36ad78c2a" providerId="ADAL" clId="{2CD8EF60-AE25-4071-ADF1-E251BED0D142}"/>
    <pc:docChg chg="modSld">
      <pc:chgData name="Moseley, Layne" userId="9041b215-39a8-4ae4-b813-eda36ad78c2a" providerId="ADAL" clId="{2CD8EF60-AE25-4071-ADF1-E251BED0D142}" dt="2021-09-23T15:41:08.793" v="10" actId="20577"/>
      <pc:docMkLst>
        <pc:docMk/>
      </pc:docMkLst>
      <pc:sldChg chg="modSp mod">
        <pc:chgData name="Moseley, Layne" userId="9041b215-39a8-4ae4-b813-eda36ad78c2a" providerId="ADAL" clId="{2CD8EF60-AE25-4071-ADF1-E251BED0D142}" dt="2021-09-23T15:40:26.324" v="6" actId="20577"/>
        <pc:sldMkLst>
          <pc:docMk/>
          <pc:sldMk cId="3296969909" sldId="264"/>
        </pc:sldMkLst>
        <pc:spChg chg="mod">
          <ac:chgData name="Moseley, Layne" userId="9041b215-39a8-4ae4-b813-eda36ad78c2a" providerId="ADAL" clId="{2CD8EF60-AE25-4071-ADF1-E251BED0D142}" dt="2021-09-23T15:40:26.324" v="6" actId="20577"/>
          <ac:spMkLst>
            <pc:docMk/>
            <pc:sldMk cId="3296969909" sldId="264"/>
            <ac:spMk id="3" creationId="{00000000-0000-0000-0000-000000000000}"/>
          </ac:spMkLst>
        </pc:spChg>
      </pc:sldChg>
      <pc:sldChg chg="modSp mod">
        <pc:chgData name="Moseley, Layne" userId="9041b215-39a8-4ae4-b813-eda36ad78c2a" providerId="ADAL" clId="{2CD8EF60-AE25-4071-ADF1-E251BED0D142}" dt="2021-09-23T15:41:08.793" v="10" actId="20577"/>
        <pc:sldMkLst>
          <pc:docMk/>
          <pc:sldMk cId="1368767458" sldId="265"/>
        </pc:sldMkLst>
        <pc:spChg chg="mod">
          <ac:chgData name="Moseley, Layne" userId="9041b215-39a8-4ae4-b813-eda36ad78c2a" providerId="ADAL" clId="{2CD8EF60-AE25-4071-ADF1-E251BED0D142}" dt="2021-09-23T15:41:08.793" v="10" actId="20577"/>
          <ac:spMkLst>
            <pc:docMk/>
            <pc:sldMk cId="1368767458" sldId="265"/>
            <ac:spMk id="7" creationId="{00000000-0000-0000-0000-000000000000}"/>
          </ac:spMkLst>
        </pc:spChg>
      </pc:sldChg>
      <pc:sldChg chg="modSp mod">
        <pc:chgData name="Moseley, Layne" userId="9041b215-39a8-4ae4-b813-eda36ad78c2a" providerId="ADAL" clId="{2CD8EF60-AE25-4071-ADF1-E251BED0D142}" dt="2021-09-23T15:25:53.921" v="2" actId="20577"/>
        <pc:sldMkLst>
          <pc:docMk/>
          <pc:sldMk cId="281499309" sldId="275"/>
        </pc:sldMkLst>
        <pc:spChg chg="mod">
          <ac:chgData name="Moseley, Layne" userId="9041b215-39a8-4ae4-b813-eda36ad78c2a" providerId="ADAL" clId="{2CD8EF60-AE25-4071-ADF1-E251BED0D142}" dt="2021-09-23T15:25:53.921" v="2" actId="20577"/>
          <ac:spMkLst>
            <pc:docMk/>
            <pc:sldMk cId="281499309" sldId="275"/>
            <ac:spMk id="3" creationId="{00000000-0000-0000-0000-000000000000}"/>
          </ac:spMkLst>
        </pc:spChg>
      </pc:sldChg>
      <pc:sldChg chg="modSp mod">
        <pc:chgData name="Moseley, Layne" userId="9041b215-39a8-4ae4-b813-eda36ad78c2a" providerId="ADAL" clId="{2CD8EF60-AE25-4071-ADF1-E251BED0D142}" dt="2021-09-23T15:26:08.155" v="3" actId="20577"/>
        <pc:sldMkLst>
          <pc:docMk/>
          <pc:sldMk cId="802925054" sldId="276"/>
        </pc:sldMkLst>
        <pc:spChg chg="mod">
          <ac:chgData name="Moseley, Layne" userId="9041b215-39a8-4ae4-b813-eda36ad78c2a" providerId="ADAL" clId="{2CD8EF60-AE25-4071-ADF1-E251BED0D142}" dt="2021-09-23T15:26:08.155" v="3" actId="20577"/>
          <ac:spMkLst>
            <pc:docMk/>
            <pc:sldMk cId="802925054" sldId="276"/>
            <ac:spMk id="3" creationId="{00000000-0000-0000-0000-000000000000}"/>
          </ac:spMkLst>
        </pc:spChg>
      </pc:sldChg>
      <pc:sldChg chg="modSp mod">
        <pc:chgData name="Moseley, Layne" userId="9041b215-39a8-4ae4-b813-eda36ad78c2a" providerId="ADAL" clId="{2CD8EF60-AE25-4071-ADF1-E251BED0D142}" dt="2021-09-23T15:26:23.781" v="4" actId="20577"/>
        <pc:sldMkLst>
          <pc:docMk/>
          <pc:sldMk cId="2508347057" sldId="277"/>
        </pc:sldMkLst>
        <pc:spChg chg="mod">
          <ac:chgData name="Moseley, Layne" userId="9041b215-39a8-4ae4-b813-eda36ad78c2a" providerId="ADAL" clId="{2CD8EF60-AE25-4071-ADF1-E251BED0D142}" dt="2021-09-23T15:26:23.781" v="4" actId="20577"/>
          <ac:spMkLst>
            <pc:docMk/>
            <pc:sldMk cId="2508347057" sldId="277"/>
            <ac:spMk id="3" creationId="{00000000-0000-0000-0000-000000000000}"/>
          </ac:spMkLst>
        </pc:spChg>
      </pc:sldChg>
    </pc:docChg>
  </pc:docChgLst>
  <pc:docChgLst>
    <pc:chgData name="Craig Lindstrom" userId="9231af9e-1897-4c08-9c5d-ac4532ae2341" providerId="ADAL" clId="{82F47C77-60AA-4EB6-8175-CFF489EDB8D8}"/>
    <pc:docChg chg="modSld">
      <pc:chgData name="Craig Lindstrom" userId="9231af9e-1897-4c08-9c5d-ac4532ae2341" providerId="ADAL" clId="{82F47C77-60AA-4EB6-8175-CFF489EDB8D8}" dt="2021-10-04T15:02:43.739" v="1" actId="20577"/>
      <pc:docMkLst>
        <pc:docMk/>
      </pc:docMkLst>
      <pc:sldChg chg="modSp mod">
        <pc:chgData name="Craig Lindstrom" userId="9231af9e-1897-4c08-9c5d-ac4532ae2341" providerId="ADAL" clId="{82F47C77-60AA-4EB6-8175-CFF489EDB8D8}" dt="2021-10-04T15:02:43.739" v="1" actId="20577"/>
        <pc:sldMkLst>
          <pc:docMk/>
          <pc:sldMk cId="1071904467" sldId="266"/>
        </pc:sldMkLst>
        <pc:spChg chg="mod">
          <ac:chgData name="Craig Lindstrom" userId="9231af9e-1897-4c08-9c5d-ac4532ae2341" providerId="ADAL" clId="{82F47C77-60AA-4EB6-8175-CFF489EDB8D8}" dt="2021-10-04T15:02:43.739" v="1" actId="20577"/>
          <ac:spMkLst>
            <pc:docMk/>
            <pc:sldMk cId="1071904467" sldId="266"/>
            <ac:spMk id="7" creationId="{00000000-0000-0000-0000-000000000000}"/>
          </ac:spMkLst>
        </pc:spChg>
      </pc:sldChg>
    </pc:docChg>
  </pc:docChgLst>
  <pc:docChgLst>
    <pc:chgData name="Craig" userId="9231af9e-1897-4c08-9c5d-ac4532ae2341" providerId="ADAL" clId="{24D505E3-E179-4A84-A215-BA525CC8D3AE}"/>
    <pc:docChg chg="delSld modSld">
      <pc:chgData name="Craig" userId="9231af9e-1897-4c08-9c5d-ac4532ae2341" providerId="ADAL" clId="{24D505E3-E179-4A84-A215-BA525CC8D3AE}" dt="2020-04-14T22:59:31.133" v="5" actId="6549"/>
      <pc:docMkLst>
        <pc:docMk/>
      </pc:docMkLst>
      <pc:sldChg chg="modSp">
        <pc:chgData name="Craig" userId="9231af9e-1897-4c08-9c5d-ac4532ae2341" providerId="ADAL" clId="{24D505E3-E179-4A84-A215-BA525CC8D3AE}" dt="2020-04-13T19:31:10.992" v="4" actId="6549"/>
        <pc:sldMkLst>
          <pc:docMk/>
          <pc:sldMk cId="3918766399" sldId="256"/>
        </pc:sldMkLst>
        <pc:spChg chg="mod">
          <ac:chgData name="Craig" userId="9231af9e-1897-4c08-9c5d-ac4532ae2341" providerId="ADAL" clId="{24D505E3-E179-4A84-A215-BA525CC8D3AE}" dt="2020-04-13T19:31:10.992" v="4" actId="6549"/>
          <ac:spMkLst>
            <pc:docMk/>
            <pc:sldMk cId="3918766399" sldId="256"/>
            <ac:spMk id="2" creationId="{D098CA8A-A8A3-48F9-AE5B-9655ABEE69C2}"/>
          </ac:spMkLst>
        </pc:spChg>
      </pc:sldChg>
      <pc:sldChg chg="del">
        <pc:chgData name="Craig" userId="9231af9e-1897-4c08-9c5d-ac4532ae2341" providerId="ADAL" clId="{24D505E3-E179-4A84-A215-BA525CC8D3AE}" dt="2020-04-13T19:30:39.044" v="0" actId="47"/>
        <pc:sldMkLst>
          <pc:docMk/>
          <pc:sldMk cId="0" sldId="295"/>
        </pc:sldMkLst>
      </pc:sldChg>
      <pc:sldChg chg="modSp modAnim">
        <pc:chgData name="Craig" userId="9231af9e-1897-4c08-9c5d-ac4532ae2341" providerId="ADAL" clId="{24D505E3-E179-4A84-A215-BA525CC8D3AE}" dt="2020-04-13T19:30:58.139" v="3" actId="6549"/>
        <pc:sldMkLst>
          <pc:docMk/>
          <pc:sldMk cId="699910302" sldId="299"/>
        </pc:sldMkLst>
        <pc:spChg chg="mod">
          <ac:chgData name="Craig" userId="9231af9e-1897-4c08-9c5d-ac4532ae2341" providerId="ADAL" clId="{24D505E3-E179-4A84-A215-BA525CC8D3AE}" dt="2020-04-13T19:30:58.139" v="3" actId="6549"/>
          <ac:spMkLst>
            <pc:docMk/>
            <pc:sldMk cId="699910302" sldId="299"/>
            <ac:spMk id="2" creationId="{C030FC15-BA48-45F5-8C73-2E58DF972B5D}"/>
          </ac:spMkLst>
        </pc:spChg>
        <pc:spChg chg="mod">
          <ac:chgData name="Craig" userId="9231af9e-1897-4c08-9c5d-ac4532ae2341" providerId="ADAL" clId="{24D505E3-E179-4A84-A215-BA525CC8D3AE}" dt="2020-04-13T19:30:52.549" v="2" actId="6549"/>
          <ac:spMkLst>
            <pc:docMk/>
            <pc:sldMk cId="699910302" sldId="299"/>
            <ac:spMk id="3" creationId="{FFC8908F-3685-4973-A2ED-6AEC16F52BED}"/>
          </ac:spMkLst>
        </pc:spChg>
      </pc:sldChg>
      <pc:sldChg chg="del">
        <pc:chgData name="Craig" userId="9231af9e-1897-4c08-9c5d-ac4532ae2341" providerId="ADAL" clId="{24D505E3-E179-4A84-A215-BA525CC8D3AE}" dt="2020-04-13T19:30:39.044" v="0" actId="47"/>
        <pc:sldMkLst>
          <pc:docMk/>
          <pc:sldMk cId="2703737225" sldId="300"/>
        </pc:sldMkLst>
      </pc:sldChg>
      <pc:sldChg chg="del">
        <pc:chgData name="Craig" userId="9231af9e-1897-4c08-9c5d-ac4532ae2341" providerId="ADAL" clId="{24D505E3-E179-4A84-A215-BA525CC8D3AE}" dt="2020-04-13T19:30:39.044" v="0" actId="47"/>
        <pc:sldMkLst>
          <pc:docMk/>
          <pc:sldMk cId="972148969" sldId="301"/>
        </pc:sldMkLst>
      </pc:sldChg>
      <pc:sldChg chg="modSp">
        <pc:chgData name="Craig" userId="9231af9e-1897-4c08-9c5d-ac4532ae2341" providerId="ADAL" clId="{24D505E3-E179-4A84-A215-BA525CC8D3AE}" dt="2020-04-14T22:59:31.133" v="5" actId="6549"/>
        <pc:sldMkLst>
          <pc:docMk/>
          <pc:sldMk cId="2447620167" sldId="302"/>
        </pc:sldMkLst>
        <pc:spChg chg="mod">
          <ac:chgData name="Craig" userId="9231af9e-1897-4c08-9c5d-ac4532ae2341" providerId="ADAL" clId="{24D505E3-E179-4A84-A215-BA525CC8D3AE}" dt="2020-04-14T22:59:31.133" v="5" actId="6549"/>
          <ac:spMkLst>
            <pc:docMk/>
            <pc:sldMk cId="2447620167" sldId="302"/>
            <ac:spMk id="2" creationId="{F301953B-1495-41F0-8E3F-FF6723B58882}"/>
          </ac:spMkLst>
        </pc:spChg>
      </pc:sldChg>
      <pc:sldChg chg="del">
        <pc:chgData name="Craig" userId="9231af9e-1897-4c08-9c5d-ac4532ae2341" providerId="ADAL" clId="{24D505E3-E179-4A84-A215-BA525CC8D3AE}" dt="2020-04-13T19:30:43.493" v="1" actId="47"/>
        <pc:sldMkLst>
          <pc:docMk/>
          <pc:sldMk cId="225424006" sldId="303"/>
        </pc:sldMkLst>
      </pc:sldChg>
      <pc:sldChg chg="del">
        <pc:chgData name="Craig" userId="9231af9e-1897-4c08-9c5d-ac4532ae2341" providerId="ADAL" clId="{24D505E3-E179-4A84-A215-BA525CC8D3AE}" dt="2020-04-13T19:30:43.493" v="1" actId="47"/>
        <pc:sldMkLst>
          <pc:docMk/>
          <pc:sldMk cId="2871102760" sldId="304"/>
        </pc:sldMkLst>
      </pc:sldChg>
    </pc:docChg>
  </pc:docChgLst>
  <pc:docChgLst>
    <pc:chgData name="Craig" userId="9231af9e-1897-4c08-9c5d-ac4532ae2341" providerId="ADAL" clId="{C9F9BDF4-97C9-4DE7-9F18-3AF151D6F8FD}"/>
    <pc:docChg chg="addSld delSld modSld">
      <pc:chgData name="Craig" userId="9231af9e-1897-4c08-9c5d-ac4532ae2341" providerId="ADAL" clId="{C9F9BDF4-97C9-4DE7-9F18-3AF151D6F8FD}" dt="2020-04-15T17:46:44.452" v="8"/>
      <pc:docMkLst>
        <pc:docMk/>
      </pc:docMkLst>
      <pc:sldChg chg="addSp delSp modSp modAnim">
        <pc:chgData name="Craig" userId="9231af9e-1897-4c08-9c5d-ac4532ae2341" providerId="ADAL" clId="{C9F9BDF4-97C9-4DE7-9F18-3AF151D6F8FD}" dt="2020-04-15T17:46:44.452" v="8"/>
        <pc:sldMkLst>
          <pc:docMk/>
          <pc:sldMk cId="699910302" sldId="299"/>
        </pc:sldMkLst>
        <pc:spChg chg="del">
          <ac:chgData name="Craig" userId="9231af9e-1897-4c08-9c5d-ac4532ae2341" providerId="ADAL" clId="{C9F9BDF4-97C9-4DE7-9F18-3AF151D6F8FD}" dt="2020-04-15T17:46:44.452" v="8"/>
          <ac:spMkLst>
            <pc:docMk/>
            <pc:sldMk cId="699910302" sldId="299"/>
            <ac:spMk id="2" creationId="{C030FC15-BA48-45F5-8C73-2E58DF972B5D}"/>
          </ac:spMkLst>
        </pc:spChg>
        <pc:spChg chg="del">
          <ac:chgData name="Craig" userId="9231af9e-1897-4c08-9c5d-ac4532ae2341" providerId="ADAL" clId="{C9F9BDF4-97C9-4DE7-9F18-3AF151D6F8FD}" dt="2020-04-15T17:46:44.452" v="8"/>
          <ac:spMkLst>
            <pc:docMk/>
            <pc:sldMk cId="699910302" sldId="299"/>
            <ac:spMk id="3" creationId="{FFC8908F-3685-4973-A2ED-6AEC16F52BED}"/>
          </ac:spMkLst>
        </pc:spChg>
        <pc:spChg chg="add del mod">
          <ac:chgData name="Craig" userId="9231af9e-1897-4c08-9c5d-ac4532ae2341" providerId="ADAL" clId="{C9F9BDF4-97C9-4DE7-9F18-3AF151D6F8FD}" dt="2020-04-15T17:46:44.452" v="8"/>
          <ac:spMkLst>
            <pc:docMk/>
            <pc:sldMk cId="699910302" sldId="299"/>
            <ac:spMk id="5" creationId="{85E04D22-A677-4715-831B-AC1F904C95E7}"/>
          </ac:spMkLst>
        </pc:spChg>
        <pc:spChg chg="add mod">
          <ac:chgData name="Craig" userId="9231af9e-1897-4c08-9c5d-ac4532ae2341" providerId="ADAL" clId="{C9F9BDF4-97C9-4DE7-9F18-3AF151D6F8FD}" dt="2020-04-15T17:46:44.452" v="8"/>
          <ac:spMkLst>
            <pc:docMk/>
            <pc:sldMk cId="699910302" sldId="299"/>
            <ac:spMk id="6" creationId="{DCBBB5F7-E888-4DD8-8678-91B39272F5CE}"/>
          </ac:spMkLst>
        </pc:spChg>
        <pc:spChg chg="add mod">
          <ac:chgData name="Craig" userId="9231af9e-1897-4c08-9c5d-ac4532ae2341" providerId="ADAL" clId="{C9F9BDF4-97C9-4DE7-9F18-3AF151D6F8FD}" dt="2020-04-15T17:46:44.452" v="8"/>
          <ac:spMkLst>
            <pc:docMk/>
            <pc:sldMk cId="699910302" sldId="299"/>
            <ac:spMk id="7" creationId="{970D0792-0E30-426D-94A8-16EE4857E9F6}"/>
          </ac:spMkLst>
        </pc:spChg>
      </pc:sldChg>
      <pc:sldChg chg="addSp delSp modSp add del mod">
        <pc:chgData name="Craig" userId="9231af9e-1897-4c08-9c5d-ac4532ae2341" providerId="ADAL" clId="{C9F9BDF4-97C9-4DE7-9F18-3AF151D6F8FD}" dt="2020-04-15T17:22:17.424" v="4" actId="2696"/>
        <pc:sldMkLst>
          <pc:docMk/>
          <pc:sldMk cId="935740990" sldId="306"/>
        </pc:sldMkLst>
        <pc:spChg chg="del">
          <ac:chgData name="Craig" userId="9231af9e-1897-4c08-9c5d-ac4532ae2341" providerId="ADAL" clId="{C9F9BDF4-97C9-4DE7-9F18-3AF151D6F8FD}" dt="2020-04-15T17:22:00.203" v="1" actId="3680"/>
          <ac:spMkLst>
            <pc:docMk/>
            <pc:sldMk cId="935740990" sldId="306"/>
            <ac:spMk id="3" creationId="{46C7C22E-7B6A-4212-9A00-412AF1310358}"/>
          </ac:spMkLst>
        </pc:spChg>
        <pc:graphicFrameChg chg="add mod ord modGraphic">
          <ac:chgData name="Craig" userId="9231af9e-1897-4c08-9c5d-ac4532ae2341" providerId="ADAL" clId="{C9F9BDF4-97C9-4DE7-9F18-3AF151D6F8FD}" dt="2020-04-15T17:22:10.618" v="3"/>
          <ac:graphicFrameMkLst>
            <pc:docMk/>
            <pc:sldMk cId="935740990" sldId="306"/>
            <ac:graphicFrameMk id="5" creationId="{0B0877D7-66E3-4A73-B2B9-C47E912621C3}"/>
          </ac:graphicFrameMkLst>
        </pc:graphicFrameChg>
      </pc:sldChg>
      <pc:sldChg chg="addSp delSp modSp add del mod">
        <pc:chgData name="Craig" userId="9231af9e-1897-4c08-9c5d-ac4532ae2341" providerId="ADAL" clId="{C9F9BDF4-97C9-4DE7-9F18-3AF151D6F8FD}" dt="2020-04-15T17:22:37.482" v="7" actId="2696"/>
        <pc:sldMkLst>
          <pc:docMk/>
          <pc:sldMk cId="1114527337" sldId="306"/>
        </pc:sldMkLst>
        <pc:spChg chg="del">
          <ac:chgData name="Craig" userId="9231af9e-1897-4c08-9c5d-ac4532ae2341" providerId="ADAL" clId="{C9F9BDF4-97C9-4DE7-9F18-3AF151D6F8FD}" dt="2020-04-15T17:22:26.425" v="6" actId="3680"/>
          <ac:spMkLst>
            <pc:docMk/>
            <pc:sldMk cId="1114527337" sldId="306"/>
            <ac:spMk id="3" creationId="{4365343A-A8E7-4537-BF3D-C97376CD583D}"/>
          </ac:spMkLst>
        </pc:spChg>
        <pc:graphicFrameChg chg="add mod ord modGraphic">
          <ac:chgData name="Craig" userId="9231af9e-1897-4c08-9c5d-ac4532ae2341" providerId="ADAL" clId="{C9F9BDF4-97C9-4DE7-9F18-3AF151D6F8FD}" dt="2020-04-15T17:22:26.425" v="6" actId="3680"/>
          <ac:graphicFrameMkLst>
            <pc:docMk/>
            <pc:sldMk cId="1114527337" sldId="306"/>
            <ac:graphicFrameMk id="5" creationId="{7CEA7357-1AE1-4428-BB7E-86C88E39BCE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0CE53-6DB9-4537-AFF9-EEDD4E0FA7C4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5B7F6-861D-440B-881C-16B2CE6D7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6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4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CA63-6CF1-4722-8632-AC91E5399FAC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7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EEBF-C55A-4291-B6EF-E6A78E9639CE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2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8489D-EE45-4421-B391-3B1AB5785CBF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8338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9EC93-74EB-4716-BC5A-C807669686ED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2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BE6E8-2442-4094-AE48-12D9CCC43281}" type="datetime1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63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862A2-B900-4FFB-93FE-05F154038B77}" type="datetime1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75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54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1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6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7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8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9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9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85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2000"/>
                <a:hueMod val="96000"/>
                <a:satMod val="128000"/>
                <a:lumMod val="114000"/>
              </a:schemeClr>
            </a:gs>
            <a:gs pos="100000">
              <a:schemeClr val="bg2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25064-E5FA-41F7-83F9-8CB7FDEDA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458419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Craig J Lindstrom © 2020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8CA8A-A8A3-48F9-AE5B-9655ABEE6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458419" cy="3329581"/>
          </a:xfrm>
        </p:spPr>
        <p:txBody>
          <a:bodyPr>
            <a:normAutofit/>
          </a:bodyPr>
          <a:lstStyle/>
          <a:p>
            <a:r>
              <a:rPr lang="en-US"/>
              <a:t>Arrays 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BBABD-CC83-4BFC-869D-9846B65B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46E5E13-EE34-439C-B49B-F0CB75B28E1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766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[&lt;</a:t>
            </a:r>
            <a:r>
              <a:rPr lang="en-US" dirty="0" err="1"/>
              <a:t>indexExpression</a:t>
            </a:r>
            <a:r>
              <a:rPr lang="en-US" dirty="0"/>
              <a:t>&gt;] </a:t>
            </a:r>
            <a:br>
              <a:rPr lang="en-US" dirty="0"/>
            </a:br>
            <a:r>
              <a:rPr lang="en-US" dirty="0"/>
              <a:t>Array Index Operator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[] is the array index operator. The syntax of the operator is</a:t>
            </a:r>
          </a:p>
          <a:p>
            <a:r>
              <a:rPr lang="en-US" dirty="0"/>
              <a:t>&lt;</a:t>
            </a:r>
            <a:r>
              <a:rPr lang="en-US" dirty="0" err="1"/>
              <a:t>valueExpression</a:t>
            </a:r>
            <a:r>
              <a:rPr lang="en-US" dirty="0"/>
              <a:t>&gt;[</a:t>
            </a:r>
            <a:r>
              <a:rPr lang="en-US" dirty="0" err="1"/>
              <a:t>valueExpression</a:t>
            </a:r>
            <a:r>
              <a:rPr lang="en-US" dirty="0"/>
              <a:t>]</a:t>
            </a:r>
          </a:p>
          <a:p>
            <a:r>
              <a:rPr lang="en-US" dirty="0"/>
              <a:t>The left operand is </a:t>
            </a:r>
            <a:r>
              <a:rPr lang="en-US"/>
              <a:t>the array, </a:t>
            </a:r>
            <a:r>
              <a:rPr lang="en-US" dirty="0"/>
              <a:t>the right operand is the index(s), the index can be a single index or an array of indexes</a:t>
            </a:r>
          </a:p>
          <a:p>
            <a:r>
              <a:rPr lang="en-US" dirty="0"/>
              <a:t>Basic Rules</a:t>
            </a:r>
          </a:p>
          <a:p>
            <a:pPr lvl="1"/>
            <a:r>
              <a:rPr lang="en-US" dirty="0"/>
              <a:t>Indexes are 0 based</a:t>
            </a:r>
          </a:p>
          <a:p>
            <a:pPr lvl="1"/>
            <a:r>
              <a:rPr lang="en-US" dirty="0"/>
              <a:t>PowerShell allows negative indexes which index from the end of the array (-1 being the last index in the array)</a:t>
            </a:r>
          </a:p>
          <a:p>
            <a:pPr lvl="1"/>
            <a:r>
              <a:rPr lang="en-US" dirty="0"/>
              <a:t>Accessing an index that does not exist returns a null rather than throwing an error</a:t>
            </a:r>
          </a:p>
          <a:p>
            <a:r>
              <a:rPr lang="en-US" dirty="0"/>
              <a:t>There can not be a space between the last character in the </a:t>
            </a:r>
            <a:r>
              <a:rPr lang="en-US" dirty="0" err="1"/>
              <a:t>indexExpression</a:t>
            </a:r>
            <a:r>
              <a:rPr lang="en-US" dirty="0"/>
              <a:t> and the closing 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0D8732-6FB9-4D7E-84B3-4FBEA404B193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767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 Examples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array $a=10,20,30,40,50,60,70,80,90,100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$a[0]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#returns 10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$a[$</a:t>
            </a:r>
            <a:r>
              <a:rPr lang="en-US" dirty="0" err="1">
                <a:latin typeface="Consolas" panose="020B0609020204030204" pitchFamily="49" charset="0"/>
              </a:rPr>
              <a:t>a.length</a:t>
            </a:r>
            <a:r>
              <a:rPr lang="en-US" dirty="0">
                <a:latin typeface="Consolas" panose="020B0609020204030204" pitchFamily="49" charset="0"/>
              </a:rPr>
              <a:t> -1]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#returns 100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</a:t>
            </a:r>
            <a:r>
              <a:rPr lang="en-US">
                <a:latin typeface="Consolas" panose="020B0609020204030204" pitchFamily="49" charset="0"/>
              </a:rPr>
              <a:t>a[$a</a:t>
            </a:r>
            <a:r>
              <a:rPr lang="en-US" dirty="0" err="1">
                <a:latin typeface="Consolas" panose="020B0609020204030204" pitchFamily="49" charset="0"/>
              </a:rPr>
              <a:t>.length</a:t>
            </a:r>
            <a:r>
              <a:rPr lang="en-US" dirty="0">
                <a:latin typeface="Consolas" panose="020B0609020204030204" pitchFamily="49" charset="0"/>
              </a:rPr>
              <a:t>]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returns a null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$a[-1]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#returns 100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$a[2..5]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#returns 30,40,50,60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$a[5..2]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#returns 60,50,40,30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$a[1,5,7]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#returns 20,60,80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$a[,1 + 3..5 + 8] 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#returns 20,40,50,60,90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0D8732-6FB9-4D7E-84B3-4FBEA404B193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90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 marL="0" marR="0" lvl="0" indent="0" defTabSz="4572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80D8732-6FB9-4D7E-84B3-4FBEA404B193}" type="slidenum"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defTabSz="4572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(PT) 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393244"/>
            <a:ext cx="9334500" cy="3855155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1600" dirty="0"/>
              <a:t>Because .NET supports multidimensional arrays PowerShell must support multidimensional arrays.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1600" dirty="0"/>
              <a:t>You can create a multidimensional array with the new-object cmdlet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1600" dirty="0"/>
              <a:t>Create a two-dimensional array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	$and=New-Object -TypeName 'Object[,]' -</a:t>
            </a:r>
            <a:r>
              <a:rPr lang="en-US" sz="1600" dirty="0" err="1">
                <a:latin typeface="Consolas" panose="020B0609020204030204" pitchFamily="49" charset="0"/>
              </a:rPr>
              <a:t>ArgumentList</a:t>
            </a:r>
            <a:r>
              <a:rPr lang="en-US" sz="1600" dirty="0">
                <a:latin typeface="Consolas" panose="020B0609020204030204" pitchFamily="49" charset="0"/>
              </a:rPr>
              <a:t> 2,2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sz="1600" dirty="0">
                <a:latin typeface="Consolas" panose="020B0609020204030204" pitchFamily="49" charset="0"/>
              </a:rPr>
              <a:t>Set the values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$and[0,0]=$false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$and[0,1]=$false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$and[1,0]=$false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400" dirty="0">
                <a:latin typeface="Consolas" panose="020B0609020204030204" pitchFamily="49" charset="0"/>
              </a:rPr>
              <a:t>$and[1,1]=$true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Retrieve a value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	$and[1,1]  #returns true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	$and  #returns  </a:t>
            </a:r>
            <a:r>
              <a:rPr lang="en-US" sz="1600" dirty="0" err="1">
                <a:latin typeface="Consolas" panose="020B0609020204030204" pitchFamily="49" charset="0"/>
              </a:rPr>
              <a:t>false,false,false,true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595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953B-1495-41F0-8E3F-FF6723B5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yourself!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3278C-DE6D-422E-B92E-5A7A772D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13</a:t>
            </a:fld>
            <a:endParaRPr lang="en-US"/>
          </a:p>
        </p:txBody>
      </p:sp>
      <p:pic>
        <p:nvPicPr>
          <p:cNvPr id="10" name="Content Placeholder 9" descr="A picture containing helmet&#10;&#10;Description automatically generated">
            <a:extLst>
              <a:ext uri="{FF2B5EF4-FFF2-40B4-BE49-F238E27FC236}">
                <a16:creationId xmlns:a16="http://schemas.microsoft.com/office/drawing/2014/main" id="{1FAC27BD-E10E-46FE-9D04-A661BA770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014" y="1951038"/>
            <a:ext cx="4416591" cy="4195762"/>
          </a:xfrm>
        </p:spPr>
      </p:pic>
    </p:spTree>
    <p:extLst>
      <p:ext uri="{BB962C8B-B14F-4D97-AF65-F5344CB8AC3E}">
        <p14:creationId xmlns:p14="http://schemas.microsoft.com/office/powerpoint/2010/main" val="420392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creates arrays on the fly as needed</a:t>
            </a:r>
          </a:p>
          <a:p>
            <a:r>
              <a:rPr lang="en-US" dirty="0"/>
              <a:t>If a scalar type is needed the array is unwrapped and a scalar is provided</a:t>
            </a:r>
          </a:p>
          <a:p>
            <a:r>
              <a:rPr lang="en-US" dirty="0"/>
              <a:t>Since PowerShell v3, all objects are treated as a pseudo array and have a count property.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78A1C6-E011-475D-AAFA-8E15581B77D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9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 the "," (comma)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4067204" cy="4195481"/>
          </a:xfrm>
        </p:spPr>
        <p:txBody>
          <a:bodyPr/>
          <a:lstStyle/>
          <a:p>
            <a:r>
              <a:rPr lang="en-US" dirty="0"/>
              <a:t>PowerShell uses the comma operator to create an array on the fly</a:t>
            </a:r>
          </a:p>
          <a:p>
            <a:r>
              <a:rPr lang="en-US" dirty="0"/>
              <a:t>The command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1,2,'foo'</a:t>
            </a:r>
            <a:br>
              <a:rPr lang="en-US" dirty="0"/>
            </a:br>
            <a:r>
              <a:rPr lang="en-US" dirty="0"/>
              <a:t>creates and array with 3 elements, the number 1, the number 2 and the string 'foo'</a:t>
            </a:r>
          </a:p>
          <a:p>
            <a:r>
              <a:rPr lang="en-US" dirty="0"/>
              <a:t>Any time you use the comma operator PowerShell make an array!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78A1C6-E011-475D-AAFA-8E15581B77D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0820" y="2069218"/>
            <a:ext cx="5379566" cy="3693319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PS &gt; $a=1,2,'foo'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PS &gt; $a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PS &gt; $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a.gettype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IsPublic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IsSerial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Name     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BaseType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-------- -------- ----       </a:t>
            </a:r>
            <a:r>
              <a:rPr lang="en-US" dirty="0">
                <a:solidFill>
                  <a:prstClr val="white"/>
                </a:solidFill>
                <a:latin typeface="Consolas" panose="020B0609020204030204" pitchFamily="49" charset="0"/>
              </a:rPr>
              <a:t>---------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   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Object[]	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System.Array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PS &gt; $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a.Count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0292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 indexing is done using the $array[index] syntax.</a:t>
            </a:r>
          </a:p>
          <a:p>
            <a:r>
              <a:rPr lang="en-US"/>
              <a:t>Remember, </a:t>
            </a:r>
            <a:r>
              <a:rPr lang="en-US" dirty="0"/>
              <a:t>indexes are 0 based (inherited from .NET) so the first element of an array stored in the variable $a would be accessed using index 0, E.g. $a[0]</a:t>
            </a:r>
          </a:p>
          <a:p>
            <a:r>
              <a:rPr lang="en-US" dirty="0"/>
              <a:t>You can use an array of indexes to select multiple items from an array at once.  E.g.</a:t>
            </a:r>
          </a:p>
          <a:p>
            <a:pPr lvl="1"/>
            <a:r>
              <a:rPr lang="en-US" dirty="0"/>
              <a:t>$a[0,1,5] would return the first, second and sixth elements of the array</a:t>
            </a:r>
          </a:p>
          <a:p>
            <a:r>
              <a:rPr lang="en-US" dirty="0"/>
              <a:t>You can change the value in an array using the index, if you specify an index that does not exist an </a:t>
            </a:r>
            <a:r>
              <a:rPr lang="en-US" b="1" dirty="0" err="1"/>
              <a:t>IndexOutOfRangeException</a:t>
            </a:r>
            <a:r>
              <a:rPr lang="en-US" dirty="0"/>
              <a:t> error is thrown</a:t>
            </a:r>
          </a:p>
          <a:p>
            <a:pPr lvl="1"/>
            <a:r>
              <a:rPr lang="en-US" dirty="0"/>
              <a:t>$a[2]='bar'</a:t>
            </a:r>
          </a:p>
          <a:p>
            <a:r>
              <a:rPr lang="en-US" dirty="0"/>
              <a:t>If you access an index that is out of range PowerShell will not throw an exception but will return a null.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78A1C6-E011-475D-AAFA-8E15581B77D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34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Elements to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add elements to an array with the + or += operator</a:t>
            </a:r>
          </a:p>
          <a:p>
            <a:r>
              <a:rPr lang="en-US" dirty="0">
                <a:latin typeface="Consolas" panose="020B0609020204030204" pitchFamily="49" charset="0"/>
              </a:rPr>
              <a:t>$a+=1 or $a=$a + 1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/>
              <a:t>adds a new element to the array that contains the number 1</a:t>
            </a:r>
          </a:p>
          <a:p>
            <a:r>
              <a:rPr lang="en-US" dirty="0"/>
              <a:t>Arrays can be combined: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PS &gt; $a=1,2,3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PS &gt; $b=4,5,6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PS &gt; $a+$b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1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3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4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5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78A1C6-E011-475D-AAFA-8E15581B77D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0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are Reference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create an array in $a then assign $b=$a, both variables $a and $b have a reference to the same array, changing an element via one variable with change the element in the other.</a:t>
            </a:r>
          </a:p>
          <a:p>
            <a:r>
              <a:rPr lang="en-US" dirty="0"/>
              <a:t>Caveat!  When you add an element to an array, the array is copied to a new array, so if you add an element to $a such as $a+='foo', a new array is created with the previous elements in $a + the new element and is stored in $a.  Now there are two arrays one in $a and one in $b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78A1C6-E011-475D-AAFA-8E15581B77D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36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, operator always creates an array.  If you want to create an array with certain values just use the comma operator between values</a:t>
            </a:r>
          </a:p>
          <a:p>
            <a:r>
              <a:rPr lang="en-US" dirty="0">
                <a:latin typeface="Consolas" panose="020B0609020204030204" pitchFamily="49" charset="0"/>
              </a:rPr>
              <a:t>$a=1,2,3  or $a=(1,2,3)</a:t>
            </a:r>
          </a:p>
          <a:p>
            <a:r>
              <a:rPr lang="en-US" dirty="0"/>
              <a:t>Use the @() syntax to create an empty object array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$a=@()</a:t>
            </a:r>
          </a:p>
          <a:p>
            <a:r>
              <a:rPr lang="en-US" dirty="0"/>
              <a:t>Putting a single comma in front of an object wraps the output into an array. You can create single element arrays as follows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$a=(,1) or $a=,1 or $a=@('foo’)</a:t>
            </a:r>
          </a:p>
          <a:p>
            <a:r>
              <a:rPr lang="en-US" dirty="0">
                <a:latin typeface="Consolas" panose="020B0609020204030204" pitchFamily="49" charset="0"/>
              </a:rPr>
              <a:t>Typing the variable will create a type constrained array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[int[]]$a=@()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#Creates an empty integer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78A1C6-E011-475D-AAFA-8E15581B77D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739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953B-1495-41F0-8E3F-FF6723B5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3278C-DE6D-422E-B92E-5A7A772D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2BC44D22-3220-458B-9958-9F7DBBA6A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276" y="1394972"/>
            <a:ext cx="5910541" cy="5010310"/>
          </a:xfrm>
        </p:spPr>
      </p:pic>
    </p:spTree>
    <p:extLst>
      <p:ext uri="{BB962C8B-B14F-4D97-AF65-F5344CB8AC3E}">
        <p14:creationId xmlns:p14="http://schemas.microsoft.com/office/powerpoint/2010/main" val="244762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, .. </a:t>
            </a:r>
            <a:br>
              <a:rPr lang="en-US" dirty="0"/>
            </a:br>
            <a:r>
              <a:rPr lang="en-US" dirty="0"/>
              <a:t>Array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, creates arrays!  The , operator is one of the highest order operators, only behind type casts and property and array reference.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1,2,3+4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#returns 1,2,3,4 not 1,2,7 as you might expect </a:t>
            </a:r>
          </a:p>
          <a:p>
            <a:r>
              <a:rPr lang="en-US" dirty="0"/>
              <a:t>Fix with 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1,2,(3+4)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#returns 1,2,7</a:t>
            </a:r>
          </a:p>
          <a:p>
            <a:r>
              <a:rPr lang="en-US" dirty="0"/>
              <a:t>.. Range operator, creates an array containing series of numbers 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valueexpression</a:t>
            </a:r>
            <a:r>
              <a:rPr lang="en-US" dirty="0"/>
              <a:t>&gt;..&lt;</a:t>
            </a:r>
            <a:r>
              <a:rPr lang="en-US" dirty="0" err="1"/>
              <a:t>valueexpression</a:t>
            </a:r>
            <a:r>
              <a:rPr lang="en-US" dirty="0"/>
              <a:t>&gt;, highest order of operations just behind the comma(,).  If the left operand is greater than the right operand the list range is built descending.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3..5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#returns 3,4,5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1..3+9..11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#returns 1,2,3,9,10,11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1+3..4+6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#returns an error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5..3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#returns 5,4,3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-1..-3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#returns -1,-2,-3</a:t>
            </a:r>
          </a:p>
          <a:p>
            <a:pPr marL="40005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-3..-1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#returns -3,-2,-1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0D8732-6FB9-4D7E-84B3-4FBEA404B193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969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FD864706841F429944AA8AEC96A5F6" ma:contentTypeVersion="15" ma:contentTypeDescription="Create a new document." ma:contentTypeScope="" ma:versionID="1e187819053eba049e092e29519b9e90">
  <xsd:schema xmlns:xsd="http://www.w3.org/2001/XMLSchema" xmlns:xs="http://www.w3.org/2001/XMLSchema" xmlns:p="http://schemas.microsoft.com/office/2006/metadata/properties" xmlns:ns1="http://schemas.microsoft.com/sharepoint/v3" xmlns:ns3="1c0769b7-2dc5-4346-9277-bf71cefdc793" xmlns:ns4="56caf978-ed08-4319-8660-ea565c3c81d4" targetNamespace="http://schemas.microsoft.com/office/2006/metadata/properties" ma:root="true" ma:fieldsID="cadf82825f33f30c2ca4abe50e94e14b" ns1:_="" ns3:_="" ns4:_="">
    <xsd:import namespace="http://schemas.microsoft.com/sharepoint/v3"/>
    <xsd:import namespace="1c0769b7-2dc5-4346-9277-bf71cefdc793"/>
    <xsd:import namespace="56caf978-ed08-4319-8660-ea565c3c81d4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0769b7-2dc5-4346-9277-bf71cefdc7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af978-ed08-4319-8660-ea565c3c81d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23E6E8-83FD-44BC-8B66-3C576CABAB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c0769b7-2dc5-4346-9277-bf71cefdc793"/>
    <ds:schemaRef ds:uri="56caf978-ed08-4319-8660-ea565c3c81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D4800A-DD99-4D03-9DDF-2287A9A320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7A5A623-9C33-44B2-887A-AE1A4297AD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1073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Wingdings 3</vt:lpstr>
      <vt:lpstr>Ion</vt:lpstr>
      <vt:lpstr>Arrays </vt:lpstr>
      <vt:lpstr>Arrays</vt:lpstr>
      <vt:lpstr>Arrays  the "," (comma) operator</vt:lpstr>
      <vt:lpstr>Array Indexing</vt:lpstr>
      <vt:lpstr>Adding Elements to an Array</vt:lpstr>
      <vt:lpstr>Arrays are Reference Types</vt:lpstr>
      <vt:lpstr>Creating Arrays</vt:lpstr>
      <vt:lpstr>PowerPoint Presentation</vt:lpstr>
      <vt:lpstr>, ..  Array Operators</vt:lpstr>
      <vt:lpstr>[&lt;indexExpression&gt;]  Array Index Operator</vt:lpstr>
      <vt:lpstr>Array Indexing Examples</vt:lpstr>
      <vt:lpstr>(PT) Multidimensional Arrays</vt:lpstr>
      <vt:lpstr>Try it yourself!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</dc:title>
  <dc:creator>Lindstrom, Craig</dc:creator>
  <cp:lastModifiedBy>Craig Lindstrom</cp:lastModifiedBy>
  <cp:revision>1</cp:revision>
  <dcterms:created xsi:type="dcterms:W3CDTF">2020-05-13T21:25:17Z</dcterms:created>
  <dcterms:modified xsi:type="dcterms:W3CDTF">2021-10-04T15:02:48Z</dcterms:modified>
</cp:coreProperties>
</file>