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sldIdLst>
    <p:sldId id="256" r:id="rId5"/>
    <p:sldId id="283" r:id="rId6"/>
    <p:sldId id="284" r:id="rId7"/>
    <p:sldId id="260" r:id="rId8"/>
    <p:sldId id="310" r:id="rId9"/>
    <p:sldId id="285" r:id="rId10"/>
    <p:sldId id="306" r:id="rId11"/>
    <p:sldId id="307" r:id="rId12"/>
    <p:sldId id="308" r:id="rId13"/>
    <p:sldId id="282" r:id="rId14"/>
    <p:sldId id="309" r:id="rId15"/>
    <p:sldId id="302"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92" d="100"/>
          <a:sy n="92"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Lindstrom" userId="9231af9e-1897-4c08-9c5d-ac4532ae2341" providerId="ADAL" clId="{8DA2120F-80C6-4AC2-BBAC-F0B2CF5F4E2C}"/>
    <pc:docChg chg="custSel modSld">
      <pc:chgData name="Craig Lindstrom" userId="9231af9e-1897-4c08-9c5d-ac4532ae2341" providerId="ADAL" clId="{8DA2120F-80C6-4AC2-BBAC-F0B2CF5F4E2C}" dt="2021-05-13T13:29:34.261" v="318" actId="207"/>
      <pc:docMkLst>
        <pc:docMk/>
      </pc:docMkLst>
      <pc:sldChg chg="modSp mod">
        <pc:chgData name="Craig Lindstrom" userId="9231af9e-1897-4c08-9c5d-ac4532ae2341" providerId="ADAL" clId="{8DA2120F-80C6-4AC2-BBAC-F0B2CF5F4E2C}" dt="2021-05-13T13:24:29.565" v="14" actId="20577"/>
        <pc:sldMkLst>
          <pc:docMk/>
          <pc:sldMk cId="3658228637" sldId="260"/>
        </pc:sldMkLst>
        <pc:spChg chg="mod">
          <ac:chgData name="Craig Lindstrom" userId="9231af9e-1897-4c08-9c5d-ac4532ae2341" providerId="ADAL" clId="{8DA2120F-80C6-4AC2-BBAC-F0B2CF5F4E2C}" dt="2021-05-13T13:23:42.427" v="5" actId="20577"/>
          <ac:spMkLst>
            <pc:docMk/>
            <pc:sldMk cId="3658228637" sldId="260"/>
            <ac:spMk id="2" creationId="{00000000-0000-0000-0000-000000000000}"/>
          </ac:spMkLst>
        </pc:spChg>
        <pc:spChg chg="mod">
          <ac:chgData name="Craig Lindstrom" userId="9231af9e-1897-4c08-9c5d-ac4532ae2341" providerId="ADAL" clId="{8DA2120F-80C6-4AC2-BBAC-F0B2CF5F4E2C}" dt="2021-05-13T13:24:29.565" v="14" actId="20577"/>
          <ac:spMkLst>
            <pc:docMk/>
            <pc:sldMk cId="3658228637" sldId="260"/>
            <ac:spMk id="3" creationId="{00000000-0000-0000-0000-000000000000}"/>
          </ac:spMkLst>
        </pc:spChg>
      </pc:sldChg>
      <pc:sldChg chg="modSp mod">
        <pc:chgData name="Craig Lindstrom" userId="9231af9e-1897-4c08-9c5d-ac4532ae2341" providerId="ADAL" clId="{8DA2120F-80C6-4AC2-BBAC-F0B2CF5F4E2C}" dt="2021-05-13T13:29:34.261" v="318" actId="207"/>
        <pc:sldMkLst>
          <pc:docMk/>
          <pc:sldMk cId="3063036936" sldId="282"/>
        </pc:sldMkLst>
        <pc:spChg chg="mod">
          <ac:chgData name="Craig Lindstrom" userId="9231af9e-1897-4c08-9c5d-ac4532ae2341" providerId="ADAL" clId="{8DA2120F-80C6-4AC2-BBAC-F0B2CF5F4E2C}" dt="2021-05-13T13:29:34.261" v="318" actId="207"/>
          <ac:spMkLst>
            <pc:docMk/>
            <pc:sldMk cId="3063036936" sldId="282"/>
            <ac:spMk id="3" creationId="{00000000-0000-0000-0000-000000000000}"/>
          </ac:spMkLst>
        </pc:spChg>
      </pc:sldChg>
      <pc:sldChg chg="modSp mod">
        <pc:chgData name="Craig Lindstrom" userId="9231af9e-1897-4c08-9c5d-ac4532ae2341" providerId="ADAL" clId="{8DA2120F-80C6-4AC2-BBAC-F0B2CF5F4E2C}" dt="2021-05-13T13:22:45.498" v="1" actId="207"/>
        <pc:sldMkLst>
          <pc:docMk/>
          <pc:sldMk cId="80382915" sldId="283"/>
        </pc:sldMkLst>
        <pc:spChg chg="mod">
          <ac:chgData name="Craig Lindstrom" userId="9231af9e-1897-4c08-9c5d-ac4532ae2341" providerId="ADAL" clId="{8DA2120F-80C6-4AC2-BBAC-F0B2CF5F4E2C}" dt="2021-05-13T13:22:45.498" v="1" actId="207"/>
          <ac:spMkLst>
            <pc:docMk/>
            <pc:sldMk cId="80382915" sldId="283"/>
            <ac:spMk id="3" creationId="{00000000-0000-0000-0000-000000000000}"/>
          </ac:spMkLst>
        </pc:spChg>
      </pc:sldChg>
      <pc:sldChg chg="modSp mod">
        <pc:chgData name="Craig Lindstrom" userId="9231af9e-1897-4c08-9c5d-ac4532ae2341" providerId="ADAL" clId="{8DA2120F-80C6-4AC2-BBAC-F0B2CF5F4E2C}" dt="2021-05-13T13:23:51.444" v="13" actId="27636"/>
        <pc:sldMkLst>
          <pc:docMk/>
          <pc:sldMk cId="449821248" sldId="284"/>
        </pc:sldMkLst>
        <pc:spChg chg="mod">
          <ac:chgData name="Craig Lindstrom" userId="9231af9e-1897-4c08-9c5d-ac4532ae2341" providerId="ADAL" clId="{8DA2120F-80C6-4AC2-BBAC-F0B2CF5F4E2C}" dt="2021-05-13T13:23:51.444" v="13" actId="27636"/>
          <ac:spMkLst>
            <pc:docMk/>
            <pc:sldMk cId="449821248" sldId="284"/>
            <ac:spMk id="3" creationId="{00000000-0000-0000-0000-000000000000}"/>
          </ac:spMkLst>
        </pc:spChg>
      </pc:sldChg>
      <pc:sldChg chg="modSp mod">
        <pc:chgData name="Craig Lindstrom" userId="9231af9e-1897-4c08-9c5d-ac4532ae2341" providerId="ADAL" clId="{8DA2120F-80C6-4AC2-BBAC-F0B2CF5F4E2C}" dt="2021-05-13T13:27:48.874" v="315" actId="20577"/>
        <pc:sldMkLst>
          <pc:docMk/>
          <pc:sldMk cId="3721715153" sldId="285"/>
        </pc:sldMkLst>
        <pc:spChg chg="mod">
          <ac:chgData name="Craig Lindstrom" userId="9231af9e-1897-4c08-9c5d-ac4532ae2341" providerId="ADAL" clId="{8DA2120F-80C6-4AC2-BBAC-F0B2CF5F4E2C}" dt="2021-05-13T13:27:48.874" v="315" actId="20577"/>
          <ac:spMkLst>
            <pc:docMk/>
            <pc:sldMk cId="3721715153" sldId="285"/>
            <ac:spMk id="3" creationId="{00000000-0000-0000-0000-000000000000}"/>
          </ac:spMkLst>
        </pc:spChg>
      </pc:sldChg>
      <pc:sldChg chg="modSp mod">
        <pc:chgData name="Craig Lindstrom" userId="9231af9e-1897-4c08-9c5d-ac4532ae2341" providerId="ADAL" clId="{8DA2120F-80C6-4AC2-BBAC-F0B2CF5F4E2C}" dt="2021-05-13T13:28:10.919" v="316" actId="20577"/>
        <pc:sldMkLst>
          <pc:docMk/>
          <pc:sldMk cId="3400928820" sldId="306"/>
        </pc:sldMkLst>
        <pc:graphicFrameChg chg="modGraphic">
          <ac:chgData name="Craig Lindstrom" userId="9231af9e-1897-4c08-9c5d-ac4532ae2341" providerId="ADAL" clId="{8DA2120F-80C6-4AC2-BBAC-F0B2CF5F4E2C}" dt="2021-05-13T13:28:10.919" v="316" actId="20577"/>
          <ac:graphicFrameMkLst>
            <pc:docMk/>
            <pc:sldMk cId="3400928820" sldId="306"/>
            <ac:graphicFrameMk id="5" creationId="{EA1147EA-A17C-4719-ABC8-FE3304B1F7AF}"/>
          </ac:graphicFrameMkLst>
        </pc:graphicFrameChg>
      </pc:sldChg>
    </pc:docChg>
  </pc:docChgLst>
  <pc:docChgLst>
    <pc:chgData name="Craig" userId="9231af9e-1897-4c08-9c5d-ac4532ae2341" providerId="ADAL" clId="{C9F9BDF4-97C9-4DE7-9F18-3AF151D6F8FD}"/>
    <pc:docChg chg="addSld delSld modSld">
      <pc:chgData name="Craig" userId="9231af9e-1897-4c08-9c5d-ac4532ae2341" providerId="ADAL" clId="{C9F9BDF4-97C9-4DE7-9F18-3AF151D6F8FD}" dt="2020-04-15T17:46:44.452" v="8"/>
      <pc:docMkLst>
        <pc:docMk/>
      </pc:docMkLst>
      <pc:sldChg chg="addSp delSp modSp modAnim">
        <pc:chgData name="Craig" userId="9231af9e-1897-4c08-9c5d-ac4532ae2341" providerId="ADAL" clId="{C9F9BDF4-97C9-4DE7-9F18-3AF151D6F8FD}" dt="2020-04-15T17:46:44.452" v="8"/>
        <pc:sldMkLst>
          <pc:docMk/>
          <pc:sldMk cId="699910302" sldId="299"/>
        </pc:sldMkLst>
        <pc:spChg chg="del">
          <ac:chgData name="Craig" userId="9231af9e-1897-4c08-9c5d-ac4532ae2341" providerId="ADAL" clId="{C9F9BDF4-97C9-4DE7-9F18-3AF151D6F8FD}" dt="2020-04-15T17:46:44.452" v="8"/>
          <ac:spMkLst>
            <pc:docMk/>
            <pc:sldMk cId="699910302" sldId="299"/>
            <ac:spMk id="2" creationId="{C030FC15-BA48-45F5-8C73-2E58DF972B5D}"/>
          </ac:spMkLst>
        </pc:spChg>
        <pc:spChg chg="del">
          <ac:chgData name="Craig" userId="9231af9e-1897-4c08-9c5d-ac4532ae2341" providerId="ADAL" clId="{C9F9BDF4-97C9-4DE7-9F18-3AF151D6F8FD}" dt="2020-04-15T17:46:44.452" v="8"/>
          <ac:spMkLst>
            <pc:docMk/>
            <pc:sldMk cId="699910302" sldId="299"/>
            <ac:spMk id="3" creationId="{FFC8908F-3685-4973-A2ED-6AEC16F52BED}"/>
          </ac:spMkLst>
        </pc:spChg>
        <pc:spChg chg="add del mod">
          <ac:chgData name="Craig" userId="9231af9e-1897-4c08-9c5d-ac4532ae2341" providerId="ADAL" clId="{C9F9BDF4-97C9-4DE7-9F18-3AF151D6F8FD}" dt="2020-04-15T17:46:44.452" v="8"/>
          <ac:spMkLst>
            <pc:docMk/>
            <pc:sldMk cId="699910302" sldId="299"/>
            <ac:spMk id="5" creationId="{85E04D22-A677-4715-831B-AC1F904C95E7}"/>
          </ac:spMkLst>
        </pc:spChg>
        <pc:spChg chg="add mod">
          <ac:chgData name="Craig" userId="9231af9e-1897-4c08-9c5d-ac4532ae2341" providerId="ADAL" clId="{C9F9BDF4-97C9-4DE7-9F18-3AF151D6F8FD}" dt="2020-04-15T17:46:44.452" v="8"/>
          <ac:spMkLst>
            <pc:docMk/>
            <pc:sldMk cId="699910302" sldId="299"/>
            <ac:spMk id="6" creationId="{DCBBB5F7-E888-4DD8-8678-91B39272F5CE}"/>
          </ac:spMkLst>
        </pc:spChg>
        <pc:spChg chg="add mod">
          <ac:chgData name="Craig" userId="9231af9e-1897-4c08-9c5d-ac4532ae2341" providerId="ADAL" clId="{C9F9BDF4-97C9-4DE7-9F18-3AF151D6F8FD}" dt="2020-04-15T17:46:44.452" v="8"/>
          <ac:spMkLst>
            <pc:docMk/>
            <pc:sldMk cId="699910302" sldId="299"/>
            <ac:spMk id="7" creationId="{970D0792-0E30-426D-94A8-16EE4857E9F6}"/>
          </ac:spMkLst>
        </pc:spChg>
      </pc:sldChg>
      <pc:sldChg chg="addSp delSp modSp add del mod">
        <pc:chgData name="Craig" userId="9231af9e-1897-4c08-9c5d-ac4532ae2341" providerId="ADAL" clId="{C9F9BDF4-97C9-4DE7-9F18-3AF151D6F8FD}" dt="2020-04-15T17:22:17.424" v="4" actId="2696"/>
        <pc:sldMkLst>
          <pc:docMk/>
          <pc:sldMk cId="935740990" sldId="306"/>
        </pc:sldMkLst>
        <pc:spChg chg="del">
          <ac:chgData name="Craig" userId="9231af9e-1897-4c08-9c5d-ac4532ae2341" providerId="ADAL" clId="{C9F9BDF4-97C9-4DE7-9F18-3AF151D6F8FD}" dt="2020-04-15T17:22:00.203" v="1" actId="3680"/>
          <ac:spMkLst>
            <pc:docMk/>
            <pc:sldMk cId="935740990" sldId="306"/>
            <ac:spMk id="3" creationId="{46C7C22E-7B6A-4212-9A00-412AF1310358}"/>
          </ac:spMkLst>
        </pc:spChg>
        <pc:graphicFrameChg chg="add mod ord modGraphic">
          <ac:chgData name="Craig" userId="9231af9e-1897-4c08-9c5d-ac4532ae2341" providerId="ADAL" clId="{C9F9BDF4-97C9-4DE7-9F18-3AF151D6F8FD}" dt="2020-04-15T17:22:10.618" v="3"/>
          <ac:graphicFrameMkLst>
            <pc:docMk/>
            <pc:sldMk cId="935740990" sldId="306"/>
            <ac:graphicFrameMk id="5" creationId="{0B0877D7-66E3-4A73-B2B9-C47E912621C3}"/>
          </ac:graphicFrameMkLst>
        </pc:graphicFrameChg>
      </pc:sldChg>
      <pc:sldChg chg="addSp delSp modSp add del mod">
        <pc:chgData name="Craig" userId="9231af9e-1897-4c08-9c5d-ac4532ae2341" providerId="ADAL" clId="{C9F9BDF4-97C9-4DE7-9F18-3AF151D6F8FD}" dt="2020-04-15T17:22:37.482" v="7" actId="2696"/>
        <pc:sldMkLst>
          <pc:docMk/>
          <pc:sldMk cId="1114527337" sldId="306"/>
        </pc:sldMkLst>
        <pc:spChg chg="del">
          <ac:chgData name="Craig" userId="9231af9e-1897-4c08-9c5d-ac4532ae2341" providerId="ADAL" clId="{C9F9BDF4-97C9-4DE7-9F18-3AF151D6F8FD}" dt="2020-04-15T17:22:26.425" v="6" actId="3680"/>
          <ac:spMkLst>
            <pc:docMk/>
            <pc:sldMk cId="1114527337" sldId="306"/>
            <ac:spMk id="3" creationId="{4365343A-A8E7-4537-BF3D-C97376CD583D}"/>
          </ac:spMkLst>
        </pc:spChg>
        <pc:graphicFrameChg chg="add mod ord modGraphic">
          <ac:chgData name="Craig" userId="9231af9e-1897-4c08-9c5d-ac4532ae2341" providerId="ADAL" clId="{C9F9BDF4-97C9-4DE7-9F18-3AF151D6F8FD}" dt="2020-04-15T17:22:26.425" v="6" actId="3680"/>
          <ac:graphicFrameMkLst>
            <pc:docMk/>
            <pc:sldMk cId="1114527337" sldId="306"/>
            <ac:graphicFrameMk id="5" creationId="{7CEA7357-1AE1-4428-BB7E-86C88E39BCE5}"/>
          </ac:graphicFrameMkLst>
        </pc:graphicFrameChg>
      </pc:sldChg>
    </pc:docChg>
  </pc:docChgLst>
  <pc:docChgLst>
    <pc:chgData name="Moseley, Layne" userId="9041b215-39a8-4ae4-b813-eda36ad78c2a" providerId="ADAL" clId="{818A6B2D-53FC-40CE-A63F-B9423F2C8923}"/>
    <pc:docChg chg="undo custSel modSld sldOrd">
      <pc:chgData name="Moseley, Layne" userId="9041b215-39a8-4ae4-b813-eda36ad78c2a" providerId="ADAL" clId="{818A6B2D-53FC-40CE-A63F-B9423F2C8923}" dt="2021-09-27T21:24:44.874" v="75"/>
      <pc:docMkLst>
        <pc:docMk/>
      </pc:docMkLst>
      <pc:sldChg chg="modSp mod">
        <pc:chgData name="Moseley, Layne" userId="9041b215-39a8-4ae4-b813-eda36ad78c2a" providerId="ADAL" clId="{818A6B2D-53FC-40CE-A63F-B9423F2C8923}" dt="2021-09-23T16:05:04.915" v="54" actId="20577"/>
        <pc:sldMkLst>
          <pc:docMk/>
          <pc:sldMk cId="3721715153" sldId="285"/>
        </pc:sldMkLst>
        <pc:spChg chg="mod">
          <ac:chgData name="Moseley, Layne" userId="9041b215-39a8-4ae4-b813-eda36ad78c2a" providerId="ADAL" clId="{818A6B2D-53FC-40CE-A63F-B9423F2C8923}" dt="2021-09-23T16:05:04.915" v="54" actId="20577"/>
          <ac:spMkLst>
            <pc:docMk/>
            <pc:sldMk cId="3721715153" sldId="285"/>
            <ac:spMk id="3" creationId="{00000000-0000-0000-0000-000000000000}"/>
          </ac:spMkLst>
        </pc:spChg>
      </pc:sldChg>
      <pc:sldChg chg="modSp mod">
        <pc:chgData name="Moseley, Layne" userId="9041b215-39a8-4ae4-b813-eda36ad78c2a" providerId="ADAL" clId="{818A6B2D-53FC-40CE-A63F-B9423F2C8923}" dt="2021-09-23T16:05:56.481" v="67" actId="20577"/>
        <pc:sldMkLst>
          <pc:docMk/>
          <pc:sldMk cId="3931145499" sldId="307"/>
        </pc:sldMkLst>
        <pc:spChg chg="mod">
          <ac:chgData name="Moseley, Layne" userId="9041b215-39a8-4ae4-b813-eda36ad78c2a" providerId="ADAL" clId="{818A6B2D-53FC-40CE-A63F-B9423F2C8923}" dt="2021-09-23T16:05:30.298" v="57" actId="20577"/>
          <ac:spMkLst>
            <pc:docMk/>
            <pc:sldMk cId="3931145499" sldId="307"/>
            <ac:spMk id="2" creationId="{4D4A7B64-A2A7-4A86-8431-1B86139CB3BA}"/>
          </ac:spMkLst>
        </pc:spChg>
        <pc:spChg chg="mod">
          <ac:chgData name="Moseley, Layne" userId="9041b215-39a8-4ae4-b813-eda36ad78c2a" providerId="ADAL" clId="{818A6B2D-53FC-40CE-A63F-B9423F2C8923}" dt="2021-09-23T16:05:56.481" v="67" actId="20577"/>
          <ac:spMkLst>
            <pc:docMk/>
            <pc:sldMk cId="3931145499" sldId="307"/>
            <ac:spMk id="3" creationId="{A8BC8675-C05F-491B-ACF5-3907CC4781FA}"/>
          </ac:spMkLst>
        </pc:spChg>
      </pc:sldChg>
      <pc:sldChg chg="modSp mod">
        <pc:chgData name="Moseley, Layne" userId="9041b215-39a8-4ae4-b813-eda36ad78c2a" providerId="ADAL" clId="{818A6B2D-53FC-40CE-A63F-B9423F2C8923}" dt="2021-09-23T16:07:18.221" v="73" actId="20577"/>
        <pc:sldMkLst>
          <pc:docMk/>
          <pc:sldMk cId="2419150406" sldId="308"/>
        </pc:sldMkLst>
        <pc:spChg chg="mod">
          <ac:chgData name="Moseley, Layne" userId="9041b215-39a8-4ae4-b813-eda36ad78c2a" providerId="ADAL" clId="{818A6B2D-53FC-40CE-A63F-B9423F2C8923}" dt="2021-09-23T16:07:18.221" v="73" actId="20577"/>
          <ac:spMkLst>
            <pc:docMk/>
            <pc:sldMk cId="2419150406" sldId="308"/>
            <ac:spMk id="3" creationId="{537DF64E-3860-4D13-8188-F591CA6576AA}"/>
          </ac:spMkLst>
        </pc:spChg>
      </pc:sldChg>
      <pc:sldChg chg="ord">
        <pc:chgData name="Moseley, Layne" userId="9041b215-39a8-4ae4-b813-eda36ad78c2a" providerId="ADAL" clId="{818A6B2D-53FC-40CE-A63F-B9423F2C8923}" dt="2021-09-27T21:24:44.874" v="75"/>
        <pc:sldMkLst>
          <pc:docMk/>
          <pc:sldMk cId="3772288412" sldId="310"/>
        </pc:sldMkLst>
      </pc:sldChg>
    </pc:docChg>
  </pc:docChgLst>
  <pc:docChgLst>
    <pc:chgData name="Craig" userId="9231af9e-1897-4c08-9c5d-ac4532ae2341" providerId="ADAL" clId="{24D505E3-E179-4A84-A215-BA525CC8D3AE}"/>
    <pc:docChg chg="delSld modSld">
      <pc:chgData name="Craig" userId="9231af9e-1897-4c08-9c5d-ac4532ae2341" providerId="ADAL" clId="{24D505E3-E179-4A84-A215-BA525CC8D3AE}" dt="2020-04-14T22:59:31.133" v="5" actId="6549"/>
      <pc:docMkLst>
        <pc:docMk/>
      </pc:docMkLst>
      <pc:sldChg chg="modSp">
        <pc:chgData name="Craig" userId="9231af9e-1897-4c08-9c5d-ac4532ae2341" providerId="ADAL" clId="{24D505E3-E179-4A84-A215-BA525CC8D3AE}" dt="2020-04-13T19:31:10.992" v="4" actId="6549"/>
        <pc:sldMkLst>
          <pc:docMk/>
          <pc:sldMk cId="3918766399" sldId="256"/>
        </pc:sldMkLst>
        <pc:spChg chg="mod">
          <ac:chgData name="Craig" userId="9231af9e-1897-4c08-9c5d-ac4532ae2341" providerId="ADAL" clId="{24D505E3-E179-4A84-A215-BA525CC8D3AE}" dt="2020-04-13T19:31:10.992" v="4" actId="6549"/>
          <ac:spMkLst>
            <pc:docMk/>
            <pc:sldMk cId="3918766399" sldId="256"/>
            <ac:spMk id="2" creationId="{D098CA8A-A8A3-48F9-AE5B-9655ABEE69C2}"/>
          </ac:spMkLst>
        </pc:spChg>
      </pc:sldChg>
      <pc:sldChg chg="del">
        <pc:chgData name="Craig" userId="9231af9e-1897-4c08-9c5d-ac4532ae2341" providerId="ADAL" clId="{24D505E3-E179-4A84-A215-BA525CC8D3AE}" dt="2020-04-13T19:30:39.044" v="0" actId="47"/>
        <pc:sldMkLst>
          <pc:docMk/>
          <pc:sldMk cId="0" sldId="295"/>
        </pc:sldMkLst>
      </pc:sldChg>
      <pc:sldChg chg="modSp modAnim">
        <pc:chgData name="Craig" userId="9231af9e-1897-4c08-9c5d-ac4532ae2341" providerId="ADAL" clId="{24D505E3-E179-4A84-A215-BA525CC8D3AE}" dt="2020-04-13T19:30:58.139" v="3" actId="6549"/>
        <pc:sldMkLst>
          <pc:docMk/>
          <pc:sldMk cId="699910302" sldId="299"/>
        </pc:sldMkLst>
        <pc:spChg chg="mod">
          <ac:chgData name="Craig" userId="9231af9e-1897-4c08-9c5d-ac4532ae2341" providerId="ADAL" clId="{24D505E3-E179-4A84-A215-BA525CC8D3AE}" dt="2020-04-13T19:30:58.139" v="3" actId="6549"/>
          <ac:spMkLst>
            <pc:docMk/>
            <pc:sldMk cId="699910302" sldId="299"/>
            <ac:spMk id="2" creationId="{C030FC15-BA48-45F5-8C73-2E58DF972B5D}"/>
          </ac:spMkLst>
        </pc:spChg>
        <pc:spChg chg="mod">
          <ac:chgData name="Craig" userId="9231af9e-1897-4c08-9c5d-ac4532ae2341" providerId="ADAL" clId="{24D505E3-E179-4A84-A215-BA525CC8D3AE}" dt="2020-04-13T19:30:52.549" v="2" actId="6549"/>
          <ac:spMkLst>
            <pc:docMk/>
            <pc:sldMk cId="699910302" sldId="299"/>
            <ac:spMk id="3" creationId="{FFC8908F-3685-4973-A2ED-6AEC16F52BED}"/>
          </ac:spMkLst>
        </pc:spChg>
      </pc:sldChg>
      <pc:sldChg chg="del">
        <pc:chgData name="Craig" userId="9231af9e-1897-4c08-9c5d-ac4532ae2341" providerId="ADAL" clId="{24D505E3-E179-4A84-A215-BA525CC8D3AE}" dt="2020-04-13T19:30:39.044" v="0" actId="47"/>
        <pc:sldMkLst>
          <pc:docMk/>
          <pc:sldMk cId="2703737225" sldId="300"/>
        </pc:sldMkLst>
      </pc:sldChg>
      <pc:sldChg chg="del">
        <pc:chgData name="Craig" userId="9231af9e-1897-4c08-9c5d-ac4532ae2341" providerId="ADAL" clId="{24D505E3-E179-4A84-A215-BA525CC8D3AE}" dt="2020-04-13T19:30:39.044" v="0" actId="47"/>
        <pc:sldMkLst>
          <pc:docMk/>
          <pc:sldMk cId="972148969" sldId="301"/>
        </pc:sldMkLst>
      </pc:sldChg>
      <pc:sldChg chg="modSp">
        <pc:chgData name="Craig" userId="9231af9e-1897-4c08-9c5d-ac4532ae2341" providerId="ADAL" clId="{24D505E3-E179-4A84-A215-BA525CC8D3AE}" dt="2020-04-14T22:59:31.133" v="5" actId="6549"/>
        <pc:sldMkLst>
          <pc:docMk/>
          <pc:sldMk cId="2447620167" sldId="302"/>
        </pc:sldMkLst>
        <pc:spChg chg="mod">
          <ac:chgData name="Craig" userId="9231af9e-1897-4c08-9c5d-ac4532ae2341" providerId="ADAL" clId="{24D505E3-E179-4A84-A215-BA525CC8D3AE}" dt="2020-04-14T22:59:31.133" v="5" actId="6549"/>
          <ac:spMkLst>
            <pc:docMk/>
            <pc:sldMk cId="2447620167" sldId="302"/>
            <ac:spMk id="2" creationId="{F301953B-1495-41F0-8E3F-FF6723B58882}"/>
          </ac:spMkLst>
        </pc:spChg>
      </pc:sldChg>
      <pc:sldChg chg="del">
        <pc:chgData name="Craig" userId="9231af9e-1897-4c08-9c5d-ac4532ae2341" providerId="ADAL" clId="{24D505E3-E179-4A84-A215-BA525CC8D3AE}" dt="2020-04-13T19:30:43.493" v="1" actId="47"/>
        <pc:sldMkLst>
          <pc:docMk/>
          <pc:sldMk cId="225424006" sldId="303"/>
        </pc:sldMkLst>
      </pc:sldChg>
      <pc:sldChg chg="del">
        <pc:chgData name="Craig" userId="9231af9e-1897-4c08-9c5d-ac4532ae2341" providerId="ADAL" clId="{24D505E3-E179-4A84-A215-BA525CC8D3AE}" dt="2020-04-13T19:30:43.493" v="1" actId="47"/>
        <pc:sldMkLst>
          <pc:docMk/>
          <pc:sldMk cId="2871102760" sldId="304"/>
        </pc:sldMkLst>
      </pc:sldChg>
    </pc:docChg>
  </pc:docChgLst>
  <pc:docChgLst>
    <pc:chgData name="Craig" userId="9231af9e-1897-4c08-9c5d-ac4532ae2341" providerId="ADAL" clId="{6B657B0E-D109-4773-AAE7-B4537069E382}"/>
    <pc:docChg chg="undo custSel mod addSld delSld modSld sldOrd">
      <pc:chgData name="Craig" userId="9231af9e-1897-4c08-9c5d-ac4532ae2341" providerId="ADAL" clId="{6B657B0E-D109-4773-AAE7-B4537069E382}" dt="2020-04-13T19:28:37.928" v="4801" actId="26606"/>
      <pc:docMkLst>
        <pc:docMk/>
      </pc:docMkLst>
      <pc:sldChg chg="addSp modSp mod setBg setClrOvrMap">
        <pc:chgData name="Craig" userId="9231af9e-1897-4c08-9c5d-ac4532ae2341" providerId="ADAL" clId="{6B657B0E-D109-4773-AAE7-B4537069E382}" dt="2020-04-13T19:28:37.928" v="4801" actId="26606"/>
        <pc:sldMkLst>
          <pc:docMk/>
          <pc:sldMk cId="3918766399" sldId="256"/>
        </pc:sldMkLst>
        <pc:spChg chg="mod ord">
          <ac:chgData name="Craig" userId="9231af9e-1897-4c08-9c5d-ac4532ae2341" providerId="ADAL" clId="{6B657B0E-D109-4773-AAE7-B4537069E382}" dt="2020-04-13T19:28:37.928" v="4801" actId="26606"/>
          <ac:spMkLst>
            <pc:docMk/>
            <pc:sldMk cId="3918766399" sldId="256"/>
            <ac:spMk id="2" creationId="{D098CA8A-A8A3-48F9-AE5B-9655ABEE69C2}"/>
          </ac:spMkLst>
        </pc:spChg>
        <pc:spChg chg="mod">
          <ac:chgData name="Craig" userId="9231af9e-1897-4c08-9c5d-ac4532ae2341" providerId="ADAL" clId="{6B657B0E-D109-4773-AAE7-B4537069E382}" dt="2020-04-13T19:28:37.928" v="4801" actId="26606"/>
          <ac:spMkLst>
            <pc:docMk/>
            <pc:sldMk cId="3918766399" sldId="256"/>
            <ac:spMk id="3" creationId="{FFD25064-E5FA-41F7-83F9-8CB7FDEDA25E}"/>
          </ac:spMkLst>
        </pc:spChg>
        <pc:spChg chg="mod">
          <ac:chgData name="Craig" userId="9231af9e-1897-4c08-9c5d-ac4532ae2341" providerId="ADAL" clId="{6B657B0E-D109-4773-AAE7-B4537069E382}" dt="2020-04-13T19:28:37.928" v="4801" actId="26606"/>
          <ac:spMkLst>
            <pc:docMk/>
            <pc:sldMk cId="3918766399" sldId="256"/>
            <ac:spMk id="4" creationId="{9CEBBABD-CC83-4BFC-869D-9846B65BDB69}"/>
          </ac:spMkLst>
        </pc:spChg>
        <pc:spChg chg="add">
          <ac:chgData name="Craig" userId="9231af9e-1897-4c08-9c5d-ac4532ae2341" providerId="ADAL" clId="{6B657B0E-D109-4773-AAE7-B4537069E382}" dt="2020-04-13T19:28:37.928" v="4801" actId="26606"/>
          <ac:spMkLst>
            <pc:docMk/>
            <pc:sldMk cId="3918766399" sldId="256"/>
            <ac:spMk id="9" creationId="{DE27238C-8EAF-4098-86E6-7723B7DAE601}"/>
          </ac:spMkLst>
        </pc:spChg>
        <pc:spChg chg="add">
          <ac:chgData name="Craig" userId="9231af9e-1897-4c08-9c5d-ac4532ae2341" providerId="ADAL" clId="{6B657B0E-D109-4773-AAE7-B4537069E382}" dt="2020-04-13T19:28:37.928" v="4801" actId="26606"/>
          <ac:spMkLst>
            <pc:docMk/>
            <pc:sldMk cId="3918766399" sldId="256"/>
            <ac:spMk id="11" creationId="{992F97B1-1891-4FCC-9E5F-BA97EDB48F89}"/>
          </ac:spMkLst>
        </pc:spChg>
        <pc:spChg chg="add">
          <ac:chgData name="Craig" userId="9231af9e-1897-4c08-9c5d-ac4532ae2341" providerId="ADAL" clId="{6B657B0E-D109-4773-AAE7-B4537069E382}" dt="2020-04-13T19:28:37.928" v="4801" actId="26606"/>
          <ac:spMkLst>
            <pc:docMk/>
            <pc:sldMk cId="3918766399" sldId="256"/>
            <ac:spMk id="13" creationId="{78C6C821-FEE1-4EB6-9590-C021440C77DE}"/>
          </ac:spMkLst>
        </pc:spChg>
        <pc:spChg chg="add">
          <ac:chgData name="Craig" userId="9231af9e-1897-4c08-9c5d-ac4532ae2341" providerId="ADAL" clId="{6B657B0E-D109-4773-AAE7-B4537069E382}" dt="2020-04-13T19:28:37.928" v="4801" actId="26606"/>
          <ac:spMkLst>
            <pc:docMk/>
            <pc:sldMk cId="3918766399" sldId="256"/>
            <ac:spMk id="15" creationId="{B61A74B3-E247-44D4-8C48-FAE8E2056401}"/>
          </ac:spMkLst>
        </pc:spChg>
      </pc:sldChg>
      <pc:sldChg chg="del">
        <pc:chgData name="Craig" userId="9231af9e-1897-4c08-9c5d-ac4532ae2341" providerId="ADAL" clId="{6B657B0E-D109-4773-AAE7-B4537069E382}" dt="2020-04-13T19:10:15.109" v="4773" actId="2696"/>
        <pc:sldMkLst>
          <pc:docMk/>
          <pc:sldMk cId="3265354928" sldId="258"/>
        </pc:sldMkLst>
      </pc:sldChg>
      <pc:sldChg chg="add del">
        <pc:chgData name="Craig" userId="9231af9e-1897-4c08-9c5d-ac4532ae2341" providerId="ADAL" clId="{6B657B0E-D109-4773-AAE7-B4537069E382}" dt="2020-04-01T15:34:49.612" v="3945" actId="2696"/>
        <pc:sldMkLst>
          <pc:docMk/>
          <pc:sldMk cId="1668051402" sldId="265"/>
        </pc:sldMkLst>
      </pc:sldChg>
      <pc:sldChg chg="modSp add del ord">
        <pc:chgData name="Craig" userId="9231af9e-1897-4c08-9c5d-ac4532ae2341" providerId="ADAL" clId="{6B657B0E-D109-4773-AAE7-B4537069E382}" dt="2020-04-13T19:08:45.925" v="4772" actId="47"/>
        <pc:sldMkLst>
          <pc:docMk/>
          <pc:sldMk cId="0" sldId="291"/>
        </pc:sldMkLst>
        <pc:spChg chg="mod">
          <ac:chgData name="Craig" userId="9231af9e-1897-4c08-9c5d-ac4532ae2341" providerId="ADAL" clId="{6B657B0E-D109-4773-AAE7-B4537069E382}" dt="2020-04-01T16:12:14.418" v="4132" actId="20577"/>
          <ac:spMkLst>
            <pc:docMk/>
            <pc:sldMk cId="0" sldId="291"/>
            <ac:spMk id="2" creationId="{00000000-0000-0000-0000-000000000000}"/>
          </ac:spMkLst>
        </pc:spChg>
        <pc:spChg chg="mod">
          <ac:chgData name="Craig" userId="9231af9e-1897-4c08-9c5d-ac4532ae2341" providerId="ADAL" clId="{6B657B0E-D109-4773-AAE7-B4537069E382}" dt="2020-04-01T16:10:09.395" v="4116" actId="20577"/>
          <ac:spMkLst>
            <pc:docMk/>
            <pc:sldMk cId="0" sldId="291"/>
            <ac:spMk id="3" creationId="{00000000-0000-0000-0000-000000000000}"/>
          </ac:spMkLst>
        </pc:spChg>
      </pc:sldChg>
      <pc:sldChg chg="modSp add del">
        <pc:chgData name="Craig" userId="9231af9e-1897-4c08-9c5d-ac4532ae2341" providerId="ADAL" clId="{6B657B0E-D109-4773-AAE7-B4537069E382}" dt="2020-04-13T19:10:15.109" v="4773" actId="2696"/>
        <pc:sldMkLst>
          <pc:docMk/>
          <pc:sldMk cId="0" sldId="292"/>
        </pc:sldMkLst>
        <pc:spChg chg="mod">
          <ac:chgData name="Craig" userId="9231af9e-1897-4c08-9c5d-ac4532ae2341" providerId="ADAL" clId="{6B657B0E-D109-4773-AAE7-B4537069E382}" dt="2020-04-01T16:08:12.859" v="3960" actId="313"/>
          <ac:spMkLst>
            <pc:docMk/>
            <pc:sldMk cId="0" sldId="292"/>
            <ac:spMk id="2" creationId="{00000000-0000-0000-0000-000000000000}"/>
          </ac:spMkLst>
        </pc:spChg>
        <pc:spChg chg="mod">
          <ac:chgData name="Craig" userId="9231af9e-1897-4c08-9c5d-ac4532ae2341" providerId="ADAL" clId="{6B657B0E-D109-4773-AAE7-B4537069E382}" dt="2020-04-01T16:09:34.360" v="4095" actId="20577"/>
          <ac:spMkLst>
            <pc:docMk/>
            <pc:sldMk cId="0" sldId="292"/>
            <ac:spMk id="3" creationId="{00000000-0000-0000-0000-000000000000}"/>
          </ac:spMkLst>
        </pc:spChg>
      </pc:sldChg>
      <pc:sldChg chg="modSp add ord">
        <pc:chgData name="Craig" userId="9231af9e-1897-4c08-9c5d-ac4532ae2341" providerId="ADAL" clId="{6B657B0E-D109-4773-AAE7-B4537069E382}" dt="2020-04-13T18:13:25.408" v="4247" actId="20577"/>
        <pc:sldMkLst>
          <pc:docMk/>
          <pc:sldMk cId="0" sldId="295"/>
        </pc:sldMkLst>
        <pc:spChg chg="mod">
          <ac:chgData name="Craig" userId="9231af9e-1897-4c08-9c5d-ac4532ae2341" providerId="ADAL" clId="{6B657B0E-D109-4773-AAE7-B4537069E382}" dt="2020-03-30T22:09:53.475" v="2972" actId="20577"/>
          <ac:spMkLst>
            <pc:docMk/>
            <pc:sldMk cId="0" sldId="295"/>
            <ac:spMk id="2" creationId="{00000000-0000-0000-0000-000000000000}"/>
          </ac:spMkLst>
        </pc:spChg>
        <pc:spChg chg="mod">
          <ac:chgData name="Craig" userId="9231af9e-1897-4c08-9c5d-ac4532ae2341" providerId="ADAL" clId="{6B657B0E-D109-4773-AAE7-B4537069E382}" dt="2020-04-13T18:13:25.408" v="4247" actId="20577"/>
          <ac:spMkLst>
            <pc:docMk/>
            <pc:sldMk cId="0" sldId="295"/>
            <ac:spMk id="3" creationId="{00000000-0000-0000-0000-000000000000}"/>
          </ac:spMkLst>
        </pc:spChg>
      </pc:sldChg>
      <pc:sldChg chg="add del">
        <pc:chgData name="Craig" userId="9231af9e-1897-4c08-9c5d-ac4532ae2341" providerId="ADAL" clId="{6B657B0E-D109-4773-AAE7-B4537069E382}" dt="2020-04-01T16:12:27.788" v="4133" actId="47"/>
        <pc:sldMkLst>
          <pc:docMk/>
          <pc:sldMk cId="0" sldId="298"/>
        </pc:sldMkLst>
      </pc:sldChg>
      <pc:sldChg chg="modSp add modAnim">
        <pc:chgData name="Craig" userId="9231af9e-1897-4c08-9c5d-ac4532ae2341" providerId="ADAL" clId="{6B657B0E-D109-4773-AAE7-B4537069E382}" dt="2020-04-01T16:20:11.224" v="4136"/>
        <pc:sldMkLst>
          <pc:docMk/>
          <pc:sldMk cId="699910302" sldId="299"/>
        </pc:sldMkLst>
        <pc:spChg chg="mod">
          <ac:chgData name="Craig" userId="9231af9e-1897-4c08-9c5d-ac4532ae2341" providerId="ADAL" clId="{6B657B0E-D109-4773-AAE7-B4537069E382}" dt="2020-03-30T22:10:14.381" v="2993" actId="20577"/>
          <ac:spMkLst>
            <pc:docMk/>
            <pc:sldMk cId="699910302" sldId="299"/>
            <ac:spMk id="2" creationId="{C030FC15-BA48-45F5-8C73-2E58DF972B5D}"/>
          </ac:spMkLst>
        </pc:spChg>
        <pc:spChg chg="mod">
          <ac:chgData name="Craig" userId="9231af9e-1897-4c08-9c5d-ac4532ae2341" providerId="ADAL" clId="{6B657B0E-D109-4773-AAE7-B4537069E382}" dt="2020-03-30T22:11:25.246" v="3032" actId="20577"/>
          <ac:spMkLst>
            <pc:docMk/>
            <pc:sldMk cId="699910302" sldId="299"/>
            <ac:spMk id="3" creationId="{FFC8908F-3685-4973-A2ED-6AEC16F52BED}"/>
          </ac:spMkLst>
        </pc:spChg>
      </pc:sldChg>
      <pc:sldChg chg="add del">
        <pc:chgData name="Craig" userId="9231af9e-1897-4c08-9c5d-ac4532ae2341" providerId="ADAL" clId="{6B657B0E-D109-4773-AAE7-B4537069E382}" dt="2020-03-30T20:48:09.699" v="791"/>
        <pc:sldMkLst>
          <pc:docMk/>
          <pc:sldMk cId="1824187225" sldId="300"/>
        </pc:sldMkLst>
      </pc:sldChg>
      <pc:sldChg chg="addSp delSp modSp add">
        <pc:chgData name="Craig" userId="9231af9e-1897-4c08-9c5d-ac4532ae2341" providerId="ADAL" clId="{6B657B0E-D109-4773-AAE7-B4537069E382}" dt="2020-03-30T21:56:48.578" v="2113" actId="27636"/>
        <pc:sldMkLst>
          <pc:docMk/>
          <pc:sldMk cId="2703737225" sldId="300"/>
        </pc:sldMkLst>
        <pc:spChg chg="mod">
          <ac:chgData name="Craig" userId="9231af9e-1897-4c08-9c5d-ac4532ae2341" providerId="ADAL" clId="{6B657B0E-D109-4773-AAE7-B4537069E382}" dt="2020-03-30T20:50:12.699" v="965" actId="20577"/>
          <ac:spMkLst>
            <pc:docMk/>
            <pc:sldMk cId="2703737225" sldId="300"/>
            <ac:spMk id="2" creationId="{17DD2376-CA27-43D6-93F8-B279CA925BEA}"/>
          </ac:spMkLst>
        </pc:spChg>
        <pc:spChg chg="mod">
          <ac:chgData name="Craig" userId="9231af9e-1897-4c08-9c5d-ac4532ae2341" providerId="ADAL" clId="{6B657B0E-D109-4773-AAE7-B4537069E382}" dt="2020-03-30T21:56:48.578" v="2113" actId="27636"/>
          <ac:spMkLst>
            <pc:docMk/>
            <pc:sldMk cId="2703737225" sldId="300"/>
            <ac:spMk id="3" creationId="{03885723-2255-4B00-B6B7-9A734C223D41}"/>
          </ac:spMkLst>
        </pc:spChg>
        <pc:picChg chg="add mod">
          <ac:chgData name="Craig" userId="9231af9e-1897-4c08-9c5d-ac4532ae2341" providerId="ADAL" clId="{6B657B0E-D109-4773-AAE7-B4537069E382}" dt="2020-03-30T21:09:21.532" v="2003" actId="1076"/>
          <ac:picMkLst>
            <pc:docMk/>
            <pc:sldMk cId="2703737225" sldId="300"/>
            <ac:picMk id="5" creationId="{D3476AB1-8C23-4AFE-8675-7BAEB6469588}"/>
          </ac:picMkLst>
        </pc:picChg>
        <pc:picChg chg="add del mod">
          <ac:chgData name="Craig" userId="9231af9e-1897-4c08-9c5d-ac4532ae2341" providerId="ADAL" clId="{6B657B0E-D109-4773-AAE7-B4537069E382}" dt="2020-03-30T21:25:14.620" v="2018" actId="478"/>
          <ac:picMkLst>
            <pc:docMk/>
            <pc:sldMk cId="2703737225" sldId="300"/>
            <ac:picMk id="7" creationId="{98D61A50-227C-4910-B15D-83F1F2142652}"/>
          </ac:picMkLst>
        </pc:picChg>
        <pc:picChg chg="add del mod ord">
          <ac:chgData name="Craig" userId="9231af9e-1897-4c08-9c5d-ac4532ae2341" providerId="ADAL" clId="{6B657B0E-D109-4773-AAE7-B4537069E382}" dt="2020-03-30T21:49:56.042" v="2025" actId="478"/>
          <ac:picMkLst>
            <pc:docMk/>
            <pc:sldMk cId="2703737225" sldId="300"/>
            <ac:picMk id="9" creationId="{8DD002D6-097F-4EF6-8DDE-C158183D627A}"/>
          </ac:picMkLst>
        </pc:picChg>
        <pc:picChg chg="add del mod ord">
          <ac:chgData name="Craig" userId="9231af9e-1897-4c08-9c5d-ac4532ae2341" providerId="ADAL" clId="{6B657B0E-D109-4773-AAE7-B4537069E382}" dt="2020-03-30T21:52:00.853" v="2064" actId="478"/>
          <ac:picMkLst>
            <pc:docMk/>
            <pc:sldMk cId="2703737225" sldId="300"/>
            <ac:picMk id="11" creationId="{B69B2AD0-DE63-418C-809C-3278F7FAEE3E}"/>
          </ac:picMkLst>
        </pc:picChg>
      </pc:sldChg>
      <pc:sldChg chg="addSp delSp modSp add del">
        <pc:chgData name="Craig" userId="9231af9e-1897-4c08-9c5d-ac4532ae2341" providerId="ADAL" clId="{6B657B0E-D109-4773-AAE7-B4537069E382}" dt="2020-03-30T21:54:05.239" v="2065" actId="2696"/>
        <pc:sldMkLst>
          <pc:docMk/>
          <pc:sldMk cId="275590670" sldId="301"/>
        </pc:sldMkLst>
        <pc:spChg chg="mod">
          <ac:chgData name="Craig" userId="9231af9e-1897-4c08-9c5d-ac4532ae2341" providerId="ADAL" clId="{6B657B0E-D109-4773-AAE7-B4537069E382}" dt="2020-03-30T21:51:55.538" v="2063" actId="20577"/>
          <ac:spMkLst>
            <pc:docMk/>
            <pc:sldMk cId="275590670" sldId="301"/>
            <ac:spMk id="2" creationId="{317D69DD-264A-450C-81CD-939F66C16A3F}"/>
          </ac:spMkLst>
        </pc:spChg>
        <pc:spChg chg="del">
          <ac:chgData name="Craig" userId="9231af9e-1897-4c08-9c5d-ac4532ae2341" providerId="ADAL" clId="{6B657B0E-D109-4773-AAE7-B4537069E382}" dt="2020-03-30T21:51:25.168" v="2034" actId="931"/>
          <ac:spMkLst>
            <pc:docMk/>
            <pc:sldMk cId="275590670" sldId="301"/>
            <ac:spMk id="3" creationId="{2B7E2B47-F0AB-4BA7-AED9-330A84FD8044}"/>
          </ac:spMkLst>
        </pc:spChg>
        <pc:spChg chg="add del">
          <ac:chgData name="Craig" userId="9231af9e-1897-4c08-9c5d-ac4532ae2341" providerId="ADAL" clId="{6B657B0E-D109-4773-AAE7-B4537069E382}" dt="2020-03-30T21:51:19.485" v="2033"/>
          <ac:spMkLst>
            <pc:docMk/>
            <pc:sldMk cId="275590670" sldId="301"/>
            <ac:spMk id="5" creationId="{CCA0C98F-0901-46E3-B3F5-5E9069D5C664}"/>
          </ac:spMkLst>
        </pc:spChg>
        <pc:picChg chg="add mod">
          <ac:chgData name="Craig" userId="9231af9e-1897-4c08-9c5d-ac4532ae2341" providerId="ADAL" clId="{6B657B0E-D109-4773-AAE7-B4537069E382}" dt="2020-03-30T21:51:37.639" v="2037" actId="1076"/>
          <ac:picMkLst>
            <pc:docMk/>
            <pc:sldMk cId="275590670" sldId="301"/>
            <ac:picMk id="7" creationId="{685DC96B-939A-403E-A995-F517744922C8}"/>
          </ac:picMkLst>
        </pc:picChg>
      </pc:sldChg>
      <pc:sldChg chg="modSp add">
        <pc:chgData name="Craig" userId="9231af9e-1897-4c08-9c5d-ac4532ae2341" providerId="ADAL" clId="{6B657B0E-D109-4773-AAE7-B4537069E382}" dt="2020-03-30T22:14:27.483" v="3132" actId="20577"/>
        <pc:sldMkLst>
          <pc:docMk/>
          <pc:sldMk cId="972148969" sldId="301"/>
        </pc:sldMkLst>
        <pc:spChg chg="mod">
          <ac:chgData name="Craig" userId="9231af9e-1897-4c08-9c5d-ac4532ae2341" providerId="ADAL" clId="{6B657B0E-D109-4773-AAE7-B4537069E382}" dt="2020-03-30T21:58:45.454" v="2160" actId="313"/>
          <ac:spMkLst>
            <pc:docMk/>
            <pc:sldMk cId="972148969" sldId="301"/>
            <ac:spMk id="2" creationId="{EA79C1C7-2A92-4D8E-A164-DB4737D6BF52}"/>
          </ac:spMkLst>
        </pc:spChg>
        <pc:spChg chg="mod">
          <ac:chgData name="Craig" userId="9231af9e-1897-4c08-9c5d-ac4532ae2341" providerId="ADAL" clId="{6B657B0E-D109-4773-AAE7-B4537069E382}" dt="2020-03-30T22:14:27.483" v="3132" actId="20577"/>
          <ac:spMkLst>
            <pc:docMk/>
            <pc:sldMk cId="972148969" sldId="301"/>
            <ac:spMk id="3" creationId="{A80ED851-649C-41E4-BF80-2EA8F0DE8F8F}"/>
          </ac:spMkLst>
        </pc:spChg>
      </pc:sldChg>
      <pc:sldChg chg="addSp delSp modSp add">
        <pc:chgData name="Craig" userId="9231af9e-1897-4c08-9c5d-ac4532ae2341" providerId="ADAL" clId="{6B657B0E-D109-4773-AAE7-B4537069E382}" dt="2020-04-13T19:28:12.328" v="4800" actId="1076"/>
        <pc:sldMkLst>
          <pc:docMk/>
          <pc:sldMk cId="2447620167" sldId="302"/>
        </pc:sldMkLst>
        <pc:spChg chg="mod">
          <ac:chgData name="Craig" userId="9231af9e-1897-4c08-9c5d-ac4532ae2341" providerId="ADAL" clId="{6B657B0E-D109-4773-AAE7-B4537069E382}" dt="2020-03-30T23:38:16.767" v="3932" actId="20577"/>
          <ac:spMkLst>
            <pc:docMk/>
            <pc:sldMk cId="2447620167" sldId="302"/>
            <ac:spMk id="2" creationId="{F301953B-1495-41F0-8E3F-FF6723B58882}"/>
          </ac:spMkLst>
        </pc:spChg>
        <pc:spChg chg="del">
          <ac:chgData name="Craig" userId="9231af9e-1897-4c08-9c5d-ac4532ae2341" providerId="ADAL" clId="{6B657B0E-D109-4773-AAE7-B4537069E382}" dt="2020-03-30T23:30:59.548" v="3923" actId="931"/>
          <ac:spMkLst>
            <pc:docMk/>
            <pc:sldMk cId="2447620167" sldId="302"/>
            <ac:spMk id="3" creationId="{7904C73D-9959-4EE0-B713-29D575DF5F46}"/>
          </ac:spMkLst>
        </pc:spChg>
        <pc:spChg chg="add del mod">
          <ac:chgData name="Craig" userId="9231af9e-1897-4c08-9c5d-ac4532ae2341" providerId="ADAL" clId="{6B657B0E-D109-4773-AAE7-B4537069E382}" dt="2020-04-13T19:28:01.784" v="4796" actId="931"/>
          <ac:spMkLst>
            <pc:docMk/>
            <pc:sldMk cId="2447620167" sldId="302"/>
            <ac:spMk id="5" creationId="{0D900663-F16F-4069-9B48-CC8A7E46FB75}"/>
          </ac:spMkLst>
        </pc:spChg>
        <pc:spChg chg="add del mod">
          <ac:chgData name="Craig" userId="9231af9e-1897-4c08-9c5d-ac4532ae2341" providerId="ADAL" clId="{6B657B0E-D109-4773-AAE7-B4537069E382}" dt="2020-03-30T23:38:05.521" v="3927"/>
          <ac:spMkLst>
            <pc:docMk/>
            <pc:sldMk cId="2447620167" sldId="302"/>
            <ac:spMk id="8" creationId="{4637EB94-D71B-4553-8E6E-2E3EDA841FE6}"/>
          </ac:spMkLst>
        </pc:spChg>
        <pc:picChg chg="add del mod">
          <ac:chgData name="Craig" userId="9231af9e-1897-4c08-9c5d-ac4532ae2341" providerId="ADAL" clId="{6B657B0E-D109-4773-AAE7-B4537069E382}" dt="2020-03-30T23:41:32.261" v="3937" actId="478"/>
          <ac:picMkLst>
            <pc:docMk/>
            <pc:sldMk cId="2447620167" sldId="302"/>
            <ac:picMk id="5" creationId="{33F1D8C2-98DD-4AEE-AB95-35E255BC772F}"/>
          </ac:picMkLst>
        </pc:picChg>
        <pc:picChg chg="add del mod">
          <ac:chgData name="Craig" userId="9231af9e-1897-4c08-9c5d-ac4532ae2341" providerId="ADAL" clId="{6B657B0E-D109-4773-AAE7-B4537069E382}" dt="2020-03-30T23:37:59.832" v="3926" actId="478"/>
          <ac:picMkLst>
            <pc:docMk/>
            <pc:sldMk cId="2447620167" sldId="302"/>
            <ac:picMk id="6" creationId="{46D97868-CBFF-478F-A831-0F7FEDAAC270}"/>
          </ac:picMkLst>
        </pc:picChg>
        <pc:picChg chg="add mod">
          <ac:chgData name="Craig" userId="9231af9e-1897-4c08-9c5d-ac4532ae2341" providerId="ADAL" clId="{6B657B0E-D109-4773-AAE7-B4537069E382}" dt="2020-04-13T19:28:12.328" v="4800" actId="1076"/>
          <ac:picMkLst>
            <pc:docMk/>
            <pc:sldMk cId="2447620167" sldId="302"/>
            <ac:picMk id="7" creationId="{2BC44D22-3220-458B-9958-9F7DBBA6AF0D}"/>
          </ac:picMkLst>
        </pc:picChg>
        <pc:picChg chg="add del mod">
          <ac:chgData name="Craig" userId="9231af9e-1897-4c08-9c5d-ac4532ae2341" providerId="ADAL" clId="{6B657B0E-D109-4773-AAE7-B4537069E382}" dt="2020-04-13T19:27:26.026" v="4795" actId="478"/>
          <ac:picMkLst>
            <pc:docMk/>
            <pc:sldMk cId="2447620167" sldId="302"/>
            <ac:picMk id="10" creationId="{1FAC27BD-E10E-46FE-9D04-A661BA7704E7}"/>
          </ac:picMkLst>
        </pc:picChg>
      </pc:sldChg>
      <pc:sldChg chg="addSp modSp add">
        <pc:chgData name="Craig" userId="9231af9e-1897-4c08-9c5d-ac4532ae2341" providerId="ADAL" clId="{6B657B0E-D109-4773-AAE7-B4537069E382}" dt="2020-04-13T19:07:45.863" v="4771" actId="2165"/>
        <pc:sldMkLst>
          <pc:docMk/>
          <pc:sldMk cId="225424006" sldId="303"/>
        </pc:sldMkLst>
        <pc:spChg chg="mod">
          <ac:chgData name="Craig" userId="9231af9e-1897-4c08-9c5d-ac4532ae2341" providerId="ADAL" clId="{6B657B0E-D109-4773-AAE7-B4537069E382}" dt="2020-04-13T18:36:02.357" v="4330" actId="20577"/>
          <ac:spMkLst>
            <pc:docMk/>
            <pc:sldMk cId="225424006" sldId="303"/>
            <ac:spMk id="2" creationId="{BBEA770D-DE5D-4233-9C1E-F84D37BDC86F}"/>
          </ac:spMkLst>
        </pc:spChg>
        <pc:spChg chg="mod">
          <ac:chgData name="Craig" userId="9231af9e-1897-4c08-9c5d-ac4532ae2341" providerId="ADAL" clId="{6B657B0E-D109-4773-AAE7-B4537069E382}" dt="2020-04-13T18:42:36.141" v="4386" actId="20577"/>
          <ac:spMkLst>
            <pc:docMk/>
            <pc:sldMk cId="225424006" sldId="303"/>
            <ac:spMk id="3" creationId="{508F8CC0-0BE4-4D4F-AB88-858DBB28AF2E}"/>
          </ac:spMkLst>
        </pc:spChg>
        <pc:graphicFrameChg chg="add mod modGraphic">
          <ac:chgData name="Craig" userId="9231af9e-1897-4c08-9c5d-ac4532ae2341" providerId="ADAL" clId="{6B657B0E-D109-4773-AAE7-B4537069E382}" dt="2020-04-13T19:07:45.863" v="4771" actId="2165"/>
          <ac:graphicFrameMkLst>
            <pc:docMk/>
            <pc:sldMk cId="225424006" sldId="303"/>
            <ac:graphicFrameMk id="5" creationId="{6A15015B-6905-4120-9753-F4C7EDA94AAC}"/>
          </ac:graphicFrameMkLst>
        </pc:graphicFrameChg>
      </pc:sldChg>
      <pc:sldChg chg="modSp add">
        <pc:chgData name="Craig" userId="9231af9e-1897-4c08-9c5d-ac4532ae2341" providerId="ADAL" clId="{6B657B0E-D109-4773-AAE7-B4537069E382}" dt="2020-04-13T19:07:37.456" v="4770" actId="1076"/>
        <pc:sldMkLst>
          <pc:docMk/>
          <pc:sldMk cId="2871102760" sldId="304"/>
        </pc:sldMkLst>
        <pc:spChg chg="mod">
          <ac:chgData name="Craig" userId="9231af9e-1897-4c08-9c5d-ac4532ae2341" providerId="ADAL" clId="{6B657B0E-D109-4773-AAE7-B4537069E382}" dt="2020-04-13T18:47:07.491" v="4415" actId="20577"/>
          <ac:spMkLst>
            <pc:docMk/>
            <pc:sldMk cId="2871102760" sldId="304"/>
            <ac:spMk id="2" creationId="{BBEA770D-DE5D-4233-9C1E-F84D37BDC86F}"/>
          </ac:spMkLst>
        </pc:spChg>
        <pc:spChg chg="mod">
          <ac:chgData name="Craig" userId="9231af9e-1897-4c08-9c5d-ac4532ae2341" providerId="ADAL" clId="{6B657B0E-D109-4773-AAE7-B4537069E382}" dt="2020-04-13T19:07:33.362" v="4769" actId="20577"/>
          <ac:spMkLst>
            <pc:docMk/>
            <pc:sldMk cId="2871102760" sldId="304"/>
            <ac:spMk id="3" creationId="{508F8CC0-0BE4-4D4F-AB88-858DBB28AF2E}"/>
          </ac:spMkLst>
        </pc:spChg>
        <pc:graphicFrameChg chg="mod modGraphic">
          <ac:chgData name="Craig" userId="9231af9e-1897-4c08-9c5d-ac4532ae2341" providerId="ADAL" clId="{6B657B0E-D109-4773-AAE7-B4537069E382}" dt="2020-04-13T19:07:37.456" v="4770" actId="1076"/>
          <ac:graphicFrameMkLst>
            <pc:docMk/>
            <pc:sldMk cId="2871102760" sldId="304"/>
            <ac:graphicFrameMk id="5" creationId="{6A15015B-6905-4120-9753-F4C7EDA94AAC}"/>
          </ac:graphicFrameMkLst>
        </pc:graphicFrameChg>
      </pc:sldChg>
      <pc:sldChg chg="modSp add">
        <pc:chgData name="Craig" userId="9231af9e-1897-4c08-9c5d-ac4532ae2341" providerId="ADAL" clId="{6B657B0E-D109-4773-AAE7-B4537069E382}" dt="2020-04-13T19:27:16.707" v="4794" actId="20577"/>
        <pc:sldMkLst>
          <pc:docMk/>
          <pc:sldMk cId="4203926466" sldId="305"/>
        </pc:sldMkLst>
        <pc:spChg chg="mod">
          <ac:chgData name="Craig" userId="9231af9e-1897-4c08-9c5d-ac4532ae2341" providerId="ADAL" clId="{6B657B0E-D109-4773-AAE7-B4537069E382}" dt="2020-04-13T19:27:16.707" v="4794" actId="20577"/>
          <ac:spMkLst>
            <pc:docMk/>
            <pc:sldMk cId="4203926466" sldId="305"/>
            <ac:spMk id="2" creationId="{F301953B-1495-41F0-8E3F-FF6723B58882}"/>
          </ac:spMkLst>
        </pc:spChg>
      </pc:sldChg>
    </pc:docChg>
  </pc:docChgLst>
  <pc:docChgLst>
    <pc:chgData name="Craig Lindstrom" userId="9231af9e-1897-4c08-9c5d-ac4532ae2341" providerId="ADAL" clId="{1C2024EB-E73F-4E5D-BAD0-8E815C161984}"/>
    <pc:docChg chg="custSel addSld modSld">
      <pc:chgData name="Craig Lindstrom" userId="9231af9e-1897-4c08-9c5d-ac4532ae2341" providerId="ADAL" clId="{1C2024EB-E73F-4E5D-BAD0-8E815C161984}" dt="2021-01-28T16:12:09.850" v="43" actId="20577"/>
      <pc:docMkLst>
        <pc:docMk/>
      </pc:docMkLst>
      <pc:sldChg chg="modSp modAnim">
        <pc:chgData name="Craig Lindstrom" userId="9231af9e-1897-4c08-9c5d-ac4532ae2341" providerId="ADAL" clId="{1C2024EB-E73F-4E5D-BAD0-8E815C161984}" dt="2021-01-28T16:11:36.515" v="42" actId="20577"/>
        <pc:sldMkLst>
          <pc:docMk/>
          <pc:sldMk cId="3658228637" sldId="260"/>
        </pc:sldMkLst>
        <pc:spChg chg="mod">
          <ac:chgData name="Craig Lindstrom" userId="9231af9e-1897-4c08-9c5d-ac4532ae2341" providerId="ADAL" clId="{1C2024EB-E73F-4E5D-BAD0-8E815C161984}" dt="2021-01-28T16:11:36.515" v="42" actId="20577"/>
          <ac:spMkLst>
            <pc:docMk/>
            <pc:sldMk cId="3658228637" sldId="260"/>
            <ac:spMk id="3" creationId="{00000000-0000-0000-0000-000000000000}"/>
          </ac:spMkLst>
        </pc:spChg>
      </pc:sldChg>
      <pc:sldChg chg="modSp mod">
        <pc:chgData name="Craig Lindstrom" userId="9231af9e-1897-4c08-9c5d-ac4532ae2341" providerId="ADAL" clId="{1C2024EB-E73F-4E5D-BAD0-8E815C161984}" dt="2021-01-28T16:05:41.047" v="2" actId="313"/>
        <pc:sldMkLst>
          <pc:docMk/>
          <pc:sldMk cId="449821248" sldId="284"/>
        </pc:sldMkLst>
        <pc:spChg chg="mod">
          <ac:chgData name="Craig Lindstrom" userId="9231af9e-1897-4c08-9c5d-ac4532ae2341" providerId="ADAL" clId="{1C2024EB-E73F-4E5D-BAD0-8E815C161984}" dt="2021-01-28T16:05:41.047" v="2" actId="313"/>
          <ac:spMkLst>
            <pc:docMk/>
            <pc:sldMk cId="449821248" sldId="284"/>
            <ac:spMk id="3" creationId="{00000000-0000-0000-0000-000000000000}"/>
          </ac:spMkLst>
        </pc:spChg>
      </pc:sldChg>
      <pc:sldChg chg="modSp mod">
        <pc:chgData name="Craig Lindstrom" userId="9231af9e-1897-4c08-9c5d-ac4532ae2341" providerId="ADAL" clId="{1C2024EB-E73F-4E5D-BAD0-8E815C161984}" dt="2021-01-28T16:12:09.850" v="43" actId="20577"/>
        <pc:sldMkLst>
          <pc:docMk/>
          <pc:sldMk cId="3931145499" sldId="307"/>
        </pc:sldMkLst>
        <pc:spChg chg="mod">
          <ac:chgData name="Craig Lindstrom" userId="9231af9e-1897-4c08-9c5d-ac4532ae2341" providerId="ADAL" clId="{1C2024EB-E73F-4E5D-BAD0-8E815C161984}" dt="2021-01-28T16:12:09.850" v="43" actId="20577"/>
          <ac:spMkLst>
            <pc:docMk/>
            <pc:sldMk cId="3931145499" sldId="307"/>
            <ac:spMk id="3" creationId="{A8BC8675-C05F-491B-ACF5-3907CC4781FA}"/>
          </ac:spMkLst>
        </pc:spChg>
      </pc:sldChg>
      <pc:sldChg chg="modSp new mod">
        <pc:chgData name="Craig Lindstrom" userId="9231af9e-1897-4c08-9c5d-ac4532ae2341" providerId="ADAL" clId="{1C2024EB-E73F-4E5D-BAD0-8E815C161984}" dt="2021-01-28T16:06:59.010" v="28" actId="20577"/>
        <pc:sldMkLst>
          <pc:docMk/>
          <pc:sldMk cId="3772288412" sldId="310"/>
        </pc:sldMkLst>
        <pc:spChg chg="mod">
          <ac:chgData name="Craig Lindstrom" userId="9231af9e-1897-4c08-9c5d-ac4532ae2341" providerId="ADAL" clId="{1C2024EB-E73F-4E5D-BAD0-8E815C161984}" dt="2021-01-28T16:06:43.082" v="11" actId="20577"/>
          <ac:spMkLst>
            <pc:docMk/>
            <pc:sldMk cId="3772288412" sldId="310"/>
            <ac:spMk id="2" creationId="{5DB11000-AA97-4273-ADC2-E9DB8EBC90D6}"/>
          </ac:spMkLst>
        </pc:spChg>
        <pc:spChg chg="mod">
          <ac:chgData name="Craig Lindstrom" userId="9231af9e-1897-4c08-9c5d-ac4532ae2341" providerId="ADAL" clId="{1C2024EB-E73F-4E5D-BAD0-8E815C161984}" dt="2021-01-28T16:06:59.010" v="28" actId="20577"/>
          <ac:spMkLst>
            <pc:docMk/>
            <pc:sldMk cId="3772288412" sldId="310"/>
            <ac:spMk id="3" creationId="{5D9B2454-E246-4A99-9465-22DE47DDF5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0CE53-6DB9-4537-AFF9-EEDD4E0FA7C4}"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5B7F6-861D-440B-881C-16B2CE6D71F6}" type="slidenum">
              <a:rPr lang="en-US" smtClean="0"/>
              <a:t>‹#›</a:t>
            </a:fld>
            <a:endParaRPr lang="en-US"/>
          </a:p>
        </p:txBody>
      </p:sp>
    </p:spTree>
    <p:extLst>
      <p:ext uri="{BB962C8B-B14F-4D97-AF65-F5344CB8AC3E}">
        <p14:creationId xmlns:p14="http://schemas.microsoft.com/office/powerpoint/2010/main" val="257976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1996D4-4A1C-4BBC-AA2B-FD5B7FC395A0}"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55644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9CA63-6CF1-4722-8632-AC91E5399FAC}"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62487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66EEBF-C55A-4291-B6EF-E6A78E9639CE}"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15562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D8489D-EE45-4421-B391-3B1AB5785CBF}"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833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9EC93-74EB-4716-BC5A-C807669686ED}"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56754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EBE6E8-2442-4094-AE48-12D9CCC43281}" type="datetime1">
              <a:rPr lang="en-US" smtClean="0"/>
              <a:t>9/27/2021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01886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A862A2-B900-4FFB-93FE-05F154038B77}" type="datetime1">
              <a:rPr lang="en-US" smtClean="0"/>
              <a:t>9/27/2021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21987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3818D-5554-4105-BE04-CEE32DEBDA0A}"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236454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C11C6-1708-41BC-9474-3D7842023D96}"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28161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605F8-8C86-41F5-9F5E-04EDB8C2540B}"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91156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55DA2-1E89-41CC-B722-CBFC08F260AE}" type="datetime1">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5037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AFD48-C472-404E-B7B5-BA44CCF2F55D}"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718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F52E9-9255-4CAF-909C-660126F1B079}" type="datetime1">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9017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F9F019-D13C-4797-8A9F-7B02D5B8121E}" type="datetime1">
              <a:rPr lang="en-US" smtClean="0"/>
              <a:t>9/27/2021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6976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A143B9-A6C4-436D-945A-FF5B3EA2EF39}" type="datetime1">
              <a:rPr lang="en-US" smtClean="0"/>
              <a:t>9/27/2021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88379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7E18FE-B6F9-4F6A-835B-8251F04458A0}" type="datetime1">
              <a:rPr lang="en-US" smtClean="0"/>
              <a:t>9/27/2021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9938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690CE-112A-455B-AD5F-E26CEA6A5331}" type="datetime1">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04228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4E342D-98AB-407C-88D4-A20ED0F70E1C}" type="datetime1">
              <a:rPr lang="en-US" smtClean="0"/>
              <a:t>9/27/2021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5498590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FD25064-E5FA-41F7-83F9-8CB7FDEDA25E}"/>
              </a:ext>
            </a:extLst>
          </p:cNvPr>
          <p:cNvSpPr>
            <a:spLocks noGrp="1"/>
          </p:cNvSpPr>
          <p:nvPr>
            <p:ph type="subTitle" idx="1"/>
          </p:nvPr>
        </p:nvSpPr>
        <p:spPr>
          <a:xfrm>
            <a:off x="1154955" y="4777380"/>
            <a:ext cx="6458419" cy="861420"/>
          </a:xfrm>
        </p:spPr>
        <p:txBody>
          <a:bodyPr>
            <a:normAutofit/>
          </a:bodyPr>
          <a:lstStyle/>
          <a:p>
            <a:r>
              <a:rPr lang="en-US">
                <a:solidFill>
                  <a:schemeClr val="tx1">
                    <a:lumMod val="85000"/>
                    <a:lumOff val="15000"/>
                  </a:schemeClr>
                </a:solidFill>
              </a:rPr>
              <a:t>Craig J Lindstrom © 2020</a:t>
            </a:r>
          </a:p>
        </p:txBody>
      </p:sp>
      <p:sp>
        <p:nvSpPr>
          <p:cNvPr id="2" name="Title 1">
            <a:extLst>
              <a:ext uri="{FF2B5EF4-FFF2-40B4-BE49-F238E27FC236}">
                <a16:creationId xmlns:a16="http://schemas.microsoft.com/office/drawing/2014/main" id="{D098CA8A-A8A3-48F9-AE5B-9655ABEE69C2}"/>
              </a:ext>
            </a:extLst>
          </p:cNvPr>
          <p:cNvSpPr>
            <a:spLocks noGrp="1"/>
          </p:cNvSpPr>
          <p:nvPr>
            <p:ph type="ctrTitle"/>
          </p:nvPr>
        </p:nvSpPr>
        <p:spPr>
          <a:xfrm>
            <a:off x="1154955" y="1447800"/>
            <a:ext cx="6458419" cy="3329581"/>
          </a:xfrm>
        </p:spPr>
        <p:txBody>
          <a:bodyPr>
            <a:normAutofit/>
          </a:bodyPr>
          <a:lstStyle/>
          <a:p>
            <a:r>
              <a:rPr lang="en-US"/>
              <a:t>Type Modification</a:t>
            </a:r>
            <a:endParaRPr lang="en-US" dirty="0"/>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CEBBABD-CC83-4BFC-869D-9846B65BDB69}"/>
              </a:ext>
            </a:extLst>
          </p:cNvPr>
          <p:cNvSpPr>
            <a:spLocks noGrp="1"/>
          </p:cNvSpPr>
          <p:nvPr>
            <p:ph type="sldNum" sz="quarter" idx="12"/>
          </p:nvPr>
        </p:nvSpPr>
        <p:spPr>
          <a:xfrm>
            <a:off x="10352540" y="295729"/>
            <a:ext cx="838199" cy="767687"/>
          </a:xfrm>
        </p:spPr>
        <p:txBody>
          <a:bodyPr>
            <a:normAutofit/>
          </a:bodyPr>
          <a:lstStyle/>
          <a:p>
            <a:pPr>
              <a:spcAft>
                <a:spcPts val="600"/>
              </a:spcAft>
            </a:pPr>
            <a:fld id="{B46E5E13-EE34-439C-B49B-F0CB75B28E1B}"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9187663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Types</a:t>
            </a:r>
          </a:p>
        </p:txBody>
      </p:sp>
      <p:sp>
        <p:nvSpPr>
          <p:cNvPr id="3" name="Content Placeholder 2"/>
          <p:cNvSpPr>
            <a:spLocks noGrp="1"/>
          </p:cNvSpPr>
          <p:nvPr>
            <p:ph idx="1"/>
          </p:nvPr>
        </p:nvSpPr>
        <p:spPr/>
        <p:txBody>
          <a:bodyPr/>
          <a:lstStyle/>
          <a:p>
            <a:r>
              <a:rPr lang="en-US" dirty="0"/>
              <a:t>All objects in PowerShell can be extended by adding new properties on the fly.</a:t>
            </a:r>
          </a:p>
          <a:p>
            <a:r>
              <a:rPr lang="en-US" dirty="0"/>
              <a:t>To add a new property to an object, use the </a:t>
            </a:r>
            <a:r>
              <a:rPr lang="en-US" dirty="0">
                <a:solidFill>
                  <a:schemeClr val="accent1"/>
                </a:solidFill>
              </a:rPr>
              <a:t>Add-Member</a:t>
            </a:r>
            <a:r>
              <a:rPr lang="en-US" dirty="0"/>
              <a:t> cmdlet</a:t>
            </a:r>
          </a:p>
          <a:p>
            <a:r>
              <a:rPr lang="en-US" dirty="0"/>
              <a:t>To add a new 'Holiday' property to a </a:t>
            </a:r>
            <a:r>
              <a:rPr lang="en-US" dirty="0" err="1"/>
              <a:t>DateTime</a:t>
            </a:r>
            <a:r>
              <a:rPr lang="en-US" dirty="0"/>
              <a:t> object you could:</a:t>
            </a:r>
          </a:p>
          <a:p>
            <a:pPr marL="457200" lvl="1" indent="0">
              <a:buNone/>
            </a:pPr>
            <a:r>
              <a:rPr lang="en-US" dirty="0">
                <a:latin typeface="Consolas" panose="020B0609020204030204" pitchFamily="49" charset="0"/>
              </a:rPr>
              <a:t>PS&gt;$d=[</a:t>
            </a:r>
            <a:r>
              <a:rPr lang="en-US" dirty="0" err="1">
                <a:latin typeface="Consolas" panose="020B0609020204030204" pitchFamily="49" charset="0"/>
              </a:rPr>
              <a:t>DateTime</a:t>
            </a:r>
            <a:r>
              <a:rPr lang="en-US" dirty="0">
                <a:latin typeface="Consolas" panose="020B0609020204030204" pitchFamily="49" charset="0"/>
              </a:rPr>
              <a:t>]"12/25/2019"</a:t>
            </a:r>
          </a:p>
          <a:p>
            <a:pPr marL="457200" lvl="1" indent="0">
              <a:buNone/>
            </a:pPr>
            <a:r>
              <a:rPr lang="en-US" dirty="0">
                <a:latin typeface="Consolas" panose="020B0609020204030204" pitchFamily="49" charset="0"/>
              </a:rPr>
              <a:t>PS&gt;$d=add-member -</a:t>
            </a:r>
            <a:r>
              <a:rPr lang="en-US" dirty="0" err="1">
                <a:latin typeface="Consolas" panose="020B0609020204030204" pitchFamily="49" charset="0"/>
              </a:rPr>
              <a:t>InputObject</a:t>
            </a:r>
            <a:r>
              <a:rPr lang="en-US" dirty="0">
                <a:latin typeface="Consolas" panose="020B0609020204030204" pitchFamily="49" charset="0"/>
              </a:rPr>
              <a:t> $d </a:t>
            </a:r>
            <a:br>
              <a:rPr lang="en-US" dirty="0">
                <a:latin typeface="Consolas" panose="020B0609020204030204" pitchFamily="49" charset="0"/>
              </a:rPr>
            </a:br>
            <a:r>
              <a:rPr lang="en-US" dirty="0">
                <a:latin typeface="Consolas" panose="020B0609020204030204" pitchFamily="49" charset="0"/>
              </a:rPr>
              <a:t>-</a:t>
            </a:r>
            <a:r>
              <a:rPr lang="en-US" dirty="0" err="1">
                <a:latin typeface="Consolas" panose="020B0609020204030204" pitchFamily="49" charset="0"/>
              </a:rPr>
              <a:t>MemberType</a:t>
            </a:r>
            <a:r>
              <a:rPr lang="en-US" dirty="0">
                <a:latin typeface="Consolas" panose="020B0609020204030204" pitchFamily="49" charset="0"/>
              </a:rPr>
              <a:t> </a:t>
            </a:r>
            <a:r>
              <a:rPr lang="en-US" dirty="0" err="1">
                <a:latin typeface="Consolas" panose="020B0609020204030204" pitchFamily="49" charset="0"/>
              </a:rPr>
              <a:t>NoteProperty</a:t>
            </a:r>
            <a:r>
              <a:rPr lang="en-US" dirty="0">
                <a:latin typeface="Consolas" panose="020B0609020204030204" pitchFamily="49" charset="0"/>
              </a:rPr>
              <a:t> -Name Holiday -value Christmas -</a:t>
            </a:r>
            <a:r>
              <a:rPr lang="en-US" dirty="0" err="1">
                <a:latin typeface="Consolas" panose="020B0609020204030204" pitchFamily="49" charset="0"/>
              </a:rPr>
              <a:t>Passthru</a:t>
            </a:r>
            <a:endParaRPr lang="en-US" dirty="0">
              <a:latin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078A1C6-E011-475D-AAFA-8E15581B77D6}"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06303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31B22275-A586-4E43-BB36-B0D5C1E4765E}"/>
              </a:ext>
            </a:extLst>
          </p:cNvPr>
          <p:cNvSpPr>
            <a:spLocks noGrp="1"/>
          </p:cNvSpPr>
          <p:nvPr>
            <p:ph type="sldNum" sz="quarter" idx="12"/>
          </p:nvPr>
        </p:nvSpPr>
        <p:spPr>
          <a:xfrm>
            <a:off x="10352540" y="295729"/>
            <a:ext cx="838199" cy="767687"/>
          </a:xfrm>
        </p:spPr>
        <p:txBody>
          <a:bodyPr>
            <a:normAutofit/>
          </a:bodyPr>
          <a:lstStyle/>
          <a:p>
            <a:pPr>
              <a:spcAft>
                <a:spcPts val="600"/>
              </a:spcAft>
            </a:pPr>
            <a:fld id="{B46E5E13-EE34-439C-B49B-F0CB75B28E1B}" type="slidenum">
              <a:rPr lang="en-US">
                <a:solidFill>
                  <a:srgbClr val="FFFFFF"/>
                </a:solidFill>
              </a:rPr>
              <a:pPr>
                <a:spcAft>
                  <a:spcPts val="600"/>
                </a:spcAft>
              </a:pPr>
              <a:t>11</a:t>
            </a:fld>
            <a:endParaRPr lang="en-US">
              <a:solidFill>
                <a:srgbClr val="FFFFFF"/>
              </a:solidFill>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2FF187B-5ED8-4741-BF4F-4CC4BC701D21}"/>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[PT] Convert Class</a:t>
            </a:r>
          </a:p>
        </p:txBody>
      </p:sp>
      <p:sp>
        <p:nvSpPr>
          <p:cNvPr id="3" name="Content Placeholder 2">
            <a:extLst>
              <a:ext uri="{FF2B5EF4-FFF2-40B4-BE49-F238E27FC236}">
                <a16:creationId xmlns:a16="http://schemas.microsoft.com/office/drawing/2014/main" id="{919092B5-C95A-4F42-8988-48C6304312E3}"/>
              </a:ext>
            </a:extLst>
          </p:cNvPr>
          <p:cNvSpPr>
            <a:spLocks noGrp="1"/>
          </p:cNvSpPr>
          <p:nvPr>
            <p:ph idx="1"/>
          </p:nvPr>
        </p:nvSpPr>
        <p:spPr>
          <a:xfrm>
            <a:off x="1103312" y="2763520"/>
            <a:ext cx="8946541" cy="3484879"/>
          </a:xfrm>
        </p:spPr>
        <p:txBody>
          <a:bodyPr>
            <a:normAutofit/>
          </a:bodyPr>
          <a:lstStyle/>
          <a:p>
            <a:r>
              <a:rPr lang="en-US" dirty="0"/>
              <a:t>The </a:t>
            </a:r>
            <a:r>
              <a:rPr lang="en-US" dirty="0" err="1"/>
              <a:t>System.Convert</a:t>
            </a:r>
            <a:r>
              <a:rPr lang="en-US" dirty="0"/>
              <a:t> class can be used to convert between various data types and base number systems</a:t>
            </a:r>
          </a:p>
          <a:p>
            <a:r>
              <a:rPr lang="en-US" dirty="0"/>
              <a:t>To view look at the static members</a:t>
            </a:r>
          </a:p>
          <a:p>
            <a:pPr lvl="1"/>
            <a:r>
              <a:rPr lang="en-US" dirty="0">
                <a:latin typeface="Consolas" panose="020B0609020204030204" pitchFamily="49" charset="0"/>
              </a:rPr>
              <a:t>[convert]|get-member -static</a:t>
            </a:r>
          </a:p>
          <a:p>
            <a:endParaRPr lang="en-US" dirty="0"/>
          </a:p>
        </p:txBody>
      </p:sp>
    </p:spTree>
    <p:extLst>
      <p:ext uri="{BB962C8B-B14F-4D97-AF65-F5344CB8AC3E}">
        <p14:creationId xmlns:p14="http://schemas.microsoft.com/office/powerpoint/2010/main" val="32327127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953B-1495-41F0-8E3F-FF6723B58882}"/>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B823278C-DE6D-422E-B92E-5A7A772DB729}"/>
              </a:ext>
            </a:extLst>
          </p:cNvPr>
          <p:cNvSpPr>
            <a:spLocks noGrp="1"/>
          </p:cNvSpPr>
          <p:nvPr>
            <p:ph type="sldNum" sz="quarter" idx="12"/>
          </p:nvPr>
        </p:nvSpPr>
        <p:spPr/>
        <p:txBody>
          <a:bodyPr/>
          <a:lstStyle/>
          <a:p>
            <a:fld id="{B46E5E13-EE34-439C-B49B-F0CB75B28E1B}" type="slidenum">
              <a:rPr lang="en-US" smtClean="0"/>
              <a:t>12</a:t>
            </a:fld>
            <a:endParaRPr lang="en-US"/>
          </a:p>
        </p:txBody>
      </p:sp>
      <p:pic>
        <p:nvPicPr>
          <p:cNvPr id="7" name="Content Placeholder 6" descr="A close up of a sign&#10;&#10;Description automatically generated">
            <a:extLst>
              <a:ext uri="{FF2B5EF4-FFF2-40B4-BE49-F238E27FC236}">
                <a16:creationId xmlns:a16="http://schemas.microsoft.com/office/drawing/2014/main" id="{2BC44D22-3220-458B-9958-9F7DBBA6A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276" y="1394972"/>
            <a:ext cx="5910541" cy="5010310"/>
          </a:xfrm>
        </p:spPr>
      </p:pic>
    </p:spTree>
    <p:extLst>
      <p:ext uri="{BB962C8B-B14F-4D97-AF65-F5344CB8AC3E}">
        <p14:creationId xmlns:p14="http://schemas.microsoft.com/office/powerpoint/2010/main" val="244762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953B-1495-41F0-8E3F-FF6723B58882}"/>
              </a:ext>
            </a:extLst>
          </p:cNvPr>
          <p:cNvSpPr>
            <a:spLocks noGrp="1"/>
          </p:cNvSpPr>
          <p:nvPr>
            <p:ph type="title"/>
          </p:nvPr>
        </p:nvSpPr>
        <p:spPr/>
        <p:txBody>
          <a:bodyPr/>
          <a:lstStyle/>
          <a:p>
            <a:r>
              <a:rPr lang="en-US" dirty="0"/>
              <a:t>Try it yourself!</a:t>
            </a:r>
          </a:p>
        </p:txBody>
      </p:sp>
      <p:sp>
        <p:nvSpPr>
          <p:cNvPr id="4" name="Slide Number Placeholder 3">
            <a:extLst>
              <a:ext uri="{FF2B5EF4-FFF2-40B4-BE49-F238E27FC236}">
                <a16:creationId xmlns:a16="http://schemas.microsoft.com/office/drawing/2014/main" id="{B823278C-DE6D-422E-B92E-5A7A772DB729}"/>
              </a:ext>
            </a:extLst>
          </p:cNvPr>
          <p:cNvSpPr>
            <a:spLocks noGrp="1"/>
          </p:cNvSpPr>
          <p:nvPr>
            <p:ph type="sldNum" sz="quarter" idx="12"/>
          </p:nvPr>
        </p:nvSpPr>
        <p:spPr/>
        <p:txBody>
          <a:bodyPr/>
          <a:lstStyle/>
          <a:p>
            <a:fld id="{B46E5E13-EE34-439C-B49B-F0CB75B28E1B}" type="slidenum">
              <a:rPr lang="en-US" smtClean="0"/>
              <a:t>13</a:t>
            </a:fld>
            <a:endParaRPr lang="en-US"/>
          </a:p>
        </p:txBody>
      </p:sp>
      <p:pic>
        <p:nvPicPr>
          <p:cNvPr id="10" name="Content Placeholder 9" descr="A picture containing helmet&#10;&#10;Description automatically generated">
            <a:extLst>
              <a:ext uri="{FF2B5EF4-FFF2-40B4-BE49-F238E27FC236}">
                <a16:creationId xmlns:a16="http://schemas.microsoft.com/office/drawing/2014/main" id="{1FAC27BD-E10E-46FE-9D04-A661BA770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6014" y="1951038"/>
            <a:ext cx="4416591" cy="4195762"/>
          </a:xfrm>
        </p:spPr>
      </p:pic>
    </p:spTree>
    <p:extLst>
      <p:ext uri="{BB962C8B-B14F-4D97-AF65-F5344CB8AC3E}">
        <p14:creationId xmlns:p14="http://schemas.microsoft.com/office/powerpoint/2010/main" val="420392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Literals</a:t>
            </a:r>
          </a:p>
        </p:txBody>
      </p:sp>
      <p:sp>
        <p:nvSpPr>
          <p:cNvPr id="3" name="Content Placeholder 2"/>
          <p:cNvSpPr>
            <a:spLocks noGrp="1"/>
          </p:cNvSpPr>
          <p:nvPr>
            <p:ph idx="1"/>
          </p:nvPr>
        </p:nvSpPr>
        <p:spPr/>
        <p:txBody>
          <a:bodyPr/>
          <a:lstStyle/>
          <a:p>
            <a:r>
              <a:rPr lang="en-US" dirty="0"/>
              <a:t>You can force or "cast" an object into a specific Type if a lossless conversion between the Types is available</a:t>
            </a:r>
          </a:p>
          <a:p>
            <a:r>
              <a:rPr lang="en-US" dirty="0"/>
              <a:t>To cast a type just include the type name enclosed in [] as a unary operator in front of the object you want to change Types.  E.g.</a:t>
            </a:r>
          </a:p>
          <a:p>
            <a:pPr marL="457200" lvl="1" indent="0">
              <a:buNone/>
            </a:pPr>
            <a:r>
              <a:rPr lang="en-US" dirty="0">
                <a:latin typeface="Consolas" panose="020B0609020204030204" pitchFamily="49" charset="0"/>
              </a:rPr>
              <a:t>$v=[</a:t>
            </a:r>
            <a:r>
              <a:rPr lang="en-US" dirty="0" err="1">
                <a:latin typeface="Consolas" panose="020B0609020204030204" pitchFamily="49" charset="0"/>
              </a:rPr>
              <a:t>int</a:t>
            </a:r>
            <a:r>
              <a:rPr lang="en-US" dirty="0">
                <a:latin typeface="Consolas" panose="020B0609020204030204" pitchFamily="49" charset="0"/>
              </a:rPr>
              <a:t>]'123'  </a:t>
            </a:r>
            <a:r>
              <a:rPr lang="en-US" dirty="0">
                <a:solidFill>
                  <a:schemeClr val="accent1"/>
                </a:solidFill>
                <a:latin typeface="Consolas" panose="020B0609020204030204" pitchFamily="49" charset="0"/>
              </a:rPr>
              <a:t>#using the short type alias</a:t>
            </a:r>
          </a:p>
          <a:p>
            <a:pPr marL="457200" lvl="1" indent="0">
              <a:buNone/>
            </a:pPr>
            <a:r>
              <a:rPr lang="en-US" dirty="0">
                <a:latin typeface="Consolas" panose="020B0609020204030204" pitchFamily="49" charset="0"/>
              </a:rPr>
              <a:t>$v=[System.Int32]'123'  </a:t>
            </a:r>
            <a:r>
              <a:rPr lang="en-US" dirty="0">
                <a:solidFill>
                  <a:schemeClr val="accent1"/>
                </a:solidFill>
                <a:latin typeface="Consolas" panose="020B0609020204030204" pitchFamily="49" charset="0"/>
              </a:rPr>
              <a:t>#using the full .NET type name</a:t>
            </a:r>
          </a:p>
          <a:p>
            <a:r>
              <a:rPr lang="en-US" dirty="0"/>
              <a:t>You can get a list of short Type aliases with the following command</a:t>
            </a:r>
          </a:p>
          <a:p>
            <a:pPr marL="457200" lvl="1" indent="0">
              <a:buNone/>
            </a:pPr>
            <a:r>
              <a:rPr lang="en-US" dirty="0">
                <a:latin typeface="Consolas" panose="020B0609020204030204" pitchFamily="49" charset="0"/>
              </a:rPr>
              <a:t>[</a:t>
            </a:r>
            <a:r>
              <a:rPr lang="en-US" dirty="0" err="1">
                <a:latin typeface="Consolas" panose="020B0609020204030204" pitchFamily="49" charset="0"/>
              </a:rPr>
              <a:t>psobject</a:t>
            </a:r>
            <a:r>
              <a:rPr lang="en-US" dirty="0">
                <a:latin typeface="Consolas" panose="020B0609020204030204" pitchFamily="49" charset="0"/>
              </a:rPr>
              <a:t>].</a:t>
            </a:r>
            <a:r>
              <a:rPr lang="en-US" dirty="0" err="1">
                <a:latin typeface="Consolas" panose="020B0609020204030204" pitchFamily="49" charset="0"/>
              </a:rPr>
              <a:t>Assembly.GetType</a:t>
            </a:r>
            <a:r>
              <a:rPr lang="en-US" dirty="0">
                <a:latin typeface="Consolas" panose="020B0609020204030204" pitchFamily="49" charset="0"/>
              </a:rPr>
              <a:t>('</a:t>
            </a:r>
            <a:r>
              <a:rPr lang="en-US" dirty="0" err="1">
                <a:latin typeface="Consolas" panose="020B0609020204030204" pitchFamily="49" charset="0"/>
              </a:rPr>
              <a:t>System.Management.Automation.TypeAccelerators</a:t>
            </a:r>
            <a:r>
              <a:rPr lang="en-US" dirty="0">
                <a:latin typeface="Consolas" panose="020B0609020204030204" pitchFamily="49" charset="0"/>
              </a:rPr>
              <a:t>')::Get</a:t>
            </a:r>
          </a:p>
          <a:p>
            <a:r>
              <a:rPr lang="en-US" dirty="0">
                <a:latin typeface="+mn-lt"/>
              </a:rPr>
              <a:t>Get a list of static members using type literals</a:t>
            </a:r>
          </a:p>
          <a:p>
            <a:pPr marL="457200" lvl="1" indent="0">
              <a:buNone/>
            </a:pP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]|Get-Member -Static</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078A1C6-E011-475D-AAFA-8E15581B77D6}"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US"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03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normAutofit fontScale="92500"/>
          </a:bodyPr>
          <a:lstStyle/>
          <a:p>
            <a:r>
              <a:rPr lang="en-US" dirty="0"/>
              <a:t>PowerShell uses automatic type conversion to make a strongly typed language look like a type-less language.</a:t>
            </a:r>
          </a:p>
          <a:p>
            <a:r>
              <a:rPr lang="en-US" dirty="0"/>
              <a:t>When an incorrect type is used, PowerShell makes a good effort to convert the type presented to the type expected.</a:t>
            </a:r>
          </a:p>
          <a:p>
            <a:r>
              <a:rPr lang="en-US" dirty="0"/>
              <a:t>Type casting can be used to great effect without writing conversion code</a:t>
            </a:r>
          </a:p>
          <a:p>
            <a:pPr marL="457200" lvl="1" indent="0">
              <a:buNone/>
            </a:pP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0xff  </a:t>
            </a:r>
            <a:r>
              <a:rPr lang="en-US" dirty="0">
                <a:solidFill>
                  <a:schemeClr val="accent1">
                    <a:lumMod val="75000"/>
                  </a:schemeClr>
                </a:solidFill>
                <a:latin typeface="Consolas" panose="020B0609020204030204" pitchFamily="49" charset="0"/>
              </a:rPr>
              <a:t>#converts the hex number to an </a:t>
            </a:r>
            <a:r>
              <a:rPr lang="en-US" dirty="0" err="1">
                <a:solidFill>
                  <a:schemeClr val="accent1">
                    <a:lumMod val="75000"/>
                  </a:schemeClr>
                </a:solidFill>
                <a:latin typeface="Consolas" panose="020B0609020204030204" pitchFamily="49" charset="0"/>
              </a:rPr>
              <a:t>int</a:t>
            </a:r>
            <a:endParaRPr lang="en-US" dirty="0">
              <a:solidFill>
                <a:schemeClr val="accent1">
                  <a:lumMod val="75000"/>
                </a:schemeClr>
              </a:solidFill>
              <a:latin typeface="Consolas" panose="020B0609020204030204" pitchFamily="49" charset="0"/>
            </a:endParaRPr>
          </a:p>
          <a:p>
            <a:pPr marL="457200" lvl="1" indent="0">
              <a:buNone/>
            </a:pP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][char]'A'  </a:t>
            </a:r>
            <a:r>
              <a:rPr lang="en-US" dirty="0">
                <a:solidFill>
                  <a:schemeClr val="accent1">
                    <a:lumMod val="75000"/>
                  </a:schemeClr>
                </a:solidFill>
                <a:latin typeface="Consolas" panose="020B0609020204030204" pitchFamily="49" charset="0"/>
              </a:rPr>
              <a:t>#shows the ASCII value of the character A</a:t>
            </a:r>
          </a:p>
          <a:p>
            <a:pPr marL="457200" lvl="1" indent="0">
              <a:buNone/>
            </a:pPr>
            <a:r>
              <a:rPr lang="en-US" dirty="0">
                <a:latin typeface="Consolas" panose="020B0609020204030204" pitchFamily="49" charset="0"/>
              </a:rPr>
              <a:t>[int[]] [char[]] 'Hello world'  </a:t>
            </a:r>
            <a:r>
              <a:rPr lang="en-US" dirty="0">
                <a:solidFill>
                  <a:schemeClr val="accent1">
                    <a:lumMod val="75000"/>
                  </a:schemeClr>
                </a:solidFill>
                <a:latin typeface="Consolas" panose="020B0609020204030204" pitchFamily="49" charset="0"/>
              </a:rPr>
              <a:t>#converts the string 'hello world to an array of characters then convers the character array to and array of </a:t>
            </a:r>
            <a:r>
              <a:rPr lang="en-US" dirty="0" err="1">
                <a:solidFill>
                  <a:schemeClr val="accent1">
                    <a:lumMod val="75000"/>
                  </a:schemeClr>
                </a:solidFill>
                <a:latin typeface="Consolas" panose="020B0609020204030204" pitchFamily="49" charset="0"/>
              </a:rPr>
              <a:t>ints</a:t>
            </a:r>
            <a:endParaRPr lang="en-US" dirty="0">
              <a:solidFill>
                <a:schemeClr val="accent1">
                  <a:lumMod val="75000"/>
                </a:schemeClr>
              </a:solidFill>
              <a:latin typeface="Consolas" panose="020B0609020204030204" pitchFamily="49" charset="0"/>
            </a:endParaRPr>
          </a:p>
          <a:p>
            <a:pPr marL="457200" lvl="1" indent="0">
              <a:buNone/>
            </a:pPr>
            <a:r>
              <a:rPr lang="en-US" dirty="0">
                <a:latin typeface="Consolas" panose="020B0609020204030204" pitchFamily="49" charset="0"/>
              </a:rPr>
              <a:t>[string][char][int] ("0x{0:x}" –f [int][char]'A')  </a:t>
            </a:r>
            <a:r>
              <a:rPr lang="en-US" dirty="0">
                <a:solidFill>
                  <a:schemeClr val="accent1">
                    <a:lumMod val="75000"/>
                  </a:schemeClr>
                </a:solidFill>
                <a:latin typeface="Consolas" panose="020B0609020204030204" pitchFamily="49" charset="0"/>
              </a:rPr>
              <a:t>#round trip (PT)</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078A1C6-E011-475D-AAFA-8E15581B77D6}"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en-US"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4982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p:spPr>
        <p:txBody>
          <a:bodyPr>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D57F1E4F-1CFF-5643-939E-02111984F565}" type="slidenum">
              <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4</a:t>
            </a:fld>
            <a:endParaRPr kumimoji="0" lang="en-US" sz="2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anchor="ctr">
            <a:normAutofit/>
          </a:bodyPr>
          <a:lstStyle/>
          <a:p>
            <a:r>
              <a:rPr lang="en-US" dirty="0">
                <a:solidFill>
                  <a:srgbClr val="FFFFFF"/>
                </a:solidFill>
              </a:rPr>
              <a:t>(PT) Rounding</a:t>
            </a:r>
          </a:p>
        </p:txBody>
      </p:sp>
      <p:sp>
        <p:nvSpPr>
          <p:cNvPr id="3" name="Content Placeholder 2"/>
          <p:cNvSpPr>
            <a:spLocks noGrp="1"/>
          </p:cNvSpPr>
          <p:nvPr>
            <p:ph idx="1"/>
          </p:nvPr>
        </p:nvSpPr>
        <p:spPr>
          <a:xfrm>
            <a:off x="1103312" y="2763520"/>
            <a:ext cx="8946541" cy="3484879"/>
          </a:xfrm>
        </p:spPr>
        <p:txBody>
          <a:bodyPr>
            <a:normAutofit/>
          </a:bodyPr>
          <a:lstStyle/>
          <a:p>
            <a:r>
              <a:rPr lang="en-US" dirty="0"/>
              <a:t>When converting from a [float] to an [int] PowerShell does 'bankers' rounding defined in IEEE Standard 754, section 4.  </a:t>
            </a:r>
          </a:p>
          <a:p>
            <a:r>
              <a:rPr lang="en-US" dirty="0"/>
              <a:t>When the number being rounded is x.5 PowerShell rounds odd numbers up and even numbers down.</a:t>
            </a:r>
          </a:p>
          <a:p>
            <a:r>
              <a:rPr lang="en-US" dirty="0">
                <a:latin typeface="Consolas" panose="020B0609020204030204" pitchFamily="49" charset="0"/>
              </a:rPr>
              <a:t>[Int] 1.5 </a:t>
            </a:r>
            <a:r>
              <a:rPr lang="en-US" dirty="0">
                <a:solidFill>
                  <a:srgbClr val="00B050"/>
                </a:solidFill>
                <a:latin typeface="Consolas" panose="020B0609020204030204" pitchFamily="49" charset="0"/>
              </a:rPr>
              <a:t>#returns 2  (1 is odd so it rounds up)</a:t>
            </a:r>
          </a:p>
          <a:p>
            <a:r>
              <a:rPr lang="en-US" dirty="0">
                <a:latin typeface="Consolas" panose="020B0609020204030204" pitchFamily="49" charset="0"/>
              </a:rPr>
              <a:t>[int] 2.5 </a:t>
            </a:r>
            <a:r>
              <a:rPr lang="en-US" dirty="0">
                <a:solidFill>
                  <a:srgbClr val="00B050"/>
                </a:solidFill>
                <a:latin typeface="Consolas" panose="020B0609020204030204" pitchFamily="49" charset="0"/>
              </a:rPr>
              <a:t>#returns 2 (2 is even so it rounds down)</a:t>
            </a:r>
          </a:p>
          <a:p>
            <a:r>
              <a:rPr lang="en-US" dirty="0"/>
              <a:t>If you want to round away from 0 (like you were taught in grade school) use the [Math]::Round method.</a:t>
            </a:r>
          </a:p>
          <a:p>
            <a:pPr lvl="1"/>
            <a:r>
              <a:rPr lang="en-US" dirty="0">
                <a:latin typeface="Consolas" panose="020B0609020204030204" pitchFamily="49" charset="0"/>
              </a:rPr>
              <a:t>[math]::round(2.5,[</a:t>
            </a:r>
            <a:r>
              <a:rPr lang="en-US" dirty="0" err="1">
                <a:latin typeface="Consolas" panose="020B0609020204030204" pitchFamily="49" charset="0"/>
              </a:rPr>
              <a:t>System.MidpointRounding</a:t>
            </a:r>
            <a:r>
              <a:rPr lang="en-US" dirty="0">
                <a:latin typeface="Consolas" panose="020B0609020204030204" pitchFamily="49" charset="0"/>
              </a:rPr>
              <a:t>]::</a:t>
            </a:r>
            <a:r>
              <a:rPr lang="en-US" dirty="0" err="1">
                <a:latin typeface="Consolas" panose="020B0609020204030204" pitchFamily="49" charset="0"/>
              </a:rPr>
              <a:t>AwayFromZero</a:t>
            </a:r>
            <a:r>
              <a:rPr lang="en-US" dirty="0">
                <a:latin typeface="Consolas" panose="020B0609020204030204" pitchFamily="49" charset="0"/>
              </a:rPr>
              <a:t>)</a:t>
            </a:r>
          </a:p>
          <a:p>
            <a:pPr lvl="1"/>
            <a:endParaRPr lang="en-US" dirty="0"/>
          </a:p>
        </p:txBody>
      </p:sp>
    </p:spTree>
    <p:extLst>
      <p:ext uri="{BB962C8B-B14F-4D97-AF65-F5344CB8AC3E}">
        <p14:creationId xmlns:p14="http://schemas.microsoft.com/office/powerpoint/2010/main" val="36582286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1000-AA97-4273-ADC2-E9DB8EBC90D6}"/>
              </a:ext>
            </a:extLst>
          </p:cNvPr>
          <p:cNvSpPr>
            <a:spLocks noGrp="1"/>
          </p:cNvSpPr>
          <p:nvPr>
            <p:ph type="title"/>
          </p:nvPr>
        </p:nvSpPr>
        <p:spPr/>
        <p:txBody>
          <a:bodyPr/>
          <a:lstStyle/>
          <a:p>
            <a:r>
              <a:rPr lang="en-US" dirty="0"/>
              <a:t>Try This</a:t>
            </a:r>
          </a:p>
        </p:txBody>
      </p:sp>
      <p:sp>
        <p:nvSpPr>
          <p:cNvPr id="3" name="Content Placeholder 2">
            <a:extLst>
              <a:ext uri="{FF2B5EF4-FFF2-40B4-BE49-F238E27FC236}">
                <a16:creationId xmlns:a16="http://schemas.microsoft.com/office/drawing/2014/main" id="{5D9B2454-E246-4A99-9465-22DE47DDF5B1}"/>
              </a:ext>
            </a:extLst>
          </p:cNvPr>
          <p:cNvSpPr>
            <a:spLocks noGrp="1"/>
          </p:cNvSpPr>
          <p:nvPr>
            <p:ph idx="1"/>
          </p:nvPr>
        </p:nvSpPr>
        <p:spPr/>
        <p:txBody>
          <a:bodyPr/>
          <a:lstStyle/>
          <a:p>
            <a:r>
              <a:rPr lang="en-US" dirty="0"/>
              <a:t>[int]1.5</a:t>
            </a:r>
          </a:p>
          <a:p>
            <a:r>
              <a:rPr lang="en-US" dirty="0"/>
              <a:t>[int]2.5</a:t>
            </a:r>
          </a:p>
        </p:txBody>
      </p:sp>
      <p:sp>
        <p:nvSpPr>
          <p:cNvPr id="4" name="Slide Number Placeholder 3">
            <a:extLst>
              <a:ext uri="{FF2B5EF4-FFF2-40B4-BE49-F238E27FC236}">
                <a16:creationId xmlns:a16="http://schemas.microsoft.com/office/drawing/2014/main" id="{661F7C89-31F2-46CC-BCDC-05821EED37CC}"/>
              </a:ext>
            </a:extLst>
          </p:cNvPr>
          <p:cNvSpPr>
            <a:spLocks noGrp="1"/>
          </p:cNvSpPr>
          <p:nvPr>
            <p:ph type="sldNum" sz="quarter" idx="12"/>
          </p:nvPr>
        </p:nvSpPr>
        <p:spPr/>
        <p:txBody>
          <a:bodyPr/>
          <a:lstStyle/>
          <a:p>
            <a:fld id="{B46E5E13-EE34-439C-B49B-F0CB75B28E1B}" type="slidenum">
              <a:rPr lang="en-US" smtClean="0"/>
              <a:t>5</a:t>
            </a:fld>
            <a:endParaRPr lang="en-US"/>
          </a:p>
        </p:txBody>
      </p:sp>
    </p:spTree>
    <p:extLst>
      <p:ext uri="{BB962C8B-B14F-4D97-AF65-F5344CB8AC3E}">
        <p14:creationId xmlns:p14="http://schemas.microsoft.com/office/powerpoint/2010/main" val="377228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PowerShell uses two basic types of conversion. Here they are in order:</a:t>
            </a:r>
          </a:p>
          <a:p>
            <a:pPr marL="857250" lvl="1" indent="-457200">
              <a:buFont typeface="+mj-lt"/>
              <a:buAutoNum type="arabicPeriod"/>
            </a:pPr>
            <a:r>
              <a:rPr lang="en-US" dirty="0"/>
              <a:t>Built in PowerShell conversions </a:t>
            </a:r>
          </a:p>
          <a:p>
            <a:pPr marL="857250" lvl="1" indent="-457200">
              <a:buFont typeface="+mj-lt"/>
              <a:buAutoNum type="arabicPeriod"/>
            </a:pPr>
            <a:r>
              <a:rPr lang="en-US" dirty="0"/>
              <a:t>.NET based custom converters</a:t>
            </a:r>
          </a:p>
          <a:p>
            <a:r>
              <a:rPr lang="en-US" dirty="0"/>
              <a:t>Parameter binding conversions</a:t>
            </a:r>
          </a:p>
          <a:p>
            <a:pPr lvl="1"/>
            <a:r>
              <a:rPr lang="en-US" dirty="0"/>
              <a:t>If a parameter is supplied to a function or cmdlet that is of nonmatching data type, PowerShell will attempt to convert the passed value to the expected data type</a:t>
            </a:r>
          </a:p>
          <a:p>
            <a:pPr lvl="1"/>
            <a:r>
              <a:rPr lang="en-US" dirty="0"/>
              <a:t>If the conversion is not successful PowerShell will not call the function</a:t>
            </a: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078A1C6-E011-475D-AAFA-8E15581B77D6}" type="slidenum">
              <a:rPr kumimoji="0" lang="en-US"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en-US"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2171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30BE-642B-4001-9DFF-292C2EAD3C1E}"/>
              </a:ext>
            </a:extLst>
          </p:cNvPr>
          <p:cNvSpPr>
            <a:spLocks noGrp="1"/>
          </p:cNvSpPr>
          <p:nvPr>
            <p:ph type="title"/>
          </p:nvPr>
        </p:nvSpPr>
        <p:spPr/>
        <p:txBody>
          <a:bodyPr/>
          <a:lstStyle/>
          <a:p>
            <a:r>
              <a:rPr lang="en-US" dirty="0"/>
              <a:t>PowerShell Standard Converters</a:t>
            </a:r>
            <a:r>
              <a:rPr lang="en-US" baseline="30000" dirty="0"/>
              <a:t>1</a:t>
            </a:r>
          </a:p>
        </p:txBody>
      </p:sp>
      <p:graphicFrame>
        <p:nvGraphicFramePr>
          <p:cNvPr id="5" name="Table 5">
            <a:extLst>
              <a:ext uri="{FF2B5EF4-FFF2-40B4-BE49-F238E27FC236}">
                <a16:creationId xmlns:a16="http://schemas.microsoft.com/office/drawing/2014/main" id="{EA1147EA-A17C-4719-ABC8-FE3304B1F7AF}"/>
              </a:ext>
            </a:extLst>
          </p:cNvPr>
          <p:cNvGraphicFramePr>
            <a:graphicFrameLocks noGrp="1"/>
          </p:cNvGraphicFramePr>
          <p:nvPr>
            <p:ph idx="1"/>
            <p:extLst>
              <p:ext uri="{D42A27DB-BD31-4B8C-83A1-F6EECF244321}">
                <p14:modId xmlns:p14="http://schemas.microsoft.com/office/powerpoint/2010/main" val="1806314021"/>
              </p:ext>
            </p:extLst>
          </p:nvPr>
        </p:nvGraphicFramePr>
        <p:xfrm>
          <a:off x="759736" y="1308683"/>
          <a:ext cx="9676168" cy="5205682"/>
        </p:xfrm>
        <a:graphic>
          <a:graphicData uri="http://schemas.openxmlformats.org/drawingml/2006/table">
            <a:tbl>
              <a:tblPr firstRow="1" bandRow="1">
                <a:tableStyleId>{00A15C55-8517-42AA-B614-E9B94910E393}</a:tableStyleId>
              </a:tblPr>
              <a:tblGrid>
                <a:gridCol w="1392058">
                  <a:extLst>
                    <a:ext uri="{9D8B030D-6E8A-4147-A177-3AD203B41FA5}">
                      <a16:colId xmlns:a16="http://schemas.microsoft.com/office/drawing/2014/main" val="2253678960"/>
                    </a:ext>
                  </a:extLst>
                </a:gridCol>
                <a:gridCol w="1868941">
                  <a:extLst>
                    <a:ext uri="{9D8B030D-6E8A-4147-A177-3AD203B41FA5}">
                      <a16:colId xmlns:a16="http://schemas.microsoft.com/office/drawing/2014/main" val="109028274"/>
                    </a:ext>
                  </a:extLst>
                </a:gridCol>
                <a:gridCol w="6415169">
                  <a:extLst>
                    <a:ext uri="{9D8B030D-6E8A-4147-A177-3AD203B41FA5}">
                      <a16:colId xmlns:a16="http://schemas.microsoft.com/office/drawing/2014/main" val="3136395476"/>
                    </a:ext>
                  </a:extLst>
                </a:gridCol>
              </a:tblGrid>
              <a:tr h="211019">
                <a:tc>
                  <a:txBody>
                    <a:bodyPr/>
                    <a:lstStyle/>
                    <a:p>
                      <a:r>
                        <a:rPr lang="en-US" sz="1100" dirty="0"/>
                        <a:t>From</a:t>
                      </a:r>
                    </a:p>
                  </a:txBody>
                  <a:tcPr/>
                </a:tc>
                <a:tc>
                  <a:txBody>
                    <a:bodyPr/>
                    <a:lstStyle/>
                    <a:p>
                      <a:r>
                        <a:rPr lang="en-US" sz="1100" dirty="0"/>
                        <a:t>To</a:t>
                      </a:r>
                    </a:p>
                  </a:txBody>
                  <a:tcPr/>
                </a:tc>
                <a:tc>
                  <a:txBody>
                    <a:bodyPr/>
                    <a:lstStyle/>
                    <a:p>
                      <a:r>
                        <a:rPr lang="en-US" sz="1100" dirty="0"/>
                        <a:t>Result</a:t>
                      </a:r>
                    </a:p>
                  </a:txBody>
                  <a:tcPr/>
                </a:tc>
                <a:extLst>
                  <a:ext uri="{0D108BD9-81ED-4DB2-BD59-A6C34878D82A}">
                    <a16:rowId xmlns:a16="http://schemas.microsoft.com/office/drawing/2014/main" val="3214817288"/>
                  </a:ext>
                </a:extLst>
              </a:tr>
              <a:tr h="211019">
                <a:tc>
                  <a:txBody>
                    <a:bodyPr/>
                    <a:lstStyle/>
                    <a:p>
                      <a:r>
                        <a:rPr lang="en-US" sz="1100" dirty="0"/>
                        <a:t>$null</a:t>
                      </a:r>
                    </a:p>
                  </a:txBody>
                  <a:tcPr/>
                </a:tc>
                <a:tc>
                  <a:txBody>
                    <a:bodyPr/>
                    <a:lstStyle/>
                    <a:p>
                      <a:r>
                        <a:rPr lang="en-US" sz="1100" dirty="0"/>
                        <a:t>[string]</a:t>
                      </a:r>
                    </a:p>
                  </a:txBody>
                  <a:tcPr/>
                </a:tc>
                <a:tc>
                  <a:txBody>
                    <a:bodyPr/>
                    <a:lstStyle/>
                    <a:p>
                      <a:r>
                        <a:rPr lang="en-US" sz="1100" dirty="0"/>
                        <a:t>‘’ Empty string</a:t>
                      </a:r>
                    </a:p>
                  </a:txBody>
                  <a:tcPr/>
                </a:tc>
                <a:extLst>
                  <a:ext uri="{0D108BD9-81ED-4DB2-BD59-A6C34878D82A}">
                    <a16:rowId xmlns:a16="http://schemas.microsoft.com/office/drawing/2014/main" val="2899313984"/>
                  </a:ext>
                </a:extLst>
              </a:tr>
              <a:tr h="211019">
                <a:tc>
                  <a:txBody>
                    <a:bodyPr/>
                    <a:lstStyle/>
                    <a:p>
                      <a:r>
                        <a:rPr lang="en-US" sz="1100" dirty="0"/>
                        <a:t>$null</a:t>
                      </a:r>
                    </a:p>
                  </a:txBody>
                  <a:tcPr/>
                </a:tc>
                <a:tc>
                  <a:txBody>
                    <a:bodyPr/>
                    <a:lstStyle/>
                    <a:p>
                      <a:r>
                        <a:rPr lang="en-US" sz="1100" dirty="0"/>
                        <a:t>[char]</a:t>
                      </a:r>
                    </a:p>
                  </a:txBody>
                  <a:tcPr/>
                </a:tc>
                <a:tc>
                  <a:txBody>
                    <a:bodyPr/>
                    <a:lstStyle/>
                    <a:p>
                      <a:r>
                        <a:rPr lang="en-US" sz="1100" dirty="0"/>
                        <a:t>String containing single ascii 0</a:t>
                      </a:r>
                    </a:p>
                  </a:txBody>
                  <a:tcPr/>
                </a:tc>
                <a:extLst>
                  <a:ext uri="{0D108BD9-81ED-4DB2-BD59-A6C34878D82A}">
                    <a16:rowId xmlns:a16="http://schemas.microsoft.com/office/drawing/2014/main" val="263530969"/>
                  </a:ext>
                </a:extLst>
              </a:tr>
              <a:tr h="211019">
                <a:tc>
                  <a:txBody>
                    <a:bodyPr/>
                    <a:lstStyle/>
                    <a:p>
                      <a:r>
                        <a:rPr lang="en-US" sz="1100" dirty="0"/>
                        <a:t>$null</a:t>
                      </a:r>
                    </a:p>
                  </a:txBody>
                  <a:tcPr/>
                </a:tc>
                <a:tc>
                  <a:txBody>
                    <a:bodyPr/>
                    <a:lstStyle/>
                    <a:p>
                      <a:r>
                        <a:rPr lang="en-US" sz="1100" dirty="0"/>
                        <a:t>Any number</a:t>
                      </a:r>
                    </a:p>
                  </a:txBody>
                  <a:tcPr/>
                </a:tc>
                <a:tc>
                  <a:txBody>
                    <a:bodyPr/>
                    <a:lstStyle/>
                    <a:p>
                      <a:r>
                        <a:rPr lang="en-US" sz="1100" dirty="0"/>
                        <a:t>Object corresponding to 0 for that type</a:t>
                      </a:r>
                    </a:p>
                  </a:txBody>
                  <a:tcPr/>
                </a:tc>
                <a:extLst>
                  <a:ext uri="{0D108BD9-81ED-4DB2-BD59-A6C34878D82A}">
                    <a16:rowId xmlns:a16="http://schemas.microsoft.com/office/drawing/2014/main" val="1843725759"/>
                  </a:ext>
                </a:extLst>
              </a:tr>
              <a:tr h="211019">
                <a:tc>
                  <a:txBody>
                    <a:bodyPr/>
                    <a:lstStyle/>
                    <a:p>
                      <a:r>
                        <a:rPr lang="en-US" sz="1100" dirty="0"/>
                        <a:t>$null</a:t>
                      </a:r>
                    </a:p>
                  </a:txBody>
                  <a:tcPr/>
                </a:tc>
                <a:tc>
                  <a:txBody>
                    <a:bodyPr/>
                    <a:lstStyle/>
                    <a:p>
                      <a:r>
                        <a:rPr lang="en-US" sz="1100" dirty="0"/>
                        <a:t>[bool]</a:t>
                      </a:r>
                    </a:p>
                  </a:txBody>
                  <a:tcPr/>
                </a:tc>
                <a:tc>
                  <a:txBody>
                    <a:bodyPr/>
                    <a:lstStyle/>
                    <a:p>
                      <a:r>
                        <a:rPr lang="en-US" sz="1100" dirty="0"/>
                        <a:t>$false</a:t>
                      </a:r>
                    </a:p>
                  </a:txBody>
                  <a:tcPr/>
                </a:tc>
                <a:extLst>
                  <a:ext uri="{0D108BD9-81ED-4DB2-BD59-A6C34878D82A}">
                    <a16:rowId xmlns:a16="http://schemas.microsoft.com/office/drawing/2014/main" val="3724551033"/>
                  </a:ext>
                </a:extLst>
              </a:tr>
              <a:tr h="2110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$null</a:t>
                      </a:r>
                    </a:p>
                  </a:txBody>
                  <a:tcPr/>
                </a:tc>
                <a:tc>
                  <a:txBody>
                    <a:bodyPr/>
                    <a:lstStyle/>
                    <a:p>
                      <a:r>
                        <a:rPr lang="en-US" sz="1100" dirty="0"/>
                        <a:t>[</a:t>
                      </a:r>
                      <a:r>
                        <a:rPr lang="en-US" sz="1100" dirty="0" err="1"/>
                        <a:t>psobject</a:t>
                      </a:r>
                      <a:r>
                        <a:rPr lang="en-US" sz="1100" dirty="0"/>
                        <a:t>]</a:t>
                      </a:r>
                    </a:p>
                  </a:txBody>
                  <a:tcPr/>
                </a:tc>
                <a:tc>
                  <a:txBody>
                    <a:bodyPr/>
                    <a:lstStyle/>
                    <a:p>
                      <a:r>
                        <a:rPr lang="en-US" sz="1100" dirty="0"/>
                        <a:t>$null</a:t>
                      </a:r>
                    </a:p>
                  </a:txBody>
                  <a:tcPr/>
                </a:tc>
                <a:extLst>
                  <a:ext uri="{0D108BD9-81ED-4DB2-BD59-A6C34878D82A}">
                    <a16:rowId xmlns:a16="http://schemas.microsoft.com/office/drawing/2014/main" val="3113818142"/>
                  </a:ext>
                </a:extLst>
              </a:tr>
              <a:tr h="298402">
                <a:tc>
                  <a:txBody>
                    <a:bodyPr/>
                    <a:lstStyle/>
                    <a:p>
                      <a:r>
                        <a:rPr lang="en-US" sz="1100" dirty="0"/>
                        <a:t>$null</a:t>
                      </a:r>
                    </a:p>
                  </a:txBody>
                  <a:tcPr/>
                </a:tc>
                <a:tc>
                  <a:txBody>
                    <a:bodyPr/>
                    <a:lstStyle/>
                    <a:p>
                      <a:r>
                        <a:rPr lang="en-US" sz="1100" dirty="0"/>
                        <a:t>Any other object type</a:t>
                      </a:r>
                    </a:p>
                  </a:txBody>
                  <a:tcPr/>
                </a:tc>
                <a:tc>
                  <a:txBody>
                    <a:bodyPr/>
                    <a:lstStyle/>
                    <a:p>
                      <a:r>
                        <a:rPr lang="en-US" sz="1100" dirty="0"/>
                        <a:t>$null</a:t>
                      </a:r>
                    </a:p>
                  </a:txBody>
                  <a:tcPr/>
                </a:tc>
                <a:extLst>
                  <a:ext uri="{0D108BD9-81ED-4DB2-BD59-A6C34878D82A}">
                    <a16:rowId xmlns:a16="http://schemas.microsoft.com/office/drawing/2014/main" val="4016675969"/>
                  </a:ext>
                </a:extLst>
              </a:tr>
              <a:tr h="211019">
                <a:tc>
                  <a:txBody>
                    <a:bodyPr/>
                    <a:lstStyle/>
                    <a:p>
                      <a:r>
                        <a:rPr lang="en-US" sz="1100" dirty="0"/>
                        <a:t>Derived Class</a:t>
                      </a:r>
                    </a:p>
                  </a:txBody>
                  <a:tcPr/>
                </a:tc>
                <a:tc>
                  <a:txBody>
                    <a:bodyPr/>
                    <a:lstStyle/>
                    <a:p>
                      <a:r>
                        <a:rPr lang="en-US" sz="1100" dirty="0"/>
                        <a:t>Base Class</a:t>
                      </a:r>
                    </a:p>
                  </a:txBody>
                  <a:tcPr/>
                </a:tc>
                <a:tc>
                  <a:txBody>
                    <a:bodyPr/>
                    <a:lstStyle/>
                    <a:p>
                      <a:r>
                        <a:rPr lang="en-US" sz="1100" dirty="0"/>
                        <a:t>unchanged</a:t>
                      </a:r>
                    </a:p>
                  </a:txBody>
                  <a:tcPr/>
                </a:tc>
                <a:extLst>
                  <a:ext uri="{0D108BD9-81ED-4DB2-BD59-A6C34878D82A}">
                    <a16:rowId xmlns:a16="http://schemas.microsoft.com/office/drawing/2014/main" val="3770639096"/>
                  </a:ext>
                </a:extLst>
              </a:tr>
              <a:tr h="211019">
                <a:tc>
                  <a:txBody>
                    <a:bodyPr/>
                    <a:lstStyle/>
                    <a:p>
                      <a:r>
                        <a:rPr lang="en-US" sz="1100" dirty="0"/>
                        <a:t>Anything</a:t>
                      </a:r>
                    </a:p>
                  </a:txBody>
                  <a:tcPr/>
                </a:tc>
                <a:tc>
                  <a:txBody>
                    <a:bodyPr/>
                    <a:lstStyle/>
                    <a:p>
                      <a:r>
                        <a:rPr lang="en-US" sz="1100" dirty="0"/>
                        <a:t>[void]</a:t>
                      </a:r>
                    </a:p>
                  </a:txBody>
                  <a:tcPr/>
                </a:tc>
                <a:tc>
                  <a:txBody>
                    <a:bodyPr/>
                    <a:lstStyle/>
                    <a:p>
                      <a:r>
                        <a:rPr lang="en-US" sz="1100" dirty="0"/>
                        <a:t>Object is discarded</a:t>
                      </a:r>
                    </a:p>
                  </a:txBody>
                  <a:tcPr/>
                </a:tc>
                <a:extLst>
                  <a:ext uri="{0D108BD9-81ED-4DB2-BD59-A6C34878D82A}">
                    <a16:rowId xmlns:a16="http://schemas.microsoft.com/office/drawing/2014/main" val="2604950826"/>
                  </a:ext>
                </a:extLst>
              </a:tr>
              <a:tr h="211019">
                <a:tc>
                  <a:txBody>
                    <a:bodyPr/>
                    <a:lstStyle/>
                    <a:p>
                      <a:r>
                        <a:rPr lang="en-US" sz="1100" dirty="0"/>
                        <a:t>Anything </a:t>
                      </a:r>
                    </a:p>
                  </a:txBody>
                  <a:tcPr/>
                </a:tc>
                <a:tc>
                  <a:txBody>
                    <a:bodyPr/>
                    <a:lstStyle/>
                    <a:p>
                      <a:r>
                        <a:rPr lang="en-US" sz="1100" dirty="0"/>
                        <a:t>[string]</a:t>
                      </a:r>
                    </a:p>
                  </a:txBody>
                  <a:tcPr/>
                </a:tc>
                <a:tc>
                  <a:txBody>
                    <a:bodyPr/>
                    <a:lstStyle/>
                    <a:p>
                      <a:r>
                        <a:rPr lang="en-US" sz="1100" dirty="0"/>
                        <a:t>PowerShell internal string converter</a:t>
                      </a:r>
                    </a:p>
                  </a:txBody>
                  <a:tcPr/>
                </a:tc>
                <a:extLst>
                  <a:ext uri="{0D108BD9-81ED-4DB2-BD59-A6C34878D82A}">
                    <a16:rowId xmlns:a16="http://schemas.microsoft.com/office/drawing/2014/main" val="1399920069"/>
                  </a:ext>
                </a:extLst>
              </a:tr>
              <a:tr h="211019">
                <a:tc>
                  <a:txBody>
                    <a:bodyPr/>
                    <a:lstStyle/>
                    <a:p>
                      <a:r>
                        <a:rPr lang="en-US" sz="1100" dirty="0"/>
                        <a:t>Anything </a:t>
                      </a:r>
                    </a:p>
                  </a:txBody>
                  <a:tcPr/>
                </a:tc>
                <a:tc>
                  <a:txBody>
                    <a:bodyPr/>
                    <a:lstStyle/>
                    <a:p>
                      <a:r>
                        <a:rPr lang="en-US" sz="1100" dirty="0"/>
                        <a:t>[xml]</a:t>
                      </a:r>
                    </a:p>
                  </a:txBody>
                  <a:tcPr/>
                </a:tc>
                <a:tc>
                  <a:txBody>
                    <a:bodyPr/>
                    <a:lstStyle/>
                    <a:p>
                      <a:r>
                        <a:rPr lang="en-US" sz="1100" dirty="0"/>
                        <a:t>Fist converted to string then xml document</a:t>
                      </a:r>
                    </a:p>
                  </a:txBody>
                  <a:tcPr/>
                </a:tc>
                <a:extLst>
                  <a:ext uri="{0D108BD9-81ED-4DB2-BD59-A6C34878D82A}">
                    <a16:rowId xmlns:a16="http://schemas.microsoft.com/office/drawing/2014/main" val="1330751812"/>
                  </a:ext>
                </a:extLst>
              </a:tr>
              <a:tr h="211019">
                <a:tc>
                  <a:txBody>
                    <a:bodyPr/>
                    <a:lstStyle/>
                    <a:p>
                      <a:r>
                        <a:rPr lang="en-US" sz="1100" dirty="0"/>
                        <a:t>Array of type [x]</a:t>
                      </a:r>
                    </a:p>
                  </a:txBody>
                  <a:tcPr/>
                </a:tc>
                <a:tc>
                  <a:txBody>
                    <a:bodyPr/>
                    <a:lstStyle/>
                    <a:p>
                      <a:r>
                        <a:rPr lang="en-US" sz="1100" dirty="0"/>
                        <a:t>Array of type [y]</a:t>
                      </a:r>
                    </a:p>
                  </a:txBody>
                  <a:tcPr/>
                </a:tc>
                <a:tc>
                  <a:txBody>
                    <a:bodyPr/>
                    <a:lstStyle/>
                    <a:p>
                      <a:r>
                        <a:rPr lang="en-US" sz="1100" dirty="0"/>
                        <a:t>Creates a new array of the target type, then copies and converts each element.</a:t>
                      </a:r>
                    </a:p>
                  </a:txBody>
                  <a:tcPr/>
                </a:tc>
                <a:extLst>
                  <a:ext uri="{0D108BD9-81ED-4DB2-BD59-A6C34878D82A}">
                    <a16:rowId xmlns:a16="http://schemas.microsoft.com/office/drawing/2014/main" val="3763061119"/>
                  </a:ext>
                </a:extLst>
              </a:tr>
              <a:tr h="211019">
                <a:tc>
                  <a:txBody>
                    <a:bodyPr/>
                    <a:lstStyle/>
                    <a:p>
                      <a:r>
                        <a:rPr lang="en-US" sz="1100" dirty="0"/>
                        <a:t>Scalar</a:t>
                      </a:r>
                    </a:p>
                  </a:txBody>
                  <a:tcPr/>
                </a:tc>
                <a:tc>
                  <a:txBody>
                    <a:bodyPr/>
                    <a:lstStyle/>
                    <a:p>
                      <a:r>
                        <a:rPr lang="en-US" sz="1100" dirty="0"/>
                        <a:t>Array of type [x]</a:t>
                      </a:r>
                    </a:p>
                  </a:txBody>
                  <a:tcPr/>
                </a:tc>
                <a:tc>
                  <a:txBody>
                    <a:bodyPr/>
                    <a:lstStyle/>
                    <a:p>
                      <a:r>
                        <a:rPr lang="en-US" sz="1100" dirty="0"/>
                        <a:t>Creates an array containing one element then places the scalar in the array</a:t>
                      </a:r>
                    </a:p>
                  </a:txBody>
                  <a:tcPr/>
                </a:tc>
                <a:extLst>
                  <a:ext uri="{0D108BD9-81ED-4DB2-BD59-A6C34878D82A}">
                    <a16:rowId xmlns:a16="http://schemas.microsoft.com/office/drawing/2014/main" val="2535749058"/>
                  </a:ext>
                </a:extLst>
              </a:tr>
              <a:tr h="211019">
                <a:tc>
                  <a:txBody>
                    <a:bodyPr/>
                    <a:lstStyle/>
                    <a:p>
                      <a:r>
                        <a:rPr lang="en-US" sz="1100" dirty="0" err="1"/>
                        <a:t>IDictionary</a:t>
                      </a:r>
                      <a:endParaRPr lang="en-US" sz="1100" dirty="0"/>
                    </a:p>
                  </a:txBody>
                  <a:tcPr/>
                </a:tc>
                <a:tc>
                  <a:txBody>
                    <a:bodyPr/>
                    <a:lstStyle/>
                    <a:p>
                      <a:r>
                        <a:rPr lang="en-US" sz="1100" dirty="0"/>
                        <a:t>[</a:t>
                      </a:r>
                      <a:r>
                        <a:rPr lang="en-US" sz="1100" dirty="0" err="1"/>
                        <a:t>Hashtable</a:t>
                      </a:r>
                      <a:r>
                        <a:rPr lang="en-US" sz="1100" dirty="0"/>
                        <a:t>]</a:t>
                      </a:r>
                    </a:p>
                  </a:txBody>
                  <a:tcPr/>
                </a:tc>
                <a:tc>
                  <a:txBody>
                    <a:bodyPr/>
                    <a:lstStyle/>
                    <a:p>
                      <a:r>
                        <a:rPr lang="en-US" sz="1100" dirty="0"/>
                        <a:t>New </a:t>
                      </a:r>
                      <a:r>
                        <a:rPr lang="en-US" sz="1100" dirty="0" err="1"/>
                        <a:t>hashtable</a:t>
                      </a:r>
                      <a:r>
                        <a:rPr lang="en-US" sz="1100" dirty="0"/>
                        <a:t> created then items copied from </a:t>
                      </a:r>
                      <a:r>
                        <a:rPr lang="en-US" sz="1100" dirty="0" err="1"/>
                        <a:t>IDictionary</a:t>
                      </a:r>
                      <a:endParaRPr lang="en-US" sz="1100" dirty="0"/>
                    </a:p>
                  </a:txBody>
                  <a:tcPr/>
                </a:tc>
                <a:extLst>
                  <a:ext uri="{0D108BD9-81ED-4DB2-BD59-A6C34878D82A}">
                    <a16:rowId xmlns:a16="http://schemas.microsoft.com/office/drawing/2014/main" val="1194327206"/>
                  </a:ext>
                </a:extLst>
              </a:tr>
              <a:tr h="211019">
                <a:tc>
                  <a:txBody>
                    <a:bodyPr/>
                    <a:lstStyle/>
                    <a:p>
                      <a:r>
                        <a:rPr lang="en-US" sz="1100" dirty="0"/>
                        <a:t>[string]</a:t>
                      </a:r>
                    </a:p>
                  </a:txBody>
                  <a:tcPr/>
                </a:tc>
                <a:tc>
                  <a:txBody>
                    <a:bodyPr/>
                    <a:lstStyle/>
                    <a:p>
                      <a:r>
                        <a:rPr lang="en-US" sz="1100" dirty="0"/>
                        <a:t>[char[]]</a:t>
                      </a:r>
                    </a:p>
                  </a:txBody>
                  <a:tcPr/>
                </a:tc>
                <a:tc>
                  <a:txBody>
                    <a:bodyPr/>
                    <a:lstStyle/>
                    <a:p>
                      <a:r>
                        <a:rPr lang="en-US" sz="1100" dirty="0"/>
                        <a:t>Converts to an array of characters</a:t>
                      </a:r>
                    </a:p>
                  </a:txBody>
                  <a:tcPr/>
                </a:tc>
                <a:extLst>
                  <a:ext uri="{0D108BD9-81ED-4DB2-BD59-A6C34878D82A}">
                    <a16:rowId xmlns:a16="http://schemas.microsoft.com/office/drawing/2014/main" val="1454082379"/>
                  </a:ext>
                </a:extLst>
              </a:tr>
              <a:tr h="211019">
                <a:tc>
                  <a:txBody>
                    <a:bodyPr/>
                    <a:lstStyle/>
                    <a:p>
                      <a:r>
                        <a:rPr lang="en-US" sz="1100" dirty="0"/>
                        <a:t>[string]</a:t>
                      </a:r>
                    </a:p>
                  </a:txBody>
                  <a:tcPr/>
                </a:tc>
                <a:tc>
                  <a:txBody>
                    <a:bodyPr/>
                    <a:lstStyle/>
                    <a:p>
                      <a:r>
                        <a:rPr lang="en-US" sz="1100" dirty="0"/>
                        <a:t>[regex]</a:t>
                      </a:r>
                    </a:p>
                  </a:txBody>
                  <a:tcPr/>
                </a:tc>
                <a:tc>
                  <a:txBody>
                    <a:bodyPr/>
                    <a:lstStyle/>
                    <a:p>
                      <a:r>
                        <a:rPr lang="en-US" sz="1100" dirty="0"/>
                        <a:t>New </a:t>
                      </a:r>
                      <a:r>
                        <a:rPr lang="en-US" sz="1100" dirty="0" err="1"/>
                        <a:t>.Net</a:t>
                      </a:r>
                      <a:r>
                        <a:rPr lang="en-US" sz="1100" dirty="0"/>
                        <a:t> regular expression object</a:t>
                      </a:r>
                    </a:p>
                  </a:txBody>
                  <a:tcPr/>
                </a:tc>
                <a:extLst>
                  <a:ext uri="{0D108BD9-81ED-4DB2-BD59-A6C34878D82A}">
                    <a16:rowId xmlns:a16="http://schemas.microsoft.com/office/drawing/2014/main" val="3919626825"/>
                  </a:ext>
                </a:extLst>
              </a:tr>
              <a:tr h="415631">
                <a:tc>
                  <a:txBody>
                    <a:bodyPr/>
                    <a:lstStyle/>
                    <a:p>
                      <a:r>
                        <a:rPr lang="en-US" sz="1100" dirty="0"/>
                        <a:t>[string]</a:t>
                      </a:r>
                    </a:p>
                  </a:txBody>
                  <a:tcPr/>
                </a:tc>
                <a:tc>
                  <a:txBody>
                    <a:bodyPr/>
                    <a:lstStyle/>
                    <a:p>
                      <a:r>
                        <a:rPr lang="en-US" sz="1100" dirty="0"/>
                        <a:t>Number</a:t>
                      </a:r>
                    </a:p>
                  </a:txBody>
                  <a:tcPr/>
                </a:tc>
                <a:tc>
                  <a:txBody>
                    <a:bodyPr/>
                    <a:lstStyle/>
                    <a:p>
                      <a:r>
                        <a:rPr lang="en-US" sz="1100" dirty="0"/>
                        <a:t>Converts the string into a number using the smallest representation available that can accurately represent that number. If the string isn’t purely convertible (only contains numeric information), then an error is raised.</a:t>
                      </a:r>
                    </a:p>
                  </a:txBody>
                  <a:tcPr/>
                </a:tc>
                <a:extLst>
                  <a:ext uri="{0D108BD9-81ED-4DB2-BD59-A6C34878D82A}">
                    <a16:rowId xmlns:a16="http://schemas.microsoft.com/office/drawing/2014/main" val="2263453051"/>
                  </a:ext>
                </a:extLst>
              </a:tr>
              <a:tr h="298402">
                <a:tc>
                  <a:txBody>
                    <a:bodyPr/>
                    <a:lstStyle/>
                    <a:p>
                      <a:r>
                        <a:rPr lang="en-US" sz="1100" dirty="0"/>
                        <a:t>[int]</a:t>
                      </a:r>
                    </a:p>
                  </a:txBody>
                  <a:tcPr/>
                </a:tc>
                <a:tc>
                  <a:txBody>
                    <a:bodyPr/>
                    <a:lstStyle/>
                    <a:p>
                      <a:r>
                        <a:rPr lang="en-US" sz="1100" dirty="0" err="1"/>
                        <a:t>System.Enum</a:t>
                      </a:r>
                      <a:endParaRPr lang="en-US" sz="1100" dirty="0"/>
                    </a:p>
                  </a:txBody>
                  <a:tcPr/>
                </a:tc>
                <a:tc>
                  <a:txBody>
                    <a:bodyPr/>
                    <a:lstStyle/>
                    <a:p>
                      <a:r>
                        <a:rPr lang="en-US" sz="1100" dirty="0"/>
                        <a:t>Converts the integer to the corresponding enumeration member if it exists. If it doesn’t, a</a:t>
                      </a:r>
                    </a:p>
                    <a:p>
                      <a:r>
                        <a:rPr lang="en-US" sz="1100" dirty="0"/>
                        <a:t>conversion error is generated.</a:t>
                      </a:r>
                    </a:p>
                  </a:txBody>
                  <a:tcPr/>
                </a:tc>
                <a:extLst>
                  <a:ext uri="{0D108BD9-81ED-4DB2-BD59-A6C34878D82A}">
                    <a16:rowId xmlns:a16="http://schemas.microsoft.com/office/drawing/2014/main" val="2271420264"/>
                  </a:ext>
                </a:extLst>
              </a:tr>
            </a:tbl>
          </a:graphicData>
        </a:graphic>
      </p:graphicFrame>
      <p:sp>
        <p:nvSpPr>
          <p:cNvPr id="4" name="Slide Number Placeholder 3">
            <a:extLst>
              <a:ext uri="{FF2B5EF4-FFF2-40B4-BE49-F238E27FC236}">
                <a16:creationId xmlns:a16="http://schemas.microsoft.com/office/drawing/2014/main" id="{5F8B340D-4B22-4BB3-8358-43F4D16C7CE2}"/>
              </a:ext>
            </a:extLst>
          </p:cNvPr>
          <p:cNvSpPr>
            <a:spLocks noGrp="1"/>
          </p:cNvSpPr>
          <p:nvPr>
            <p:ph type="sldNum" sz="quarter" idx="12"/>
          </p:nvPr>
        </p:nvSpPr>
        <p:spPr/>
        <p:txBody>
          <a:bodyPr/>
          <a:lstStyle/>
          <a:p>
            <a:fld id="{B46E5E13-EE34-439C-B49B-F0CB75B28E1B}" type="slidenum">
              <a:rPr lang="en-US" smtClean="0"/>
              <a:t>7</a:t>
            </a:fld>
            <a:endParaRPr lang="en-US"/>
          </a:p>
        </p:txBody>
      </p:sp>
      <p:sp>
        <p:nvSpPr>
          <p:cNvPr id="7" name="TextBox 6">
            <a:extLst>
              <a:ext uri="{FF2B5EF4-FFF2-40B4-BE49-F238E27FC236}">
                <a16:creationId xmlns:a16="http://schemas.microsoft.com/office/drawing/2014/main" id="{686574A1-2FDE-4402-B56B-308EB60568E5}"/>
              </a:ext>
            </a:extLst>
          </p:cNvPr>
          <p:cNvSpPr txBox="1"/>
          <p:nvPr/>
        </p:nvSpPr>
        <p:spPr>
          <a:xfrm>
            <a:off x="5143721" y="6514365"/>
            <a:ext cx="4907113" cy="276999"/>
          </a:xfrm>
          <a:prstGeom prst="rect">
            <a:avLst/>
          </a:prstGeom>
          <a:noFill/>
        </p:spPr>
        <p:txBody>
          <a:bodyPr wrap="none" rtlCol="0">
            <a:spAutoFit/>
          </a:bodyPr>
          <a:lstStyle/>
          <a:p>
            <a:r>
              <a:rPr lang="en-US" sz="1200" baseline="30000" dirty="0">
                <a:solidFill>
                  <a:srgbClr val="FFFF00"/>
                </a:solidFill>
              </a:rPr>
              <a:t>1</a:t>
            </a:r>
            <a:r>
              <a:rPr lang="en-US" sz="1200" dirty="0">
                <a:solidFill>
                  <a:srgbClr val="FFFF00"/>
                </a:solidFill>
              </a:rPr>
              <a:t>PowerShell in Action 3</a:t>
            </a:r>
            <a:r>
              <a:rPr lang="en-US" sz="1200" baseline="30000" dirty="0">
                <a:solidFill>
                  <a:srgbClr val="FFFF00"/>
                </a:solidFill>
              </a:rPr>
              <a:t>rd</a:t>
            </a:r>
            <a:r>
              <a:rPr lang="en-US" sz="1200" dirty="0">
                <a:solidFill>
                  <a:srgbClr val="FFFF00"/>
                </a:solidFill>
              </a:rPr>
              <a:t> Edition, Payette &amp; </a:t>
            </a:r>
            <a:r>
              <a:rPr lang="en-US" sz="1200" dirty="0" err="1">
                <a:solidFill>
                  <a:srgbClr val="FFFF00"/>
                </a:solidFill>
              </a:rPr>
              <a:t>Siddaway</a:t>
            </a:r>
            <a:r>
              <a:rPr lang="en-US" sz="1200" dirty="0">
                <a:solidFill>
                  <a:srgbClr val="FFFF00"/>
                </a:solidFill>
              </a:rPr>
              <a:t>, Manning</a:t>
            </a:r>
          </a:p>
        </p:txBody>
      </p:sp>
    </p:spTree>
    <p:extLst>
      <p:ext uri="{BB962C8B-B14F-4D97-AF65-F5344CB8AC3E}">
        <p14:creationId xmlns:p14="http://schemas.microsoft.com/office/powerpoint/2010/main" val="340092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7B64-A2A7-4A86-8431-1B86139CB3BA}"/>
              </a:ext>
            </a:extLst>
          </p:cNvPr>
          <p:cNvSpPr>
            <a:spLocks noGrp="1"/>
          </p:cNvSpPr>
          <p:nvPr>
            <p:ph type="title"/>
          </p:nvPr>
        </p:nvSpPr>
        <p:spPr/>
        <p:txBody>
          <a:bodyPr/>
          <a:lstStyle/>
          <a:p>
            <a:r>
              <a:rPr lang="en-US" dirty="0"/>
              <a:t>.NET Custom Converters</a:t>
            </a:r>
            <a:r>
              <a:rPr lang="en-US" baseline="30000" dirty="0"/>
              <a:t>1</a:t>
            </a:r>
          </a:p>
        </p:txBody>
      </p:sp>
      <p:sp>
        <p:nvSpPr>
          <p:cNvPr id="3" name="Content Placeholder 2">
            <a:extLst>
              <a:ext uri="{FF2B5EF4-FFF2-40B4-BE49-F238E27FC236}">
                <a16:creationId xmlns:a16="http://schemas.microsoft.com/office/drawing/2014/main" id="{A8BC8675-C05F-491B-ACF5-3907CC4781FA}"/>
              </a:ext>
            </a:extLst>
          </p:cNvPr>
          <p:cNvSpPr>
            <a:spLocks noGrp="1"/>
          </p:cNvSpPr>
          <p:nvPr>
            <p:ph idx="1"/>
          </p:nvPr>
        </p:nvSpPr>
        <p:spPr/>
        <p:txBody>
          <a:bodyPr/>
          <a:lstStyle/>
          <a:p>
            <a:r>
              <a:rPr lang="en-US" dirty="0"/>
              <a:t>A full discussion of .NET conversion is beyond the scope of this class. To give you an idea, converters are tried in the following order:</a:t>
            </a:r>
          </a:p>
          <a:p>
            <a:pPr lvl="1"/>
            <a:r>
              <a:rPr lang="en-US" dirty="0" err="1"/>
              <a:t>PSTypeConverter</a:t>
            </a:r>
            <a:endParaRPr lang="en-US" dirty="0"/>
          </a:p>
          <a:p>
            <a:pPr lvl="1"/>
            <a:r>
              <a:rPr lang="en-US" dirty="0" err="1"/>
              <a:t>TypeConverter</a:t>
            </a:r>
            <a:endParaRPr lang="en-US" dirty="0"/>
          </a:p>
          <a:p>
            <a:pPr lvl="1"/>
            <a:r>
              <a:rPr lang="en-US" dirty="0"/>
              <a:t>Parse() method</a:t>
            </a:r>
          </a:p>
          <a:p>
            <a:pPr lvl="1"/>
            <a:r>
              <a:rPr lang="en-US" dirty="0"/>
              <a:t>Constructors</a:t>
            </a:r>
          </a:p>
          <a:p>
            <a:pPr lvl="1"/>
            <a:r>
              <a:rPr lang="en-US" dirty="0"/>
              <a:t>Implicit cast operator</a:t>
            </a:r>
          </a:p>
          <a:p>
            <a:pPr lvl="1"/>
            <a:r>
              <a:rPr lang="en-US" dirty="0"/>
              <a:t>Explicit cast operator</a:t>
            </a:r>
          </a:p>
          <a:p>
            <a:pPr lvl="1"/>
            <a:r>
              <a:rPr lang="en-US" dirty="0" err="1"/>
              <a:t>Iconvertable</a:t>
            </a:r>
            <a:r>
              <a:rPr lang="en-US" dirty="0"/>
              <a:t>  (</a:t>
            </a:r>
            <a:r>
              <a:rPr lang="en-US" dirty="0" err="1"/>
              <a:t>System.Convert.Changetype</a:t>
            </a:r>
            <a:r>
              <a:rPr lang="en-US" dirty="0"/>
              <a:t>())</a:t>
            </a:r>
          </a:p>
        </p:txBody>
      </p:sp>
      <p:sp>
        <p:nvSpPr>
          <p:cNvPr id="4" name="Slide Number Placeholder 3">
            <a:extLst>
              <a:ext uri="{FF2B5EF4-FFF2-40B4-BE49-F238E27FC236}">
                <a16:creationId xmlns:a16="http://schemas.microsoft.com/office/drawing/2014/main" id="{96AB8E1A-F143-4117-9B8B-8BA7BC8F8109}"/>
              </a:ext>
            </a:extLst>
          </p:cNvPr>
          <p:cNvSpPr>
            <a:spLocks noGrp="1"/>
          </p:cNvSpPr>
          <p:nvPr>
            <p:ph type="sldNum" sz="quarter" idx="12"/>
          </p:nvPr>
        </p:nvSpPr>
        <p:spPr/>
        <p:txBody>
          <a:bodyPr/>
          <a:lstStyle/>
          <a:p>
            <a:fld id="{B46E5E13-EE34-439C-B49B-F0CB75B28E1B}" type="slidenum">
              <a:rPr lang="en-US" smtClean="0"/>
              <a:t>8</a:t>
            </a:fld>
            <a:endParaRPr lang="en-US"/>
          </a:p>
        </p:txBody>
      </p:sp>
      <p:sp>
        <p:nvSpPr>
          <p:cNvPr id="5" name="TextBox 4">
            <a:extLst>
              <a:ext uri="{FF2B5EF4-FFF2-40B4-BE49-F238E27FC236}">
                <a16:creationId xmlns:a16="http://schemas.microsoft.com/office/drawing/2014/main" id="{3E2AFBAF-10D9-4BB4-A8AE-66A2C30193D1}"/>
              </a:ext>
            </a:extLst>
          </p:cNvPr>
          <p:cNvSpPr txBox="1"/>
          <p:nvPr/>
        </p:nvSpPr>
        <p:spPr>
          <a:xfrm>
            <a:off x="4764947" y="6309569"/>
            <a:ext cx="4907113" cy="276999"/>
          </a:xfrm>
          <a:prstGeom prst="rect">
            <a:avLst/>
          </a:prstGeom>
          <a:noFill/>
        </p:spPr>
        <p:txBody>
          <a:bodyPr wrap="none" rtlCol="0">
            <a:spAutoFit/>
          </a:bodyPr>
          <a:lstStyle/>
          <a:p>
            <a:r>
              <a:rPr lang="en-US" sz="1200" baseline="30000" dirty="0">
                <a:solidFill>
                  <a:srgbClr val="FFFF00"/>
                </a:solidFill>
              </a:rPr>
              <a:t>1</a:t>
            </a:r>
            <a:r>
              <a:rPr lang="en-US" sz="1200" dirty="0">
                <a:solidFill>
                  <a:srgbClr val="FFFF00"/>
                </a:solidFill>
              </a:rPr>
              <a:t>PowerShell in Action 3</a:t>
            </a:r>
            <a:r>
              <a:rPr lang="en-US" sz="1200" baseline="30000" dirty="0">
                <a:solidFill>
                  <a:srgbClr val="FFFF00"/>
                </a:solidFill>
              </a:rPr>
              <a:t>rd</a:t>
            </a:r>
            <a:r>
              <a:rPr lang="en-US" sz="1200" dirty="0">
                <a:solidFill>
                  <a:srgbClr val="FFFF00"/>
                </a:solidFill>
              </a:rPr>
              <a:t> Edition, Payette &amp; </a:t>
            </a:r>
            <a:r>
              <a:rPr lang="en-US" sz="1200" dirty="0" err="1">
                <a:solidFill>
                  <a:srgbClr val="FFFF00"/>
                </a:solidFill>
              </a:rPr>
              <a:t>Siddaway</a:t>
            </a:r>
            <a:r>
              <a:rPr lang="en-US" sz="1200" dirty="0">
                <a:solidFill>
                  <a:srgbClr val="FFFF00"/>
                </a:solidFill>
              </a:rPr>
              <a:t>, Manning</a:t>
            </a:r>
          </a:p>
        </p:txBody>
      </p:sp>
    </p:spTree>
    <p:extLst>
      <p:ext uri="{BB962C8B-B14F-4D97-AF65-F5344CB8AC3E}">
        <p14:creationId xmlns:p14="http://schemas.microsoft.com/office/powerpoint/2010/main" val="393114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533E-76B2-47C6-9627-8813E073599E}"/>
              </a:ext>
            </a:extLst>
          </p:cNvPr>
          <p:cNvSpPr>
            <a:spLocks noGrp="1"/>
          </p:cNvSpPr>
          <p:nvPr>
            <p:ph type="title"/>
          </p:nvPr>
        </p:nvSpPr>
        <p:spPr/>
        <p:txBody>
          <a:bodyPr/>
          <a:lstStyle/>
          <a:p>
            <a:r>
              <a:rPr lang="en-US" dirty="0"/>
              <a:t>Parameter Binding Steps</a:t>
            </a:r>
            <a:r>
              <a:rPr lang="en-US" baseline="30000" dirty="0"/>
              <a:t>1</a:t>
            </a:r>
          </a:p>
        </p:txBody>
      </p:sp>
      <p:sp>
        <p:nvSpPr>
          <p:cNvPr id="3" name="Content Placeholder 2">
            <a:extLst>
              <a:ext uri="{FF2B5EF4-FFF2-40B4-BE49-F238E27FC236}">
                <a16:creationId xmlns:a16="http://schemas.microsoft.com/office/drawing/2014/main" id="{537DF64E-3860-4D13-8188-F591CA6576AA}"/>
              </a:ext>
            </a:extLst>
          </p:cNvPr>
          <p:cNvSpPr>
            <a:spLocks noGrp="1"/>
          </p:cNvSpPr>
          <p:nvPr>
            <p:ph idx="1"/>
          </p:nvPr>
        </p:nvSpPr>
        <p:spPr/>
        <p:txBody>
          <a:bodyPr>
            <a:noAutofit/>
          </a:bodyPr>
          <a:lstStyle/>
          <a:p>
            <a:r>
              <a:rPr lang="en-US" sz="1100" dirty="0"/>
              <a:t>If there’s no argument for the parameter, the parameter type must be </a:t>
            </a:r>
            <a:r>
              <a:rPr lang="en-US" sz="1100" dirty="0" err="1"/>
              <a:t>SwitchParameter</a:t>
            </a:r>
            <a:r>
              <a:rPr lang="en-US" sz="1100" dirty="0"/>
              <a:t>; otherwise, a parameter binding exception is thrown. If the parameter type is a  </a:t>
            </a:r>
            <a:r>
              <a:rPr lang="en-US" sz="1100" dirty="0" err="1"/>
              <a:t>SwitchParameter</a:t>
            </a:r>
            <a:r>
              <a:rPr lang="en-US" sz="1100" dirty="0"/>
              <a:t>, it’s set to </a:t>
            </a:r>
            <a:r>
              <a:rPr lang="en-US" sz="1100" dirty="0" err="1"/>
              <a:t>SwitchParameter.Present</a:t>
            </a:r>
            <a:r>
              <a:rPr lang="en-US" sz="1100" dirty="0"/>
              <a:t>.</a:t>
            </a:r>
          </a:p>
          <a:p>
            <a:r>
              <a:rPr lang="en-US" sz="1100" dirty="0"/>
              <a:t>If the argument value is null and the parameter type is [bool], it’s set to false. If the argument value is null and the parameter type is </a:t>
            </a:r>
            <a:r>
              <a:rPr lang="en-US" sz="1100" dirty="0" err="1"/>
              <a:t>SwitchParameter</a:t>
            </a:r>
            <a:r>
              <a:rPr lang="en-US" sz="1100" dirty="0"/>
              <a:t>, it’s set to </a:t>
            </a:r>
            <a:r>
              <a:rPr lang="en-US" sz="1100" dirty="0" err="1"/>
              <a:t>SwitchParameter.Present</a:t>
            </a:r>
            <a:r>
              <a:rPr lang="en-US" sz="1100" dirty="0"/>
              <a:t>. Null can be bound to any other type, so it passes through.</a:t>
            </a:r>
          </a:p>
          <a:p>
            <a:r>
              <a:rPr lang="en-US" sz="1100" dirty="0"/>
              <a:t>If the argument type is the same as the parameter type, the argument value is used without any type conversion.</a:t>
            </a:r>
          </a:p>
          <a:p>
            <a:r>
              <a:rPr lang="en-US" sz="1100" dirty="0"/>
              <a:t>If the parameter type is [object], the current argument value is used without any coercion.</a:t>
            </a:r>
          </a:p>
          <a:p>
            <a:r>
              <a:rPr lang="en-US" sz="1100" dirty="0"/>
              <a:t>If the parameter type is a [bool], use the PowerShell Boolean </a:t>
            </a:r>
            <a:r>
              <a:rPr lang="en-US" sz="1100" dirty="0" err="1"/>
              <a:t>IsTrue</a:t>
            </a:r>
            <a:r>
              <a:rPr lang="en-US" sz="1100" dirty="0"/>
              <a:t>() method to determine whether the argument value should set the parameter to true or false.</a:t>
            </a:r>
          </a:p>
          <a:p>
            <a:r>
              <a:rPr lang="en-US" sz="1100" dirty="0"/>
              <a:t>If the parameter type is a collection, the argument type must be encoded into the appropriate collection type. You’ll encode a scalar argument type or a collection argument type to a target collection parameter type. You won’t encode a collection argument type into a scalar parameter type (unless that type is </a:t>
            </a:r>
            <a:r>
              <a:rPr lang="en-US" sz="1100" dirty="0" err="1"/>
              <a:t>System.Object</a:t>
            </a:r>
            <a:r>
              <a:rPr lang="en-US" sz="1100" dirty="0"/>
              <a:t> or </a:t>
            </a:r>
            <a:r>
              <a:rPr lang="en-US" sz="1100" dirty="0" err="1"/>
              <a:t>PSObject</a:t>
            </a:r>
            <a:r>
              <a:rPr lang="en-US" sz="1100" dirty="0"/>
              <a:t>).</a:t>
            </a:r>
          </a:p>
          <a:p>
            <a:r>
              <a:rPr lang="en-US" sz="1100" dirty="0"/>
              <a:t>If the argument type is a scalar, create a collection of the parameter type (currently only arrays and </a:t>
            </a:r>
            <a:r>
              <a:rPr lang="en-US" sz="1100" dirty="0" err="1"/>
              <a:t>IList</a:t>
            </a:r>
            <a:r>
              <a:rPr lang="en-US" sz="1100" dirty="0"/>
              <a:t> are supported) of length 1 and set the argument value as the only value in the collection. If needed, the argument type is converted to the element type for the collection using the same type-coercion process this section describes.</a:t>
            </a:r>
          </a:p>
          <a:p>
            <a:r>
              <a:rPr lang="en-US" sz="1100" dirty="0"/>
              <a:t>If the argument type is a collection, create a collection of the parameter type with length equal to the number of values contained in the argument value. Each value is then coerced to the appropriate element type for the new collection</a:t>
            </a:r>
            <a:br>
              <a:rPr lang="en-US" sz="1100" dirty="0"/>
            </a:br>
            <a:r>
              <a:rPr lang="en-US" sz="1100" dirty="0"/>
              <a:t>using the recursive application of this algorithm.</a:t>
            </a:r>
          </a:p>
          <a:p>
            <a:r>
              <a:rPr lang="en-US" sz="1100" dirty="0"/>
              <a:t>If none of these steps worked, use standard conversions. If those fail, then the overall parameter binding attempt fails. </a:t>
            </a:r>
            <a:br>
              <a:rPr lang="en-US" sz="1100" dirty="0"/>
            </a:br>
            <a:endParaRPr lang="en-US" sz="1100" dirty="0"/>
          </a:p>
        </p:txBody>
      </p:sp>
      <p:sp>
        <p:nvSpPr>
          <p:cNvPr id="4" name="Slide Number Placeholder 3">
            <a:extLst>
              <a:ext uri="{FF2B5EF4-FFF2-40B4-BE49-F238E27FC236}">
                <a16:creationId xmlns:a16="http://schemas.microsoft.com/office/drawing/2014/main" id="{D5050F6E-E89F-4ECF-A4C2-3E649FC0D4DC}"/>
              </a:ext>
            </a:extLst>
          </p:cNvPr>
          <p:cNvSpPr>
            <a:spLocks noGrp="1"/>
          </p:cNvSpPr>
          <p:nvPr>
            <p:ph type="sldNum" sz="quarter" idx="12"/>
          </p:nvPr>
        </p:nvSpPr>
        <p:spPr/>
        <p:txBody>
          <a:bodyPr/>
          <a:lstStyle/>
          <a:p>
            <a:fld id="{B46E5E13-EE34-439C-B49B-F0CB75B28E1B}" type="slidenum">
              <a:rPr lang="en-US" smtClean="0"/>
              <a:pPr/>
              <a:t>9</a:t>
            </a:fld>
            <a:endParaRPr lang="en-US"/>
          </a:p>
        </p:txBody>
      </p:sp>
      <p:sp>
        <p:nvSpPr>
          <p:cNvPr id="8" name="TextBox 7">
            <a:extLst>
              <a:ext uri="{FF2B5EF4-FFF2-40B4-BE49-F238E27FC236}">
                <a16:creationId xmlns:a16="http://schemas.microsoft.com/office/drawing/2014/main" id="{6EB5ECBB-8E7C-48FE-BBCF-58DB141964C4}"/>
              </a:ext>
            </a:extLst>
          </p:cNvPr>
          <p:cNvSpPr txBox="1"/>
          <p:nvPr/>
        </p:nvSpPr>
        <p:spPr>
          <a:xfrm>
            <a:off x="5033395" y="6405282"/>
            <a:ext cx="4907113" cy="276999"/>
          </a:xfrm>
          <a:prstGeom prst="rect">
            <a:avLst/>
          </a:prstGeom>
          <a:noFill/>
        </p:spPr>
        <p:txBody>
          <a:bodyPr wrap="none" rtlCol="0">
            <a:spAutoFit/>
          </a:bodyPr>
          <a:lstStyle/>
          <a:p>
            <a:r>
              <a:rPr lang="en-US" sz="1200" baseline="30000" dirty="0">
                <a:solidFill>
                  <a:srgbClr val="FFFF00"/>
                </a:solidFill>
              </a:rPr>
              <a:t>1</a:t>
            </a:r>
            <a:r>
              <a:rPr lang="en-US" sz="1200" dirty="0">
                <a:solidFill>
                  <a:srgbClr val="FFFF00"/>
                </a:solidFill>
              </a:rPr>
              <a:t>PowerShell in Action 3</a:t>
            </a:r>
            <a:r>
              <a:rPr lang="en-US" sz="1200" baseline="30000" dirty="0">
                <a:solidFill>
                  <a:srgbClr val="FFFF00"/>
                </a:solidFill>
              </a:rPr>
              <a:t>rd</a:t>
            </a:r>
            <a:r>
              <a:rPr lang="en-US" sz="1200" dirty="0">
                <a:solidFill>
                  <a:srgbClr val="FFFF00"/>
                </a:solidFill>
              </a:rPr>
              <a:t> Edition, Payette &amp; </a:t>
            </a:r>
            <a:r>
              <a:rPr lang="en-US" sz="1200" dirty="0" err="1">
                <a:solidFill>
                  <a:srgbClr val="FFFF00"/>
                </a:solidFill>
              </a:rPr>
              <a:t>Siddaway</a:t>
            </a:r>
            <a:r>
              <a:rPr lang="en-US" sz="1200" dirty="0">
                <a:solidFill>
                  <a:srgbClr val="FFFF00"/>
                </a:solidFill>
              </a:rPr>
              <a:t>, Manning</a:t>
            </a:r>
          </a:p>
        </p:txBody>
      </p:sp>
    </p:spTree>
    <p:extLst>
      <p:ext uri="{BB962C8B-B14F-4D97-AF65-F5344CB8AC3E}">
        <p14:creationId xmlns:p14="http://schemas.microsoft.com/office/powerpoint/2010/main" val="2419150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FD864706841F429944AA8AEC96A5F6" ma:contentTypeVersion="15" ma:contentTypeDescription="Create a new document." ma:contentTypeScope="" ma:versionID="1e187819053eba049e092e29519b9e90">
  <xsd:schema xmlns:xsd="http://www.w3.org/2001/XMLSchema" xmlns:xs="http://www.w3.org/2001/XMLSchema" xmlns:p="http://schemas.microsoft.com/office/2006/metadata/properties" xmlns:ns1="http://schemas.microsoft.com/sharepoint/v3" xmlns:ns3="1c0769b7-2dc5-4346-9277-bf71cefdc793" xmlns:ns4="56caf978-ed08-4319-8660-ea565c3c81d4" targetNamespace="http://schemas.microsoft.com/office/2006/metadata/properties" ma:root="true" ma:fieldsID="cadf82825f33f30c2ca4abe50e94e14b" ns1:_="" ns3:_="" ns4:_="">
    <xsd:import namespace="http://schemas.microsoft.com/sharepoint/v3"/>
    <xsd:import namespace="1c0769b7-2dc5-4346-9277-bf71cefdc793"/>
    <xsd:import namespace="56caf978-ed08-4319-8660-ea565c3c81d4"/>
    <xsd:element name="properties">
      <xsd:complexType>
        <xsd:sequence>
          <xsd:element name="documentManagement">
            <xsd:complexType>
              <xsd:all>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0769b7-2dc5-4346-9277-bf71cefdc79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caf978-ed08-4319-8660-ea565c3c81d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3E6E8-83FD-44BC-8B66-3C576CABAB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c0769b7-2dc5-4346-9277-bf71cefdc793"/>
    <ds:schemaRef ds:uri="56caf978-ed08-4319-8660-ea565c3c81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D4800A-DD99-4D03-9DDF-2287A9A3206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7A5A623-9C33-44B2-887A-AE1A4297AD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1294</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Consolas</vt:lpstr>
      <vt:lpstr>Wingdings 3</vt:lpstr>
      <vt:lpstr>Ion</vt:lpstr>
      <vt:lpstr>Type Modification</vt:lpstr>
      <vt:lpstr>Type Literals</vt:lpstr>
      <vt:lpstr>Type Conversions</vt:lpstr>
      <vt:lpstr>(PT) Rounding</vt:lpstr>
      <vt:lpstr>Try This</vt:lpstr>
      <vt:lpstr>Type Conversions</vt:lpstr>
      <vt:lpstr>PowerShell Standard Converters1</vt:lpstr>
      <vt:lpstr>.NET Custom Converters1</vt:lpstr>
      <vt:lpstr>Parameter Binding Steps1</vt:lpstr>
      <vt:lpstr>Modifying Types</vt:lpstr>
      <vt:lpstr>[PT] Convert Class</vt:lpstr>
      <vt:lpstr>PowerPoint Presentation</vt:lpstr>
      <vt:lpstr>Try it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Modification</dc:title>
  <dc:creator>Craig J. Lindstrom</dc:creator>
  <cp:lastModifiedBy>Moseley, Layne</cp:lastModifiedBy>
  <cp:revision>3</cp:revision>
  <dcterms:created xsi:type="dcterms:W3CDTF">2020-05-14T20:00:09Z</dcterms:created>
  <dcterms:modified xsi:type="dcterms:W3CDTF">2021-09-27T21:25:11Z</dcterms:modified>
</cp:coreProperties>
</file>