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6"/>
  </p:notesMasterIdLst>
  <p:sldIdLst>
    <p:sldId id="256" r:id="rId5"/>
    <p:sldId id="257" r:id="rId6"/>
    <p:sldId id="264" r:id="rId7"/>
    <p:sldId id="265" r:id="rId8"/>
    <p:sldId id="258" r:id="rId9"/>
    <p:sldId id="259" r:id="rId10"/>
    <p:sldId id="260" r:id="rId11"/>
    <p:sldId id="261" r:id="rId12"/>
    <p:sldId id="266" r:id="rId13"/>
    <p:sldId id="302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eley, Layne" userId="9041b215-39a8-4ae4-b813-eda36ad78c2a" providerId="ADAL" clId="{4D204864-4E48-43B4-9221-2617129FFB21}"/>
    <pc:docChg chg="custSel modSld">
      <pc:chgData name="Moseley, Layne" userId="9041b215-39a8-4ae4-b813-eda36ad78c2a" providerId="ADAL" clId="{4D204864-4E48-43B4-9221-2617129FFB21}" dt="2021-09-27T20:53:58.485" v="37" actId="20577"/>
      <pc:docMkLst>
        <pc:docMk/>
      </pc:docMkLst>
      <pc:sldChg chg="modSp mod">
        <pc:chgData name="Moseley, Layne" userId="9041b215-39a8-4ae4-b813-eda36ad78c2a" providerId="ADAL" clId="{4D204864-4E48-43B4-9221-2617129FFB21}" dt="2021-09-23T16:09:47.246" v="32" actId="33524"/>
        <pc:sldMkLst>
          <pc:docMk/>
          <pc:sldMk cId="389161466" sldId="258"/>
        </pc:sldMkLst>
        <pc:spChg chg="mod">
          <ac:chgData name="Moseley, Layne" userId="9041b215-39a8-4ae4-b813-eda36ad78c2a" providerId="ADAL" clId="{4D204864-4E48-43B4-9221-2617129FFB21}" dt="2021-09-23T16:09:47.246" v="32" actId="33524"/>
          <ac:spMkLst>
            <pc:docMk/>
            <pc:sldMk cId="389161466" sldId="258"/>
            <ac:spMk id="3" creationId="{00000000-0000-0000-0000-000000000000}"/>
          </ac:spMkLst>
        </pc:spChg>
      </pc:sldChg>
      <pc:sldChg chg="modSp mod">
        <pc:chgData name="Moseley, Layne" userId="9041b215-39a8-4ae4-b813-eda36ad78c2a" providerId="ADAL" clId="{4D204864-4E48-43B4-9221-2617129FFB21}" dt="2021-09-23T16:09:18.606" v="31" actId="20577"/>
        <pc:sldMkLst>
          <pc:docMk/>
          <pc:sldMk cId="720123152" sldId="265"/>
        </pc:sldMkLst>
        <pc:spChg chg="mod">
          <ac:chgData name="Moseley, Layne" userId="9041b215-39a8-4ae4-b813-eda36ad78c2a" providerId="ADAL" clId="{4D204864-4E48-43B4-9221-2617129FFB21}" dt="2021-09-23T16:09:18.606" v="31" actId="20577"/>
          <ac:spMkLst>
            <pc:docMk/>
            <pc:sldMk cId="720123152" sldId="265"/>
            <ac:spMk id="3" creationId="{00000000-0000-0000-0000-000000000000}"/>
          </ac:spMkLst>
        </pc:spChg>
      </pc:sldChg>
      <pc:sldChg chg="modSp mod">
        <pc:chgData name="Moseley, Layne" userId="9041b215-39a8-4ae4-b813-eda36ad78c2a" providerId="ADAL" clId="{4D204864-4E48-43B4-9221-2617129FFB21}" dt="2021-09-27T20:53:58.485" v="37" actId="20577"/>
        <pc:sldMkLst>
          <pc:docMk/>
          <pc:sldMk cId="2528072876" sldId="266"/>
        </pc:sldMkLst>
        <pc:spChg chg="mod">
          <ac:chgData name="Moseley, Layne" userId="9041b215-39a8-4ae4-b813-eda36ad78c2a" providerId="ADAL" clId="{4D204864-4E48-43B4-9221-2617129FFB21}" dt="2021-09-27T20:53:58.485" v="37" actId="20577"/>
          <ac:spMkLst>
            <pc:docMk/>
            <pc:sldMk cId="2528072876" sldId="266"/>
            <ac:spMk id="3" creationId="{00000000-0000-0000-0000-000000000000}"/>
          </ac:spMkLst>
        </pc:spChg>
      </pc:sldChg>
    </pc:docChg>
  </pc:docChgLst>
  <pc:docChgLst>
    <pc:chgData name="Craig" userId="9231af9e-1897-4c08-9c5d-ac4532ae2341" providerId="ADAL" clId="{C9F9BDF4-97C9-4DE7-9F18-3AF151D6F8FD}"/>
    <pc:docChg chg="addSld delSld modSld">
      <pc:chgData name="Craig" userId="9231af9e-1897-4c08-9c5d-ac4532ae2341" providerId="ADAL" clId="{C9F9BDF4-97C9-4DE7-9F18-3AF151D6F8FD}" dt="2020-04-15T17:46:44.452" v="8"/>
      <pc:docMkLst>
        <pc:docMk/>
      </pc:docMkLst>
      <pc:sldChg chg="addSp delSp modSp modAnim">
        <pc:chgData name="Craig" userId="9231af9e-1897-4c08-9c5d-ac4532ae2341" providerId="ADAL" clId="{C9F9BDF4-97C9-4DE7-9F18-3AF151D6F8FD}" dt="2020-04-15T17:46:44.452" v="8"/>
        <pc:sldMkLst>
          <pc:docMk/>
          <pc:sldMk cId="699910302" sldId="299"/>
        </pc:sldMkLst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2" creationId="{C030FC15-BA48-45F5-8C73-2E58DF972B5D}"/>
          </ac:spMkLst>
        </pc:spChg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3" creationId="{FFC8908F-3685-4973-A2ED-6AEC16F52BED}"/>
          </ac:spMkLst>
        </pc:spChg>
        <pc:spChg chg="add del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5" creationId="{85E04D22-A677-4715-831B-AC1F904C95E7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6" creationId="{DCBBB5F7-E888-4DD8-8678-91B39272F5CE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7" creationId="{970D0792-0E30-426D-94A8-16EE4857E9F6}"/>
          </ac:spMkLst>
        </pc:spChg>
      </pc:sldChg>
      <pc:sldChg chg="addSp delSp modSp add del mod">
        <pc:chgData name="Craig" userId="9231af9e-1897-4c08-9c5d-ac4532ae2341" providerId="ADAL" clId="{C9F9BDF4-97C9-4DE7-9F18-3AF151D6F8FD}" dt="2020-04-15T17:22:17.424" v="4" actId="2696"/>
        <pc:sldMkLst>
          <pc:docMk/>
          <pc:sldMk cId="935740990" sldId="306"/>
        </pc:sldMkLst>
        <pc:spChg chg="del">
          <ac:chgData name="Craig" userId="9231af9e-1897-4c08-9c5d-ac4532ae2341" providerId="ADAL" clId="{C9F9BDF4-97C9-4DE7-9F18-3AF151D6F8FD}" dt="2020-04-15T17:22:00.203" v="1" actId="3680"/>
          <ac:spMkLst>
            <pc:docMk/>
            <pc:sldMk cId="935740990" sldId="306"/>
            <ac:spMk id="3" creationId="{46C7C22E-7B6A-4212-9A00-412AF1310358}"/>
          </ac:spMkLst>
        </pc:spChg>
        <pc:graphicFrameChg chg="add mod ord modGraphic">
          <ac:chgData name="Craig" userId="9231af9e-1897-4c08-9c5d-ac4532ae2341" providerId="ADAL" clId="{C9F9BDF4-97C9-4DE7-9F18-3AF151D6F8FD}" dt="2020-04-15T17:22:10.618" v="3"/>
          <ac:graphicFrameMkLst>
            <pc:docMk/>
            <pc:sldMk cId="935740990" sldId="306"/>
            <ac:graphicFrameMk id="5" creationId="{0B0877D7-66E3-4A73-B2B9-C47E912621C3}"/>
          </ac:graphicFrameMkLst>
        </pc:graphicFrameChg>
      </pc:sldChg>
      <pc:sldChg chg="addSp delSp modSp add del mod">
        <pc:chgData name="Craig" userId="9231af9e-1897-4c08-9c5d-ac4532ae2341" providerId="ADAL" clId="{C9F9BDF4-97C9-4DE7-9F18-3AF151D6F8FD}" dt="2020-04-15T17:22:37.482" v="7" actId="2696"/>
        <pc:sldMkLst>
          <pc:docMk/>
          <pc:sldMk cId="1114527337" sldId="306"/>
        </pc:sldMkLst>
        <pc:spChg chg="del">
          <ac:chgData name="Craig" userId="9231af9e-1897-4c08-9c5d-ac4532ae2341" providerId="ADAL" clId="{C9F9BDF4-97C9-4DE7-9F18-3AF151D6F8FD}" dt="2020-04-15T17:22:26.425" v="6" actId="3680"/>
          <ac:spMkLst>
            <pc:docMk/>
            <pc:sldMk cId="1114527337" sldId="306"/>
            <ac:spMk id="3" creationId="{4365343A-A8E7-4537-BF3D-C97376CD583D}"/>
          </ac:spMkLst>
        </pc:spChg>
        <pc:graphicFrameChg chg="add mod ord modGraphic">
          <ac:chgData name="Craig" userId="9231af9e-1897-4c08-9c5d-ac4532ae2341" providerId="ADAL" clId="{C9F9BDF4-97C9-4DE7-9F18-3AF151D6F8FD}" dt="2020-04-15T17:22:26.425" v="6" actId="3680"/>
          <ac:graphicFrameMkLst>
            <pc:docMk/>
            <pc:sldMk cId="1114527337" sldId="306"/>
            <ac:graphicFrameMk id="5" creationId="{7CEA7357-1AE1-4428-BB7E-86C88E39BCE5}"/>
          </ac:graphicFrameMkLst>
        </pc:graphicFrameChg>
      </pc:sldChg>
    </pc:docChg>
  </pc:docChgLst>
  <pc:docChgLst>
    <pc:chgData name="Craig Lindstrom" userId="9231af9e-1897-4c08-9c5d-ac4532ae2341" providerId="ADAL" clId="{8E416AFD-969B-43AE-9E4C-79E96A1BE0C0}"/>
    <pc:docChg chg="modSld">
      <pc:chgData name="Craig Lindstrom" userId="9231af9e-1897-4c08-9c5d-ac4532ae2341" providerId="ADAL" clId="{8E416AFD-969B-43AE-9E4C-79E96A1BE0C0}" dt="2021-01-28T16:15:01.274" v="1" actId="207"/>
      <pc:docMkLst>
        <pc:docMk/>
      </pc:docMkLst>
      <pc:sldChg chg="modSp mod">
        <pc:chgData name="Craig Lindstrom" userId="9231af9e-1897-4c08-9c5d-ac4532ae2341" providerId="ADAL" clId="{8E416AFD-969B-43AE-9E4C-79E96A1BE0C0}" dt="2021-01-28T16:15:01.274" v="1" actId="207"/>
        <pc:sldMkLst>
          <pc:docMk/>
          <pc:sldMk cId="2546286481" sldId="261"/>
        </pc:sldMkLst>
        <pc:spChg chg="mod">
          <ac:chgData name="Craig Lindstrom" userId="9231af9e-1897-4c08-9c5d-ac4532ae2341" providerId="ADAL" clId="{8E416AFD-969B-43AE-9E4C-79E96A1BE0C0}" dt="2021-01-28T16:15:01.274" v="1" actId="207"/>
          <ac:spMkLst>
            <pc:docMk/>
            <pc:sldMk cId="2546286481" sldId="261"/>
            <ac:spMk id="5" creationId="{00000000-0000-0000-0000-000000000000}"/>
          </ac:spMkLst>
        </pc:spChg>
      </pc:sldChg>
      <pc:sldChg chg="modSp mod">
        <pc:chgData name="Craig Lindstrom" userId="9231af9e-1897-4c08-9c5d-ac4532ae2341" providerId="ADAL" clId="{8E416AFD-969B-43AE-9E4C-79E96A1BE0C0}" dt="2021-01-28T16:14:12.925" v="0" actId="20577"/>
        <pc:sldMkLst>
          <pc:docMk/>
          <pc:sldMk cId="1184448121" sldId="264"/>
        </pc:sldMkLst>
        <pc:spChg chg="mod">
          <ac:chgData name="Craig Lindstrom" userId="9231af9e-1897-4c08-9c5d-ac4532ae2341" providerId="ADAL" clId="{8E416AFD-969B-43AE-9E4C-79E96A1BE0C0}" dt="2021-01-28T16:14:12.925" v="0" actId="20577"/>
          <ac:spMkLst>
            <pc:docMk/>
            <pc:sldMk cId="1184448121" sldId="264"/>
            <ac:spMk id="3" creationId="{00000000-0000-0000-0000-000000000000}"/>
          </ac:spMkLst>
        </pc:spChg>
      </pc:sldChg>
    </pc:docChg>
  </pc:docChgLst>
  <pc:docChgLst>
    <pc:chgData name="Craig" userId="9231af9e-1897-4c08-9c5d-ac4532ae2341" providerId="ADAL" clId="{24D505E3-E179-4A84-A215-BA525CC8D3AE}"/>
    <pc:docChg chg="delSld modSld">
      <pc:chgData name="Craig" userId="9231af9e-1897-4c08-9c5d-ac4532ae2341" providerId="ADAL" clId="{24D505E3-E179-4A84-A215-BA525CC8D3AE}" dt="2020-04-14T22:59:31.133" v="5" actId="6549"/>
      <pc:docMkLst>
        <pc:docMk/>
      </pc:docMkLst>
      <pc:sldChg chg="modSp">
        <pc:chgData name="Craig" userId="9231af9e-1897-4c08-9c5d-ac4532ae2341" providerId="ADAL" clId="{24D505E3-E179-4A84-A215-BA525CC8D3AE}" dt="2020-04-13T19:31:10.992" v="4" actId="6549"/>
        <pc:sldMkLst>
          <pc:docMk/>
          <pc:sldMk cId="3918766399" sldId="256"/>
        </pc:sldMkLst>
        <pc:spChg chg="mod">
          <ac:chgData name="Craig" userId="9231af9e-1897-4c08-9c5d-ac4532ae2341" providerId="ADAL" clId="{24D505E3-E179-4A84-A215-BA525CC8D3AE}" dt="2020-04-13T19:31:10.992" v="4" actId="6549"/>
          <ac:spMkLst>
            <pc:docMk/>
            <pc:sldMk cId="3918766399" sldId="256"/>
            <ac:spMk id="2" creationId="{D098CA8A-A8A3-48F9-AE5B-9655ABEE69C2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0" sldId="295"/>
        </pc:sldMkLst>
      </pc:sldChg>
      <pc:sldChg chg="modSp modAnim">
        <pc:chgData name="Craig" userId="9231af9e-1897-4c08-9c5d-ac4532ae2341" providerId="ADAL" clId="{24D505E3-E179-4A84-A215-BA525CC8D3AE}" dt="2020-04-13T19:30:58.139" v="3" actId="6549"/>
        <pc:sldMkLst>
          <pc:docMk/>
          <pc:sldMk cId="699910302" sldId="299"/>
        </pc:sldMkLst>
        <pc:spChg chg="mod">
          <ac:chgData name="Craig" userId="9231af9e-1897-4c08-9c5d-ac4532ae2341" providerId="ADAL" clId="{24D505E3-E179-4A84-A215-BA525CC8D3AE}" dt="2020-04-13T19:30:58.139" v="3" actId="6549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24D505E3-E179-4A84-A215-BA525CC8D3AE}" dt="2020-04-13T19:30:52.549" v="2" actId="6549"/>
          <ac:spMkLst>
            <pc:docMk/>
            <pc:sldMk cId="699910302" sldId="299"/>
            <ac:spMk id="3" creationId="{FFC8908F-3685-4973-A2ED-6AEC16F52BED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2703737225" sldId="300"/>
        </pc:sldMkLst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972148969" sldId="301"/>
        </pc:sldMkLst>
      </pc:sldChg>
      <pc:sldChg chg="modSp">
        <pc:chgData name="Craig" userId="9231af9e-1897-4c08-9c5d-ac4532ae2341" providerId="ADAL" clId="{24D505E3-E179-4A84-A215-BA525CC8D3AE}" dt="2020-04-14T22:59:31.133" v="5" actId="6549"/>
        <pc:sldMkLst>
          <pc:docMk/>
          <pc:sldMk cId="2447620167" sldId="302"/>
        </pc:sldMkLst>
        <pc:spChg chg="mod">
          <ac:chgData name="Craig" userId="9231af9e-1897-4c08-9c5d-ac4532ae2341" providerId="ADAL" clId="{24D505E3-E179-4A84-A215-BA525CC8D3AE}" dt="2020-04-14T22:59:31.133" v="5" actId="6549"/>
          <ac:spMkLst>
            <pc:docMk/>
            <pc:sldMk cId="2447620167" sldId="302"/>
            <ac:spMk id="2" creationId="{F301953B-1495-41F0-8E3F-FF6723B58882}"/>
          </ac:spMkLst>
        </pc:spChg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25424006" sldId="303"/>
        </pc:sldMkLst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871102760" sldId="304"/>
        </pc:sldMkLst>
      </pc:sldChg>
    </pc:docChg>
  </pc:docChgLst>
  <pc:docChgLst>
    <pc:chgData name="Craig" userId="9231af9e-1897-4c08-9c5d-ac4532ae2341" providerId="ADAL" clId="{6B657B0E-D109-4773-AAE7-B4537069E382}"/>
    <pc:docChg chg="undo custSel mod addSld delSld modSld sldOrd">
      <pc:chgData name="Craig" userId="9231af9e-1897-4c08-9c5d-ac4532ae2341" providerId="ADAL" clId="{6B657B0E-D109-4773-AAE7-B4537069E382}" dt="2020-04-13T19:28:37.928" v="4801" actId="26606"/>
      <pc:docMkLst>
        <pc:docMk/>
      </pc:docMkLst>
      <pc:sldChg chg="addSp modSp mod setBg setClrOvrMap">
        <pc:chgData name="Craig" userId="9231af9e-1897-4c08-9c5d-ac4532ae2341" providerId="ADAL" clId="{6B657B0E-D109-4773-AAE7-B4537069E382}" dt="2020-04-13T19:28:37.928" v="4801" actId="26606"/>
        <pc:sldMkLst>
          <pc:docMk/>
          <pc:sldMk cId="3918766399" sldId="256"/>
        </pc:sldMkLst>
        <pc:spChg chg="mod or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2" creationId="{D098CA8A-A8A3-48F9-AE5B-9655ABEE69C2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3" creationId="{FFD25064-E5FA-41F7-83F9-8CB7FDEDA25E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4" creationId="{9CEBBABD-CC83-4BFC-869D-9846B65BDB6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9" creationId="{DE27238C-8EAF-4098-86E6-7723B7DAE601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1" creationId="{992F97B1-1891-4FCC-9E5F-BA97EDB48F8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3" creationId="{78C6C821-FEE1-4EB6-9590-C021440C77DE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5" creationId="{B61A74B3-E247-44D4-8C48-FAE8E2056401}"/>
          </ac:spMkLst>
        </pc:spChg>
      </pc:sldChg>
      <pc:sldChg chg="del">
        <pc:chgData name="Craig" userId="9231af9e-1897-4c08-9c5d-ac4532ae2341" providerId="ADAL" clId="{6B657B0E-D109-4773-AAE7-B4537069E382}" dt="2020-04-13T19:10:15.109" v="4773" actId="2696"/>
        <pc:sldMkLst>
          <pc:docMk/>
          <pc:sldMk cId="3265354928" sldId="258"/>
        </pc:sldMkLst>
      </pc:sldChg>
      <pc:sldChg chg="add del">
        <pc:chgData name="Craig" userId="9231af9e-1897-4c08-9c5d-ac4532ae2341" providerId="ADAL" clId="{6B657B0E-D109-4773-AAE7-B4537069E382}" dt="2020-04-01T15:34:49.612" v="3945" actId="2696"/>
        <pc:sldMkLst>
          <pc:docMk/>
          <pc:sldMk cId="1668051402" sldId="265"/>
        </pc:sldMkLst>
      </pc:sldChg>
      <pc:sldChg chg="modSp add del ord">
        <pc:chgData name="Craig" userId="9231af9e-1897-4c08-9c5d-ac4532ae2341" providerId="ADAL" clId="{6B657B0E-D109-4773-AAE7-B4537069E382}" dt="2020-04-13T19:08:45.925" v="4772" actId="47"/>
        <pc:sldMkLst>
          <pc:docMk/>
          <pc:sldMk cId="0" sldId="291"/>
        </pc:sldMkLst>
        <pc:spChg chg="mod">
          <ac:chgData name="Craig" userId="9231af9e-1897-4c08-9c5d-ac4532ae2341" providerId="ADAL" clId="{6B657B0E-D109-4773-AAE7-B4537069E382}" dt="2020-04-01T16:12:14.418" v="4132" actId="20577"/>
          <ac:spMkLst>
            <pc:docMk/>
            <pc:sldMk cId="0" sldId="291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10:09.395" v="4116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 add del">
        <pc:chgData name="Craig" userId="9231af9e-1897-4c08-9c5d-ac4532ae2341" providerId="ADAL" clId="{6B657B0E-D109-4773-AAE7-B4537069E382}" dt="2020-04-13T19:10:15.109" v="4773" actId="2696"/>
        <pc:sldMkLst>
          <pc:docMk/>
          <pc:sldMk cId="0" sldId="292"/>
        </pc:sldMkLst>
        <pc:spChg chg="mod">
          <ac:chgData name="Craig" userId="9231af9e-1897-4c08-9c5d-ac4532ae2341" providerId="ADAL" clId="{6B657B0E-D109-4773-AAE7-B4537069E382}" dt="2020-04-01T16:08:12.859" v="3960" actId="313"/>
          <ac:spMkLst>
            <pc:docMk/>
            <pc:sldMk cId="0" sldId="292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09:34.360" v="4095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 add ord">
        <pc:chgData name="Craig" userId="9231af9e-1897-4c08-9c5d-ac4532ae2341" providerId="ADAL" clId="{6B657B0E-D109-4773-AAE7-B4537069E382}" dt="2020-04-13T18:13:25.408" v="4247" actId="20577"/>
        <pc:sldMkLst>
          <pc:docMk/>
          <pc:sldMk cId="0" sldId="295"/>
        </pc:sldMkLst>
        <pc:spChg chg="mod">
          <ac:chgData name="Craig" userId="9231af9e-1897-4c08-9c5d-ac4532ae2341" providerId="ADAL" clId="{6B657B0E-D109-4773-AAE7-B4537069E382}" dt="2020-03-30T22:09:53.475" v="297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13T18:13:25.408" v="4247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Craig" userId="9231af9e-1897-4c08-9c5d-ac4532ae2341" providerId="ADAL" clId="{6B657B0E-D109-4773-AAE7-B4537069E382}" dt="2020-04-01T16:12:27.788" v="4133" actId="47"/>
        <pc:sldMkLst>
          <pc:docMk/>
          <pc:sldMk cId="0" sldId="298"/>
        </pc:sldMkLst>
      </pc:sldChg>
      <pc:sldChg chg="modSp add modAnim">
        <pc:chgData name="Craig" userId="9231af9e-1897-4c08-9c5d-ac4532ae2341" providerId="ADAL" clId="{6B657B0E-D109-4773-AAE7-B4537069E382}" dt="2020-04-01T16:20:11.224" v="4136"/>
        <pc:sldMkLst>
          <pc:docMk/>
          <pc:sldMk cId="699910302" sldId="299"/>
        </pc:sldMkLst>
        <pc:spChg chg="mod">
          <ac:chgData name="Craig" userId="9231af9e-1897-4c08-9c5d-ac4532ae2341" providerId="ADAL" clId="{6B657B0E-D109-4773-AAE7-B4537069E382}" dt="2020-03-30T22:10:14.381" v="2993" actId="20577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6B657B0E-D109-4773-AAE7-B4537069E382}" dt="2020-03-30T22:11:25.246" v="3032" actId="20577"/>
          <ac:spMkLst>
            <pc:docMk/>
            <pc:sldMk cId="699910302" sldId="299"/>
            <ac:spMk id="3" creationId="{FFC8908F-3685-4973-A2ED-6AEC16F52BED}"/>
          </ac:spMkLst>
        </pc:spChg>
      </pc:sldChg>
      <pc:sldChg chg="add del">
        <pc:chgData name="Craig" userId="9231af9e-1897-4c08-9c5d-ac4532ae2341" providerId="ADAL" clId="{6B657B0E-D109-4773-AAE7-B4537069E382}" dt="2020-03-30T20:48:09.699" v="791"/>
        <pc:sldMkLst>
          <pc:docMk/>
          <pc:sldMk cId="1824187225" sldId="300"/>
        </pc:sldMkLst>
      </pc:sldChg>
      <pc:sldChg chg="addSp delSp modSp add">
        <pc:chgData name="Craig" userId="9231af9e-1897-4c08-9c5d-ac4532ae2341" providerId="ADAL" clId="{6B657B0E-D109-4773-AAE7-B4537069E382}" dt="2020-03-30T21:56:48.578" v="2113" actId="27636"/>
        <pc:sldMkLst>
          <pc:docMk/>
          <pc:sldMk cId="2703737225" sldId="300"/>
        </pc:sldMkLst>
        <pc:spChg chg="mod">
          <ac:chgData name="Craig" userId="9231af9e-1897-4c08-9c5d-ac4532ae2341" providerId="ADAL" clId="{6B657B0E-D109-4773-AAE7-B4537069E382}" dt="2020-03-30T20:50:12.699" v="965" actId="20577"/>
          <ac:spMkLst>
            <pc:docMk/>
            <pc:sldMk cId="2703737225" sldId="300"/>
            <ac:spMk id="2" creationId="{17DD2376-CA27-43D6-93F8-B279CA925BEA}"/>
          </ac:spMkLst>
        </pc:spChg>
        <pc:spChg chg="mod">
          <ac:chgData name="Craig" userId="9231af9e-1897-4c08-9c5d-ac4532ae2341" providerId="ADAL" clId="{6B657B0E-D109-4773-AAE7-B4537069E382}" dt="2020-03-30T21:56:48.578" v="2113" actId="27636"/>
          <ac:spMkLst>
            <pc:docMk/>
            <pc:sldMk cId="2703737225" sldId="300"/>
            <ac:spMk id="3" creationId="{03885723-2255-4B00-B6B7-9A734C223D41}"/>
          </ac:spMkLst>
        </pc:spChg>
        <pc:picChg chg="add mod">
          <ac:chgData name="Craig" userId="9231af9e-1897-4c08-9c5d-ac4532ae2341" providerId="ADAL" clId="{6B657B0E-D109-4773-AAE7-B4537069E382}" dt="2020-03-30T21:09:21.532" v="2003" actId="1076"/>
          <ac:picMkLst>
            <pc:docMk/>
            <pc:sldMk cId="2703737225" sldId="300"/>
            <ac:picMk id="5" creationId="{D3476AB1-8C23-4AFE-8675-7BAEB6469588}"/>
          </ac:picMkLst>
        </pc:picChg>
        <pc:picChg chg="add del mod">
          <ac:chgData name="Craig" userId="9231af9e-1897-4c08-9c5d-ac4532ae2341" providerId="ADAL" clId="{6B657B0E-D109-4773-AAE7-B4537069E382}" dt="2020-03-30T21:25:14.620" v="2018" actId="478"/>
          <ac:picMkLst>
            <pc:docMk/>
            <pc:sldMk cId="2703737225" sldId="300"/>
            <ac:picMk id="7" creationId="{98D61A50-227C-4910-B15D-83F1F2142652}"/>
          </ac:picMkLst>
        </pc:picChg>
        <pc:picChg chg="add del mod ord">
          <ac:chgData name="Craig" userId="9231af9e-1897-4c08-9c5d-ac4532ae2341" providerId="ADAL" clId="{6B657B0E-D109-4773-AAE7-B4537069E382}" dt="2020-03-30T21:49:56.042" v="2025" actId="478"/>
          <ac:picMkLst>
            <pc:docMk/>
            <pc:sldMk cId="2703737225" sldId="300"/>
            <ac:picMk id="9" creationId="{8DD002D6-097F-4EF6-8DDE-C158183D627A}"/>
          </ac:picMkLst>
        </pc:picChg>
        <pc:picChg chg="add del mod ord">
          <ac:chgData name="Craig" userId="9231af9e-1897-4c08-9c5d-ac4532ae2341" providerId="ADAL" clId="{6B657B0E-D109-4773-AAE7-B4537069E382}" dt="2020-03-30T21:52:00.853" v="2064" actId="478"/>
          <ac:picMkLst>
            <pc:docMk/>
            <pc:sldMk cId="2703737225" sldId="300"/>
            <ac:picMk id="11" creationId="{B69B2AD0-DE63-418C-809C-3278F7FAEE3E}"/>
          </ac:picMkLst>
        </pc:picChg>
      </pc:sldChg>
      <pc:sldChg chg="addSp delSp modSp add del">
        <pc:chgData name="Craig" userId="9231af9e-1897-4c08-9c5d-ac4532ae2341" providerId="ADAL" clId="{6B657B0E-D109-4773-AAE7-B4537069E382}" dt="2020-03-30T21:54:05.239" v="2065" actId="2696"/>
        <pc:sldMkLst>
          <pc:docMk/>
          <pc:sldMk cId="275590670" sldId="301"/>
        </pc:sldMkLst>
        <pc:spChg chg="mod">
          <ac:chgData name="Craig" userId="9231af9e-1897-4c08-9c5d-ac4532ae2341" providerId="ADAL" clId="{6B657B0E-D109-4773-AAE7-B4537069E382}" dt="2020-03-30T21:51:55.538" v="2063" actId="20577"/>
          <ac:spMkLst>
            <pc:docMk/>
            <pc:sldMk cId="275590670" sldId="301"/>
            <ac:spMk id="2" creationId="{317D69DD-264A-450C-81CD-939F66C16A3F}"/>
          </ac:spMkLst>
        </pc:spChg>
        <pc:spChg chg="del">
          <ac:chgData name="Craig" userId="9231af9e-1897-4c08-9c5d-ac4532ae2341" providerId="ADAL" clId="{6B657B0E-D109-4773-AAE7-B4537069E382}" dt="2020-03-30T21:51:25.168" v="2034" actId="931"/>
          <ac:spMkLst>
            <pc:docMk/>
            <pc:sldMk cId="275590670" sldId="301"/>
            <ac:spMk id="3" creationId="{2B7E2B47-F0AB-4BA7-AED9-330A84FD8044}"/>
          </ac:spMkLst>
        </pc:spChg>
        <pc:spChg chg="add del">
          <ac:chgData name="Craig" userId="9231af9e-1897-4c08-9c5d-ac4532ae2341" providerId="ADAL" clId="{6B657B0E-D109-4773-AAE7-B4537069E382}" dt="2020-03-30T21:51:19.485" v="2033"/>
          <ac:spMkLst>
            <pc:docMk/>
            <pc:sldMk cId="275590670" sldId="301"/>
            <ac:spMk id="5" creationId="{CCA0C98F-0901-46E3-B3F5-5E9069D5C664}"/>
          </ac:spMkLst>
        </pc:spChg>
        <pc:picChg chg="add mod">
          <ac:chgData name="Craig" userId="9231af9e-1897-4c08-9c5d-ac4532ae2341" providerId="ADAL" clId="{6B657B0E-D109-4773-AAE7-B4537069E382}" dt="2020-03-30T21:51:37.639" v="2037" actId="1076"/>
          <ac:picMkLst>
            <pc:docMk/>
            <pc:sldMk cId="275590670" sldId="301"/>
            <ac:picMk id="7" creationId="{685DC96B-939A-403E-A995-F517744922C8}"/>
          </ac:picMkLst>
        </pc:picChg>
      </pc:sldChg>
      <pc:sldChg chg="modSp add">
        <pc:chgData name="Craig" userId="9231af9e-1897-4c08-9c5d-ac4532ae2341" providerId="ADAL" clId="{6B657B0E-D109-4773-AAE7-B4537069E382}" dt="2020-03-30T22:14:27.483" v="3132" actId="20577"/>
        <pc:sldMkLst>
          <pc:docMk/>
          <pc:sldMk cId="972148969" sldId="301"/>
        </pc:sldMkLst>
        <pc:spChg chg="mod">
          <ac:chgData name="Craig" userId="9231af9e-1897-4c08-9c5d-ac4532ae2341" providerId="ADAL" clId="{6B657B0E-D109-4773-AAE7-B4537069E382}" dt="2020-03-30T21:58:45.454" v="2160" actId="313"/>
          <ac:spMkLst>
            <pc:docMk/>
            <pc:sldMk cId="972148969" sldId="301"/>
            <ac:spMk id="2" creationId="{EA79C1C7-2A92-4D8E-A164-DB4737D6BF52}"/>
          </ac:spMkLst>
        </pc:spChg>
        <pc:spChg chg="mod">
          <ac:chgData name="Craig" userId="9231af9e-1897-4c08-9c5d-ac4532ae2341" providerId="ADAL" clId="{6B657B0E-D109-4773-AAE7-B4537069E382}" dt="2020-03-30T22:14:27.483" v="3132" actId="20577"/>
          <ac:spMkLst>
            <pc:docMk/>
            <pc:sldMk cId="972148969" sldId="301"/>
            <ac:spMk id="3" creationId="{A80ED851-649C-41E4-BF80-2EA8F0DE8F8F}"/>
          </ac:spMkLst>
        </pc:spChg>
      </pc:sldChg>
      <pc:sldChg chg="addSp delSp modSp add">
        <pc:chgData name="Craig" userId="9231af9e-1897-4c08-9c5d-ac4532ae2341" providerId="ADAL" clId="{6B657B0E-D109-4773-AAE7-B4537069E382}" dt="2020-04-13T19:28:12.328" v="4800" actId="1076"/>
        <pc:sldMkLst>
          <pc:docMk/>
          <pc:sldMk cId="2447620167" sldId="302"/>
        </pc:sldMkLst>
        <pc:spChg chg="mod">
          <ac:chgData name="Craig" userId="9231af9e-1897-4c08-9c5d-ac4532ae2341" providerId="ADAL" clId="{6B657B0E-D109-4773-AAE7-B4537069E382}" dt="2020-03-30T23:38:16.767" v="3932" actId="20577"/>
          <ac:spMkLst>
            <pc:docMk/>
            <pc:sldMk cId="2447620167" sldId="302"/>
            <ac:spMk id="2" creationId="{F301953B-1495-41F0-8E3F-FF6723B58882}"/>
          </ac:spMkLst>
        </pc:spChg>
        <pc:spChg chg="del">
          <ac:chgData name="Craig" userId="9231af9e-1897-4c08-9c5d-ac4532ae2341" providerId="ADAL" clId="{6B657B0E-D109-4773-AAE7-B4537069E382}" dt="2020-03-30T23:30:59.548" v="3923" actId="931"/>
          <ac:spMkLst>
            <pc:docMk/>
            <pc:sldMk cId="2447620167" sldId="302"/>
            <ac:spMk id="3" creationId="{7904C73D-9959-4EE0-B713-29D575DF5F46}"/>
          </ac:spMkLst>
        </pc:spChg>
        <pc:spChg chg="add del mod">
          <ac:chgData name="Craig" userId="9231af9e-1897-4c08-9c5d-ac4532ae2341" providerId="ADAL" clId="{6B657B0E-D109-4773-AAE7-B4537069E382}" dt="2020-04-13T19:28:01.784" v="4796" actId="931"/>
          <ac:spMkLst>
            <pc:docMk/>
            <pc:sldMk cId="2447620167" sldId="302"/>
            <ac:spMk id="5" creationId="{0D900663-F16F-4069-9B48-CC8A7E46FB75}"/>
          </ac:spMkLst>
        </pc:spChg>
        <pc:spChg chg="add del mod">
          <ac:chgData name="Craig" userId="9231af9e-1897-4c08-9c5d-ac4532ae2341" providerId="ADAL" clId="{6B657B0E-D109-4773-AAE7-B4537069E382}" dt="2020-03-30T23:38:05.521" v="3927"/>
          <ac:spMkLst>
            <pc:docMk/>
            <pc:sldMk cId="2447620167" sldId="302"/>
            <ac:spMk id="8" creationId="{4637EB94-D71B-4553-8E6E-2E3EDA841FE6}"/>
          </ac:spMkLst>
        </pc:spChg>
        <pc:picChg chg="add del mod">
          <ac:chgData name="Craig" userId="9231af9e-1897-4c08-9c5d-ac4532ae2341" providerId="ADAL" clId="{6B657B0E-D109-4773-AAE7-B4537069E382}" dt="2020-03-30T23:41:32.261" v="3937" actId="478"/>
          <ac:picMkLst>
            <pc:docMk/>
            <pc:sldMk cId="2447620167" sldId="302"/>
            <ac:picMk id="5" creationId="{33F1D8C2-98DD-4AEE-AB95-35E255BC772F}"/>
          </ac:picMkLst>
        </pc:picChg>
        <pc:picChg chg="add del mod">
          <ac:chgData name="Craig" userId="9231af9e-1897-4c08-9c5d-ac4532ae2341" providerId="ADAL" clId="{6B657B0E-D109-4773-AAE7-B4537069E382}" dt="2020-03-30T23:37:59.832" v="3926" actId="478"/>
          <ac:picMkLst>
            <pc:docMk/>
            <pc:sldMk cId="2447620167" sldId="302"/>
            <ac:picMk id="6" creationId="{46D97868-CBFF-478F-A831-0F7FEDAAC270}"/>
          </ac:picMkLst>
        </pc:picChg>
        <pc:picChg chg="add mod">
          <ac:chgData name="Craig" userId="9231af9e-1897-4c08-9c5d-ac4532ae2341" providerId="ADAL" clId="{6B657B0E-D109-4773-AAE7-B4537069E382}" dt="2020-04-13T19:28:12.328" v="4800" actId="1076"/>
          <ac:picMkLst>
            <pc:docMk/>
            <pc:sldMk cId="2447620167" sldId="302"/>
            <ac:picMk id="7" creationId="{2BC44D22-3220-458B-9958-9F7DBBA6AF0D}"/>
          </ac:picMkLst>
        </pc:picChg>
        <pc:picChg chg="add del mod">
          <ac:chgData name="Craig" userId="9231af9e-1897-4c08-9c5d-ac4532ae2341" providerId="ADAL" clId="{6B657B0E-D109-4773-AAE7-B4537069E382}" dt="2020-04-13T19:27:26.026" v="4795" actId="478"/>
          <ac:picMkLst>
            <pc:docMk/>
            <pc:sldMk cId="2447620167" sldId="302"/>
            <ac:picMk id="10" creationId="{1FAC27BD-E10E-46FE-9D04-A661BA7704E7}"/>
          </ac:picMkLst>
        </pc:picChg>
      </pc:sldChg>
      <pc:sldChg chg="addSp modSp add">
        <pc:chgData name="Craig" userId="9231af9e-1897-4c08-9c5d-ac4532ae2341" providerId="ADAL" clId="{6B657B0E-D109-4773-AAE7-B4537069E382}" dt="2020-04-13T19:07:45.863" v="4771" actId="2165"/>
        <pc:sldMkLst>
          <pc:docMk/>
          <pc:sldMk cId="225424006" sldId="303"/>
        </pc:sldMkLst>
        <pc:spChg chg="mod">
          <ac:chgData name="Craig" userId="9231af9e-1897-4c08-9c5d-ac4532ae2341" providerId="ADAL" clId="{6B657B0E-D109-4773-AAE7-B4537069E382}" dt="2020-04-13T18:36:02.357" v="4330" actId="20577"/>
          <ac:spMkLst>
            <pc:docMk/>
            <pc:sldMk cId="225424006" sldId="303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8:42:36.141" v="4386" actId="20577"/>
          <ac:spMkLst>
            <pc:docMk/>
            <pc:sldMk cId="225424006" sldId="303"/>
            <ac:spMk id="3" creationId="{508F8CC0-0BE4-4D4F-AB88-858DBB28AF2E}"/>
          </ac:spMkLst>
        </pc:spChg>
        <pc:graphicFrameChg chg="add mod modGraphic">
          <ac:chgData name="Craig" userId="9231af9e-1897-4c08-9c5d-ac4532ae2341" providerId="ADAL" clId="{6B657B0E-D109-4773-AAE7-B4537069E382}" dt="2020-04-13T19:07:45.863" v="4771" actId="2165"/>
          <ac:graphicFrameMkLst>
            <pc:docMk/>
            <pc:sldMk cId="225424006" sldId="303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07:37.456" v="4770" actId="1076"/>
        <pc:sldMkLst>
          <pc:docMk/>
          <pc:sldMk cId="2871102760" sldId="304"/>
        </pc:sldMkLst>
        <pc:spChg chg="mod">
          <ac:chgData name="Craig" userId="9231af9e-1897-4c08-9c5d-ac4532ae2341" providerId="ADAL" clId="{6B657B0E-D109-4773-AAE7-B4537069E382}" dt="2020-04-13T18:47:07.491" v="4415" actId="20577"/>
          <ac:spMkLst>
            <pc:docMk/>
            <pc:sldMk cId="2871102760" sldId="304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9:07:33.362" v="4769" actId="20577"/>
          <ac:spMkLst>
            <pc:docMk/>
            <pc:sldMk cId="2871102760" sldId="304"/>
            <ac:spMk id="3" creationId="{508F8CC0-0BE4-4D4F-AB88-858DBB28AF2E}"/>
          </ac:spMkLst>
        </pc:spChg>
        <pc:graphicFrameChg chg="mod modGraphic">
          <ac:chgData name="Craig" userId="9231af9e-1897-4c08-9c5d-ac4532ae2341" providerId="ADAL" clId="{6B657B0E-D109-4773-AAE7-B4537069E382}" dt="2020-04-13T19:07:37.456" v="4770" actId="1076"/>
          <ac:graphicFrameMkLst>
            <pc:docMk/>
            <pc:sldMk cId="2871102760" sldId="304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27:16.707" v="4794" actId="20577"/>
        <pc:sldMkLst>
          <pc:docMk/>
          <pc:sldMk cId="4203926466" sldId="305"/>
        </pc:sldMkLst>
        <pc:spChg chg="mod">
          <ac:chgData name="Craig" userId="9231af9e-1897-4c08-9c5d-ac4532ae2341" providerId="ADAL" clId="{6B657B0E-D109-4773-AAE7-B4537069E382}" dt="2020-04-13T19:27:16.707" v="4794" actId="20577"/>
          <ac:spMkLst>
            <pc:docMk/>
            <pc:sldMk cId="4203926466" sldId="305"/>
            <ac:spMk id="2" creationId="{F301953B-1495-41F0-8E3F-FF6723B58882}"/>
          </ac:spMkLst>
        </pc:spChg>
      </pc:sldChg>
    </pc:docChg>
  </pc:docChgLst>
  <pc:docChgLst>
    <pc:chgData name="Craig Lindstrom" userId="9231af9e-1897-4c08-9c5d-ac4532ae2341" providerId="ADAL" clId="{A6D66262-0715-4301-A420-422949CC2D95}"/>
    <pc:docChg chg="modSld">
      <pc:chgData name="Craig Lindstrom" userId="9231af9e-1897-4c08-9c5d-ac4532ae2341" providerId="ADAL" clId="{A6D66262-0715-4301-A420-422949CC2D95}" dt="2021-05-13T13:32:05.760" v="0" actId="20577"/>
      <pc:docMkLst>
        <pc:docMk/>
      </pc:docMkLst>
      <pc:sldChg chg="modSp mod">
        <pc:chgData name="Craig Lindstrom" userId="9231af9e-1897-4c08-9c5d-ac4532ae2341" providerId="ADAL" clId="{A6D66262-0715-4301-A420-422949CC2D95}" dt="2021-05-13T13:32:05.760" v="0" actId="20577"/>
        <pc:sldMkLst>
          <pc:docMk/>
          <pc:sldMk cId="2528072876" sldId="266"/>
        </pc:sldMkLst>
        <pc:spChg chg="mod">
          <ac:chgData name="Craig Lindstrom" userId="9231af9e-1897-4c08-9c5d-ac4532ae2341" providerId="ADAL" clId="{A6D66262-0715-4301-A420-422949CC2D95}" dt="2021-05-13T13:32:05.760" v="0" actId="20577"/>
          <ac:spMkLst>
            <pc:docMk/>
            <pc:sldMk cId="2528072876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0CE53-6DB9-4537-AFF9-EEDD4E0FA7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B7F6-861D-440B-881C-16B2CE6D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CA63-6CF1-4722-8632-AC91E5399FAC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EEBF-C55A-4291-B6EF-E6A78E9639CE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489D-EE45-4421-B391-3B1AB5785CB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3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C93-74EB-4716-BC5A-C807669686ED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E6E8-2442-4094-AE48-12D9CCC43281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2A2-B900-4FFB-93FE-05F154038B7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5064-E5FA-41F7-83F9-8CB7FDE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Craig J Lindstrom ©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CA8A-A8A3-48F9-AE5B-9655ABEE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/>
              <a:t>Error Handling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ABD-CC83-4BFC-869D-9846B65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6E5E13-EE34-439C-B49B-F0CB75B28E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BC44D22-3220-458B-9958-9F7DBBA6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6" y="1394972"/>
            <a:ext cx="5910541" cy="5010310"/>
          </a:xfrm>
        </p:spPr>
      </p:pic>
    </p:spTree>
    <p:extLst>
      <p:ext uri="{BB962C8B-B14F-4D97-AF65-F5344CB8AC3E}">
        <p14:creationId xmlns:p14="http://schemas.microsoft.com/office/powerpoint/2010/main" val="244762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 descr="A picture containing helmet&#10;&#10;Description automatically generated">
            <a:extLst>
              <a:ext uri="{FF2B5EF4-FFF2-40B4-BE49-F238E27FC236}">
                <a16:creationId xmlns:a16="http://schemas.microsoft.com/office/drawing/2014/main" id="{1FAC27BD-E10E-46FE-9D04-A661BA77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4" y="1951038"/>
            <a:ext cx="4416591" cy="4195762"/>
          </a:xfrm>
        </p:spPr>
      </p:pic>
    </p:spTree>
    <p:extLst>
      <p:ext uri="{BB962C8B-B14F-4D97-AF65-F5344CB8AC3E}">
        <p14:creationId xmlns:p14="http://schemas.microsoft.com/office/powerpoint/2010/main" val="42039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Terminating vs Non-Terminating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Terminating Errors</a:t>
            </a:r>
          </a:p>
          <a:p>
            <a:pPr lvl="1"/>
            <a:r>
              <a:rPr lang="en-US" dirty="0"/>
              <a:t>Cause PowerShell to stop script operation</a:t>
            </a:r>
          </a:p>
          <a:p>
            <a:pPr lvl="1"/>
            <a:r>
              <a:rPr lang="en-US" dirty="0"/>
              <a:t>ErrorAction does not affect behavior of terminating errors</a:t>
            </a:r>
          </a:p>
          <a:p>
            <a:pPr lvl="1"/>
            <a:r>
              <a:rPr lang="en-US" dirty="0"/>
              <a:t>Things like cmdlet name error, syntax error etc.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Non-Terminating Errors</a:t>
            </a:r>
          </a:p>
          <a:p>
            <a:pPr lvl="1"/>
            <a:r>
              <a:rPr lang="en-US" dirty="0"/>
              <a:t>Do not cause PowerShell to terminate script</a:t>
            </a:r>
          </a:p>
          <a:p>
            <a:pPr lvl="1"/>
            <a:r>
              <a:rPr lang="en-US" dirty="0"/>
              <a:t>Non-terminating errors are written to the error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Records and Error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when an error occurs the error message is formatted as a text stream and output to the default output location.  This shows details of the error message on the console.</a:t>
            </a:r>
          </a:p>
          <a:p>
            <a:r>
              <a:rPr lang="en-US" dirty="0"/>
              <a:t>You can change the flow of error messages by redirecting the error stream with the output redirector 2&gt;.  E.g.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md foo 2&gt;errors.txt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#redirects any error messages to text file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NOTE: Object data is lost as only text is captured in the file.</a:t>
            </a:r>
          </a:p>
          <a:p>
            <a:r>
              <a:rPr lang="en-US" dirty="0"/>
              <a:t>You can use the stream merge operator to capture the error data in a variable. E.g.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$err = Get-</a:t>
            </a:r>
            <a:r>
              <a:rPr lang="en-US" dirty="0" err="1">
                <a:latin typeface="Consolas" panose="020B0609020204030204" pitchFamily="49" charset="0"/>
              </a:rPr>
              <a:t>ChildItem</a:t>
            </a:r>
            <a:r>
              <a:rPr lang="en-US" dirty="0">
                <a:latin typeface="Consolas" panose="020B0609020204030204" pitchFamily="49" charset="0"/>
              </a:rPr>
              <a:t> -Path </a:t>
            </a:r>
            <a:r>
              <a:rPr lang="en-US" dirty="0" err="1">
                <a:latin typeface="Consolas" panose="020B0609020204030204" pitchFamily="49" charset="0"/>
              </a:rPr>
              <a:t>nosuchfile</a:t>
            </a:r>
            <a:r>
              <a:rPr lang="en-US" dirty="0">
                <a:latin typeface="Consolas" panose="020B0609020204030204" pitchFamily="49" charset="0"/>
              </a:rPr>
              <a:t> 2&gt;&amp;1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#captures error record in variable if error occurs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ErrorRecord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Errors are returned in an [</a:t>
            </a:r>
            <a:r>
              <a:rPr lang="en-US" dirty="0" err="1"/>
              <a:t>System.Management.Automation.ErrorRecord</a:t>
            </a:r>
            <a:r>
              <a:rPr lang="en-US" dirty="0"/>
              <a:t>] object.  The </a:t>
            </a:r>
            <a:r>
              <a:rPr lang="en-US" dirty="0" err="1"/>
              <a:t>ErrorRecord</a:t>
            </a:r>
            <a:r>
              <a:rPr lang="en-US" dirty="0"/>
              <a:t> object has several useful properties.</a:t>
            </a:r>
          </a:p>
          <a:p>
            <a:r>
              <a:rPr lang="en-US" dirty="0">
                <a:solidFill>
                  <a:schemeClr val="accent2"/>
                </a:solidFill>
              </a:rPr>
              <a:t>CategoryInfo</a:t>
            </a:r>
            <a:r>
              <a:rPr lang="en-US" dirty="0"/>
              <a:t>: breaks errors into several broad categories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ErrorDetails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en-US" dirty="0" err="1">
                <a:solidFill>
                  <a:schemeClr val="accent2"/>
                </a:solidFill>
              </a:rPr>
              <a:t>ErrorDetails</a:t>
            </a:r>
            <a:r>
              <a:rPr lang="en-US" dirty="0">
                <a:solidFill>
                  <a:schemeClr val="accent2"/>
                </a:solidFill>
              </a:rPr>
              <a:t>]: </a:t>
            </a:r>
            <a:r>
              <a:rPr lang="en-US" dirty="0"/>
              <a:t>Contains specific error information. The </a:t>
            </a:r>
            <a:r>
              <a:rPr lang="en-US" dirty="0" err="1"/>
              <a:t>ErrorDetails</a:t>
            </a:r>
            <a:r>
              <a:rPr lang="en-US" dirty="0"/>
              <a:t> property may contain a more detailed description of the error</a:t>
            </a:r>
          </a:p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r>
              <a:rPr lang="en-US" dirty="0"/>
              <a:t>: Underlying .NET exception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FullyQualifiedErrorId</a:t>
            </a:r>
            <a:r>
              <a:rPr lang="en-US" dirty="0"/>
              <a:t>: Name of specific error object, useful for catching specific error types.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InvocationInfo</a:t>
            </a:r>
            <a:r>
              <a:rPr lang="en-US" dirty="0"/>
              <a:t>:  Information about where the error occurred, includes script name and line number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TargetObject</a:t>
            </a:r>
            <a:r>
              <a:rPr lang="en-US" dirty="0"/>
              <a:t>: Object being operated on.  This may be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2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$error </a:t>
            </a:r>
            <a:r>
              <a:rPr lang="en-US" dirty="0"/>
              <a:t>is a global array that contains the errors that have occurred.  The most recent error is at position 0</a:t>
            </a:r>
          </a:p>
          <a:p>
            <a:r>
              <a:rPr lang="en-US" dirty="0"/>
              <a:t>You can view the most recent error with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$error[0]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error.count</a:t>
            </a:r>
            <a:r>
              <a:rPr lang="en-US" dirty="0"/>
              <a:t> shows how many errors are in the array</a:t>
            </a:r>
          </a:p>
          <a:p>
            <a:r>
              <a:rPr lang="en-US" dirty="0"/>
              <a:t>you can clear the error list with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error.clear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By default, only contains a limited number of errors, default is 256</a:t>
            </a:r>
          </a:p>
          <a:p>
            <a:pPr lvl="1"/>
            <a:r>
              <a:rPr lang="en-US" dirty="0"/>
              <a:t>Contains all errors regardless of source</a:t>
            </a:r>
          </a:p>
          <a:p>
            <a:pPr lvl="1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-ErrorAction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-ErrorAction common parameter controls what PowerShell does when an error occurs (not all cmdlets properly support this, most do, it is up to the cmdlet author).</a:t>
            </a:r>
          </a:p>
          <a:p>
            <a:r>
              <a:rPr lang="en-US" dirty="0"/>
              <a:t>You can set your preference in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ErrorActionPreference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Valid values are: </a:t>
            </a:r>
            <a:r>
              <a:rPr lang="en-US" sz="1500" dirty="0"/>
              <a:t>(From get-Help </a:t>
            </a:r>
            <a:r>
              <a:rPr lang="en-US" sz="1500" dirty="0" err="1"/>
              <a:t>About_CommonParameters</a:t>
            </a:r>
            <a:r>
              <a:rPr lang="en-US" sz="1500" dirty="0"/>
              <a:t>)</a:t>
            </a:r>
          </a:p>
          <a:p>
            <a:pPr lvl="1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SilentlyContinue</a:t>
            </a:r>
            <a:r>
              <a:rPr lang="en-US" dirty="0"/>
              <a:t>:  Suppresses the warning message and continues executing the command.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Continue</a:t>
            </a:r>
            <a:r>
              <a:rPr lang="en-US" dirty="0"/>
              <a:t>:  (default)  Displays the warning message and continues executing the command.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Inquire</a:t>
            </a:r>
            <a:r>
              <a:rPr lang="en-US" dirty="0"/>
              <a:t>:  Displays the warning message and prompts you for confirmation before continuing execution. This value is rarely used.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</a:t>
            </a:r>
            <a:r>
              <a:rPr lang="en-US" dirty="0"/>
              <a:t>:  Displays the warning message and stops executing the command.  Wraps the non-terminating error in a terminating error.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Ignore</a:t>
            </a:r>
            <a:r>
              <a:rPr lang="en-US" dirty="0"/>
              <a:t>:  Ignores the error and continues processing.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Suspend</a:t>
            </a:r>
            <a:r>
              <a:rPr lang="en-US" dirty="0"/>
              <a:t>:  Suspends for further investigation (only applies to workflows).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-ErrorVariable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-ErrorVariable common parameter is used to define a variable that will hold any errors that are encountered in the execution of the cmdlet.</a:t>
            </a:r>
          </a:p>
          <a:p>
            <a:r>
              <a:rPr lang="en-US" dirty="0"/>
              <a:t>The parameter takes the name of the variable to store the error(s) in (excluding the $).</a:t>
            </a:r>
          </a:p>
          <a:p>
            <a:r>
              <a:rPr lang="en-US" dirty="0"/>
              <a:t>E.g. if you want to store the errors in the variable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$e </a:t>
            </a:r>
            <a:r>
              <a:rPr lang="en-US" dirty="0"/>
              <a:t>use the syntax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-ErrorVariable e</a:t>
            </a:r>
          </a:p>
          <a:p>
            <a:r>
              <a:rPr lang="en-US" dirty="0"/>
              <a:t>You can then view the errors with the variable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$e</a:t>
            </a:r>
          </a:p>
          <a:p>
            <a:r>
              <a:rPr lang="en-US" dirty="0"/>
              <a:t>The Error Variable is of type [</a:t>
            </a:r>
            <a:r>
              <a:rPr lang="en-US" dirty="0" err="1"/>
              <a:t>ArrayList</a:t>
            </a:r>
            <a:r>
              <a:rPr lang="en-US" dirty="0"/>
              <a:t>], if the count property is 0 then no errors occurred.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3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directory foo does not exist</a:t>
            </a:r>
          </a:p>
          <a:p>
            <a:r>
              <a:rPr lang="en-US" dirty="0"/>
              <a:t>The command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dirty="0"/>
              <a:t> will cause the following error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 command</a:t>
            </a:r>
            <a:br>
              <a:rPr lang="en-US" dirty="0"/>
            </a:b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foo -ErrorAction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SilentlyContinue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-ErrorVariable e</a:t>
            </a:r>
          </a:p>
          <a:p>
            <a:r>
              <a:rPr lang="en-US" dirty="0"/>
              <a:t>Will cause the </a:t>
            </a:r>
            <a:r>
              <a:rPr lang="en-US" dirty="0" err="1"/>
              <a:t>dir</a:t>
            </a:r>
            <a:r>
              <a:rPr lang="en-US" dirty="0"/>
              <a:t> command to execute without showing an error, the error will be stored in the variable $e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0447" y="2869274"/>
            <a:ext cx="9650291" cy="17697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PS C:\&gt; </a:t>
            </a:r>
            <a:r>
              <a:rPr lang="en-US" sz="1100" dirty="0" err="1">
                <a:latin typeface="Consolas" panose="020B0609020204030204" pitchFamily="49" charset="0"/>
              </a:rPr>
              <a:t>dir</a:t>
            </a:r>
            <a:r>
              <a:rPr lang="en-US" sz="1100" dirty="0">
                <a:latin typeface="Consolas" panose="020B0609020204030204" pitchFamily="49" charset="0"/>
              </a:rPr>
              <a:t> foo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: Cannot find path 'C:\foo' because it does not exist.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At line:1 char:1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+ ~~~~~~~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+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CategoryInfo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ObjectNotFound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: (C:\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foo:String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 [Get-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ChildItem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ItemNotFoundException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+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FullyQualifiedErrorId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PathNotFound,Microsoft.PowerShell.Commands.GetChildItemCommand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the command cause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$?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$?</a:t>
            </a:r>
            <a:r>
              <a:rPr lang="en-US" dirty="0"/>
              <a:t> </a:t>
            </a:r>
            <a:r>
              <a:rPr lang="en-US"/>
              <a:t>variable </a:t>
            </a:r>
            <a:r>
              <a:rPr lang="en-US" dirty="0"/>
              <a:t>can be used to determine if the last command caused an error.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$?</a:t>
            </a:r>
            <a:r>
              <a:rPr lang="en-US" dirty="0"/>
              <a:t> is a Boolean variable that represents the success of the last command executed.  It will contain a $true if the entire operation completed  successfully, $false otherwise</a:t>
            </a:r>
          </a:p>
          <a:p>
            <a:r>
              <a:rPr lang="en-US" dirty="0"/>
              <a:t>$LASTEXITCODE</a:t>
            </a:r>
          </a:p>
          <a:p>
            <a:pPr lvl="1"/>
            <a:r>
              <a:rPr lang="en-US" dirty="0"/>
              <a:t>Contains the exit code of the last command to run.</a:t>
            </a:r>
          </a:p>
          <a:p>
            <a:pPr lvl="1"/>
            <a:r>
              <a:rPr lang="en-US" dirty="0"/>
              <a:t>Applies to native or external commands and scripts (not functions or cmdlets)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5" ma:contentTypeDescription="Create a new document." ma:contentTypeScope="" ma:versionID="1e187819053eba049e092e29519b9e90">
  <xsd:schema xmlns:xsd="http://www.w3.org/2001/XMLSchema" xmlns:xs="http://www.w3.org/2001/XMLSchema" xmlns:p="http://schemas.microsoft.com/office/2006/metadata/properties" xmlns:ns1="http://schemas.microsoft.com/sharepoint/v3" xmlns:ns3="1c0769b7-2dc5-4346-9277-bf71cefdc793" xmlns:ns4="56caf978-ed08-4319-8660-ea565c3c81d4" targetNamespace="http://schemas.microsoft.com/office/2006/metadata/properties" ma:root="true" ma:fieldsID="cadf82825f33f30c2ca4abe50e94e14b" ns1:_="" ns3:_="" ns4:_="">
    <xsd:import namespace="http://schemas.microsoft.com/sharepoint/v3"/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D4800A-DD99-4D03-9DDF-2287A9A320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7A5A623-9C33-44B2-887A-AE1A4297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3E6E8-83FD-44BC-8B66-3C576CAB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Courier New</vt:lpstr>
      <vt:lpstr>Wingdings 3</vt:lpstr>
      <vt:lpstr>Ion</vt:lpstr>
      <vt:lpstr>Error Handling</vt:lpstr>
      <vt:lpstr>Error Types</vt:lpstr>
      <vt:lpstr>Error Records and Error Text</vt:lpstr>
      <vt:lpstr>ErrorRecord Object</vt:lpstr>
      <vt:lpstr>$error</vt:lpstr>
      <vt:lpstr>-ErrorAction parameter</vt:lpstr>
      <vt:lpstr>-ErrorVariable parameter</vt:lpstr>
      <vt:lpstr>Example</vt:lpstr>
      <vt:lpstr>Did the command cause an error</vt:lpstr>
      <vt:lpstr>PowerPoint Presentation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PowerShell </dc:title>
  <dc:creator>Craig J. Lindstrom</dc:creator>
  <cp:lastModifiedBy>Moseley, Layne</cp:lastModifiedBy>
  <cp:revision>5</cp:revision>
  <dcterms:created xsi:type="dcterms:W3CDTF">2020-04-13T19:28:37Z</dcterms:created>
  <dcterms:modified xsi:type="dcterms:W3CDTF">2021-09-27T20:53:59Z</dcterms:modified>
</cp:coreProperties>
</file>