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6" r:id="rId5"/>
    <p:sldId id="261" r:id="rId6"/>
    <p:sldId id="267" r:id="rId7"/>
    <p:sldId id="262" r:id="rId8"/>
    <p:sldId id="268" r:id="rId9"/>
    <p:sldId id="269" r:id="rId10"/>
    <p:sldId id="270" r:id="rId11"/>
    <p:sldId id="271" r:id="rId12"/>
    <p:sldId id="263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Development of modern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Natural petrol fired electrical power plant">
            <a:extLst>
              <a:ext uri="{FF2B5EF4-FFF2-40B4-BE49-F238E27FC236}">
                <a16:creationId xmlns:a16="http://schemas.microsoft.com/office/drawing/2014/main" id="{6C5EC89B-2ADA-AC09-628E-62E315A4E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Power Plants affect on local fish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Zachary Muller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91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8A1559-E60C-D474-4EC2-74741075B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22" y="667090"/>
            <a:ext cx="7048314" cy="55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0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D049B7-830C-5C58-CF12-4038BE740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240" y="1485956"/>
            <a:ext cx="8932953" cy="38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 of Data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19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D24F51-6589-5F81-B306-F8EC8CF4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067" y="565490"/>
            <a:ext cx="7092061" cy="57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6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7C776A-F0B6-D4B9-43AC-DB316FDAE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2" y="768136"/>
            <a:ext cx="7661658" cy="55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9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Conclude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Not enough data </a:t>
            </a:r>
          </a:p>
          <a:p>
            <a:endParaRPr lang="en-US" dirty="0"/>
          </a:p>
          <a:p>
            <a:r>
              <a:rPr lang="en-US" dirty="0"/>
              <a:t>Negative trend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69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Theory Needed to carry out SLR</a:t>
            </a:r>
          </a:p>
          <a:p>
            <a:r>
              <a:rPr lang="en-US" dirty="0"/>
              <a:t>Validity with Math</a:t>
            </a:r>
          </a:p>
          <a:p>
            <a:r>
              <a:rPr lang="en-US" dirty="0"/>
              <a:t>Analysis of data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1051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Power plants effect on water </a:t>
            </a:r>
          </a:p>
          <a:p>
            <a:endParaRPr lang="en-US" dirty="0"/>
          </a:p>
          <a:p>
            <a:r>
              <a:rPr lang="en-US" dirty="0"/>
              <a:t>Waters effect on fish</a:t>
            </a:r>
          </a:p>
          <a:p>
            <a:endParaRPr lang="en-US" dirty="0"/>
          </a:p>
          <a:p>
            <a:r>
              <a:rPr lang="en-US" dirty="0"/>
              <a:t>Any relationship?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58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6F33B-EB77-4C2F-941B-4491D2DF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EBBC-A673-E403-E917-40C84725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800"/>
              <a:t>Collected to determine if there is a causation</a:t>
            </a:r>
          </a:p>
          <a:p>
            <a:endParaRPr lang="en-US" sz="1800"/>
          </a:p>
          <a:p>
            <a:r>
              <a:rPr lang="en-US" sz="1800"/>
              <a:t>Passionate about nature and the environment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5" name="Picture 4" descr="A cropped image of a person touching a plant">
            <a:extLst>
              <a:ext uri="{FF2B5EF4-FFF2-40B4-BE49-F238E27FC236}">
                <a16:creationId xmlns:a16="http://schemas.microsoft.com/office/drawing/2014/main" id="{61D46605-2732-5CF0-FFE0-EA8068885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2" r="17974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04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Theory needed for SLR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068F0-14CD-B93F-4680-5A79F6CF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560" y="2546682"/>
            <a:ext cx="7800440" cy="16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2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36AD6-A7D0-A9C1-BB62-0974D0AF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Theory: 3 assumptions</a:t>
            </a:r>
          </a:p>
        </p:txBody>
      </p:sp>
      <p:sp>
        <p:nvSpPr>
          <p:cNvPr id="11" name="!!accent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4EE5-7FD4-D8BB-EE8E-82FDEE9D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502858" cy="3492868"/>
          </a:xfrm>
        </p:spPr>
        <p:txBody>
          <a:bodyPr>
            <a:normAutofit/>
          </a:bodyPr>
          <a:lstStyle/>
          <a:p>
            <a:r>
              <a:rPr lang="en-US" sz="1800"/>
              <a:t>Linearity</a:t>
            </a:r>
          </a:p>
          <a:p>
            <a:endParaRPr lang="en-US" sz="1800"/>
          </a:p>
          <a:p>
            <a:r>
              <a:rPr lang="en-US" sz="1800"/>
              <a:t>Normality of errors</a:t>
            </a:r>
          </a:p>
          <a:p>
            <a:endParaRPr lang="en-US" sz="1800"/>
          </a:p>
          <a:p>
            <a:r>
              <a:rPr lang="en-US" sz="1800"/>
              <a:t>Mean of 0</a:t>
            </a:r>
          </a:p>
          <a:p>
            <a:endParaRPr lang="en-US" sz="1800"/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6968BCA2-EB24-DFCF-873A-B2EBA8227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5" r="19898" b="-2"/>
          <a:stretch/>
        </p:blipFill>
        <p:spPr>
          <a:xfrm>
            <a:off x="5385816" y="-2"/>
            <a:ext cx="680618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7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Validity with Math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Using plots and graphs to validate our data</a:t>
            </a:r>
          </a:p>
        </p:txBody>
      </p:sp>
    </p:spTree>
    <p:extLst>
      <p:ext uri="{BB962C8B-B14F-4D97-AF65-F5344CB8AC3E}">
        <p14:creationId xmlns:p14="http://schemas.microsoft.com/office/powerpoint/2010/main" val="208749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405EC4-4A70-4446-F62E-A1C6E6E85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886" y="506137"/>
            <a:ext cx="7814083" cy="58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1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6787-D76E-FCDA-B9EC-E91333BE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Errors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3F85A4-F1E7-8EC8-E7A6-1749E861E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860" y="1825625"/>
            <a:ext cx="73422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3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98</Words>
  <Application>Microsoft Macintosh PowerPoint</Application>
  <PresentationFormat>Widescreen</PresentationFormat>
  <Paragraphs>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 Plants affect on local fish size</vt:lpstr>
      <vt:lpstr>Contents</vt:lpstr>
      <vt:lpstr>Introduction</vt:lpstr>
      <vt:lpstr>Introduction</vt:lpstr>
      <vt:lpstr>Theory needed for SLR</vt:lpstr>
      <vt:lpstr>Theory: 3 assumptions</vt:lpstr>
      <vt:lpstr>Validity with Math</vt:lpstr>
      <vt:lpstr>PowerPoint Presentation</vt:lpstr>
      <vt:lpstr>Normal Errors</vt:lpstr>
      <vt:lpstr>PowerPoint Presentation</vt:lpstr>
      <vt:lpstr>PowerPoint Presentation</vt:lpstr>
      <vt:lpstr>Analysis of Data</vt:lpstr>
      <vt:lpstr>PowerPoint Presentation</vt:lpstr>
      <vt:lpstr>PowerPoint Presentation</vt:lpstr>
      <vt:lpstr>Conclude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Plants affect on local fish size</dc:title>
  <dc:creator>Muller, Zachary L.</dc:creator>
  <cp:lastModifiedBy>Muller, Zachary L.</cp:lastModifiedBy>
  <cp:revision>1</cp:revision>
  <dcterms:created xsi:type="dcterms:W3CDTF">2022-12-03T03:08:56Z</dcterms:created>
  <dcterms:modified xsi:type="dcterms:W3CDTF">2022-12-03T03:37:06Z</dcterms:modified>
</cp:coreProperties>
</file>