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6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/>
    <p:restoredTop sz="93609"/>
  </p:normalViewPr>
  <p:slideViewPr>
    <p:cSldViewPr snapToGrid="0" snapToObjects="1">
      <p:cViewPr>
        <p:scale>
          <a:sx n="100" d="100"/>
          <a:sy n="100" d="100"/>
        </p:scale>
        <p:origin x="15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065F6-AC28-F640-B145-7DA2A564966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CE58-4392-A64A-8F49-CF83B0994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0E27-6CAA-46CD-A50E-B1FD79E2930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94" y="1638845"/>
            <a:ext cx="8040096" cy="199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5" y="5074920"/>
            <a:ext cx="944535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235" y="5907023"/>
            <a:ext cx="944535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18FB-634F-439E-B5F5-C740F92B7A65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6" y="6232518"/>
            <a:ext cx="677025" cy="4487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ACCB-B30A-4FB3-88EA-750798688EF7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FBFF-145C-40A6-83E9-DA32A9D7D8C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E9FF5-0668-44AF-BBA0-03216F6E0B20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42B-2633-4135-9D50-657EA661E2C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B72F-13FF-4EA0-B855-A30476EC552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6012-273B-43ED-B443-7252A7A92374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0208-5EA6-48B3-BD79-69894211236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5207-8262-43D1-901A-313282795BF4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661F-E409-449E-848D-09E12C1A1286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Office of Academic Affairs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055761"/>
            <a:ext cx="12192000" cy="802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5989762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6" y="6232518"/>
            <a:ext cx="677025" cy="4487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8916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0835883" y="6436396"/>
            <a:ext cx="1165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72F34B0-9AA1-4F56-9FC2-6E7936EB0689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0467" y="642156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6" y="6232518"/>
            <a:ext cx="677025" cy="4487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55761"/>
            <a:ext cx="12192000" cy="802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5989762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35883" y="6436396"/>
            <a:ext cx="1165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28F563FD-9491-4514-BDDC-EB38E62FBBEB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0467" y="642156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6" y="6232518"/>
            <a:ext cx="677025" cy="4487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el Asteroid Stock Illustrations – 174 Pixel Asteroid Stock  Illustrations, Vectors &amp; Clipart - Dreamstime">
            <a:extLst>
              <a:ext uri="{FF2B5EF4-FFF2-40B4-BE49-F238E27FC236}">
                <a16:creationId xmlns:a16="http://schemas.microsoft.com/office/drawing/2014/main" id="{80501622-6BFB-D80A-2BBB-189CE8D8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227" y="1364382"/>
            <a:ext cx="3816000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FC533-5803-B917-B7F9-EC0BD2323A7B}"/>
              </a:ext>
            </a:extLst>
          </p:cNvPr>
          <p:cNvSpPr/>
          <p:nvPr/>
        </p:nvSpPr>
        <p:spPr>
          <a:xfrm>
            <a:off x="928914" y="3429000"/>
            <a:ext cx="10551886" cy="200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404040"/>
                </a:solidFill>
              </a:rPr>
              <a:t>Final Video Game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4952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Zachary Montoya </a:t>
            </a:r>
          </a:p>
          <a:p>
            <a:pPr algn="r"/>
            <a:r>
              <a:rPr lang="en-US" dirty="0"/>
              <a:t>12-15-22</a:t>
            </a:r>
          </a:p>
          <a:p>
            <a:pPr algn="r"/>
            <a:r>
              <a:rPr lang="en-US" dirty="0"/>
              <a:t>ECE388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6DED12-C275-47B3-B453-E181419E402A}"/>
              </a:ext>
            </a:extLst>
          </p:cNvPr>
          <p:cNvCxnSpPr/>
          <p:nvPr/>
        </p:nvCxnSpPr>
        <p:spPr>
          <a:xfrm>
            <a:off x="667660" y="4339625"/>
            <a:ext cx="1088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DF301D-AB41-A855-8BBE-B347BE277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02" y="1747702"/>
            <a:ext cx="7965293" cy="1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422 -0.7125 L -0.64297 0.7125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59" y="7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Modules and Meteor instantiations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Direction dependent ROMs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Spaceship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Missiles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 and scoreboard foundation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5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Graph RGB multiplexing added to </a:t>
            </a:r>
            <a:r>
              <a:rPr lang="en-US" sz="2400" dirty="0" err="1"/>
              <a:t>TOP.vhd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Signals for RGB and the respective RGB-ON from entities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Caution with HDMI driver during </a:t>
            </a:r>
            <a:r>
              <a:rPr lang="en-US" sz="2400" i="1" dirty="0"/>
              <a:t>save as</a:t>
            </a:r>
            <a:r>
              <a:rPr lang="en-US" sz="2400" dirty="0"/>
              <a:t> and copying 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85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dependent ROMs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FSM created with the spaceship entity to track orientation based on button inputs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Orientation signal used to display different ROMs of spaceship within the space and out to the missiles at their No-Fire state.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34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Updates with the location of the ship and direction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Captures the orientation of the ship during fire and maintains during flight via classical start and ready relationship with the spaceships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Funny bugs!</a:t>
            </a:r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481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 Bombs with use frequency control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Alien enemies under player 2 control </a:t>
            </a:r>
            <a:r>
              <a:rPr lang="en-US" sz="2400" dirty="0" err="1"/>
              <a:t>anatagonist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Asteroid quantity and velocity increase over time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Asteroid to spaceship gravitational affinity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Alien controlled asteroids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Additional spaceships for player 1 protagonist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2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Leverage the update logic from the missile and spaceship to create a collider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During game ramp-up and initiate additional asteroids gradually during start-up with a max of 4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timer to capture startup and normal play allow for X amount of time.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Asteroid velocity increases over time.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Missile hits to asteroid increment score live.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Asteroid hits to ship terminate game prematurely.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 end of timer display score and high score of games played.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711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DADD-B9D1-4CD5-087B-5D361CFA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60A382-156F-B216-28C1-49861556AC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129" b="141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9649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666A"/>
      </a:dk2>
      <a:lt2>
        <a:srgbClr val="A7A8AA"/>
      </a:lt2>
      <a:accent1>
        <a:srgbClr val="BA0C2F"/>
      </a:accent1>
      <a:accent2>
        <a:srgbClr val="BA0C2F"/>
      </a:accent2>
      <a:accent3>
        <a:srgbClr val="008A86"/>
      </a:accent3>
      <a:accent4>
        <a:srgbClr val="ED8B00"/>
      </a:accent4>
      <a:accent5>
        <a:srgbClr val="A8AA19"/>
      </a:accent5>
      <a:accent6>
        <a:srgbClr val="C05131"/>
      </a:accent6>
      <a:hlink>
        <a:srgbClr val="008A86"/>
      </a:hlink>
      <a:folHlink>
        <a:srgbClr val="BA0C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241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Retrospect</vt:lpstr>
      <vt:lpstr>Final Video Game Project</vt:lpstr>
      <vt:lpstr>Progress</vt:lpstr>
      <vt:lpstr>Multiple Modules</vt:lpstr>
      <vt:lpstr>Direction dependent ROMs</vt:lpstr>
      <vt:lpstr>Missiles</vt:lpstr>
      <vt:lpstr>Proposed</vt:lpstr>
      <vt:lpstr>Planned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Gregory Rule</dc:creator>
  <cp:lastModifiedBy>Zachary Montoya</cp:lastModifiedBy>
  <cp:revision>13</cp:revision>
  <dcterms:created xsi:type="dcterms:W3CDTF">2017-06-25T02:05:31Z</dcterms:created>
  <dcterms:modified xsi:type="dcterms:W3CDTF">2022-12-16T05:15:00Z</dcterms:modified>
</cp:coreProperties>
</file>