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ex Parenti" initials="" lastIdx="2" clrIdx="0"/>
  <p:cmAuthor id="1" name="Luke Hill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01T22:51:50.712" idx="1">
    <p:pos x="6000" y="100"/>
    <p:text>Hey Alex thanks for the ideas. I am very much still brainstorming here. Thinking now about which functions will be public/private. Or maybe accessible only to certain other classes? I will work on specifying that in the presentation here. What do you think about the HealthPoints? Would you do one method or two?</p:text>
  </p:cm>
  <p:cm authorId="0" dt="2018-02-01T23:27:49.371" idx="2">
    <p:pos x="6000" y="200"/>
    <p:text>I'd probably only do one:
ModifyHealth(int) // could use +/- integers to heal or cause health loss
you might have private methods to set health, or make sure player isn't healed over max hp</p:text>
  </p:cm>
  <p:cm authorId="0" dt="2018-02-02T00:15:47.495" idx="1">
    <p:pos x="6000" y="0"/>
    <p:text>Things to consider
Get player stats - what if I only want a certain stat?
Make invincible - is this public or private?
 add health and sub health - need parameters to define amount of change? Could this be a single method?</p:text>
  </p:cm>
  <p:cm authorId="1" dt="2018-02-02T00:15:47.495" idx="2">
    <p:pos x="6000" y="300"/>
    <p:text>Doh! That makes more sense. Thanks!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Group Members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Walk through your use case diagram 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Answer any questions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Re-introduce yourself Introduce your feature (ensure you explain its role in the overall project) 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Tell how high of a priority your feature is 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Estimate the complexity of the work relative to the other features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Walk through your use case diagram 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Answer any questions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Re-introduce yourself Introduce your feature (ensure you explain its role in the overall project) 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Tell how high of a priority your feature is 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Estimate the complexity of the work relative to the other features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Walk through your use case diagram 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Answer any questions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Re-introduce yourself Introduce your feature (ensure you explain its role in the overall project) 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Tell how high of a priority your feature is 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Estimate the complexity of the work relative to the other features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Walk through your use case diagram 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Answer any questions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Re-introduce yourself Introduce your feature (ensure you explain its role in the overall project) 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Tell how high of a priority your feature is 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Estimate the complexity of the work relative to the other features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Walk through your use case diagram 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Answer any questions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Re-introduce yourself Introduce your feature (ensure you explain its role in the overall project) 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Tell how high of a priority your feature is 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Estimate the complexity of the work relative to the other features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a brief introduction to the game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Walk through your use case diagram 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Answer any questions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Re-introduce yourself Introduce your feature (ensure you explain its role in the overall project) 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Tell how high of a priority your feature is 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Estimate the complexity of the work relative to the other features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Walk through your use case diagram 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Answer any questions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Re-introduce yourself Introduce your feature (ensure you explain its role in the overall project)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Tell how high of a priority your feature is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Estimate the complexity of the work relative to the other features</a:t>
            </a:r>
            <a:endParaRPr sz="11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Walk through your use case diagram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Answer any questions</a:t>
            </a:r>
            <a:endParaRPr sz="11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down project with diagram 0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Walkthrough of a global use case involving all members and showing which data is passed between sub-systems.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project using Context Diagram and any sample screen shots.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down project with diagram 0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Re-introduce yourself Introduce your feature (ensure you explain its role in the overall project)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how high of a priority your feature is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the complexity of the work relative to the other features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Walk through your use case diagram 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Answer any questions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Re-introduce yourself Introduce your feature (ensure you explain its role in the overall project) 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Tell how high of a priority your feature is 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Estimate the complexity of the work relative to the other features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60327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28375" y="26436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Faucet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228375" y="32532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 for the Dodo Egg 2</a:t>
            </a:r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227475" y="3812700"/>
            <a:ext cx="8520600" cy="12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Alex Parenti, Devin Driggs, Drew Canham, Garrett Oetken, Luke Hill, Miranda Ronald, Travis Rousey, Zach Moreno, Zane Goodrick 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- Use Case Diagram</a:t>
            </a:r>
            <a:endParaRPr dirty="0"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775" y="0"/>
            <a:ext cx="1138250" cy="113825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/>
            </a:outerShdw>
          </a:effectLst>
        </p:spPr>
      </p:pic>
      <p:sp>
        <p:nvSpPr>
          <p:cNvPr id="172" name="Shape 172"/>
          <p:cNvSpPr txBox="1"/>
          <p:nvPr/>
        </p:nvSpPr>
        <p:spPr>
          <a:xfrm>
            <a:off x="5530850" y="1297125"/>
            <a:ext cx="3194400" cy="3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Questions?</a:t>
            </a:r>
            <a:endParaRPr dirty="0"/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5027775" cy="37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1795300" y="969625"/>
            <a:ext cx="3696600" cy="391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Garrett - Enemy</a:t>
            </a:r>
            <a:endParaRPr dirty="0"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 will work with Travis on computer generated non-player enemies.  </a:t>
            </a:r>
            <a:endParaRPr sz="13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Enemies will have the ability to:</a:t>
            </a:r>
            <a:endParaRPr sz="1300" dirty="0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Generate in the procedural levels</a:t>
            </a:r>
            <a:endParaRPr sz="1300"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Attack the Player</a:t>
            </a:r>
            <a:endParaRPr sz="1300"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Respond to attacks from Player (take damage/die)</a:t>
            </a:r>
            <a:endParaRPr sz="1300"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Drop items when killed</a:t>
            </a:r>
            <a:endParaRPr sz="13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 I will coordinate with the Player team to build the Enemy class as a subclass of the Player class, being able to utilize functions such as initializing the Player, getting Player statistics, and modifying health points (HP).</a:t>
            </a:r>
            <a:endParaRPr sz="13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Priority Level: 2  - Feature is essential to game flow but technically game will run without this feature</a:t>
            </a:r>
            <a:endParaRPr sz="1300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Difficulty: Moderate - requires collaboration with other parts such as Player, Interactables, and Level Generation.</a:t>
            </a:r>
            <a:endParaRPr sz="1300" dirty="0"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775" y="0"/>
            <a:ext cx="1138250" cy="113825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Enemy - Use Case </a:t>
            </a:r>
            <a:endParaRPr dirty="0"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775" y="0"/>
            <a:ext cx="1138250" cy="113825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/>
            </a:outerShdw>
          </a:effectLst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5850" y="615575"/>
            <a:ext cx="5230074" cy="445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Interactables - Devin</a:t>
            </a:r>
            <a:endParaRPr dirty="0"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b="1"/>
              <a:t>Purpose:</a:t>
            </a:r>
            <a:r>
              <a:rPr lang="en" sz="1200"/>
              <a:t>    </a:t>
            </a:r>
            <a:endParaRPr sz="1200" dirty="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Create doors between levels and link them to logistics and keys</a:t>
            </a:r>
            <a:endParaRPr sz="1200" dirty="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Create chests that contain procedurally generated items </a:t>
            </a:r>
            <a:endParaRPr sz="1200" dirty="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Create Obstacles that can be moved by pushing</a:t>
            </a:r>
            <a:endParaRPr sz="1200" dirty="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Create mario-style power-ups (both good and bad)</a:t>
            </a:r>
            <a:endParaRPr sz="1200" dirty="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Cooperate with…</a:t>
            </a:r>
            <a:endParaRPr sz="1200"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Level to generate interactables in</a:t>
            </a:r>
            <a:endParaRPr sz="1200"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Player and enemy to interact with</a:t>
            </a:r>
            <a:endParaRPr sz="1200"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Inventory with chests and item generation</a:t>
            </a:r>
            <a:endParaRPr sz="12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</a:t>
            </a:r>
            <a:r>
              <a:rPr lang="en" sz="1200" b="1"/>
              <a:t>Priority – medium:</a:t>
            </a:r>
            <a:endParaRPr sz="1200" b="1" dirty="0"/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Game can function without interactables, but they add a lot to the game</a:t>
            </a:r>
            <a:endParaRPr sz="12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b="1"/>
              <a:t>Complexity - medium:</a:t>
            </a:r>
            <a:endParaRPr sz="1200" b="1" dirty="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Heavy interaction with Player and Level, light interaction with inventory and enemy.</a:t>
            </a:r>
            <a:endParaRPr sz="1200" dirty="0"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775" y="0"/>
            <a:ext cx="1138250" cy="113825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Interactables - Use Case </a:t>
            </a:r>
            <a:endParaRPr dirty="0"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775" y="0"/>
            <a:ext cx="1138250" cy="113825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/>
            </a:outerShdw>
          </a:effectLst>
        </p:spPr>
      </p:pic>
      <p:pic>
        <p:nvPicPr>
          <p:cNvPr id="202" name="Shape 202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57" y="977200"/>
            <a:ext cx="5557534" cy="39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objects - Travis</a:t>
            </a:r>
            <a:endParaRPr dirty="0"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775" y="0"/>
            <a:ext cx="1138250" cy="113825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/>
            </a:outerShdw>
          </a:effectLst>
        </p:spPr>
      </p:pic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11700" y="1138250"/>
            <a:ext cx="8520600" cy="39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Purpose:</a:t>
            </a:r>
            <a:r>
              <a:rPr lang="en" sz="1200"/>
              <a:t>    </a:t>
            </a:r>
            <a:endParaRPr sz="1200" dirty="0"/>
          </a:p>
          <a:p>
            <a:pPr marL="457200" lvl="0" indent="-304800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Creating items that are usable and can be stored in the inventory (buffs, potions, weapons and armor)</a:t>
            </a:r>
            <a:endParaRPr sz="1200" dirty="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Ensure interactable objects that can be picked up, when the player runs into the object and then stored in inventory, are pathed correctly.</a:t>
            </a:r>
            <a:endParaRPr sz="1200" dirty="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Work closely with the Player and Enemy team to make sure enemy drops items and the player can pick and store those items.</a:t>
            </a:r>
            <a:endParaRPr sz="1200" dirty="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Create an inventory to display accrued items.</a:t>
            </a:r>
            <a:endParaRPr sz="1200" dirty="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Cooperate with UI to make sure the user can access the inventory.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</a:t>
            </a:r>
            <a:r>
              <a:rPr lang="en" sz="1200" b="1"/>
              <a:t>Priority – low:</a:t>
            </a:r>
            <a:endParaRPr sz="12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Game can function without supplementary items in an inventory</a:t>
            </a:r>
            <a:endParaRPr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Complexity - medium:</a:t>
            </a:r>
            <a:endParaRPr sz="1200" b="1" dirty="0"/>
          </a:p>
          <a:p>
            <a:pPr marL="457200" lvl="0" indent="-304800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Interacts with player, enemies, interactables, level and UI.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objects - Use Case</a:t>
            </a:r>
            <a:endParaRPr dirty="0"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775" y="0"/>
            <a:ext cx="1138250" cy="113825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/>
            </a:outerShdw>
          </a:effectLst>
        </p:spPr>
      </p:pic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175" y="1017725"/>
            <a:ext cx="560311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- Zach</a:t>
            </a:r>
            <a:endParaRPr dirty="0"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I’ll be partnered with Miranda to develop the main menu, settings menus, and in-game user interface.</a:t>
            </a:r>
            <a:endParaRPr sz="12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-My focus will be to create a user-friendly main menu with straightford navigation, including, but not limited to:</a:t>
            </a:r>
            <a:endParaRPr sz="1200"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-Start Game, Load Game, Settings, Help, Exit Game</a:t>
            </a:r>
            <a:endParaRPr sz="12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-Simplicity will be the goal so that a user may maneuver the menus with ease to find what they are looking for quickly.</a:t>
            </a:r>
            <a:endParaRPr sz="12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-Settings will focus mostly on in-game audio options, HUD display, and possibly difficulty level.</a:t>
            </a:r>
            <a:endParaRPr sz="12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-Help menu will not be interactive, but will provide thorough instructions for key bindings, etc.</a:t>
            </a:r>
            <a:endParaRPr sz="12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Priority:</a:t>
            </a:r>
            <a:r>
              <a:rPr lang="en" sz="1200"/>
              <a:t> Medium - Seamless transition to start of game necessary, complexity not a key factor to game experience</a:t>
            </a:r>
            <a:endParaRPr sz="12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/>
              <a:t>Complexity:</a:t>
            </a:r>
            <a:r>
              <a:rPr lang="en" sz="1200"/>
              <a:t> Low - Organize menus, launch game on Start, launch saved game on Load, etc.</a:t>
            </a:r>
            <a:endParaRPr sz="1200" dirty="0"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775" y="0"/>
            <a:ext cx="1138250" cy="113825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 - Use Case</a:t>
            </a:r>
            <a:endParaRPr dirty="0"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238" y="1152475"/>
            <a:ext cx="5223524" cy="33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2775" y="0"/>
            <a:ext cx="1138250" cy="113825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- Miranda</a:t>
            </a:r>
            <a:endParaRPr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 will be working with Zack to help with UI. I will be making menus that: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-Track player health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-Have menus over head of the enemies to track health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-We will also need to work with Travis to create an inventory menu so the player can access their objects.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Complexity : Medium, Interacts with player, inventory.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Priority : 2 -  User needs a way to access inventory </a:t>
            </a:r>
            <a:endParaRPr dirty="0"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775" y="0"/>
            <a:ext cx="1138250" cy="113825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0" y="392150"/>
            <a:ext cx="7941000" cy="9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 for the Dodo Egg 2</a:t>
            </a:r>
            <a:endParaRPr dirty="0"/>
          </a:p>
        </p:txBody>
      </p:sp>
      <p:sp>
        <p:nvSpPr>
          <p:cNvPr id="108" name="Shape 108"/>
          <p:cNvSpPr txBox="1"/>
          <p:nvPr/>
        </p:nvSpPr>
        <p:spPr>
          <a:xfrm>
            <a:off x="440738" y="2586075"/>
            <a:ext cx="22029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dark dungeons...</a:t>
            </a:r>
            <a:endParaRPr dirty="0"/>
          </a:p>
        </p:txBody>
      </p:sp>
      <p:sp>
        <p:nvSpPr>
          <p:cNvPr id="109" name="Shape 109"/>
          <p:cNvSpPr txBox="1"/>
          <p:nvPr/>
        </p:nvSpPr>
        <p:spPr>
          <a:xfrm>
            <a:off x="6516675" y="1966388"/>
            <a:ext cx="22029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Defeat the wumpus...</a:t>
            </a:r>
            <a:endParaRPr dirty="0"/>
          </a:p>
        </p:txBody>
      </p:sp>
      <p:sp>
        <p:nvSpPr>
          <p:cNvPr id="110" name="Shape 110"/>
          <p:cNvSpPr txBox="1"/>
          <p:nvPr/>
        </p:nvSpPr>
        <p:spPr>
          <a:xfrm>
            <a:off x="6627313" y="4422400"/>
            <a:ext cx="22029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the world...</a:t>
            </a:r>
            <a:endParaRPr dirty="0"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175" y="1303550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3363325" y="3469475"/>
            <a:ext cx="27831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Dodo Egg of Yendor...</a:t>
            </a:r>
            <a:endParaRPr dirty="0"/>
          </a:p>
        </p:txBody>
      </p:sp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4550" y="2586085"/>
            <a:ext cx="2111125" cy="178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300" y="1486413"/>
            <a:ext cx="1098075" cy="11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92775" y="0"/>
            <a:ext cx="1138250" cy="113825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/>
            </a:outerShdw>
          </a:effectLst>
        </p:spPr>
      </p:pic>
      <p:pic>
        <p:nvPicPr>
          <p:cNvPr id="116" name="Shape 1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2750" y="3095210"/>
            <a:ext cx="3060576" cy="191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- Use Case </a:t>
            </a:r>
            <a:endParaRPr dirty="0"/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775" y="0"/>
            <a:ext cx="1138250" cy="113825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/>
            </a:outerShdw>
          </a:effectLst>
        </p:spPr>
      </p:pic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622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- Zane</a:t>
            </a:r>
            <a:endParaRPr dirty="0"/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Purpose:</a:t>
            </a:r>
            <a:endParaRPr sz="1200" b="1" dirty="0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Background music for level that changes depending on whether or not the player is in conflict</a:t>
            </a:r>
            <a:endParaRPr sz="1300"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Compressed/modified audio files for optimal load times</a:t>
            </a:r>
            <a:endParaRPr sz="1300"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Various sounds to accompany:</a:t>
            </a:r>
            <a:endParaRPr sz="1300" dirty="0"/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Player (attacking, taking damage, being defeated)</a:t>
            </a:r>
            <a:endParaRPr sz="1300" dirty="0"/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Enemy (attacking, taking damage, being defeated)</a:t>
            </a:r>
            <a:endParaRPr sz="1300" dirty="0"/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Interactables (pickup/use of items, doors, movables)</a:t>
            </a:r>
            <a:endParaRPr sz="1300" dirty="0"/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UI (navigation/selection sounds for menus)</a:t>
            </a:r>
            <a:endParaRPr sz="13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b="1"/>
              <a:t>Priority - 2:</a:t>
            </a:r>
            <a:endParaRPr sz="1300" b="1" dirty="0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Game can function without but loses immersion</a:t>
            </a:r>
            <a:endParaRPr sz="13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b="1"/>
              <a:t>Complexity - low- medium:</a:t>
            </a:r>
            <a:endParaRPr sz="1300" b="1" dirty="0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Interacts with everything except saving/loading</a:t>
            </a:r>
            <a:endParaRPr sz="1300" dirty="0"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775" y="162250"/>
            <a:ext cx="1138250" cy="113825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3900" y="156975"/>
            <a:ext cx="1138250" cy="113825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/>
            </a:outerShdw>
          </a:effectLst>
        </p:spPr>
      </p:pic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5" y="729675"/>
            <a:ext cx="5623900" cy="441382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11700" y="156975"/>
            <a:ext cx="428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Audio - Use Case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Saving/Loading - Drew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200" b="1"/>
              <a:t>Purpose:</a:t>
            </a:r>
            <a:endParaRPr sz="1200" b="1" dirty="0"/>
          </a:p>
          <a:p>
            <a:pPr marL="457200" lvl="0" indent="-304800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 will be working with every other part of the project to get the important variables which will be saved to the disk</a:t>
            </a:r>
            <a:endParaRPr sz="1200" dirty="0"/>
          </a:p>
          <a:p>
            <a:pPr marL="457200" lvl="0" indent="-304800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This information will be able to be loaded into memory at a later date to continue from where it was saved</a:t>
            </a:r>
            <a:endParaRPr sz="12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200" b="1"/>
              <a:t>Priority - low:</a:t>
            </a:r>
            <a:endParaRPr sz="1200" b="1" dirty="0"/>
          </a:p>
          <a:p>
            <a:pPr marL="457200" lvl="0" indent="-304800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game should still be perfectly playable even without saving/loading, though it will be inconvenient for the player. </a:t>
            </a:r>
            <a:endParaRPr sz="12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200" b="1"/>
              <a:t>Complexity - medium-low:</a:t>
            </a:r>
            <a:endParaRPr sz="1200" b="1" dirty="0"/>
          </a:p>
          <a:p>
            <a:pPr marL="457200" lvl="0" indent="-304800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Interacts with everything else, but is conceptually simple. </a:t>
            </a:r>
            <a:endParaRPr dirty="0"/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2775" y="0"/>
            <a:ext cx="1138250" cy="113825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Saving/Loading - Use Case Diagram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2775" y="0"/>
            <a:ext cx="1138250" cy="113825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/>
            </a:outerShdw>
          </a:effectLst>
        </p:spPr>
      </p:pic>
      <p:pic>
        <p:nvPicPr>
          <p:cNvPr id="273" name="Shape 2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25" y="1138250"/>
            <a:ext cx="64014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311700" y="298775"/>
            <a:ext cx="8520600" cy="9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0</a:t>
            </a:r>
            <a:endParaRPr dirty="0"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775" y="0"/>
            <a:ext cx="1138250" cy="113825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/>
            </a:outerShdw>
          </a:effectLst>
        </p:spPr>
      </p:pic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0850" y="1375700"/>
            <a:ext cx="6082296" cy="363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ctrTitle"/>
          </p:nvPr>
        </p:nvSpPr>
        <p:spPr>
          <a:xfrm>
            <a:off x="311700" y="298775"/>
            <a:ext cx="8520600" cy="9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Use Case</a:t>
            </a:r>
            <a:endParaRPr dirty="0"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775" y="0"/>
            <a:ext cx="1138250" cy="113825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/>
            </a:outerShdw>
          </a:effectLst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6813" y="1320400"/>
            <a:ext cx="5970380" cy="36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311700" y="298775"/>
            <a:ext cx="8520600" cy="9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Diagram</a:t>
            </a:r>
            <a:endParaRPr dirty="0"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775" y="0"/>
            <a:ext cx="1138250" cy="113825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/>
            </a:outerShdw>
          </a:effectLst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8950" y="1431000"/>
            <a:ext cx="6086106" cy="36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311700" y="298775"/>
            <a:ext cx="8520600" cy="9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0</a:t>
            </a:r>
            <a:endParaRPr dirty="0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775" y="0"/>
            <a:ext cx="1138250" cy="113825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/>
            </a:outerShdw>
          </a:effectLst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0850" y="1375700"/>
            <a:ext cx="6082296" cy="363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- Procedural Level Generation</a:t>
            </a:r>
            <a:endParaRPr dirty="0"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69225" y="1348500"/>
            <a:ext cx="8461800" cy="3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Algorithm to generate random dungeons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Increasing size and difficulty of levels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Populate dungeon with items, interactables, and enemies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Spawn player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Coordinate with Luke for camera controls.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Coordinate with saving/loading team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Priority: 1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Difficulty: Moderate-High</a:t>
            </a:r>
            <a:endParaRPr dirty="0"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775" y="0"/>
            <a:ext cx="1138250" cy="113825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Procedural Level Generation - Use Case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775" y="0"/>
            <a:ext cx="1138250" cy="113825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/>
            </a:outerShdw>
          </a:effectLst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125" y="1279600"/>
            <a:ext cx="561975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55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- Overview - Luke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b="1">
                <a:solidFill>
                  <a:srgbClr val="000000"/>
                </a:solidFill>
              </a:rPr>
              <a:t>Who am I?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b="1">
                <a:solidFill>
                  <a:srgbClr val="000000"/>
                </a:solidFill>
              </a:rPr>
              <a:t>What is the Player?</a:t>
            </a:r>
            <a:endParaRPr sz="1400" b="1" dirty="0">
              <a:solidFill>
                <a:srgbClr val="000000"/>
              </a:solidFill>
            </a:endParaRP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Load player (default or from save)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Health points, coordinating  weapons and inventory with Travis.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Move player, use weapons and tools (accepting mouse and keyboard input)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Store health points (HP) and sprite information.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Player-interactables (Devin/Travis)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Items that make Player invincible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Walls/obstacles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rgbClr val="000000"/>
                </a:solidFill>
              </a:rPr>
              <a:t>Priority: 1 (Must have) </a:t>
            </a:r>
            <a:r>
              <a:rPr lang="en" sz="1400">
                <a:solidFill>
                  <a:srgbClr val="000000"/>
                </a:solidFill>
              </a:rPr>
              <a:t>You can’t play a game without a player!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b="1">
                <a:solidFill>
                  <a:srgbClr val="000000"/>
                </a:solidFill>
              </a:rPr>
              <a:t>Difficulty: </a:t>
            </a:r>
            <a:r>
              <a:rPr lang="en" sz="1400">
                <a:solidFill>
                  <a:srgbClr val="000000"/>
                </a:solidFill>
              </a:rPr>
              <a:t> Moderate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Coordination with Enemy and Interactables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Data storage and manipulation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Calling Audio Manager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775" y="0"/>
            <a:ext cx="1138250" cy="113825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38725" y="1724150"/>
            <a:ext cx="2796000" cy="20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- Data Flow Diagram</a:t>
            </a:r>
            <a:endParaRPr dirty="0"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100" y="152400"/>
            <a:ext cx="558730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2775" y="0"/>
            <a:ext cx="1138250" cy="113825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1373</Words>
  <Application>Microsoft Office PowerPoint</Application>
  <PresentationFormat>On-screen Show (16:9)</PresentationFormat>
  <Paragraphs>176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Simple Light</vt:lpstr>
      <vt:lpstr>Simple Light</vt:lpstr>
      <vt:lpstr>PowerPoint Presentation</vt:lpstr>
      <vt:lpstr>Quest for the Dodo Egg 2</vt:lpstr>
      <vt:lpstr>Global Use Case</vt:lpstr>
      <vt:lpstr>Context Diagram</vt:lpstr>
      <vt:lpstr>Diagram 0</vt:lpstr>
      <vt:lpstr>Alex - Procedural Level Generation</vt:lpstr>
      <vt:lpstr>Procedural Level Generation - Use Case  </vt:lpstr>
      <vt:lpstr>Player - Overview - Luke </vt:lpstr>
      <vt:lpstr>Player - Data Flow Diagram</vt:lpstr>
      <vt:lpstr>Player - Use Case Diagram</vt:lpstr>
      <vt:lpstr>Garrett - Enemy</vt:lpstr>
      <vt:lpstr>Enemy - Use Case </vt:lpstr>
      <vt:lpstr>Interactables - Devin</vt:lpstr>
      <vt:lpstr>Interactables - Use Case </vt:lpstr>
      <vt:lpstr>Inventory objects - Travis</vt:lpstr>
      <vt:lpstr>Inventory objects - Use Case</vt:lpstr>
      <vt:lpstr>UI - Zach</vt:lpstr>
      <vt:lpstr>Main Menu - Use Case</vt:lpstr>
      <vt:lpstr>UI - Miranda</vt:lpstr>
      <vt:lpstr>UI - Use Case </vt:lpstr>
      <vt:lpstr>Audio - Zane</vt:lpstr>
      <vt:lpstr>Audio - Use Case </vt:lpstr>
      <vt:lpstr>Saving/Loading - Drew</vt:lpstr>
      <vt:lpstr>Saving/Loading - Use Case Diagram</vt:lpstr>
      <vt:lpstr>Diagram 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Metagross</cp:lastModifiedBy>
  <cp:revision>2</cp:revision>
  <dcterms:modified xsi:type="dcterms:W3CDTF">2018-02-08T18:16:04Z</dcterms:modified>
</cp:coreProperties>
</file>