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873d8f4f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873d8f4f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c5709d3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c5709d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873d8f4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873d8f4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873d8f4f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873d8f4f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873d8f4f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873d8f4f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73d8f4f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73d8f4f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430 Final Project: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Pharmacy Database System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6753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67"/>
              <a:t>Data</a:t>
            </a:r>
            <a:r>
              <a:rPr lang="en" sz="5667"/>
              <a:t>🅱️</a:t>
            </a:r>
            <a:r>
              <a:rPr lang="en" sz="5667"/>
              <a:t>ased</a:t>
            </a:r>
            <a:endParaRPr sz="566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6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67"/>
              <a:t>Cordus Bailey, Kennedy Ford, Casey Lee, Zachary Nalepa, and Will Shepherd</a:t>
            </a:r>
            <a:endParaRPr sz="566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112975"/>
            <a:ext cx="3706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774825" y="1111000"/>
            <a:ext cx="40041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Jobs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Supplies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Buys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Has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Prescribes 				(ternary relationship)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668975" y="112975"/>
            <a:ext cx="3706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Relationships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89625" y="745950"/>
            <a:ext cx="19707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Strong Entities: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Person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Product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Supplier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Order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Clinic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160325" y="745950"/>
            <a:ext cx="21489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Weak Entities: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Pharm_tech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Cashier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Stocker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0"/>
            <a:ext cx="84993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New_product: </a:t>
            </a:r>
            <a:r>
              <a:rPr lang="en" sz="2200"/>
              <a:t>Trigger to automatically make stock of a new product 0 if unspecified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Order_price: Trigger to automatically price an order if price is left null by adding the prices of all individual items of the order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67525" y="0"/>
            <a:ext cx="416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Customer_orders: Creates a view of all orders showing order number, products ordered, and customer name. Combines buys and order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Stock_location: Creates a view of products and the section they are stocked in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Low_stock: </a:t>
            </a:r>
            <a:r>
              <a:rPr lang="en" sz="1800"/>
              <a:t>Creates a view of the product names and their stock, if the stock is less than 5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229" y="-21525"/>
            <a:ext cx="445929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