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09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F5CC74-9065-4EF0-B0DB-15D764F1DCE3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92315C-538D-4391-A7C9-7A21B9D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0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achpanter/taskengine_c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ldp.org/HOWTO/NCURSES-Programming-HOWTO/menus.html" TargetMode="External"/><Relationship Id="rId3" Type="http://schemas.openxmlformats.org/officeDocument/2006/relationships/hyperlink" Target="http://www.kitebird.com/mysql-book/chapters-5ed/ch0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Panter CS3210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7099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Task-Management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database</a:t>
            </a:r>
          </a:p>
          <a:p>
            <a:r>
              <a:rPr lang="en-US" dirty="0" err="1"/>
              <a:t>Git</a:t>
            </a:r>
            <a:r>
              <a:rPr lang="en-US" dirty="0"/>
              <a:t> source control</a:t>
            </a:r>
          </a:p>
          <a:p>
            <a:r>
              <a:rPr lang="en-US" dirty="0" err="1"/>
              <a:t>TravisCI</a:t>
            </a:r>
            <a:r>
              <a:rPr lang="en-US" dirty="0"/>
              <a:t> build tests</a:t>
            </a:r>
          </a:p>
          <a:p>
            <a:r>
              <a:rPr lang="en-US" dirty="0" err="1"/>
              <a:t>Ncurses</a:t>
            </a:r>
            <a:r>
              <a:rPr lang="en-US" dirty="0"/>
              <a:t> GUI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Hosted on </a:t>
            </a:r>
            <a:r>
              <a:rPr lang="en-US" dirty="0" err="1"/>
              <a:t>DigitalOcean</a:t>
            </a:r>
            <a:r>
              <a:rPr lang="en-US" dirty="0"/>
              <a:t> server in San Francisco</a:t>
            </a:r>
          </a:p>
          <a:p>
            <a:pPr lvl="1"/>
            <a:r>
              <a:rPr lang="en-US" dirty="0"/>
              <a:t>taskengine.io (138.68.40.47/</a:t>
            </a:r>
            <a:r>
              <a:rPr lang="en-US" dirty="0" err="1"/>
              <a:t>phpmyadmin</a:t>
            </a:r>
            <a:r>
              <a:rPr lang="en-US" dirty="0"/>
              <a:t>)</a:t>
            </a:r>
          </a:p>
          <a:p>
            <a:r>
              <a:rPr lang="en-US" dirty="0"/>
              <a:t>Three tables</a:t>
            </a:r>
          </a:p>
          <a:p>
            <a:pPr lvl="1"/>
            <a:r>
              <a:rPr lang="en-US" dirty="0"/>
              <a:t>Actionable</a:t>
            </a:r>
          </a:p>
          <a:p>
            <a:pPr lvl="1"/>
            <a:r>
              <a:rPr lang="en-US" dirty="0"/>
              <a:t>Reminder</a:t>
            </a:r>
          </a:p>
          <a:p>
            <a:pPr lvl="1"/>
            <a:r>
              <a:rPr lang="en-US" dirty="0" err="1"/>
              <a:t>Taskrepo</a:t>
            </a:r>
            <a:endParaRPr lang="en-US" dirty="0"/>
          </a:p>
          <a:p>
            <a:r>
              <a:rPr lang="en-US" dirty="0"/>
              <a:t>Clients can use guest credentials</a:t>
            </a:r>
          </a:p>
          <a:p>
            <a:pPr lvl="1"/>
            <a:r>
              <a:rPr lang="en-US" dirty="0"/>
              <a:t>user: </a:t>
            </a:r>
            <a:r>
              <a:rPr lang="en-US" b="1" i="1" dirty="0" err="1"/>
              <a:t>teguest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passw</a:t>
            </a:r>
            <a:r>
              <a:rPr lang="en-US" dirty="0"/>
              <a:t>: </a:t>
            </a:r>
            <a:r>
              <a:rPr lang="en-US" b="1" i="1" dirty="0"/>
              <a:t>guest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428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270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https://github.com/zachpanter/taskengine_c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87" y="2574758"/>
            <a:ext cx="7485558" cy="37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4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Travis CI (Continuous Integration)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95" y="1452882"/>
            <a:ext cx="7943496" cy="51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Ncurses</a:t>
            </a:r>
            <a:r>
              <a:rPr lang="en-US" dirty="0"/>
              <a:t> 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62" y="1487898"/>
            <a:ext cx="8499475" cy="51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654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actionable functionality</a:t>
            </a:r>
          </a:p>
          <a:p>
            <a:r>
              <a:rPr lang="en-US" dirty="0"/>
              <a:t>Add </a:t>
            </a:r>
            <a:r>
              <a:rPr lang="en-US" dirty="0" err="1"/>
              <a:t>taskrepo</a:t>
            </a:r>
            <a:r>
              <a:rPr lang="en-US" dirty="0"/>
              <a:t> functionality</a:t>
            </a:r>
          </a:p>
          <a:p>
            <a:r>
              <a:rPr lang="en-US" dirty="0"/>
              <a:t>View, sort by due date</a:t>
            </a:r>
          </a:p>
          <a:p>
            <a:r>
              <a:rPr lang="en-US" dirty="0"/>
              <a:t>CRON jobs for reminders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8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tldp.org/HOWTO/NCURSES-Programming-HOWTO/menus.html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www.kitebird.com/mysql-book/chapters-5ed/ch07.pdf</a:t>
            </a:r>
            <a:endParaRPr lang="en-US" dirty="0" smtClean="0"/>
          </a:p>
          <a:p>
            <a:r>
              <a:rPr lang="en-US" dirty="0" smtClean="0"/>
              <a:t>Beginning Linux Programming (Matthew, Stones)</a:t>
            </a:r>
          </a:p>
          <a:p>
            <a:r>
              <a:rPr lang="en-US" smtClean="0"/>
              <a:t>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9330480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87</TotalTime>
  <Words>98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Depth</vt:lpstr>
      <vt:lpstr>TaskEngine</vt:lpstr>
      <vt:lpstr>Personal Task-Management System</vt:lpstr>
      <vt:lpstr>MySQL Database</vt:lpstr>
      <vt:lpstr>Git Source Control</vt:lpstr>
      <vt:lpstr>Travis CI (Continuous Integration)</vt:lpstr>
      <vt:lpstr>Ncurses GUI</vt:lpstr>
      <vt:lpstr>Demo</vt:lpstr>
      <vt:lpstr>Future Goals</vt:lpstr>
      <vt:lpstr>References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TaskEngine</dc:title>
  <dc:creator>Zach Panter</dc:creator>
  <cp:lastModifiedBy>Zach Panter</cp:lastModifiedBy>
  <cp:revision>5</cp:revision>
  <dcterms:created xsi:type="dcterms:W3CDTF">2016-12-08T15:08:16Z</dcterms:created>
  <dcterms:modified xsi:type="dcterms:W3CDTF">2016-12-08T20:38:14Z</dcterms:modified>
</cp:coreProperties>
</file>