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5" r:id="rId1"/>
  </p:sldMasterIdLst>
  <p:notesMasterIdLst>
    <p:notesMasterId r:id="rId27"/>
  </p:notesMasterIdLst>
  <p:sldIdLst>
    <p:sldId id="257" r:id="rId2"/>
    <p:sldId id="256" r:id="rId3"/>
    <p:sldId id="471" r:id="rId4"/>
    <p:sldId id="259" r:id="rId5"/>
    <p:sldId id="260" r:id="rId6"/>
    <p:sldId id="261" r:id="rId7"/>
    <p:sldId id="262" r:id="rId8"/>
    <p:sldId id="258" r:id="rId9"/>
    <p:sldId id="472" r:id="rId10"/>
    <p:sldId id="484" r:id="rId11"/>
    <p:sldId id="473" r:id="rId12"/>
    <p:sldId id="474" r:id="rId13"/>
    <p:sldId id="475" r:id="rId14"/>
    <p:sldId id="476" r:id="rId15"/>
    <p:sldId id="477" r:id="rId16"/>
    <p:sldId id="478" r:id="rId17"/>
    <p:sldId id="479" r:id="rId18"/>
    <p:sldId id="480" r:id="rId19"/>
    <p:sldId id="481" r:id="rId20"/>
    <p:sldId id="482" r:id="rId21"/>
    <p:sldId id="467" r:id="rId22"/>
    <p:sldId id="483" r:id="rId23"/>
    <p:sldId id="470" r:id="rId24"/>
    <p:sldId id="459" r:id="rId25"/>
    <p:sldId id="349" r:id="rId26"/>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7E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E2546D-E26A-48A7-A09C-6D8F82F0DA41}" v="5" dt="2022-09-19T18:05:29.352"/>
    <p1510:client id="{6B968379-00E3-4A9B-9FF1-71572EEDAA0B}" v="1" dt="2022-09-19T09:38:51.180"/>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4" d="100"/>
          <a:sy n="124" d="100"/>
        </p:scale>
        <p:origin x="76" y="4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이형원" userId="9177c702-8b89-4be4-a456-962f1ff8ae28" providerId="ADAL" clId="{19E2546D-E26A-48A7-A09C-6D8F82F0DA41}"/>
    <pc:docChg chg="custSel addSld delSld modSld">
      <pc:chgData name="이형원" userId="9177c702-8b89-4be4-a456-962f1ff8ae28" providerId="ADAL" clId="{19E2546D-E26A-48A7-A09C-6D8F82F0DA41}" dt="2022-09-19T18:13:37.842" v="229" actId="20577"/>
      <pc:docMkLst>
        <pc:docMk/>
      </pc:docMkLst>
      <pc:sldChg chg="modSp mod">
        <pc:chgData name="이형원" userId="9177c702-8b89-4be4-a456-962f1ff8ae28" providerId="ADAL" clId="{19E2546D-E26A-48A7-A09C-6D8F82F0DA41}" dt="2022-09-19T15:52:04.588" v="137"/>
        <pc:sldMkLst>
          <pc:docMk/>
          <pc:sldMk cId="377072450" sldId="257"/>
        </pc:sldMkLst>
        <pc:spChg chg="mod">
          <ac:chgData name="이형원" userId="9177c702-8b89-4be4-a456-962f1ff8ae28" providerId="ADAL" clId="{19E2546D-E26A-48A7-A09C-6D8F82F0DA41}" dt="2022-09-19T15:52:04.588" v="137"/>
          <ac:spMkLst>
            <pc:docMk/>
            <pc:sldMk cId="377072450" sldId="257"/>
            <ac:spMk id="3" creationId="{00000000-0000-0000-0000-000000000000}"/>
          </ac:spMkLst>
        </pc:spChg>
      </pc:sldChg>
      <pc:sldChg chg="del">
        <pc:chgData name="이형원" userId="9177c702-8b89-4be4-a456-962f1ff8ae28" providerId="ADAL" clId="{19E2546D-E26A-48A7-A09C-6D8F82F0DA41}" dt="2022-09-19T18:13:28.726" v="225" actId="47"/>
        <pc:sldMkLst>
          <pc:docMk/>
          <pc:sldMk cId="4018935841" sldId="335"/>
        </pc:sldMkLst>
      </pc:sldChg>
      <pc:sldChg chg="modSp mod">
        <pc:chgData name="이형원" userId="9177c702-8b89-4be4-a456-962f1ff8ae28" providerId="ADAL" clId="{19E2546D-E26A-48A7-A09C-6D8F82F0DA41}" dt="2022-09-19T18:13:37.842" v="229" actId="20577"/>
        <pc:sldMkLst>
          <pc:docMk/>
          <pc:sldMk cId="2343981666" sldId="349"/>
        </pc:sldMkLst>
        <pc:spChg chg="mod">
          <ac:chgData name="이형원" userId="9177c702-8b89-4be4-a456-962f1ff8ae28" providerId="ADAL" clId="{19E2546D-E26A-48A7-A09C-6D8F82F0DA41}" dt="2022-09-19T18:13:37.842" v="229" actId="20577"/>
          <ac:spMkLst>
            <pc:docMk/>
            <pc:sldMk cId="2343981666" sldId="349"/>
            <ac:spMk id="3" creationId="{00000000-0000-0000-0000-000000000000}"/>
          </ac:spMkLst>
        </pc:spChg>
      </pc:sldChg>
      <pc:sldChg chg="del">
        <pc:chgData name="이형원" userId="9177c702-8b89-4be4-a456-962f1ff8ae28" providerId="ADAL" clId="{19E2546D-E26A-48A7-A09C-6D8F82F0DA41}" dt="2022-09-19T18:13:28.726" v="225" actId="47"/>
        <pc:sldMkLst>
          <pc:docMk/>
          <pc:sldMk cId="2242077874" sldId="380"/>
        </pc:sldMkLst>
      </pc:sldChg>
      <pc:sldChg chg="del">
        <pc:chgData name="이형원" userId="9177c702-8b89-4be4-a456-962f1ff8ae28" providerId="ADAL" clId="{19E2546D-E26A-48A7-A09C-6D8F82F0DA41}" dt="2022-09-19T18:13:28.726" v="225" actId="47"/>
        <pc:sldMkLst>
          <pc:docMk/>
          <pc:sldMk cId="2181692568" sldId="381"/>
        </pc:sldMkLst>
      </pc:sldChg>
      <pc:sldChg chg="del">
        <pc:chgData name="이형원" userId="9177c702-8b89-4be4-a456-962f1ff8ae28" providerId="ADAL" clId="{19E2546D-E26A-48A7-A09C-6D8F82F0DA41}" dt="2022-09-19T18:13:28.726" v="225" actId="47"/>
        <pc:sldMkLst>
          <pc:docMk/>
          <pc:sldMk cId="270955833" sldId="382"/>
        </pc:sldMkLst>
      </pc:sldChg>
      <pc:sldChg chg="del">
        <pc:chgData name="이형원" userId="9177c702-8b89-4be4-a456-962f1ff8ae28" providerId="ADAL" clId="{19E2546D-E26A-48A7-A09C-6D8F82F0DA41}" dt="2022-09-19T18:13:28.726" v="225" actId="47"/>
        <pc:sldMkLst>
          <pc:docMk/>
          <pc:sldMk cId="1580950534" sldId="383"/>
        </pc:sldMkLst>
      </pc:sldChg>
      <pc:sldChg chg="del">
        <pc:chgData name="이형원" userId="9177c702-8b89-4be4-a456-962f1ff8ae28" providerId="ADAL" clId="{19E2546D-E26A-48A7-A09C-6D8F82F0DA41}" dt="2022-09-19T18:13:28.726" v="225" actId="47"/>
        <pc:sldMkLst>
          <pc:docMk/>
          <pc:sldMk cId="977533686" sldId="384"/>
        </pc:sldMkLst>
      </pc:sldChg>
      <pc:sldChg chg="del">
        <pc:chgData name="이형원" userId="9177c702-8b89-4be4-a456-962f1ff8ae28" providerId="ADAL" clId="{19E2546D-E26A-48A7-A09C-6D8F82F0DA41}" dt="2022-09-19T18:13:28.726" v="225" actId="47"/>
        <pc:sldMkLst>
          <pc:docMk/>
          <pc:sldMk cId="980696537" sldId="385"/>
        </pc:sldMkLst>
      </pc:sldChg>
      <pc:sldChg chg="del">
        <pc:chgData name="이형원" userId="9177c702-8b89-4be4-a456-962f1ff8ae28" providerId="ADAL" clId="{19E2546D-E26A-48A7-A09C-6D8F82F0DA41}" dt="2022-09-19T18:13:28.726" v="225" actId="47"/>
        <pc:sldMkLst>
          <pc:docMk/>
          <pc:sldMk cId="522247143" sldId="386"/>
        </pc:sldMkLst>
      </pc:sldChg>
      <pc:sldChg chg="del">
        <pc:chgData name="이형원" userId="9177c702-8b89-4be4-a456-962f1ff8ae28" providerId="ADAL" clId="{19E2546D-E26A-48A7-A09C-6D8F82F0DA41}" dt="2022-09-19T18:13:28.726" v="225" actId="47"/>
        <pc:sldMkLst>
          <pc:docMk/>
          <pc:sldMk cId="343024072" sldId="387"/>
        </pc:sldMkLst>
      </pc:sldChg>
      <pc:sldChg chg="del">
        <pc:chgData name="이형원" userId="9177c702-8b89-4be4-a456-962f1ff8ae28" providerId="ADAL" clId="{19E2546D-E26A-48A7-A09C-6D8F82F0DA41}" dt="2022-09-19T18:13:28.726" v="225" actId="47"/>
        <pc:sldMkLst>
          <pc:docMk/>
          <pc:sldMk cId="1074608042" sldId="388"/>
        </pc:sldMkLst>
      </pc:sldChg>
      <pc:sldChg chg="del">
        <pc:chgData name="이형원" userId="9177c702-8b89-4be4-a456-962f1ff8ae28" providerId="ADAL" clId="{19E2546D-E26A-48A7-A09C-6D8F82F0DA41}" dt="2022-09-19T18:13:28.726" v="225" actId="47"/>
        <pc:sldMkLst>
          <pc:docMk/>
          <pc:sldMk cId="2536567717" sldId="389"/>
        </pc:sldMkLst>
      </pc:sldChg>
      <pc:sldChg chg="del">
        <pc:chgData name="이형원" userId="9177c702-8b89-4be4-a456-962f1ff8ae28" providerId="ADAL" clId="{19E2546D-E26A-48A7-A09C-6D8F82F0DA41}" dt="2022-09-19T18:13:28.726" v="225" actId="47"/>
        <pc:sldMkLst>
          <pc:docMk/>
          <pc:sldMk cId="1005916891" sldId="390"/>
        </pc:sldMkLst>
      </pc:sldChg>
      <pc:sldChg chg="del">
        <pc:chgData name="이형원" userId="9177c702-8b89-4be4-a456-962f1ff8ae28" providerId="ADAL" clId="{19E2546D-E26A-48A7-A09C-6D8F82F0DA41}" dt="2022-09-19T18:13:28.726" v="225" actId="47"/>
        <pc:sldMkLst>
          <pc:docMk/>
          <pc:sldMk cId="1961945725" sldId="391"/>
        </pc:sldMkLst>
      </pc:sldChg>
      <pc:sldChg chg="del">
        <pc:chgData name="이형원" userId="9177c702-8b89-4be4-a456-962f1ff8ae28" providerId="ADAL" clId="{19E2546D-E26A-48A7-A09C-6D8F82F0DA41}" dt="2022-09-19T18:13:28.726" v="225" actId="47"/>
        <pc:sldMkLst>
          <pc:docMk/>
          <pc:sldMk cId="2874783296" sldId="392"/>
        </pc:sldMkLst>
      </pc:sldChg>
      <pc:sldChg chg="del">
        <pc:chgData name="이형원" userId="9177c702-8b89-4be4-a456-962f1ff8ae28" providerId="ADAL" clId="{19E2546D-E26A-48A7-A09C-6D8F82F0DA41}" dt="2022-09-19T18:13:28.726" v="225" actId="47"/>
        <pc:sldMkLst>
          <pc:docMk/>
          <pc:sldMk cId="4290018952" sldId="393"/>
        </pc:sldMkLst>
      </pc:sldChg>
      <pc:sldChg chg="del">
        <pc:chgData name="이형원" userId="9177c702-8b89-4be4-a456-962f1ff8ae28" providerId="ADAL" clId="{19E2546D-E26A-48A7-A09C-6D8F82F0DA41}" dt="2022-09-19T18:13:28.726" v="225" actId="47"/>
        <pc:sldMkLst>
          <pc:docMk/>
          <pc:sldMk cId="396749301" sldId="394"/>
        </pc:sldMkLst>
      </pc:sldChg>
      <pc:sldChg chg="del">
        <pc:chgData name="이형원" userId="9177c702-8b89-4be4-a456-962f1ff8ae28" providerId="ADAL" clId="{19E2546D-E26A-48A7-A09C-6D8F82F0DA41}" dt="2022-09-19T18:13:28.726" v="225" actId="47"/>
        <pc:sldMkLst>
          <pc:docMk/>
          <pc:sldMk cId="1767809651" sldId="395"/>
        </pc:sldMkLst>
      </pc:sldChg>
      <pc:sldChg chg="del">
        <pc:chgData name="이형원" userId="9177c702-8b89-4be4-a456-962f1ff8ae28" providerId="ADAL" clId="{19E2546D-E26A-48A7-A09C-6D8F82F0DA41}" dt="2022-09-19T18:13:28.726" v="225" actId="47"/>
        <pc:sldMkLst>
          <pc:docMk/>
          <pc:sldMk cId="1584681056" sldId="396"/>
        </pc:sldMkLst>
      </pc:sldChg>
      <pc:sldChg chg="del">
        <pc:chgData name="이형원" userId="9177c702-8b89-4be4-a456-962f1ff8ae28" providerId="ADAL" clId="{19E2546D-E26A-48A7-A09C-6D8F82F0DA41}" dt="2022-09-19T18:13:28.726" v="225" actId="47"/>
        <pc:sldMkLst>
          <pc:docMk/>
          <pc:sldMk cId="2761442618" sldId="397"/>
        </pc:sldMkLst>
      </pc:sldChg>
      <pc:sldChg chg="del">
        <pc:chgData name="이형원" userId="9177c702-8b89-4be4-a456-962f1ff8ae28" providerId="ADAL" clId="{19E2546D-E26A-48A7-A09C-6D8F82F0DA41}" dt="2022-09-19T18:13:28.726" v="225" actId="47"/>
        <pc:sldMkLst>
          <pc:docMk/>
          <pc:sldMk cId="3359164431" sldId="398"/>
        </pc:sldMkLst>
      </pc:sldChg>
      <pc:sldChg chg="del">
        <pc:chgData name="이형원" userId="9177c702-8b89-4be4-a456-962f1ff8ae28" providerId="ADAL" clId="{19E2546D-E26A-48A7-A09C-6D8F82F0DA41}" dt="2022-09-19T18:13:28.726" v="225" actId="47"/>
        <pc:sldMkLst>
          <pc:docMk/>
          <pc:sldMk cId="3832900049" sldId="399"/>
        </pc:sldMkLst>
      </pc:sldChg>
      <pc:sldChg chg="del">
        <pc:chgData name="이형원" userId="9177c702-8b89-4be4-a456-962f1ff8ae28" providerId="ADAL" clId="{19E2546D-E26A-48A7-A09C-6D8F82F0DA41}" dt="2022-09-19T18:13:28.726" v="225" actId="47"/>
        <pc:sldMkLst>
          <pc:docMk/>
          <pc:sldMk cId="2882447756" sldId="400"/>
        </pc:sldMkLst>
      </pc:sldChg>
      <pc:sldChg chg="del">
        <pc:chgData name="이형원" userId="9177c702-8b89-4be4-a456-962f1ff8ae28" providerId="ADAL" clId="{19E2546D-E26A-48A7-A09C-6D8F82F0DA41}" dt="2022-09-19T18:13:28.726" v="225" actId="47"/>
        <pc:sldMkLst>
          <pc:docMk/>
          <pc:sldMk cId="1690642167" sldId="401"/>
        </pc:sldMkLst>
      </pc:sldChg>
      <pc:sldChg chg="del">
        <pc:chgData name="이형원" userId="9177c702-8b89-4be4-a456-962f1ff8ae28" providerId="ADAL" clId="{19E2546D-E26A-48A7-A09C-6D8F82F0DA41}" dt="2022-09-19T18:13:28.726" v="225" actId="47"/>
        <pc:sldMkLst>
          <pc:docMk/>
          <pc:sldMk cId="212509752" sldId="402"/>
        </pc:sldMkLst>
      </pc:sldChg>
      <pc:sldChg chg="del">
        <pc:chgData name="이형원" userId="9177c702-8b89-4be4-a456-962f1ff8ae28" providerId="ADAL" clId="{19E2546D-E26A-48A7-A09C-6D8F82F0DA41}" dt="2022-09-19T18:13:28.726" v="225" actId="47"/>
        <pc:sldMkLst>
          <pc:docMk/>
          <pc:sldMk cId="2113745579" sldId="403"/>
        </pc:sldMkLst>
      </pc:sldChg>
      <pc:sldChg chg="del">
        <pc:chgData name="이형원" userId="9177c702-8b89-4be4-a456-962f1ff8ae28" providerId="ADAL" clId="{19E2546D-E26A-48A7-A09C-6D8F82F0DA41}" dt="2022-09-19T18:13:28.726" v="225" actId="47"/>
        <pc:sldMkLst>
          <pc:docMk/>
          <pc:sldMk cId="562436097" sldId="404"/>
        </pc:sldMkLst>
      </pc:sldChg>
      <pc:sldChg chg="del">
        <pc:chgData name="이형원" userId="9177c702-8b89-4be4-a456-962f1ff8ae28" providerId="ADAL" clId="{19E2546D-E26A-48A7-A09C-6D8F82F0DA41}" dt="2022-09-19T18:13:28.726" v="225" actId="47"/>
        <pc:sldMkLst>
          <pc:docMk/>
          <pc:sldMk cId="3851837755" sldId="405"/>
        </pc:sldMkLst>
      </pc:sldChg>
      <pc:sldChg chg="del">
        <pc:chgData name="이형원" userId="9177c702-8b89-4be4-a456-962f1ff8ae28" providerId="ADAL" clId="{19E2546D-E26A-48A7-A09C-6D8F82F0DA41}" dt="2022-09-19T18:13:28.726" v="225" actId="47"/>
        <pc:sldMkLst>
          <pc:docMk/>
          <pc:sldMk cId="3292061585" sldId="406"/>
        </pc:sldMkLst>
      </pc:sldChg>
      <pc:sldChg chg="del">
        <pc:chgData name="이형원" userId="9177c702-8b89-4be4-a456-962f1ff8ae28" providerId="ADAL" clId="{19E2546D-E26A-48A7-A09C-6D8F82F0DA41}" dt="2022-09-19T18:13:28.726" v="225" actId="47"/>
        <pc:sldMkLst>
          <pc:docMk/>
          <pc:sldMk cId="1437979025" sldId="407"/>
        </pc:sldMkLst>
      </pc:sldChg>
      <pc:sldChg chg="del">
        <pc:chgData name="이형원" userId="9177c702-8b89-4be4-a456-962f1ff8ae28" providerId="ADAL" clId="{19E2546D-E26A-48A7-A09C-6D8F82F0DA41}" dt="2022-09-19T18:13:28.726" v="225" actId="47"/>
        <pc:sldMkLst>
          <pc:docMk/>
          <pc:sldMk cId="1890560655" sldId="408"/>
        </pc:sldMkLst>
      </pc:sldChg>
      <pc:sldChg chg="del">
        <pc:chgData name="이형원" userId="9177c702-8b89-4be4-a456-962f1ff8ae28" providerId="ADAL" clId="{19E2546D-E26A-48A7-A09C-6D8F82F0DA41}" dt="2022-09-19T18:13:28.726" v="225" actId="47"/>
        <pc:sldMkLst>
          <pc:docMk/>
          <pc:sldMk cId="1710784792" sldId="409"/>
        </pc:sldMkLst>
      </pc:sldChg>
      <pc:sldChg chg="del">
        <pc:chgData name="이형원" userId="9177c702-8b89-4be4-a456-962f1ff8ae28" providerId="ADAL" clId="{19E2546D-E26A-48A7-A09C-6D8F82F0DA41}" dt="2022-09-19T18:13:28.726" v="225" actId="47"/>
        <pc:sldMkLst>
          <pc:docMk/>
          <pc:sldMk cId="3443325886" sldId="410"/>
        </pc:sldMkLst>
      </pc:sldChg>
      <pc:sldChg chg="del">
        <pc:chgData name="이형원" userId="9177c702-8b89-4be4-a456-962f1ff8ae28" providerId="ADAL" clId="{19E2546D-E26A-48A7-A09C-6D8F82F0DA41}" dt="2022-09-19T18:13:28.726" v="225" actId="47"/>
        <pc:sldMkLst>
          <pc:docMk/>
          <pc:sldMk cId="3428355616" sldId="411"/>
        </pc:sldMkLst>
      </pc:sldChg>
      <pc:sldChg chg="del">
        <pc:chgData name="이형원" userId="9177c702-8b89-4be4-a456-962f1ff8ae28" providerId="ADAL" clId="{19E2546D-E26A-48A7-A09C-6D8F82F0DA41}" dt="2022-09-19T18:13:28.726" v="225" actId="47"/>
        <pc:sldMkLst>
          <pc:docMk/>
          <pc:sldMk cId="3562691413" sldId="412"/>
        </pc:sldMkLst>
      </pc:sldChg>
      <pc:sldChg chg="del">
        <pc:chgData name="이형원" userId="9177c702-8b89-4be4-a456-962f1ff8ae28" providerId="ADAL" clId="{19E2546D-E26A-48A7-A09C-6D8F82F0DA41}" dt="2022-09-19T18:13:28.726" v="225" actId="47"/>
        <pc:sldMkLst>
          <pc:docMk/>
          <pc:sldMk cId="77106874" sldId="413"/>
        </pc:sldMkLst>
      </pc:sldChg>
      <pc:sldChg chg="del">
        <pc:chgData name="이형원" userId="9177c702-8b89-4be4-a456-962f1ff8ae28" providerId="ADAL" clId="{19E2546D-E26A-48A7-A09C-6D8F82F0DA41}" dt="2022-09-19T18:13:28.726" v="225" actId="47"/>
        <pc:sldMkLst>
          <pc:docMk/>
          <pc:sldMk cId="224768809" sldId="443"/>
        </pc:sldMkLst>
      </pc:sldChg>
      <pc:sldChg chg="del">
        <pc:chgData name="이형원" userId="9177c702-8b89-4be4-a456-962f1ff8ae28" providerId="ADAL" clId="{19E2546D-E26A-48A7-A09C-6D8F82F0DA41}" dt="2022-09-19T18:13:28.726" v="225" actId="47"/>
        <pc:sldMkLst>
          <pc:docMk/>
          <pc:sldMk cId="2641942485" sldId="444"/>
        </pc:sldMkLst>
      </pc:sldChg>
      <pc:sldChg chg="del">
        <pc:chgData name="이형원" userId="9177c702-8b89-4be4-a456-962f1ff8ae28" providerId="ADAL" clId="{19E2546D-E26A-48A7-A09C-6D8F82F0DA41}" dt="2022-09-19T18:13:28.726" v="225" actId="47"/>
        <pc:sldMkLst>
          <pc:docMk/>
          <pc:sldMk cId="3189629654" sldId="445"/>
        </pc:sldMkLst>
      </pc:sldChg>
      <pc:sldChg chg="del">
        <pc:chgData name="이형원" userId="9177c702-8b89-4be4-a456-962f1ff8ae28" providerId="ADAL" clId="{19E2546D-E26A-48A7-A09C-6D8F82F0DA41}" dt="2022-09-19T18:13:28.726" v="225" actId="47"/>
        <pc:sldMkLst>
          <pc:docMk/>
          <pc:sldMk cId="1255642597" sldId="446"/>
        </pc:sldMkLst>
      </pc:sldChg>
      <pc:sldChg chg="del">
        <pc:chgData name="이형원" userId="9177c702-8b89-4be4-a456-962f1ff8ae28" providerId="ADAL" clId="{19E2546D-E26A-48A7-A09C-6D8F82F0DA41}" dt="2022-09-19T18:13:28.726" v="225" actId="47"/>
        <pc:sldMkLst>
          <pc:docMk/>
          <pc:sldMk cId="3169519411" sldId="447"/>
        </pc:sldMkLst>
      </pc:sldChg>
      <pc:sldChg chg="del">
        <pc:chgData name="이형원" userId="9177c702-8b89-4be4-a456-962f1ff8ae28" providerId="ADAL" clId="{19E2546D-E26A-48A7-A09C-6D8F82F0DA41}" dt="2022-09-19T18:13:28.726" v="225" actId="47"/>
        <pc:sldMkLst>
          <pc:docMk/>
          <pc:sldMk cId="3404845542" sldId="448"/>
        </pc:sldMkLst>
      </pc:sldChg>
      <pc:sldChg chg="del">
        <pc:chgData name="이형원" userId="9177c702-8b89-4be4-a456-962f1ff8ae28" providerId="ADAL" clId="{19E2546D-E26A-48A7-A09C-6D8F82F0DA41}" dt="2022-09-19T18:13:28.726" v="225" actId="47"/>
        <pc:sldMkLst>
          <pc:docMk/>
          <pc:sldMk cId="2182515408" sldId="449"/>
        </pc:sldMkLst>
      </pc:sldChg>
      <pc:sldChg chg="addSp modSp new mod">
        <pc:chgData name="이형원" userId="9177c702-8b89-4be4-a456-962f1ff8ae28" providerId="ADAL" clId="{19E2546D-E26A-48A7-A09C-6D8F82F0DA41}" dt="2022-09-19T15:49:15.945" v="46" actId="14100"/>
        <pc:sldMkLst>
          <pc:docMk/>
          <pc:sldMk cId="4014395512" sldId="452"/>
        </pc:sldMkLst>
        <pc:spChg chg="mod">
          <ac:chgData name="이형원" userId="9177c702-8b89-4be4-a456-962f1ff8ae28" providerId="ADAL" clId="{19E2546D-E26A-48A7-A09C-6D8F82F0DA41}" dt="2022-09-19T15:48:52.775" v="35" actId="20577"/>
          <ac:spMkLst>
            <pc:docMk/>
            <pc:sldMk cId="4014395512" sldId="452"/>
            <ac:spMk id="2" creationId="{622403DF-8BED-4274-928D-1690607766F4}"/>
          </ac:spMkLst>
        </pc:spChg>
        <pc:spChg chg="mod">
          <ac:chgData name="이형원" userId="9177c702-8b89-4be4-a456-962f1ff8ae28" providerId="ADAL" clId="{19E2546D-E26A-48A7-A09C-6D8F82F0DA41}" dt="2022-09-19T15:49:00.420" v="41" actId="20577"/>
          <ac:spMkLst>
            <pc:docMk/>
            <pc:sldMk cId="4014395512" sldId="452"/>
            <ac:spMk id="3" creationId="{E867C2D1-40B7-4BDC-BCE1-6610563DB827}"/>
          </ac:spMkLst>
        </pc:spChg>
        <pc:picChg chg="add mod">
          <ac:chgData name="이형원" userId="9177c702-8b89-4be4-a456-962f1ff8ae28" providerId="ADAL" clId="{19E2546D-E26A-48A7-A09C-6D8F82F0DA41}" dt="2022-09-19T15:49:15.945" v="46" actId="14100"/>
          <ac:picMkLst>
            <pc:docMk/>
            <pc:sldMk cId="4014395512" sldId="452"/>
            <ac:picMk id="8" creationId="{1134B192-1446-4807-AFF9-5AE493521D44}"/>
          </ac:picMkLst>
        </pc:picChg>
      </pc:sldChg>
      <pc:sldChg chg="modSp new mod">
        <pc:chgData name="이형원" userId="9177c702-8b89-4be4-a456-962f1ff8ae28" providerId="ADAL" clId="{19E2546D-E26A-48A7-A09C-6D8F82F0DA41}" dt="2022-09-19T15:51:23.592" v="116" actId="20577"/>
        <pc:sldMkLst>
          <pc:docMk/>
          <pc:sldMk cId="3419728461" sldId="453"/>
        </pc:sldMkLst>
        <pc:spChg chg="mod">
          <ac:chgData name="이형원" userId="9177c702-8b89-4be4-a456-962f1ff8ae28" providerId="ADAL" clId="{19E2546D-E26A-48A7-A09C-6D8F82F0DA41}" dt="2022-09-19T15:49:41.777" v="69" actId="20577"/>
          <ac:spMkLst>
            <pc:docMk/>
            <pc:sldMk cId="3419728461" sldId="453"/>
            <ac:spMk id="2" creationId="{6C2A1DDC-352D-4F9E-A695-DF5BDD2B70C3}"/>
          </ac:spMkLst>
        </pc:spChg>
        <pc:spChg chg="mod">
          <ac:chgData name="이형원" userId="9177c702-8b89-4be4-a456-962f1ff8ae28" providerId="ADAL" clId="{19E2546D-E26A-48A7-A09C-6D8F82F0DA41}" dt="2022-09-19T15:51:23.592" v="116" actId="20577"/>
          <ac:spMkLst>
            <pc:docMk/>
            <pc:sldMk cId="3419728461" sldId="453"/>
            <ac:spMk id="3" creationId="{2B7D0AAA-640E-4B70-9BE5-89B4EC6C057D}"/>
          </ac:spMkLst>
        </pc:spChg>
      </pc:sldChg>
      <pc:sldChg chg="addSp delSp modSp new mod">
        <pc:chgData name="이형원" userId="9177c702-8b89-4be4-a456-962f1ff8ae28" providerId="ADAL" clId="{19E2546D-E26A-48A7-A09C-6D8F82F0DA41}" dt="2022-09-19T15:59:35.668" v="163" actId="1076"/>
        <pc:sldMkLst>
          <pc:docMk/>
          <pc:sldMk cId="2971330953" sldId="454"/>
        </pc:sldMkLst>
        <pc:spChg chg="mod">
          <ac:chgData name="이형원" userId="9177c702-8b89-4be4-a456-962f1ff8ae28" providerId="ADAL" clId="{19E2546D-E26A-48A7-A09C-6D8F82F0DA41}" dt="2022-09-19T15:55:55.257" v="148" actId="20577"/>
          <ac:spMkLst>
            <pc:docMk/>
            <pc:sldMk cId="2971330953" sldId="454"/>
            <ac:spMk id="2" creationId="{FA175AD7-5750-4D5E-A32F-4D9C147D7852}"/>
          </ac:spMkLst>
        </pc:spChg>
        <pc:picChg chg="add mod">
          <ac:chgData name="이형원" userId="9177c702-8b89-4be4-a456-962f1ff8ae28" providerId="ADAL" clId="{19E2546D-E26A-48A7-A09C-6D8F82F0DA41}" dt="2022-09-19T15:56:18.770" v="150" actId="1076"/>
          <ac:picMkLst>
            <pc:docMk/>
            <pc:sldMk cId="2971330953" sldId="454"/>
            <ac:picMk id="8" creationId="{5AEE88C4-EDAA-4D8D-802D-920C43318B65}"/>
          </ac:picMkLst>
        </pc:picChg>
        <pc:picChg chg="add mod">
          <ac:chgData name="이형원" userId="9177c702-8b89-4be4-a456-962f1ff8ae28" providerId="ADAL" clId="{19E2546D-E26A-48A7-A09C-6D8F82F0DA41}" dt="2022-09-19T15:57:34.084" v="159" actId="1076"/>
          <ac:picMkLst>
            <pc:docMk/>
            <pc:sldMk cId="2971330953" sldId="454"/>
            <ac:picMk id="10" creationId="{DCC5D286-2AA6-42C4-9544-72AED972A948}"/>
          </ac:picMkLst>
        </pc:picChg>
        <pc:picChg chg="add del mod">
          <ac:chgData name="이형원" userId="9177c702-8b89-4be4-a456-962f1ff8ae28" providerId="ADAL" clId="{19E2546D-E26A-48A7-A09C-6D8F82F0DA41}" dt="2022-09-19T15:59:30.980" v="161" actId="478"/>
          <ac:picMkLst>
            <pc:docMk/>
            <pc:sldMk cId="2971330953" sldId="454"/>
            <ac:picMk id="12" creationId="{CCCF62CC-B9AD-4D9F-BDDE-B1CFF4B80CC0}"/>
          </ac:picMkLst>
        </pc:picChg>
        <pc:picChg chg="add mod">
          <ac:chgData name="이형원" userId="9177c702-8b89-4be4-a456-962f1ff8ae28" providerId="ADAL" clId="{19E2546D-E26A-48A7-A09C-6D8F82F0DA41}" dt="2022-09-19T15:57:35.337" v="160" actId="1076"/>
          <ac:picMkLst>
            <pc:docMk/>
            <pc:sldMk cId="2971330953" sldId="454"/>
            <ac:picMk id="14" creationId="{5D547D61-385D-4D18-BD4B-2D827F550757}"/>
          </ac:picMkLst>
        </pc:picChg>
        <pc:picChg chg="add mod">
          <ac:chgData name="이형원" userId="9177c702-8b89-4be4-a456-962f1ff8ae28" providerId="ADAL" clId="{19E2546D-E26A-48A7-A09C-6D8F82F0DA41}" dt="2022-09-19T15:59:35.668" v="163" actId="1076"/>
          <ac:picMkLst>
            <pc:docMk/>
            <pc:sldMk cId="2971330953" sldId="454"/>
            <ac:picMk id="16" creationId="{2A5D7A44-0B94-4842-A724-A9581238B56A}"/>
          </ac:picMkLst>
        </pc:picChg>
      </pc:sldChg>
      <pc:sldChg chg="addSp modSp new mod">
        <pc:chgData name="이형원" userId="9177c702-8b89-4be4-a456-962f1ff8ae28" providerId="ADAL" clId="{19E2546D-E26A-48A7-A09C-6D8F82F0DA41}" dt="2022-09-19T17:37:09.696" v="185" actId="1076"/>
        <pc:sldMkLst>
          <pc:docMk/>
          <pc:sldMk cId="381671364" sldId="455"/>
        </pc:sldMkLst>
        <pc:spChg chg="mod">
          <ac:chgData name="이형원" userId="9177c702-8b89-4be4-a456-962f1ff8ae28" providerId="ADAL" clId="{19E2546D-E26A-48A7-A09C-6D8F82F0DA41}" dt="2022-09-19T17:36:21.331" v="183"/>
          <ac:spMkLst>
            <pc:docMk/>
            <pc:sldMk cId="381671364" sldId="455"/>
            <ac:spMk id="2" creationId="{552DB016-BD02-43A5-8F88-462CDD822059}"/>
          </ac:spMkLst>
        </pc:spChg>
        <pc:picChg chg="add mod">
          <ac:chgData name="이형원" userId="9177c702-8b89-4be4-a456-962f1ff8ae28" providerId="ADAL" clId="{19E2546D-E26A-48A7-A09C-6D8F82F0DA41}" dt="2022-09-19T17:37:09.696" v="185" actId="1076"/>
          <ac:picMkLst>
            <pc:docMk/>
            <pc:sldMk cId="381671364" sldId="455"/>
            <ac:picMk id="8" creationId="{98874287-7FCF-42AA-B490-4F639F2B0A73}"/>
          </ac:picMkLst>
        </pc:picChg>
      </pc:sldChg>
      <pc:sldChg chg="addSp modSp new mod">
        <pc:chgData name="이형원" userId="9177c702-8b89-4be4-a456-962f1ff8ae28" providerId="ADAL" clId="{19E2546D-E26A-48A7-A09C-6D8F82F0DA41}" dt="2022-09-19T17:41:53.019" v="190" actId="1076"/>
        <pc:sldMkLst>
          <pc:docMk/>
          <pc:sldMk cId="201108613" sldId="456"/>
        </pc:sldMkLst>
        <pc:picChg chg="add mod">
          <ac:chgData name="이형원" userId="9177c702-8b89-4be4-a456-962f1ff8ae28" providerId="ADAL" clId="{19E2546D-E26A-48A7-A09C-6D8F82F0DA41}" dt="2022-09-19T17:41:25.318" v="188" actId="1076"/>
          <ac:picMkLst>
            <pc:docMk/>
            <pc:sldMk cId="201108613" sldId="456"/>
            <ac:picMk id="8" creationId="{C77BFA6A-EAE5-493C-A489-2FB0835FC849}"/>
          </ac:picMkLst>
        </pc:picChg>
        <pc:picChg chg="add mod">
          <ac:chgData name="이형원" userId="9177c702-8b89-4be4-a456-962f1ff8ae28" providerId="ADAL" clId="{19E2546D-E26A-48A7-A09C-6D8F82F0DA41}" dt="2022-09-19T17:41:53.019" v="190" actId="1076"/>
          <ac:picMkLst>
            <pc:docMk/>
            <pc:sldMk cId="201108613" sldId="456"/>
            <ac:picMk id="10" creationId="{84CB4442-7FCF-4B9F-8385-9B77FA0EB995}"/>
          </ac:picMkLst>
        </pc:picChg>
      </pc:sldChg>
      <pc:sldChg chg="addSp modSp new mod">
        <pc:chgData name="이형원" userId="9177c702-8b89-4be4-a456-962f1ff8ae28" providerId="ADAL" clId="{19E2546D-E26A-48A7-A09C-6D8F82F0DA41}" dt="2022-09-19T17:43:00.764" v="193" actId="1076"/>
        <pc:sldMkLst>
          <pc:docMk/>
          <pc:sldMk cId="3516013946" sldId="457"/>
        </pc:sldMkLst>
        <pc:picChg chg="add mod">
          <ac:chgData name="이형원" userId="9177c702-8b89-4be4-a456-962f1ff8ae28" providerId="ADAL" clId="{19E2546D-E26A-48A7-A09C-6D8F82F0DA41}" dt="2022-09-19T17:43:00.764" v="193" actId="1076"/>
          <ac:picMkLst>
            <pc:docMk/>
            <pc:sldMk cId="3516013946" sldId="457"/>
            <ac:picMk id="8" creationId="{8773BCEC-6374-4E0F-AD00-592CCC258691}"/>
          </ac:picMkLst>
        </pc:picChg>
      </pc:sldChg>
      <pc:sldChg chg="addSp new mod">
        <pc:chgData name="이형원" userId="9177c702-8b89-4be4-a456-962f1ff8ae28" providerId="ADAL" clId="{19E2546D-E26A-48A7-A09C-6D8F82F0DA41}" dt="2022-09-19T17:50:36.707" v="195" actId="22"/>
        <pc:sldMkLst>
          <pc:docMk/>
          <pc:sldMk cId="759258498" sldId="458"/>
        </pc:sldMkLst>
        <pc:picChg chg="add">
          <ac:chgData name="이형원" userId="9177c702-8b89-4be4-a456-962f1ff8ae28" providerId="ADAL" clId="{19E2546D-E26A-48A7-A09C-6D8F82F0DA41}" dt="2022-09-19T17:50:36.707" v="195" actId="22"/>
          <ac:picMkLst>
            <pc:docMk/>
            <pc:sldMk cId="759258498" sldId="458"/>
            <ac:picMk id="8" creationId="{4FC786E2-F637-413C-8019-CBE8E350293C}"/>
          </ac:picMkLst>
        </pc:picChg>
      </pc:sldChg>
      <pc:sldChg chg="addSp modSp new mod">
        <pc:chgData name="이형원" userId="9177c702-8b89-4be4-a456-962f1ff8ae28" providerId="ADAL" clId="{19E2546D-E26A-48A7-A09C-6D8F82F0DA41}" dt="2022-09-19T18:06:13.764" v="224" actId="1076"/>
        <pc:sldMkLst>
          <pc:docMk/>
          <pc:sldMk cId="3409828448" sldId="459"/>
        </pc:sldMkLst>
        <pc:spChg chg="mod">
          <ac:chgData name="이형원" userId="9177c702-8b89-4be4-a456-962f1ff8ae28" providerId="ADAL" clId="{19E2546D-E26A-48A7-A09C-6D8F82F0DA41}" dt="2022-09-19T18:05:29.352" v="219"/>
          <ac:spMkLst>
            <pc:docMk/>
            <pc:sldMk cId="3409828448" sldId="459"/>
            <ac:spMk id="2" creationId="{5BDD3D33-E828-471A-9793-361B63C01E9A}"/>
          </ac:spMkLst>
        </pc:spChg>
        <pc:picChg chg="add mod">
          <ac:chgData name="이형원" userId="9177c702-8b89-4be4-a456-962f1ff8ae28" providerId="ADAL" clId="{19E2546D-E26A-48A7-A09C-6D8F82F0DA41}" dt="2022-09-19T18:05:52.507" v="222" actId="1076"/>
          <ac:picMkLst>
            <pc:docMk/>
            <pc:sldMk cId="3409828448" sldId="459"/>
            <ac:picMk id="8" creationId="{EA8E28C6-9EE3-49EF-A220-9CB5E2995608}"/>
          </ac:picMkLst>
        </pc:picChg>
        <pc:picChg chg="add mod">
          <ac:chgData name="이형원" userId="9177c702-8b89-4be4-a456-962f1ff8ae28" providerId="ADAL" clId="{19E2546D-E26A-48A7-A09C-6D8F82F0DA41}" dt="2022-09-19T18:06:13.764" v="224" actId="1076"/>
          <ac:picMkLst>
            <pc:docMk/>
            <pc:sldMk cId="3409828448" sldId="459"/>
            <ac:picMk id="10" creationId="{CDA891C8-88DA-4342-97CF-17A281A28784}"/>
          </ac:picMkLst>
        </pc:picChg>
      </pc:sldChg>
      <pc:sldMasterChg chg="delSldLayout">
        <pc:chgData name="이형원" userId="9177c702-8b89-4be4-a456-962f1ff8ae28" providerId="ADAL" clId="{19E2546D-E26A-48A7-A09C-6D8F82F0DA41}" dt="2022-09-19T18:13:28.726" v="225" actId="47"/>
        <pc:sldMasterMkLst>
          <pc:docMk/>
          <pc:sldMasterMk cId="1435316104" sldId="2147483855"/>
        </pc:sldMasterMkLst>
        <pc:sldLayoutChg chg="del">
          <pc:chgData name="이형원" userId="9177c702-8b89-4be4-a456-962f1ff8ae28" providerId="ADAL" clId="{19E2546D-E26A-48A7-A09C-6D8F82F0DA41}" dt="2022-09-19T18:13:28.726" v="225" actId="47"/>
          <pc:sldLayoutMkLst>
            <pc:docMk/>
            <pc:sldMasterMk cId="1435316104" sldId="2147483855"/>
            <pc:sldLayoutMk cId="1213096810" sldId="2147483867"/>
          </pc:sldLayoutMkLst>
        </pc:sldLayoutChg>
      </pc:sldMasterChg>
    </pc:docChg>
  </pc:docChgLst>
  <pc:docChgLst>
    <pc:chgData name="이형원" userId="9177c702-8b89-4be4-a456-962f1ff8ae28" providerId="ADAL" clId="{6B968379-00E3-4A9B-9FF1-71572EEDAA0B}"/>
    <pc:docChg chg="addSld modSld">
      <pc:chgData name="이형원" userId="9177c702-8b89-4be4-a456-962f1ff8ae28" providerId="ADAL" clId="{6B968379-00E3-4A9B-9FF1-71572EEDAA0B}" dt="2022-09-19T09:41:16.277" v="39" actId="1076"/>
      <pc:docMkLst>
        <pc:docMk/>
      </pc:docMkLst>
      <pc:sldChg chg="addSp modSp new mod">
        <pc:chgData name="이형원" userId="9177c702-8b89-4be4-a456-962f1ff8ae28" providerId="ADAL" clId="{6B968379-00E3-4A9B-9FF1-71572EEDAA0B}" dt="2022-09-19T09:40:33.682" v="36" actId="1038"/>
        <pc:sldMkLst>
          <pc:docMk/>
          <pc:sldMk cId="616852854" sldId="450"/>
        </pc:sldMkLst>
        <pc:spChg chg="mod">
          <ac:chgData name="이형원" userId="9177c702-8b89-4be4-a456-962f1ff8ae28" providerId="ADAL" clId="{6B968379-00E3-4A9B-9FF1-71572EEDAA0B}" dt="2022-09-19T09:38:51.180" v="22"/>
          <ac:spMkLst>
            <pc:docMk/>
            <pc:sldMk cId="616852854" sldId="450"/>
            <ac:spMk id="2" creationId="{D1B1CCF8-7CF0-3093-7482-D868B23E0993}"/>
          </ac:spMkLst>
        </pc:spChg>
        <pc:picChg chg="add mod">
          <ac:chgData name="이형원" userId="9177c702-8b89-4be4-a456-962f1ff8ae28" providerId="ADAL" clId="{6B968379-00E3-4A9B-9FF1-71572EEDAA0B}" dt="2022-09-19T09:40:22.561" v="28" actId="1076"/>
          <ac:picMkLst>
            <pc:docMk/>
            <pc:sldMk cId="616852854" sldId="450"/>
            <ac:picMk id="8" creationId="{E89B2A85-2CFA-B2C3-0750-4C697D062B6A}"/>
          </ac:picMkLst>
        </pc:picChg>
        <pc:picChg chg="add mod">
          <ac:chgData name="이형원" userId="9177c702-8b89-4be4-a456-962f1ff8ae28" providerId="ADAL" clId="{6B968379-00E3-4A9B-9FF1-71572EEDAA0B}" dt="2022-09-19T09:40:33.682" v="36" actId="1038"/>
          <ac:picMkLst>
            <pc:docMk/>
            <pc:sldMk cId="616852854" sldId="450"/>
            <ac:picMk id="10" creationId="{A4187921-3A57-BA48-5D5F-BBDA9C3515B9}"/>
          </ac:picMkLst>
        </pc:picChg>
      </pc:sldChg>
      <pc:sldChg chg="addSp modSp new mod">
        <pc:chgData name="이형원" userId="9177c702-8b89-4be4-a456-962f1ff8ae28" providerId="ADAL" clId="{6B968379-00E3-4A9B-9FF1-71572EEDAA0B}" dt="2022-09-19T09:41:16.277" v="39" actId="1076"/>
        <pc:sldMkLst>
          <pc:docMk/>
          <pc:sldMk cId="2615925550" sldId="451"/>
        </pc:sldMkLst>
        <pc:picChg chg="add mod">
          <ac:chgData name="이형원" userId="9177c702-8b89-4be4-a456-962f1ff8ae28" providerId="ADAL" clId="{6B968379-00E3-4A9B-9FF1-71572EEDAA0B}" dt="2022-09-19T09:41:16.277" v="39" actId="1076"/>
          <ac:picMkLst>
            <pc:docMk/>
            <pc:sldMk cId="2615925550" sldId="451"/>
            <ac:picMk id="8" creationId="{FABD5222-4F50-84B2-543A-4428ADBE25F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B720639D-481D-4846-B978-CD06295AA0F6}" type="datetimeFigureOut">
              <a:rPr lang="ko-KR" altLang="en-US" smtClean="0"/>
              <a:t>2023-09-26</a:t>
            </a:fld>
            <a:endParaRPr lang="ko-KR" altLang="en-US"/>
          </a:p>
        </p:txBody>
      </p:sp>
      <p:sp>
        <p:nvSpPr>
          <p:cNvPr id="4" name="슬라이드 이미지 개체 틀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3E945F8D-5A97-4396-AD7C-C3AEB4C27578}" type="slidenum">
              <a:rPr lang="ko-KR" altLang="en-US" smtClean="0"/>
              <a:t>‹#›</a:t>
            </a:fld>
            <a:endParaRPr lang="ko-KR" altLang="en-US"/>
          </a:p>
        </p:txBody>
      </p:sp>
    </p:spTree>
    <p:extLst>
      <p:ext uri="{BB962C8B-B14F-4D97-AF65-F5344CB8AC3E}">
        <p14:creationId xmlns:p14="http://schemas.microsoft.com/office/powerpoint/2010/main" val="112172914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4FD8D97-45F6-4286-A12A-BF7AFE036385}"/>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260C6792-224B-470D-8372-8335C2A4A2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1369EFE9-8414-4751-A83A-8AF4940F90EC}"/>
              </a:ext>
            </a:extLst>
          </p:cNvPr>
          <p:cNvSpPr>
            <a:spLocks noGrp="1"/>
          </p:cNvSpPr>
          <p:nvPr>
            <p:ph type="dt" sz="half" idx="10"/>
          </p:nvPr>
        </p:nvSpPr>
        <p:spPr/>
        <p:txBody>
          <a:bodyPr/>
          <a:lstStyle/>
          <a:p>
            <a:fld id="{AA6A953D-0559-49CC-8856-88640AB667DA}" type="datetime1">
              <a:rPr lang="ko-KR" altLang="en-US" smtClean="0"/>
              <a:t>2023-09-26</a:t>
            </a:fld>
            <a:endParaRPr lang="ko-KR" altLang="en-US"/>
          </a:p>
        </p:txBody>
      </p:sp>
      <p:sp>
        <p:nvSpPr>
          <p:cNvPr id="5" name="바닥글 개체 틀 4">
            <a:extLst>
              <a:ext uri="{FF2B5EF4-FFF2-40B4-BE49-F238E27FC236}">
                <a16:creationId xmlns:a16="http://schemas.microsoft.com/office/drawing/2014/main" id="{81B0BFCF-6EFE-4EB3-8DA2-25ED249BB334}"/>
              </a:ext>
            </a:extLst>
          </p:cNvPr>
          <p:cNvSpPr>
            <a:spLocks noGrp="1"/>
          </p:cNvSpPr>
          <p:nvPr>
            <p:ph type="ftr" sz="quarter" idx="11"/>
          </p:nvPr>
        </p:nvSpPr>
        <p:spPr/>
        <p:txBody>
          <a:bodyPr/>
          <a:lstStyle/>
          <a:p>
            <a:r>
              <a:rPr lang="ko-KR" altLang="en-US"/>
              <a:t>게임엔진 </a:t>
            </a:r>
            <a:r>
              <a:rPr lang="en-US" altLang="ko-KR"/>
              <a:t>II</a:t>
            </a:r>
            <a:endParaRPr lang="ko-KR" altLang="en-US"/>
          </a:p>
        </p:txBody>
      </p:sp>
      <p:sp>
        <p:nvSpPr>
          <p:cNvPr id="6" name="슬라이드 번호 개체 틀 5">
            <a:extLst>
              <a:ext uri="{FF2B5EF4-FFF2-40B4-BE49-F238E27FC236}">
                <a16:creationId xmlns:a16="http://schemas.microsoft.com/office/drawing/2014/main" id="{B8496F39-4227-4080-9E33-F16B49732114}"/>
              </a:ext>
            </a:extLst>
          </p:cNvPr>
          <p:cNvSpPr>
            <a:spLocks noGrp="1"/>
          </p:cNvSpPr>
          <p:nvPr>
            <p:ph type="sldNum" sz="quarter" idx="12"/>
          </p:nvPr>
        </p:nvSpPr>
        <p:spPr/>
        <p:txBody>
          <a:bodyPr/>
          <a:lstStyle/>
          <a:p>
            <a:fld id="{FABEA76D-AC0B-4A8D-A15D-FF0B16DFADCB}" type="slidenum">
              <a:rPr lang="ko-KR" altLang="en-US" smtClean="0"/>
              <a:t>‹#›</a:t>
            </a:fld>
            <a:endParaRPr lang="ko-KR" altLang="en-US"/>
          </a:p>
        </p:txBody>
      </p:sp>
    </p:spTree>
    <p:extLst>
      <p:ext uri="{BB962C8B-B14F-4D97-AF65-F5344CB8AC3E}">
        <p14:creationId xmlns:p14="http://schemas.microsoft.com/office/powerpoint/2010/main" val="1270723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8B31114-DA58-46DD-A599-21D640FFC234}"/>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EAEBCF67-58C0-4EEE-A39C-5BCD5346C50D}"/>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FB4B169E-5AB4-40A9-9EBE-55DB59927F3B}"/>
              </a:ext>
            </a:extLst>
          </p:cNvPr>
          <p:cNvSpPr>
            <a:spLocks noGrp="1"/>
          </p:cNvSpPr>
          <p:nvPr>
            <p:ph type="dt" sz="half" idx="10"/>
          </p:nvPr>
        </p:nvSpPr>
        <p:spPr/>
        <p:txBody>
          <a:bodyPr/>
          <a:lstStyle/>
          <a:p>
            <a:fld id="{24BE61C5-C46B-4E87-8AA8-0F6375E1FE11}" type="datetime1">
              <a:rPr lang="ko-KR" altLang="en-US" smtClean="0"/>
              <a:t>2023-09-26</a:t>
            </a:fld>
            <a:endParaRPr lang="ko-KR" altLang="en-US"/>
          </a:p>
        </p:txBody>
      </p:sp>
      <p:sp>
        <p:nvSpPr>
          <p:cNvPr id="5" name="바닥글 개체 틀 4">
            <a:extLst>
              <a:ext uri="{FF2B5EF4-FFF2-40B4-BE49-F238E27FC236}">
                <a16:creationId xmlns:a16="http://schemas.microsoft.com/office/drawing/2014/main" id="{FF73C20A-0948-428A-BCD0-CD285140E082}"/>
              </a:ext>
            </a:extLst>
          </p:cNvPr>
          <p:cNvSpPr>
            <a:spLocks noGrp="1"/>
          </p:cNvSpPr>
          <p:nvPr>
            <p:ph type="ftr" sz="quarter" idx="11"/>
          </p:nvPr>
        </p:nvSpPr>
        <p:spPr/>
        <p:txBody>
          <a:bodyPr/>
          <a:lstStyle/>
          <a:p>
            <a:r>
              <a:rPr lang="ko-KR" altLang="en-US"/>
              <a:t>게임엔진 </a:t>
            </a:r>
            <a:r>
              <a:rPr lang="en-US" altLang="ko-KR"/>
              <a:t>II</a:t>
            </a:r>
            <a:endParaRPr lang="ko-KR" altLang="en-US"/>
          </a:p>
        </p:txBody>
      </p:sp>
      <p:sp>
        <p:nvSpPr>
          <p:cNvPr id="6" name="슬라이드 번호 개체 틀 5">
            <a:extLst>
              <a:ext uri="{FF2B5EF4-FFF2-40B4-BE49-F238E27FC236}">
                <a16:creationId xmlns:a16="http://schemas.microsoft.com/office/drawing/2014/main" id="{75608740-E831-4315-8559-37528A34A66B}"/>
              </a:ext>
            </a:extLst>
          </p:cNvPr>
          <p:cNvSpPr>
            <a:spLocks noGrp="1"/>
          </p:cNvSpPr>
          <p:nvPr>
            <p:ph type="sldNum" sz="quarter" idx="12"/>
          </p:nvPr>
        </p:nvSpPr>
        <p:spPr/>
        <p:txBody>
          <a:bodyPr/>
          <a:lstStyle/>
          <a:p>
            <a:fld id="{FABEA76D-AC0B-4A8D-A15D-FF0B16DFADCB}" type="slidenum">
              <a:rPr lang="ko-KR" altLang="en-US" smtClean="0"/>
              <a:t>‹#›</a:t>
            </a:fld>
            <a:endParaRPr lang="ko-KR" altLang="en-US"/>
          </a:p>
        </p:txBody>
      </p:sp>
    </p:spTree>
    <p:extLst>
      <p:ext uri="{BB962C8B-B14F-4D97-AF65-F5344CB8AC3E}">
        <p14:creationId xmlns:p14="http://schemas.microsoft.com/office/powerpoint/2010/main" val="225967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8D34EC3B-4585-4890-8566-909F94B71502}"/>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0295C58A-1FD3-40D0-AD05-D3736FDC4207}"/>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B9E7C12-AB8C-4C0F-986D-1214D60C59DC}"/>
              </a:ext>
            </a:extLst>
          </p:cNvPr>
          <p:cNvSpPr>
            <a:spLocks noGrp="1"/>
          </p:cNvSpPr>
          <p:nvPr>
            <p:ph type="dt" sz="half" idx="10"/>
          </p:nvPr>
        </p:nvSpPr>
        <p:spPr/>
        <p:txBody>
          <a:bodyPr/>
          <a:lstStyle/>
          <a:p>
            <a:fld id="{76B9AC41-9B15-4184-ABE2-84638B8A86FD}" type="datetime1">
              <a:rPr lang="ko-KR" altLang="en-US" smtClean="0"/>
              <a:t>2023-09-26</a:t>
            </a:fld>
            <a:endParaRPr lang="ko-KR" altLang="en-US"/>
          </a:p>
        </p:txBody>
      </p:sp>
      <p:sp>
        <p:nvSpPr>
          <p:cNvPr id="5" name="바닥글 개체 틀 4">
            <a:extLst>
              <a:ext uri="{FF2B5EF4-FFF2-40B4-BE49-F238E27FC236}">
                <a16:creationId xmlns:a16="http://schemas.microsoft.com/office/drawing/2014/main" id="{CCE33BD0-AFE1-44D5-AC81-A3A71256A4E2}"/>
              </a:ext>
            </a:extLst>
          </p:cNvPr>
          <p:cNvSpPr>
            <a:spLocks noGrp="1"/>
          </p:cNvSpPr>
          <p:nvPr>
            <p:ph type="ftr" sz="quarter" idx="11"/>
          </p:nvPr>
        </p:nvSpPr>
        <p:spPr/>
        <p:txBody>
          <a:bodyPr/>
          <a:lstStyle/>
          <a:p>
            <a:r>
              <a:rPr lang="ko-KR" altLang="en-US"/>
              <a:t>게임엔진 </a:t>
            </a:r>
            <a:r>
              <a:rPr lang="en-US" altLang="ko-KR"/>
              <a:t>II</a:t>
            </a:r>
            <a:endParaRPr lang="ko-KR" altLang="en-US"/>
          </a:p>
        </p:txBody>
      </p:sp>
      <p:sp>
        <p:nvSpPr>
          <p:cNvPr id="6" name="슬라이드 번호 개체 틀 5">
            <a:extLst>
              <a:ext uri="{FF2B5EF4-FFF2-40B4-BE49-F238E27FC236}">
                <a16:creationId xmlns:a16="http://schemas.microsoft.com/office/drawing/2014/main" id="{77104FB0-BC18-4C2B-A29A-7DB994694276}"/>
              </a:ext>
            </a:extLst>
          </p:cNvPr>
          <p:cNvSpPr>
            <a:spLocks noGrp="1"/>
          </p:cNvSpPr>
          <p:nvPr>
            <p:ph type="sldNum" sz="quarter" idx="12"/>
          </p:nvPr>
        </p:nvSpPr>
        <p:spPr/>
        <p:txBody>
          <a:bodyPr/>
          <a:lstStyle/>
          <a:p>
            <a:fld id="{FABEA76D-AC0B-4A8D-A15D-FF0B16DFADCB}" type="slidenum">
              <a:rPr lang="ko-KR" altLang="en-US" smtClean="0"/>
              <a:t>‹#›</a:t>
            </a:fld>
            <a:endParaRPr lang="ko-KR" altLang="en-US"/>
          </a:p>
        </p:txBody>
      </p:sp>
    </p:spTree>
    <p:extLst>
      <p:ext uri="{BB962C8B-B14F-4D97-AF65-F5344CB8AC3E}">
        <p14:creationId xmlns:p14="http://schemas.microsoft.com/office/powerpoint/2010/main" val="1268930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312CB7B-60EF-47FB-B724-CD9754DBAA7B}"/>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60089712-F94B-4919-8790-7AC66DC7C4C5}"/>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2DBFA44-BDC1-4FAE-A38D-574AE05D0871}"/>
              </a:ext>
            </a:extLst>
          </p:cNvPr>
          <p:cNvSpPr>
            <a:spLocks noGrp="1"/>
          </p:cNvSpPr>
          <p:nvPr>
            <p:ph type="dt" sz="half" idx="10"/>
          </p:nvPr>
        </p:nvSpPr>
        <p:spPr/>
        <p:txBody>
          <a:bodyPr/>
          <a:lstStyle/>
          <a:p>
            <a:fld id="{A1BAB5C9-24DF-41C7-930D-12E6471C8C4D}" type="datetime1">
              <a:rPr lang="ko-KR" altLang="en-US" smtClean="0"/>
              <a:t>2023-09-26</a:t>
            </a:fld>
            <a:endParaRPr lang="ko-KR" altLang="en-US"/>
          </a:p>
        </p:txBody>
      </p:sp>
      <p:sp>
        <p:nvSpPr>
          <p:cNvPr id="5" name="바닥글 개체 틀 4">
            <a:extLst>
              <a:ext uri="{FF2B5EF4-FFF2-40B4-BE49-F238E27FC236}">
                <a16:creationId xmlns:a16="http://schemas.microsoft.com/office/drawing/2014/main" id="{07CF591B-45FD-406A-80F2-467F3A43045D}"/>
              </a:ext>
            </a:extLst>
          </p:cNvPr>
          <p:cNvSpPr>
            <a:spLocks noGrp="1"/>
          </p:cNvSpPr>
          <p:nvPr>
            <p:ph type="ftr" sz="quarter" idx="11"/>
          </p:nvPr>
        </p:nvSpPr>
        <p:spPr/>
        <p:txBody>
          <a:bodyPr/>
          <a:lstStyle/>
          <a:p>
            <a:r>
              <a:rPr lang="ko-KR" altLang="en-US"/>
              <a:t>게임엔진 </a:t>
            </a:r>
            <a:r>
              <a:rPr lang="en-US" altLang="ko-KR"/>
              <a:t>II</a:t>
            </a:r>
            <a:endParaRPr lang="ko-KR" altLang="en-US"/>
          </a:p>
        </p:txBody>
      </p:sp>
      <p:sp>
        <p:nvSpPr>
          <p:cNvPr id="6" name="슬라이드 번호 개체 틀 5">
            <a:extLst>
              <a:ext uri="{FF2B5EF4-FFF2-40B4-BE49-F238E27FC236}">
                <a16:creationId xmlns:a16="http://schemas.microsoft.com/office/drawing/2014/main" id="{9667F0BC-78F7-4A18-A55F-F97783E4A164}"/>
              </a:ext>
            </a:extLst>
          </p:cNvPr>
          <p:cNvSpPr>
            <a:spLocks noGrp="1"/>
          </p:cNvSpPr>
          <p:nvPr>
            <p:ph type="sldNum" sz="quarter" idx="12"/>
          </p:nvPr>
        </p:nvSpPr>
        <p:spPr/>
        <p:txBody>
          <a:bodyPr/>
          <a:lstStyle/>
          <a:p>
            <a:fld id="{FABEA76D-AC0B-4A8D-A15D-FF0B16DFADCB}" type="slidenum">
              <a:rPr lang="ko-KR" altLang="en-US" smtClean="0"/>
              <a:t>‹#›</a:t>
            </a:fld>
            <a:endParaRPr lang="ko-KR" altLang="en-US"/>
          </a:p>
        </p:txBody>
      </p:sp>
    </p:spTree>
    <p:extLst>
      <p:ext uri="{BB962C8B-B14F-4D97-AF65-F5344CB8AC3E}">
        <p14:creationId xmlns:p14="http://schemas.microsoft.com/office/powerpoint/2010/main" val="1566843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96B42B-1081-47E0-8C1F-9D0936A0DBBF}"/>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3C7B8E18-60A9-49F5-A726-C8C89CBFB0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EE2BD8AC-5FA0-4713-A3AC-2255B8971513}"/>
              </a:ext>
            </a:extLst>
          </p:cNvPr>
          <p:cNvSpPr>
            <a:spLocks noGrp="1"/>
          </p:cNvSpPr>
          <p:nvPr>
            <p:ph type="dt" sz="half" idx="10"/>
          </p:nvPr>
        </p:nvSpPr>
        <p:spPr/>
        <p:txBody>
          <a:bodyPr/>
          <a:lstStyle/>
          <a:p>
            <a:fld id="{4ACA1D44-A4BF-48FF-B870-73FCC067B2E1}" type="datetime1">
              <a:rPr lang="ko-KR" altLang="en-US" smtClean="0"/>
              <a:t>2023-09-26</a:t>
            </a:fld>
            <a:endParaRPr lang="ko-KR" altLang="en-US"/>
          </a:p>
        </p:txBody>
      </p:sp>
      <p:sp>
        <p:nvSpPr>
          <p:cNvPr id="5" name="바닥글 개체 틀 4">
            <a:extLst>
              <a:ext uri="{FF2B5EF4-FFF2-40B4-BE49-F238E27FC236}">
                <a16:creationId xmlns:a16="http://schemas.microsoft.com/office/drawing/2014/main" id="{0017FEAA-B9E1-441A-84FD-D9433C7F8BF7}"/>
              </a:ext>
            </a:extLst>
          </p:cNvPr>
          <p:cNvSpPr>
            <a:spLocks noGrp="1"/>
          </p:cNvSpPr>
          <p:nvPr>
            <p:ph type="ftr" sz="quarter" idx="11"/>
          </p:nvPr>
        </p:nvSpPr>
        <p:spPr/>
        <p:txBody>
          <a:bodyPr/>
          <a:lstStyle/>
          <a:p>
            <a:r>
              <a:rPr lang="ko-KR" altLang="en-US"/>
              <a:t>게임엔진 </a:t>
            </a:r>
            <a:r>
              <a:rPr lang="en-US" altLang="ko-KR"/>
              <a:t>II</a:t>
            </a:r>
            <a:endParaRPr lang="ko-KR" altLang="en-US"/>
          </a:p>
        </p:txBody>
      </p:sp>
      <p:sp>
        <p:nvSpPr>
          <p:cNvPr id="6" name="슬라이드 번호 개체 틀 5">
            <a:extLst>
              <a:ext uri="{FF2B5EF4-FFF2-40B4-BE49-F238E27FC236}">
                <a16:creationId xmlns:a16="http://schemas.microsoft.com/office/drawing/2014/main" id="{C8B60C7F-A4FF-42F2-8C94-6D509DA201C1}"/>
              </a:ext>
            </a:extLst>
          </p:cNvPr>
          <p:cNvSpPr>
            <a:spLocks noGrp="1"/>
          </p:cNvSpPr>
          <p:nvPr>
            <p:ph type="sldNum" sz="quarter" idx="12"/>
          </p:nvPr>
        </p:nvSpPr>
        <p:spPr/>
        <p:txBody>
          <a:bodyPr/>
          <a:lstStyle/>
          <a:p>
            <a:fld id="{FABEA76D-AC0B-4A8D-A15D-FF0B16DFADCB}" type="slidenum">
              <a:rPr lang="ko-KR" altLang="en-US" smtClean="0"/>
              <a:t>‹#›</a:t>
            </a:fld>
            <a:endParaRPr lang="ko-KR" altLang="en-US"/>
          </a:p>
        </p:txBody>
      </p:sp>
    </p:spTree>
    <p:extLst>
      <p:ext uri="{BB962C8B-B14F-4D97-AF65-F5344CB8AC3E}">
        <p14:creationId xmlns:p14="http://schemas.microsoft.com/office/powerpoint/2010/main" val="2967110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3644DDE-BFD3-48CA-B4C3-BBC91AF43376}"/>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2FAD5E7C-BD6E-43BB-8C9F-7260D3D67E83}"/>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1BD9C091-133E-4A68-84C8-21A3CEB6A114}"/>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607ECDFE-AE23-470F-BC5D-9BFD9106CF8B}"/>
              </a:ext>
            </a:extLst>
          </p:cNvPr>
          <p:cNvSpPr>
            <a:spLocks noGrp="1"/>
          </p:cNvSpPr>
          <p:nvPr>
            <p:ph type="dt" sz="half" idx="10"/>
          </p:nvPr>
        </p:nvSpPr>
        <p:spPr/>
        <p:txBody>
          <a:bodyPr/>
          <a:lstStyle/>
          <a:p>
            <a:fld id="{6269DBC3-8FEA-495C-929A-5632AB16F373}" type="datetime1">
              <a:rPr lang="ko-KR" altLang="en-US" smtClean="0"/>
              <a:t>2023-09-26</a:t>
            </a:fld>
            <a:endParaRPr lang="ko-KR" altLang="en-US"/>
          </a:p>
        </p:txBody>
      </p:sp>
      <p:sp>
        <p:nvSpPr>
          <p:cNvPr id="6" name="바닥글 개체 틀 5">
            <a:extLst>
              <a:ext uri="{FF2B5EF4-FFF2-40B4-BE49-F238E27FC236}">
                <a16:creationId xmlns:a16="http://schemas.microsoft.com/office/drawing/2014/main" id="{531D294F-53E0-46E4-AFC2-B48110436FFF}"/>
              </a:ext>
            </a:extLst>
          </p:cNvPr>
          <p:cNvSpPr>
            <a:spLocks noGrp="1"/>
          </p:cNvSpPr>
          <p:nvPr>
            <p:ph type="ftr" sz="quarter" idx="11"/>
          </p:nvPr>
        </p:nvSpPr>
        <p:spPr/>
        <p:txBody>
          <a:bodyPr/>
          <a:lstStyle/>
          <a:p>
            <a:r>
              <a:rPr lang="ko-KR" altLang="en-US"/>
              <a:t>게임엔진 </a:t>
            </a:r>
            <a:r>
              <a:rPr lang="en-US" altLang="ko-KR"/>
              <a:t>II</a:t>
            </a:r>
            <a:endParaRPr lang="ko-KR" altLang="en-US"/>
          </a:p>
        </p:txBody>
      </p:sp>
      <p:sp>
        <p:nvSpPr>
          <p:cNvPr id="7" name="슬라이드 번호 개체 틀 6">
            <a:extLst>
              <a:ext uri="{FF2B5EF4-FFF2-40B4-BE49-F238E27FC236}">
                <a16:creationId xmlns:a16="http://schemas.microsoft.com/office/drawing/2014/main" id="{626A880E-A564-4C53-8EE1-51AC74C79340}"/>
              </a:ext>
            </a:extLst>
          </p:cNvPr>
          <p:cNvSpPr>
            <a:spLocks noGrp="1"/>
          </p:cNvSpPr>
          <p:nvPr>
            <p:ph type="sldNum" sz="quarter" idx="12"/>
          </p:nvPr>
        </p:nvSpPr>
        <p:spPr/>
        <p:txBody>
          <a:bodyPr/>
          <a:lstStyle/>
          <a:p>
            <a:fld id="{FABEA76D-AC0B-4A8D-A15D-FF0B16DFADCB}" type="slidenum">
              <a:rPr lang="ko-KR" altLang="en-US" smtClean="0"/>
              <a:t>‹#›</a:t>
            </a:fld>
            <a:endParaRPr lang="ko-KR" altLang="en-US"/>
          </a:p>
        </p:txBody>
      </p:sp>
    </p:spTree>
    <p:extLst>
      <p:ext uri="{BB962C8B-B14F-4D97-AF65-F5344CB8AC3E}">
        <p14:creationId xmlns:p14="http://schemas.microsoft.com/office/powerpoint/2010/main" val="1990007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CAE1B2A-220A-435B-BA60-90C933396866}"/>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4A2E01BB-7BBA-467E-A918-8178D161D1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FCACCE5B-C7DB-491C-B3AC-986B201CF34A}"/>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74C7DAF6-B407-46D9-A16A-AD6F2D2A0C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1C3E7F83-3BC3-47ED-A366-0FF68E8AA92C}"/>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D03F70AE-56D8-40D6-B0F5-668392ACECD8}"/>
              </a:ext>
            </a:extLst>
          </p:cNvPr>
          <p:cNvSpPr>
            <a:spLocks noGrp="1"/>
          </p:cNvSpPr>
          <p:nvPr>
            <p:ph type="dt" sz="half" idx="10"/>
          </p:nvPr>
        </p:nvSpPr>
        <p:spPr/>
        <p:txBody>
          <a:bodyPr/>
          <a:lstStyle/>
          <a:p>
            <a:fld id="{4CBE0973-DD8B-4EA3-9933-7C784EF1073D}" type="datetime1">
              <a:rPr lang="ko-KR" altLang="en-US" smtClean="0"/>
              <a:t>2023-09-26</a:t>
            </a:fld>
            <a:endParaRPr lang="ko-KR" altLang="en-US"/>
          </a:p>
        </p:txBody>
      </p:sp>
      <p:sp>
        <p:nvSpPr>
          <p:cNvPr id="8" name="바닥글 개체 틀 7">
            <a:extLst>
              <a:ext uri="{FF2B5EF4-FFF2-40B4-BE49-F238E27FC236}">
                <a16:creationId xmlns:a16="http://schemas.microsoft.com/office/drawing/2014/main" id="{9419C68E-436E-47E6-ABE0-8575FA36C0BD}"/>
              </a:ext>
            </a:extLst>
          </p:cNvPr>
          <p:cNvSpPr>
            <a:spLocks noGrp="1"/>
          </p:cNvSpPr>
          <p:nvPr>
            <p:ph type="ftr" sz="quarter" idx="11"/>
          </p:nvPr>
        </p:nvSpPr>
        <p:spPr/>
        <p:txBody>
          <a:bodyPr/>
          <a:lstStyle/>
          <a:p>
            <a:r>
              <a:rPr lang="ko-KR" altLang="en-US"/>
              <a:t>게임엔진 </a:t>
            </a:r>
            <a:r>
              <a:rPr lang="en-US" altLang="ko-KR"/>
              <a:t>II</a:t>
            </a:r>
            <a:endParaRPr lang="ko-KR" altLang="en-US"/>
          </a:p>
        </p:txBody>
      </p:sp>
      <p:sp>
        <p:nvSpPr>
          <p:cNvPr id="9" name="슬라이드 번호 개체 틀 8">
            <a:extLst>
              <a:ext uri="{FF2B5EF4-FFF2-40B4-BE49-F238E27FC236}">
                <a16:creationId xmlns:a16="http://schemas.microsoft.com/office/drawing/2014/main" id="{2ECD4D4D-D85B-469B-9DD8-2A4BF65C10A7}"/>
              </a:ext>
            </a:extLst>
          </p:cNvPr>
          <p:cNvSpPr>
            <a:spLocks noGrp="1"/>
          </p:cNvSpPr>
          <p:nvPr>
            <p:ph type="sldNum" sz="quarter" idx="12"/>
          </p:nvPr>
        </p:nvSpPr>
        <p:spPr/>
        <p:txBody>
          <a:bodyPr/>
          <a:lstStyle/>
          <a:p>
            <a:fld id="{FABEA76D-AC0B-4A8D-A15D-FF0B16DFADCB}" type="slidenum">
              <a:rPr lang="ko-KR" altLang="en-US" smtClean="0"/>
              <a:t>‹#›</a:t>
            </a:fld>
            <a:endParaRPr lang="ko-KR" altLang="en-US"/>
          </a:p>
        </p:txBody>
      </p:sp>
    </p:spTree>
    <p:extLst>
      <p:ext uri="{BB962C8B-B14F-4D97-AF65-F5344CB8AC3E}">
        <p14:creationId xmlns:p14="http://schemas.microsoft.com/office/powerpoint/2010/main" val="4161880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474B8AD-DCA6-4DFF-8A01-37D3B454404F}"/>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68B6A8F3-2D76-4B55-9500-22E964F01EF5}"/>
              </a:ext>
            </a:extLst>
          </p:cNvPr>
          <p:cNvSpPr>
            <a:spLocks noGrp="1"/>
          </p:cNvSpPr>
          <p:nvPr>
            <p:ph type="dt" sz="half" idx="10"/>
          </p:nvPr>
        </p:nvSpPr>
        <p:spPr/>
        <p:txBody>
          <a:bodyPr/>
          <a:lstStyle/>
          <a:p>
            <a:fld id="{847A9F18-212B-4478-9164-40977CFBDD5A}" type="datetime1">
              <a:rPr lang="ko-KR" altLang="en-US" smtClean="0"/>
              <a:t>2023-09-26</a:t>
            </a:fld>
            <a:endParaRPr lang="ko-KR" altLang="en-US"/>
          </a:p>
        </p:txBody>
      </p:sp>
      <p:sp>
        <p:nvSpPr>
          <p:cNvPr id="4" name="바닥글 개체 틀 3">
            <a:extLst>
              <a:ext uri="{FF2B5EF4-FFF2-40B4-BE49-F238E27FC236}">
                <a16:creationId xmlns:a16="http://schemas.microsoft.com/office/drawing/2014/main" id="{E02F7115-03D5-4960-AD57-83AC4191608F}"/>
              </a:ext>
            </a:extLst>
          </p:cNvPr>
          <p:cNvSpPr>
            <a:spLocks noGrp="1"/>
          </p:cNvSpPr>
          <p:nvPr>
            <p:ph type="ftr" sz="quarter" idx="11"/>
          </p:nvPr>
        </p:nvSpPr>
        <p:spPr/>
        <p:txBody>
          <a:bodyPr/>
          <a:lstStyle/>
          <a:p>
            <a:r>
              <a:rPr lang="ko-KR" altLang="en-US"/>
              <a:t>게임엔진 </a:t>
            </a:r>
            <a:r>
              <a:rPr lang="en-US" altLang="ko-KR"/>
              <a:t>II</a:t>
            </a:r>
            <a:endParaRPr lang="ko-KR" altLang="en-US"/>
          </a:p>
        </p:txBody>
      </p:sp>
      <p:sp>
        <p:nvSpPr>
          <p:cNvPr id="5" name="슬라이드 번호 개체 틀 4">
            <a:extLst>
              <a:ext uri="{FF2B5EF4-FFF2-40B4-BE49-F238E27FC236}">
                <a16:creationId xmlns:a16="http://schemas.microsoft.com/office/drawing/2014/main" id="{45A4616E-C09C-49A5-9B46-018DCE3B2723}"/>
              </a:ext>
            </a:extLst>
          </p:cNvPr>
          <p:cNvSpPr>
            <a:spLocks noGrp="1"/>
          </p:cNvSpPr>
          <p:nvPr>
            <p:ph type="sldNum" sz="quarter" idx="12"/>
          </p:nvPr>
        </p:nvSpPr>
        <p:spPr/>
        <p:txBody>
          <a:bodyPr/>
          <a:lstStyle/>
          <a:p>
            <a:fld id="{FABEA76D-AC0B-4A8D-A15D-FF0B16DFADCB}" type="slidenum">
              <a:rPr lang="ko-KR" altLang="en-US" smtClean="0"/>
              <a:t>‹#›</a:t>
            </a:fld>
            <a:endParaRPr lang="ko-KR" altLang="en-US"/>
          </a:p>
        </p:txBody>
      </p:sp>
    </p:spTree>
    <p:extLst>
      <p:ext uri="{BB962C8B-B14F-4D97-AF65-F5344CB8AC3E}">
        <p14:creationId xmlns:p14="http://schemas.microsoft.com/office/powerpoint/2010/main" val="838780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2779E761-9420-4012-97BC-5AC075E9AA0C}"/>
              </a:ext>
            </a:extLst>
          </p:cNvPr>
          <p:cNvSpPr>
            <a:spLocks noGrp="1"/>
          </p:cNvSpPr>
          <p:nvPr>
            <p:ph type="dt" sz="half" idx="10"/>
          </p:nvPr>
        </p:nvSpPr>
        <p:spPr/>
        <p:txBody>
          <a:bodyPr/>
          <a:lstStyle/>
          <a:p>
            <a:fld id="{D28F18C5-BF7D-453A-890B-0CA1DBD0BAC0}" type="datetime1">
              <a:rPr lang="ko-KR" altLang="en-US" smtClean="0"/>
              <a:t>2023-09-26</a:t>
            </a:fld>
            <a:endParaRPr lang="ko-KR" altLang="en-US"/>
          </a:p>
        </p:txBody>
      </p:sp>
      <p:sp>
        <p:nvSpPr>
          <p:cNvPr id="3" name="바닥글 개체 틀 2">
            <a:extLst>
              <a:ext uri="{FF2B5EF4-FFF2-40B4-BE49-F238E27FC236}">
                <a16:creationId xmlns:a16="http://schemas.microsoft.com/office/drawing/2014/main" id="{3D73FA8D-5411-4BB3-A2A2-D5758B4317AC}"/>
              </a:ext>
            </a:extLst>
          </p:cNvPr>
          <p:cNvSpPr>
            <a:spLocks noGrp="1"/>
          </p:cNvSpPr>
          <p:nvPr>
            <p:ph type="ftr" sz="quarter" idx="11"/>
          </p:nvPr>
        </p:nvSpPr>
        <p:spPr/>
        <p:txBody>
          <a:bodyPr/>
          <a:lstStyle/>
          <a:p>
            <a:r>
              <a:rPr lang="ko-KR" altLang="en-US"/>
              <a:t>게임엔진 </a:t>
            </a:r>
            <a:r>
              <a:rPr lang="en-US" altLang="ko-KR"/>
              <a:t>II</a:t>
            </a:r>
            <a:endParaRPr lang="ko-KR" altLang="en-US"/>
          </a:p>
        </p:txBody>
      </p:sp>
      <p:sp>
        <p:nvSpPr>
          <p:cNvPr id="4" name="슬라이드 번호 개체 틀 3">
            <a:extLst>
              <a:ext uri="{FF2B5EF4-FFF2-40B4-BE49-F238E27FC236}">
                <a16:creationId xmlns:a16="http://schemas.microsoft.com/office/drawing/2014/main" id="{0B9EB728-B049-4A05-BA64-3FC433DD31D1}"/>
              </a:ext>
            </a:extLst>
          </p:cNvPr>
          <p:cNvSpPr>
            <a:spLocks noGrp="1"/>
          </p:cNvSpPr>
          <p:nvPr>
            <p:ph type="sldNum" sz="quarter" idx="12"/>
          </p:nvPr>
        </p:nvSpPr>
        <p:spPr/>
        <p:txBody>
          <a:bodyPr/>
          <a:lstStyle/>
          <a:p>
            <a:fld id="{FABEA76D-AC0B-4A8D-A15D-FF0B16DFADCB}" type="slidenum">
              <a:rPr lang="ko-KR" altLang="en-US" smtClean="0"/>
              <a:t>‹#›</a:t>
            </a:fld>
            <a:endParaRPr lang="ko-KR" altLang="en-US"/>
          </a:p>
        </p:txBody>
      </p:sp>
    </p:spTree>
    <p:extLst>
      <p:ext uri="{BB962C8B-B14F-4D97-AF65-F5344CB8AC3E}">
        <p14:creationId xmlns:p14="http://schemas.microsoft.com/office/powerpoint/2010/main" val="4260577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D50E87F-7284-4137-828D-9B5931C964A8}"/>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BBC7DAD2-6C96-476D-9BF8-9280EC9680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363EA553-B91A-4D90-A504-D0D4A4A889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97064B2D-6D93-445C-B909-F836494B1F17}"/>
              </a:ext>
            </a:extLst>
          </p:cNvPr>
          <p:cNvSpPr>
            <a:spLocks noGrp="1"/>
          </p:cNvSpPr>
          <p:nvPr>
            <p:ph type="dt" sz="half" idx="10"/>
          </p:nvPr>
        </p:nvSpPr>
        <p:spPr/>
        <p:txBody>
          <a:bodyPr/>
          <a:lstStyle/>
          <a:p>
            <a:fld id="{43E8C84B-F54C-45AF-899A-79149D36FC28}" type="datetime1">
              <a:rPr lang="ko-KR" altLang="en-US" smtClean="0"/>
              <a:t>2023-09-26</a:t>
            </a:fld>
            <a:endParaRPr lang="ko-KR" altLang="en-US"/>
          </a:p>
        </p:txBody>
      </p:sp>
      <p:sp>
        <p:nvSpPr>
          <p:cNvPr id="6" name="바닥글 개체 틀 5">
            <a:extLst>
              <a:ext uri="{FF2B5EF4-FFF2-40B4-BE49-F238E27FC236}">
                <a16:creationId xmlns:a16="http://schemas.microsoft.com/office/drawing/2014/main" id="{30B2DD0B-4304-4E7B-B730-6197FDD85D32}"/>
              </a:ext>
            </a:extLst>
          </p:cNvPr>
          <p:cNvSpPr>
            <a:spLocks noGrp="1"/>
          </p:cNvSpPr>
          <p:nvPr>
            <p:ph type="ftr" sz="quarter" idx="11"/>
          </p:nvPr>
        </p:nvSpPr>
        <p:spPr/>
        <p:txBody>
          <a:bodyPr/>
          <a:lstStyle/>
          <a:p>
            <a:r>
              <a:rPr lang="ko-KR" altLang="en-US"/>
              <a:t>게임엔진 </a:t>
            </a:r>
            <a:r>
              <a:rPr lang="en-US" altLang="ko-KR"/>
              <a:t>II</a:t>
            </a:r>
            <a:endParaRPr lang="ko-KR" altLang="en-US"/>
          </a:p>
        </p:txBody>
      </p:sp>
      <p:sp>
        <p:nvSpPr>
          <p:cNvPr id="7" name="슬라이드 번호 개체 틀 6">
            <a:extLst>
              <a:ext uri="{FF2B5EF4-FFF2-40B4-BE49-F238E27FC236}">
                <a16:creationId xmlns:a16="http://schemas.microsoft.com/office/drawing/2014/main" id="{43BF37F1-ACE3-4054-BB83-98AED6F45EAE}"/>
              </a:ext>
            </a:extLst>
          </p:cNvPr>
          <p:cNvSpPr>
            <a:spLocks noGrp="1"/>
          </p:cNvSpPr>
          <p:nvPr>
            <p:ph type="sldNum" sz="quarter" idx="12"/>
          </p:nvPr>
        </p:nvSpPr>
        <p:spPr/>
        <p:txBody>
          <a:bodyPr/>
          <a:lstStyle/>
          <a:p>
            <a:fld id="{FABEA76D-AC0B-4A8D-A15D-FF0B16DFADCB}" type="slidenum">
              <a:rPr lang="ko-KR" altLang="en-US" smtClean="0"/>
              <a:t>‹#›</a:t>
            </a:fld>
            <a:endParaRPr lang="ko-KR" altLang="en-US"/>
          </a:p>
        </p:txBody>
      </p:sp>
    </p:spTree>
    <p:extLst>
      <p:ext uri="{BB962C8B-B14F-4D97-AF65-F5344CB8AC3E}">
        <p14:creationId xmlns:p14="http://schemas.microsoft.com/office/powerpoint/2010/main" val="2377135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04A7846-05A1-43D8-8192-DF359C3E9E51}"/>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EB7BF1F0-7CF6-47FA-8568-AA99D6737A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5AD1C78E-990D-4B6F-BC32-B0ACFD3011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3EB05D8E-42AA-4651-9F25-B684A116C313}"/>
              </a:ext>
            </a:extLst>
          </p:cNvPr>
          <p:cNvSpPr>
            <a:spLocks noGrp="1"/>
          </p:cNvSpPr>
          <p:nvPr>
            <p:ph type="dt" sz="half" idx="10"/>
          </p:nvPr>
        </p:nvSpPr>
        <p:spPr/>
        <p:txBody>
          <a:bodyPr/>
          <a:lstStyle/>
          <a:p>
            <a:fld id="{4A42353C-F9AD-40DF-A05A-5B2BE60DE822}" type="datetime1">
              <a:rPr lang="ko-KR" altLang="en-US" smtClean="0"/>
              <a:t>2023-09-26</a:t>
            </a:fld>
            <a:endParaRPr lang="ko-KR" altLang="en-US"/>
          </a:p>
        </p:txBody>
      </p:sp>
      <p:sp>
        <p:nvSpPr>
          <p:cNvPr id="6" name="바닥글 개체 틀 5">
            <a:extLst>
              <a:ext uri="{FF2B5EF4-FFF2-40B4-BE49-F238E27FC236}">
                <a16:creationId xmlns:a16="http://schemas.microsoft.com/office/drawing/2014/main" id="{C22AB5F6-F19D-4E5E-8F95-C39E4CC19BAF}"/>
              </a:ext>
            </a:extLst>
          </p:cNvPr>
          <p:cNvSpPr>
            <a:spLocks noGrp="1"/>
          </p:cNvSpPr>
          <p:nvPr>
            <p:ph type="ftr" sz="quarter" idx="11"/>
          </p:nvPr>
        </p:nvSpPr>
        <p:spPr/>
        <p:txBody>
          <a:bodyPr/>
          <a:lstStyle/>
          <a:p>
            <a:r>
              <a:rPr lang="ko-KR" altLang="en-US"/>
              <a:t>게임엔진 </a:t>
            </a:r>
            <a:r>
              <a:rPr lang="en-US" altLang="ko-KR"/>
              <a:t>II</a:t>
            </a:r>
            <a:endParaRPr lang="ko-KR" altLang="en-US"/>
          </a:p>
        </p:txBody>
      </p:sp>
      <p:sp>
        <p:nvSpPr>
          <p:cNvPr id="7" name="슬라이드 번호 개체 틀 6">
            <a:extLst>
              <a:ext uri="{FF2B5EF4-FFF2-40B4-BE49-F238E27FC236}">
                <a16:creationId xmlns:a16="http://schemas.microsoft.com/office/drawing/2014/main" id="{95857AAA-BA8F-4049-9F88-FF94BABDA8F1}"/>
              </a:ext>
            </a:extLst>
          </p:cNvPr>
          <p:cNvSpPr>
            <a:spLocks noGrp="1"/>
          </p:cNvSpPr>
          <p:nvPr>
            <p:ph type="sldNum" sz="quarter" idx="12"/>
          </p:nvPr>
        </p:nvSpPr>
        <p:spPr/>
        <p:txBody>
          <a:bodyPr/>
          <a:lstStyle/>
          <a:p>
            <a:fld id="{FABEA76D-AC0B-4A8D-A15D-FF0B16DFADCB}" type="slidenum">
              <a:rPr lang="ko-KR" altLang="en-US" smtClean="0"/>
              <a:t>‹#›</a:t>
            </a:fld>
            <a:endParaRPr lang="ko-KR" altLang="en-US"/>
          </a:p>
        </p:txBody>
      </p:sp>
    </p:spTree>
    <p:extLst>
      <p:ext uri="{BB962C8B-B14F-4D97-AF65-F5344CB8AC3E}">
        <p14:creationId xmlns:p14="http://schemas.microsoft.com/office/powerpoint/2010/main" val="4199329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DEF06BCA-78D4-4377-A7BF-20E9F95254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92D2286C-C333-4F75-8D22-79E23DAF31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52C8A5D-A6CF-4C8D-B7E7-684CAE595D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7F22BB-36E6-4CD9-A6D3-B657B739C88D}" type="datetime1">
              <a:rPr lang="ko-KR" altLang="en-US" smtClean="0"/>
              <a:t>2023-09-26</a:t>
            </a:fld>
            <a:endParaRPr lang="ko-KR" altLang="en-US"/>
          </a:p>
        </p:txBody>
      </p:sp>
      <p:sp>
        <p:nvSpPr>
          <p:cNvPr id="5" name="바닥글 개체 틀 4">
            <a:extLst>
              <a:ext uri="{FF2B5EF4-FFF2-40B4-BE49-F238E27FC236}">
                <a16:creationId xmlns:a16="http://schemas.microsoft.com/office/drawing/2014/main" id="{354ED48D-9B38-47F7-A2DB-DB51A79D36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ko-KR" altLang="en-US"/>
              <a:t>게임엔진 </a:t>
            </a:r>
            <a:r>
              <a:rPr lang="en-US" altLang="ko-KR"/>
              <a:t>II</a:t>
            </a:r>
            <a:endParaRPr lang="ko-KR" altLang="en-US"/>
          </a:p>
        </p:txBody>
      </p:sp>
      <p:sp>
        <p:nvSpPr>
          <p:cNvPr id="6" name="슬라이드 번호 개체 틀 5">
            <a:extLst>
              <a:ext uri="{FF2B5EF4-FFF2-40B4-BE49-F238E27FC236}">
                <a16:creationId xmlns:a16="http://schemas.microsoft.com/office/drawing/2014/main" id="{C969E1B4-DE91-448B-82E2-3D89920446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BEA76D-AC0B-4A8D-A15D-FF0B16DFADCB}" type="slidenum">
              <a:rPr lang="ko-KR" altLang="en-US" smtClean="0"/>
              <a:t>‹#›</a:t>
            </a:fld>
            <a:endParaRPr lang="ko-KR" altLang="en-US"/>
          </a:p>
        </p:txBody>
      </p:sp>
    </p:spTree>
    <p:extLst>
      <p:ext uri="{BB962C8B-B14F-4D97-AF65-F5344CB8AC3E}">
        <p14:creationId xmlns:p14="http://schemas.microsoft.com/office/powerpoint/2010/main" val="1435316104"/>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Lst>
  <p:hf hdr="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cs.unity3d.com/Packages/com.unity.xr.interaction.toolkit@2.2/manual/xr-grab-interactable.html"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cs.unity3d.com/Packages/com.unity.xr.interaction.toolkit@2.2/manual/xr-interaction-manager.html" TargetMode="External"/><Relationship Id="rId2" Type="http://schemas.openxmlformats.org/officeDocument/2006/relationships/hyperlink" Target="https://docs.unity3d.com/Packages/com.unity.xr.interaction.toolkit@2.2/manual/xr-grab-interactable.html" TargetMode="External"/><Relationship Id="rId1" Type="http://schemas.openxmlformats.org/officeDocument/2006/relationships/slideLayout" Target="../slideLayouts/slideLayout2.xml"/><Relationship Id="rId4" Type="http://schemas.openxmlformats.org/officeDocument/2006/relationships/hyperlink" Target="https://docs.unity3d.com/Packages/com.unity.xr.interaction.toolkit@2.2/manual/interaction-layers.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cs.unity3d.com/Packages/com.unity.xr.interaction.toolkit@2.2/manual/interactable-events.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ocs.unity3d.com/Packages/com.unity.xr.interaction.toolkit@2.2/manual/interactable-events.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2589212" y="997527"/>
            <a:ext cx="8915399" cy="2262781"/>
          </a:xfrm>
        </p:spPr>
        <p:txBody>
          <a:bodyPr/>
          <a:lstStyle/>
          <a:p>
            <a:r>
              <a:rPr lang="ko-KR" altLang="en-US" dirty="0"/>
              <a:t>게임엔진</a:t>
            </a:r>
            <a:r>
              <a:rPr lang="en-US" altLang="ko-KR" dirty="0"/>
              <a:t>2</a:t>
            </a:r>
            <a:r>
              <a:rPr lang="ko-KR" altLang="en-US" dirty="0"/>
              <a:t> 제</a:t>
            </a:r>
            <a:r>
              <a:rPr lang="en-US" altLang="ko-KR" dirty="0"/>
              <a:t>4</a:t>
            </a:r>
            <a:r>
              <a:rPr lang="ko-KR" altLang="en-US" dirty="0"/>
              <a:t>주</a:t>
            </a:r>
          </a:p>
        </p:txBody>
      </p:sp>
      <p:sp>
        <p:nvSpPr>
          <p:cNvPr id="3" name="부제목 2"/>
          <p:cNvSpPr>
            <a:spLocks noGrp="1"/>
          </p:cNvSpPr>
          <p:nvPr>
            <p:ph type="subTitle" idx="1"/>
          </p:nvPr>
        </p:nvSpPr>
        <p:spPr>
          <a:xfrm>
            <a:off x="2589213" y="4094017"/>
            <a:ext cx="8915399" cy="2244437"/>
          </a:xfrm>
        </p:spPr>
        <p:txBody>
          <a:bodyPr>
            <a:noAutofit/>
          </a:bodyPr>
          <a:lstStyle/>
          <a:p>
            <a:pPr algn="r"/>
            <a:r>
              <a:rPr lang="ko-KR" altLang="en-US" sz="2800" dirty="0" err="1"/>
              <a:t>블럭쌓기용</a:t>
            </a:r>
            <a:r>
              <a:rPr lang="ko-KR" altLang="en-US" sz="2800" dirty="0"/>
              <a:t> 상자 생성하기</a:t>
            </a:r>
            <a:endParaRPr lang="en-US" altLang="ko-KR" sz="2800" dirty="0"/>
          </a:p>
          <a:p>
            <a:pPr algn="r"/>
            <a:r>
              <a:rPr lang="ko-KR" altLang="en-US" sz="2800" dirty="0" err="1"/>
              <a:t>드론</a:t>
            </a:r>
            <a:r>
              <a:rPr lang="en-US" altLang="ko-KR" sz="2800" dirty="0"/>
              <a:t>IoT</a:t>
            </a:r>
            <a:r>
              <a:rPr lang="ko-KR" altLang="en-US" sz="2800" dirty="0"/>
              <a:t>시뮬레이션학부</a:t>
            </a:r>
            <a:endParaRPr lang="en-US" altLang="ko-KR" sz="2800" dirty="0"/>
          </a:p>
          <a:p>
            <a:pPr algn="r"/>
            <a:r>
              <a:rPr lang="ko-KR" altLang="en-US" sz="2800" dirty="0"/>
              <a:t>담당교수 </a:t>
            </a:r>
            <a:r>
              <a:rPr lang="en-US" altLang="ko-KR" sz="2800" dirty="0"/>
              <a:t>: </a:t>
            </a:r>
            <a:r>
              <a:rPr lang="ko-KR" altLang="en-US" sz="2800" dirty="0"/>
              <a:t>이형원</a:t>
            </a:r>
            <a:endParaRPr lang="en-US" altLang="ko-KR" sz="2800" dirty="0"/>
          </a:p>
          <a:p>
            <a:pPr algn="r"/>
            <a:r>
              <a:rPr lang="en-US" altLang="ko-KR" sz="2800" dirty="0"/>
              <a:t>E304</a:t>
            </a:r>
            <a:r>
              <a:rPr lang="ko-KR" altLang="en-US" sz="2800" dirty="0"/>
              <a:t>호</a:t>
            </a:r>
            <a:r>
              <a:rPr lang="en-US" altLang="ko-KR" sz="2800" dirty="0"/>
              <a:t>, hwlee@inje.ac.kr</a:t>
            </a:r>
            <a:endParaRPr lang="ko-KR" altLang="en-US" sz="2800" dirty="0"/>
          </a:p>
        </p:txBody>
      </p:sp>
      <p:sp>
        <p:nvSpPr>
          <p:cNvPr id="4" name="슬라이드 번호 개체 틀 3">
            <a:extLst>
              <a:ext uri="{FF2B5EF4-FFF2-40B4-BE49-F238E27FC236}">
                <a16:creationId xmlns:a16="http://schemas.microsoft.com/office/drawing/2014/main" id="{97A50F8C-9100-43EB-BF85-E66134E95854}"/>
              </a:ext>
            </a:extLst>
          </p:cNvPr>
          <p:cNvSpPr>
            <a:spLocks noGrp="1"/>
          </p:cNvSpPr>
          <p:nvPr>
            <p:ph type="sldNum" sz="quarter" idx="12"/>
          </p:nvPr>
        </p:nvSpPr>
        <p:spPr/>
        <p:txBody>
          <a:bodyPr/>
          <a:lstStyle/>
          <a:p>
            <a:fld id="{FABEA76D-AC0B-4A8D-A15D-FF0B16DFADCB}" type="slidenum">
              <a:rPr lang="ko-KR" altLang="en-US" smtClean="0"/>
              <a:t>1</a:t>
            </a:fld>
            <a:endParaRPr lang="ko-KR" altLang="en-US"/>
          </a:p>
        </p:txBody>
      </p:sp>
      <p:sp>
        <p:nvSpPr>
          <p:cNvPr id="5" name="바닥글 개체 틀 4">
            <a:extLst>
              <a:ext uri="{FF2B5EF4-FFF2-40B4-BE49-F238E27FC236}">
                <a16:creationId xmlns:a16="http://schemas.microsoft.com/office/drawing/2014/main" id="{EC845B26-2BFD-4B30-B972-C4EEA9A46911}"/>
              </a:ext>
            </a:extLst>
          </p:cNvPr>
          <p:cNvSpPr>
            <a:spLocks noGrp="1"/>
          </p:cNvSpPr>
          <p:nvPr>
            <p:ph type="ftr" sz="quarter" idx="11"/>
          </p:nvPr>
        </p:nvSpPr>
        <p:spPr/>
        <p:txBody>
          <a:bodyPr/>
          <a:lstStyle/>
          <a:p>
            <a:r>
              <a:rPr lang="ko-KR" altLang="en-US"/>
              <a:t>게임엔진 </a:t>
            </a:r>
            <a:r>
              <a:rPr lang="en-US" altLang="ko-KR"/>
              <a:t>II</a:t>
            </a:r>
            <a:endParaRPr lang="ko-KR" altLang="en-US"/>
          </a:p>
        </p:txBody>
      </p:sp>
      <p:sp>
        <p:nvSpPr>
          <p:cNvPr id="6" name="날짜 개체 틀 5">
            <a:extLst>
              <a:ext uri="{FF2B5EF4-FFF2-40B4-BE49-F238E27FC236}">
                <a16:creationId xmlns:a16="http://schemas.microsoft.com/office/drawing/2014/main" id="{22F3E502-A9A1-425B-B536-E488F7284CDE}"/>
              </a:ext>
            </a:extLst>
          </p:cNvPr>
          <p:cNvSpPr>
            <a:spLocks noGrp="1"/>
          </p:cNvSpPr>
          <p:nvPr>
            <p:ph type="dt" sz="half" idx="10"/>
          </p:nvPr>
        </p:nvSpPr>
        <p:spPr/>
        <p:txBody>
          <a:bodyPr/>
          <a:lstStyle/>
          <a:p>
            <a:fld id="{53754096-E38F-4F0C-ADAC-3E71BC6123B4}" type="datetime1">
              <a:rPr lang="ko-KR" altLang="en-US" smtClean="0"/>
              <a:t>2023-09-26</a:t>
            </a:fld>
            <a:endParaRPr lang="ko-KR" altLang="en-US"/>
          </a:p>
        </p:txBody>
      </p:sp>
    </p:spTree>
    <p:extLst>
      <p:ext uri="{BB962C8B-B14F-4D97-AF65-F5344CB8AC3E}">
        <p14:creationId xmlns:p14="http://schemas.microsoft.com/office/powerpoint/2010/main" val="377072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917E5F2-4356-3D4E-A1F0-86F11082B928}"/>
              </a:ext>
            </a:extLst>
          </p:cNvPr>
          <p:cNvSpPr>
            <a:spLocks noGrp="1"/>
          </p:cNvSpPr>
          <p:nvPr>
            <p:ph type="title"/>
          </p:nvPr>
        </p:nvSpPr>
        <p:spPr/>
        <p:txBody>
          <a:bodyPr/>
          <a:lstStyle/>
          <a:p>
            <a:r>
              <a:rPr lang="en-US" dirty="0"/>
              <a:t>Block02 </a:t>
            </a:r>
            <a:r>
              <a:rPr lang="ko-KR" altLang="en-US" dirty="0"/>
              <a:t>의 개요</a:t>
            </a:r>
            <a:endParaRPr lang="en-US" dirty="0"/>
          </a:p>
        </p:txBody>
      </p:sp>
      <p:sp>
        <p:nvSpPr>
          <p:cNvPr id="3" name="내용 개체 틀 2">
            <a:extLst>
              <a:ext uri="{FF2B5EF4-FFF2-40B4-BE49-F238E27FC236}">
                <a16:creationId xmlns:a16="http://schemas.microsoft.com/office/drawing/2014/main" id="{CFCEEDA4-A8DD-9E82-FE5A-D3F76EE6BF4C}"/>
              </a:ext>
            </a:extLst>
          </p:cNvPr>
          <p:cNvSpPr>
            <a:spLocks noGrp="1"/>
          </p:cNvSpPr>
          <p:nvPr>
            <p:ph idx="1"/>
          </p:nvPr>
        </p:nvSpPr>
        <p:spPr/>
        <p:txBody>
          <a:bodyPr/>
          <a:lstStyle/>
          <a:p>
            <a:r>
              <a:rPr lang="ko-KR" altLang="en-US" dirty="0"/>
              <a:t>테이블을 만들고 테이블을 선택하여 </a:t>
            </a:r>
            <a:r>
              <a:rPr lang="en-US" altLang="ko-KR" dirty="0"/>
              <a:t>Activate</a:t>
            </a:r>
            <a:r>
              <a:rPr lang="ko-KR" altLang="en-US" dirty="0"/>
              <a:t>하면 계속 상자를 생성하도록 한다</a:t>
            </a:r>
            <a:r>
              <a:rPr lang="en-US" altLang="ko-KR" dirty="0"/>
              <a:t>.</a:t>
            </a:r>
          </a:p>
          <a:p>
            <a:r>
              <a:rPr lang="ko-KR" altLang="en-US" dirty="0"/>
              <a:t>상자는 위쪽의 랜덤 위치에서 떨어지도록 한다</a:t>
            </a:r>
            <a:r>
              <a:rPr lang="en-US" altLang="ko-KR" dirty="0"/>
              <a:t>.(z</a:t>
            </a:r>
            <a:r>
              <a:rPr lang="ko-KR" altLang="en-US" dirty="0"/>
              <a:t>는 변하지 않는다</a:t>
            </a:r>
            <a:r>
              <a:rPr lang="en-US" altLang="ko-KR" dirty="0"/>
              <a:t>)</a:t>
            </a:r>
          </a:p>
          <a:p>
            <a:r>
              <a:rPr lang="ko-KR" altLang="en-US" dirty="0"/>
              <a:t>상자의 색은 랜덤으로 설정한다</a:t>
            </a:r>
            <a:r>
              <a:rPr lang="en-US" altLang="ko-KR" dirty="0"/>
              <a:t>.</a:t>
            </a:r>
            <a:endParaRPr lang="en-US" dirty="0"/>
          </a:p>
        </p:txBody>
      </p:sp>
      <p:sp>
        <p:nvSpPr>
          <p:cNvPr id="4" name="날짜 개체 틀 3">
            <a:extLst>
              <a:ext uri="{FF2B5EF4-FFF2-40B4-BE49-F238E27FC236}">
                <a16:creationId xmlns:a16="http://schemas.microsoft.com/office/drawing/2014/main" id="{99F2E353-BC94-98B3-4A16-42E9B8681FD0}"/>
              </a:ext>
            </a:extLst>
          </p:cNvPr>
          <p:cNvSpPr>
            <a:spLocks noGrp="1"/>
          </p:cNvSpPr>
          <p:nvPr>
            <p:ph type="dt" sz="half" idx="10"/>
          </p:nvPr>
        </p:nvSpPr>
        <p:spPr/>
        <p:txBody>
          <a:bodyPr/>
          <a:lstStyle/>
          <a:p>
            <a:fld id="{A1BAB5C9-24DF-41C7-930D-12E6471C8C4D}" type="datetime1">
              <a:rPr lang="ko-KR" altLang="en-US" smtClean="0"/>
              <a:t>2023-09-26</a:t>
            </a:fld>
            <a:endParaRPr lang="ko-KR" altLang="en-US"/>
          </a:p>
        </p:txBody>
      </p:sp>
      <p:sp>
        <p:nvSpPr>
          <p:cNvPr id="5" name="바닥글 개체 틀 4">
            <a:extLst>
              <a:ext uri="{FF2B5EF4-FFF2-40B4-BE49-F238E27FC236}">
                <a16:creationId xmlns:a16="http://schemas.microsoft.com/office/drawing/2014/main" id="{525FAA55-3A6E-8902-A526-C3E61899F4DF}"/>
              </a:ext>
            </a:extLst>
          </p:cNvPr>
          <p:cNvSpPr>
            <a:spLocks noGrp="1"/>
          </p:cNvSpPr>
          <p:nvPr>
            <p:ph type="ftr" sz="quarter" idx="11"/>
          </p:nvPr>
        </p:nvSpPr>
        <p:spPr/>
        <p:txBody>
          <a:bodyPr/>
          <a:lstStyle/>
          <a:p>
            <a:r>
              <a:rPr lang="ko-KR" altLang="en-US"/>
              <a:t>게임엔진 </a:t>
            </a:r>
            <a:r>
              <a:rPr lang="en-US" altLang="ko-KR"/>
              <a:t>II</a:t>
            </a:r>
            <a:endParaRPr lang="ko-KR" altLang="en-US"/>
          </a:p>
        </p:txBody>
      </p:sp>
      <p:sp>
        <p:nvSpPr>
          <p:cNvPr id="6" name="슬라이드 번호 개체 틀 5">
            <a:extLst>
              <a:ext uri="{FF2B5EF4-FFF2-40B4-BE49-F238E27FC236}">
                <a16:creationId xmlns:a16="http://schemas.microsoft.com/office/drawing/2014/main" id="{7D5C2A99-825F-7906-9AE9-A26E52354F53}"/>
              </a:ext>
            </a:extLst>
          </p:cNvPr>
          <p:cNvSpPr>
            <a:spLocks noGrp="1"/>
          </p:cNvSpPr>
          <p:nvPr>
            <p:ph type="sldNum" sz="quarter" idx="12"/>
          </p:nvPr>
        </p:nvSpPr>
        <p:spPr/>
        <p:txBody>
          <a:bodyPr/>
          <a:lstStyle/>
          <a:p>
            <a:fld id="{FABEA76D-AC0B-4A8D-A15D-FF0B16DFADCB}" type="slidenum">
              <a:rPr lang="ko-KR" altLang="en-US" smtClean="0"/>
              <a:t>10</a:t>
            </a:fld>
            <a:endParaRPr lang="ko-KR" altLang="en-US"/>
          </a:p>
        </p:txBody>
      </p:sp>
    </p:spTree>
    <p:extLst>
      <p:ext uri="{BB962C8B-B14F-4D97-AF65-F5344CB8AC3E}">
        <p14:creationId xmlns:p14="http://schemas.microsoft.com/office/powerpoint/2010/main" val="2545713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549324F-6508-18B3-AD29-6CAEF6821981}"/>
              </a:ext>
            </a:extLst>
          </p:cNvPr>
          <p:cNvSpPr>
            <a:spLocks noGrp="1"/>
          </p:cNvSpPr>
          <p:nvPr>
            <p:ph type="title"/>
          </p:nvPr>
        </p:nvSpPr>
        <p:spPr/>
        <p:txBody>
          <a:bodyPr/>
          <a:lstStyle/>
          <a:p>
            <a:r>
              <a:rPr lang="en-US" altLang="ko-KR" dirty="0"/>
              <a:t>Block02 </a:t>
            </a:r>
            <a:r>
              <a:rPr lang="ko-KR" altLang="en-US" dirty="0"/>
              <a:t>프로젝트 생성</a:t>
            </a:r>
            <a:endParaRPr lang="en-US" dirty="0"/>
          </a:p>
        </p:txBody>
      </p:sp>
      <p:sp>
        <p:nvSpPr>
          <p:cNvPr id="3" name="내용 개체 틀 2">
            <a:extLst>
              <a:ext uri="{FF2B5EF4-FFF2-40B4-BE49-F238E27FC236}">
                <a16:creationId xmlns:a16="http://schemas.microsoft.com/office/drawing/2014/main" id="{87E43D88-838D-2B53-6D45-71F43DA76FAA}"/>
              </a:ext>
            </a:extLst>
          </p:cNvPr>
          <p:cNvSpPr>
            <a:spLocks noGrp="1"/>
          </p:cNvSpPr>
          <p:nvPr>
            <p:ph idx="1"/>
          </p:nvPr>
        </p:nvSpPr>
        <p:spPr/>
        <p:txBody>
          <a:bodyPr/>
          <a:lstStyle/>
          <a:p>
            <a:endParaRPr lang="en-US" dirty="0"/>
          </a:p>
        </p:txBody>
      </p:sp>
      <p:sp>
        <p:nvSpPr>
          <p:cNvPr id="4" name="날짜 개체 틀 3">
            <a:extLst>
              <a:ext uri="{FF2B5EF4-FFF2-40B4-BE49-F238E27FC236}">
                <a16:creationId xmlns:a16="http://schemas.microsoft.com/office/drawing/2014/main" id="{493DC7C7-C212-CCB5-43C2-C02A7F25437A}"/>
              </a:ext>
            </a:extLst>
          </p:cNvPr>
          <p:cNvSpPr>
            <a:spLocks noGrp="1"/>
          </p:cNvSpPr>
          <p:nvPr>
            <p:ph type="dt" sz="half" idx="10"/>
          </p:nvPr>
        </p:nvSpPr>
        <p:spPr/>
        <p:txBody>
          <a:bodyPr/>
          <a:lstStyle/>
          <a:p>
            <a:fld id="{A1BAB5C9-24DF-41C7-930D-12E6471C8C4D}" type="datetime1">
              <a:rPr lang="ko-KR" altLang="en-US" smtClean="0"/>
              <a:t>2023-09-26</a:t>
            </a:fld>
            <a:endParaRPr lang="ko-KR" altLang="en-US"/>
          </a:p>
        </p:txBody>
      </p:sp>
      <p:sp>
        <p:nvSpPr>
          <p:cNvPr id="5" name="바닥글 개체 틀 4">
            <a:extLst>
              <a:ext uri="{FF2B5EF4-FFF2-40B4-BE49-F238E27FC236}">
                <a16:creationId xmlns:a16="http://schemas.microsoft.com/office/drawing/2014/main" id="{1724CA73-ED0A-92D5-4851-DA9635AB47AF}"/>
              </a:ext>
            </a:extLst>
          </p:cNvPr>
          <p:cNvSpPr>
            <a:spLocks noGrp="1"/>
          </p:cNvSpPr>
          <p:nvPr>
            <p:ph type="ftr" sz="quarter" idx="11"/>
          </p:nvPr>
        </p:nvSpPr>
        <p:spPr/>
        <p:txBody>
          <a:bodyPr/>
          <a:lstStyle/>
          <a:p>
            <a:r>
              <a:rPr lang="ko-KR" altLang="en-US"/>
              <a:t>게임엔진 </a:t>
            </a:r>
            <a:r>
              <a:rPr lang="en-US" altLang="ko-KR"/>
              <a:t>II</a:t>
            </a:r>
            <a:endParaRPr lang="ko-KR" altLang="en-US"/>
          </a:p>
        </p:txBody>
      </p:sp>
      <p:sp>
        <p:nvSpPr>
          <p:cNvPr id="6" name="슬라이드 번호 개체 틀 5">
            <a:extLst>
              <a:ext uri="{FF2B5EF4-FFF2-40B4-BE49-F238E27FC236}">
                <a16:creationId xmlns:a16="http://schemas.microsoft.com/office/drawing/2014/main" id="{56077EA5-A8FF-1C1D-5586-0465A632B59E}"/>
              </a:ext>
            </a:extLst>
          </p:cNvPr>
          <p:cNvSpPr>
            <a:spLocks noGrp="1"/>
          </p:cNvSpPr>
          <p:nvPr>
            <p:ph type="sldNum" sz="quarter" idx="12"/>
          </p:nvPr>
        </p:nvSpPr>
        <p:spPr/>
        <p:txBody>
          <a:bodyPr/>
          <a:lstStyle/>
          <a:p>
            <a:fld id="{FABEA76D-AC0B-4A8D-A15D-FF0B16DFADCB}" type="slidenum">
              <a:rPr lang="ko-KR" altLang="en-US" smtClean="0"/>
              <a:t>11</a:t>
            </a:fld>
            <a:endParaRPr lang="ko-KR" altLang="en-US"/>
          </a:p>
        </p:txBody>
      </p:sp>
      <p:pic>
        <p:nvPicPr>
          <p:cNvPr id="8" name="그림 7">
            <a:extLst>
              <a:ext uri="{FF2B5EF4-FFF2-40B4-BE49-F238E27FC236}">
                <a16:creationId xmlns:a16="http://schemas.microsoft.com/office/drawing/2014/main" id="{53E53BDB-1B50-B866-90BD-500D66F1A366}"/>
              </a:ext>
            </a:extLst>
          </p:cNvPr>
          <p:cNvPicPr>
            <a:picLocks noChangeAspect="1"/>
          </p:cNvPicPr>
          <p:nvPr/>
        </p:nvPicPr>
        <p:blipFill>
          <a:blip r:embed="rId2"/>
          <a:stretch>
            <a:fillRect/>
          </a:stretch>
        </p:blipFill>
        <p:spPr>
          <a:xfrm>
            <a:off x="920319" y="1363469"/>
            <a:ext cx="7376064" cy="4862669"/>
          </a:xfrm>
          <a:prstGeom prst="rect">
            <a:avLst/>
          </a:prstGeom>
        </p:spPr>
      </p:pic>
    </p:spTree>
    <p:extLst>
      <p:ext uri="{BB962C8B-B14F-4D97-AF65-F5344CB8AC3E}">
        <p14:creationId xmlns:p14="http://schemas.microsoft.com/office/powerpoint/2010/main" val="1993467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A6DC384-C6A5-F63F-6DEF-53495B606446}"/>
              </a:ext>
            </a:extLst>
          </p:cNvPr>
          <p:cNvSpPr>
            <a:spLocks noGrp="1"/>
          </p:cNvSpPr>
          <p:nvPr>
            <p:ph type="title"/>
          </p:nvPr>
        </p:nvSpPr>
        <p:spPr/>
        <p:txBody>
          <a:bodyPr/>
          <a:lstStyle/>
          <a:p>
            <a:r>
              <a:rPr lang="en-US" altLang="ko-KR" dirty="0"/>
              <a:t>XR Plugin Manager </a:t>
            </a:r>
            <a:r>
              <a:rPr lang="ko-KR" altLang="en-US" dirty="0"/>
              <a:t>설치</a:t>
            </a:r>
            <a:endParaRPr lang="en-US" dirty="0"/>
          </a:p>
        </p:txBody>
      </p:sp>
      <p:sp>
        <p:nvSpPr>
          <p:cNvPr id="3" name="내용 개체 틀 2">
            <a:extLst>
              <a:ext uri="{FF2B5EF4-FFF2-40B4-BE49-F238E27FC236}">
                <a16:creationId xmlns:a16="http://schemas.microsoft.com/office/drawing/2014/main" id="{77A11B8D-732E-5B70-9BC5-A5E73AB6A54A}"/>
              </a:ext>
            </a:extLst>
          </p:cNvPr>
          <p:cNvSpPr>
            <a:spLocks noGrp="1"/>
          </p:cNvSpPr>
          <p:nvPr>
            <p:ph idx="1"/>
          </p:nvPr>
        </p:nvSpPr>
        <p:spPr>
          <a:xfrm>
            <a:off x="658994" y="1456293"/>
            <a:ext cx="4016339" cy="619847"/>
          </a:xfrm>
        </p:spPr>
        <p:txBody>
          <a:bodyPr/>
          <a:lstStyle/>
          <a:p>
            <a:r>
              <a:rPr lang="en-US" altLang="ko-KR" dirty="0"/>
              <a:t>Edit-&gt;Project Settings</a:t>
            </a:r>
            <a:endParaRPr lang="en-US" dirty="0"/>
          </a:p>
        </p:txBody>
      </p:sp>
      <p:sp>
        <p:nvSpPr>
          <p:cNvPr id="4" name="날짜 개체 틀 3">
            <a:extLst>
              <a:ext uri="{FF2B5EF4-FFF2-40B4-BE49-F238E27FC236}">
                <a16:creationId xmlns:a16="http://schemas.microsoft.com/office/drawing/2014/main" id="{4D3479E7-F798-F26B-3883-955F8B8C203D}"/>
              </a:ext>
            </a:extLst>
          </p:cNvPr>
          <p:cNvSpPr>
            <a:spLocks noGrp="1"/>
          </p:cNvSpPr>
          <p:nvPr>
            <p:ph type="dt" sz="half" idx="10"/>
          </p:nvPr>
        </p:nvSpPr>
        <p:spPr/>
        <p:txBody>
          <a:bodyPr/>
          <a:lstStyle/>
          <a:p>
            <a:fld id="{A1BAB5C9-24DF-41C7-930D-12E6471C8C4D}" type="datetime1">
              <a:rPr lang="ko-KR" altLang="en-US" smtClean="0"/>
              <a:t>2023-09-26</a:t>
            </a:fld>
            <a:endParaRPr lang="ko-KR" altLang="en-US"/>
          </a:p>
        </p:txBody>
      </p:sp>
      <p:sp>
        <p:nvSpPr>
          <p:cNvPr id="5" name="바닥글 개체 틀 4">
            <a:extLst>
              <a:ext uri="{FF2B5EF4-FFF2-40B4-BE49-F238E27FC236}">
                <a16:creationId xmlns:a16="http://schemas.microsoft.com/office/drawing/2014/main" id="{83766A0B-EC91-9956-CA5E-C422A273DAE9}"/>
              </a:ext>
            </a:extLst>
          </p:cNvPr>
          <p:cNvSpPr>
            <a:spLocks noGrp="1"/>
          </p:cNvSpPr>
          <p:nvPr>
            <p:ph type="ftr" sz="quarter" idx="11"/>
          </p:nvPr>
        </p:nvSpPr>
        <p:spPr/>
        <p:txBody>
          <a:bodyPr/>
          <a:lstStyle/>
          <a:p>
            <a:r>
              <a:rPr lang="ko-KR" altLang="en-US"/>
              <a:t>게임엔진 </a:t>
            </a:r>
            <a:r>
              <a:rPr lang="en-US" altLang="ko-KR"/>
              <a:t>II</a:t>
            </a:r>
            <a:endParaRPr lang="ko-KR" altLang="en-US"/>
          </a:p>
        </p:txBody>
      </p:sp>
      <p:sp>
        <p:nvSpPr>
          <p:cNvPr id="6" name="슬라이드 번호 개체 틀 5">
            <a:extLst>
              <a:ext uri="{FF2B5EF4-FFF2-40B4-BE49-F238E27FC236}">
                <a16:creationId xmlns:a16="http://schemas.microsoft.com/office/drawing/2014/main" id="{9EDB2C55-1BFF-C35B-71B4-C16CB5D9C23E}"/>
              </a:ext>
            </a:extLst>
          </p:cNvPr>
          <p:cNvSpPr>
            <a:spLocks noGrp="1"/>
          </p:cNvSpPr>
          <p:nvPr>
            <p:ph type="sldNum" sz="quarter" idx="12"/>
          </p:nvPr>
        </p:nvSpPr>
        <p:spPr/>
        <p:txBody>
          <a:bodyPr/>
          <a:lstStyle/>
          <a:p>
            <a:fld id="{FABEA76D-AC0B-4A8D-A15D-FF0B16DFADCB}" type="slidenum">
              <a:rPr lang="ko-KR" altLang="en-US" smtClean="0"/>
              <a:t>12</a:t>
            </a:fld>
            <a:endParaRPr lang="ko-KR" altLang="en-US"/>
          </a:p>
        </p:txBody>
      </p:sp>
      <p:pic>
        <p:nvPicPr>
          <p:cNvPr id="7" name="Picture 7">
            <a:extLst>
              <a:ext uri="{FF2B5EF4-FFF2-40B4-BE49-F238E27FC236}">
                <a16:creationId xmlns:a16="http://schemas.microsoft.com/office/drawing/2014/main" id="{87E7E2F8-6603-DDDE-1AB0-0620E23D32E9}"/>
              </a:ext>
            </a:extLst>
          </p:cNvPr>
          <p:cNvPicPr>
            <a:picLocks noChangeAspect="1"/>
          </p:cNvPicPr>
          <p:nvPr/>
        </p:nvPicPr>
        <p:blipFill>
          <a:blip r:embed="rId2"/>
          <a:stretch>
            <a:fillRect/>
          </a:stretch>
        </p:blipFill>
        <p:spPr>
          <a:xfrm>
            <a:off x="129942" y="1915467"/>
            <a:ext cx="6537854" cy="3591926"/>
          </a:xfrm>
          <a:prstGeom prst="rect">
            <a:avLst/>
          </a:prstGeom>
        </p:spPr>
      </p:pic>
      <p:sp>
        <p:nvSpPr>
          <p:cNvPr id="8" name="Rectangle: Rounded Corners 8">
            <a:extLst>
              <a:ext uri="{FF2B5EF4-FFF2-40B4-BE49-F238E27FC236}">
                <a16:creationId xmlns:a16="http://schemas.microsoft.com/office/drawing/2014/main" id="{EEA69CC5-66EF-EC9F-BCA0-C0671499F16D}"/>
              </a:ext>
            </a:extLst>
          </p:cNvPr>
          <p:cNvSpPr/>
          <p:nvPr/>
        </p:nvSpPr>
        <p:spPr>
          <a:xfrm>
            <a:off x="1782922" y="2639085"/>
            <a:ext cx="4929282" cy="287711"/>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9">
            <a:extLst>
              <a:ext uri="{FF2B5EF4-FFF2-40B4-BE49-F238E27FC236}">
                <a16:creationId xmlns:a16="http://schemas.microsoft.com/office/drawing/2014/main" id="{D72D5801-E6D3-637C-86F8-6F3B5DD053D2}"/>
              </a:ext>
            </a:extLst>
          </p:cNvPr>
          <p:cNvPicPr>
            <a:picLocks noChangeAspect="1"/>
          </p:cNvPicPr>
          <p:nvPr/>
        </p:nvPicPr>
        <p:blipFill>
          <a:blip r:embed="rId3"/>
          <a:stretch>
            <a:fillRect/>
          </a:stretch>
        </p:blipFill>
        <p:spPr>
          <a:xfrm>
            <a:off x="7150504" y="1404995"/>
            <a:ext cx="3309826" cy="1830276"/>
          </a:xfrm>
          <a:prstGeom prst="rect">
            <a:avLst/>
          </a:prstGeom>
        </p:spPr>
      </p:pic>
      <p:sp>
        <p:nvSpPr>
          <p:cNvPr id="10" name="Rectangle: Rounded Corners 10">
            <a:extLst>
              <a:ext uri="{FF2B5EF4-FFF2-40B4-BE49-F238E27FC236}">
                <a16:creationId xmlns:a16="http://schemas.microsoft.com/office/drawing/2014/main" id="{BD3FB7DD-C62C-3EF5-031E-CE1E9CFC6A87}"/>
              </a:ext>
            </a:extLst>
          </p:cNvPr>
          <p:cNvSpPr/>
          <p:nvPr/>
        </p:nvSpPr>
        <p:spPr>
          <a:xfrm>
            <a:off x="7923213" y="1792117"/>
            <a:ext cx="903525" cy="624207"/>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2">
            <a:extLst>
              <a:ext uri="{FF2B5EF4-FFF2-40B4-BE49-F238E27FC236}">
                <a16:creationId xmlns:a16="http://schemas.microsoft.com/office/drawing/2014/main" id="{B155F5C0-B97C-F18B-54E9-57BD05BC45AD}"/>
              </a:ext>
            </a:extLst>
          </p:cNvPr>
          <p:cNvPicPr>
            <a:picLocks noChangeAspect="1"/>
          </p:cNvPicPr>
          <p:nvPr/>
        </p:nvPicPr>
        <p:blipFill>
          <a:blip r:embed="rId4"/>
          <a:stretch>
            <a:fillRect/>
          </a:stretch>
        </p:blipFill>
        <p:spPr>
          <a:xfrm>
            <a:off x="2187962" y="4608789"/>
            <a:ext cx="3269585" cy="1793810"/>
          </a:xfrm>
          <a:prstGeom prst="rect">
            <a:avLst/>
          </a:prstGeom>
        </p:spPr>
      </p:pic>
      <p:sp>
        <p:nvSpPr>
          <p:cNvPr id="12" name="Rectangle: Rounded Corners 13">
            <a:extLst>
              <a:ext uri="{FF2B5EF4-FFF2-40B4-BE49-F238E27FC236}">
                <a16:creationId xmlns:a16="http://schemas.microsoft.com/office/drawing/2014/main" id="{48EC0BD5-A516-6B05-B40E-1C8F64060C24}"/>
              </a:ext>
            </a:extLst>
          </p:cNvPr>
          <p:cNvSpPr/>
          <p:nvPr/>
        </p:nvSpPr>
        <p:spPr>
          <a:xfrm>
            <a:off x="3000055" y="4881487"/>
            <a:ext cx="1917243" cy="624207"/>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E2B0E1F-7257-15F0-5753-28EB7A91C447}"/>
              </a:ext>
            </a:extLst>
          </p:cNvPr>
          <p:cNvSpPr txBox="1"/>
          <p:nvPr/>
        </p:nvSpPr>
        <p:spPr>
          <a:xfrm>
            <a:off x="2684272" y="3083885"/>
            <a:ext cx="311304" cy="369332"/>
          </a:xfrm>
          <a:prstGeom prst="rect">
            <a:avLst/>
          </a:prstGeom>
          <a:solidFill>
            <a:schemeClr val="accent2"/>
          </a:solidFill>
          <a:ln w="19050">
            <a:solidFill>
              <a:srgbClr val="FF0000"/>
            </a:solidFill>
          </a:ln>
        </p:spPr>
        <p:txBody>
          <a:bodyPr wrap="none" rtlCol="0">
            <a:spAutoFit/>
          </a:bodyPr>
          <a:lstStyle/>
          <a:p>
            <a:r>
              <a:rPr lang="en-US" altLang="ko-KR"/>
              <a:t>1</a:t>
            </a:r>
            <a:endParaRPr lang="en-US"/>
          </a:p>
        </p:txBody>
      </p:sp>
      <p:sp>
        <p:nvSpPr>
          <p:cNvPr id="15" name="TextBox 14">
            <a:extLst>
              <a:ext uri="{FF2B5EF4-FFF2-40B4-BE49-F238E27FC236}">
                <a16:creationId xmlns:a16="http://schemas.microsoft.com/office/drawing/2014/main" id="{D7DA4D40-CFFB-8421-EDFF-B8AE4992576B}"/>
              </a:ext>
            </a:extLst>
          </p:cNvPr>
          <p:cNvSpPr txBox="1"/>
          <p:nvPr/>
        </p:nvSpPr>
        <p:spPr>
          <a:xfrm>
            <a:off x="8420333" y="2590417"/>
            <a:ext cx="311304" cy="369332"/>
          </a:xfrm>
          <a:prstGeom prst="rect">
            <a:avLst/>
          </a:prstGeom>
          <a:solidFill>
            <a:schemeClr val="accent2"/>
          </a:solidFill>
          <a:ln w="19050">
            <a:solidFill>
              <a:srgbClr val="FF0000"/>
            </a:solidFill>
          </a:ln>
        </p:spPr>
        <p:txBody>
          <a:bodyPr wrap="none" rtlCol="0">
            <a:spAutoFit/>
          </a:bodyPr>
          <a:lstStyle/>
          <a:p>
            <a:r>
              <a:rPr lang="en-US" altLang="ko-KR" dirty="0"/>
              <a:t>2</a:t>
            </a:r>
            <a:endParaRPr lang="en-US" dirty="0"/>
          </a:p>
        </p:txBody>
      </p:sp>
      <p:pic>
        <p:nvPicPr>
          <p:cNvPr id="18" name="그림 17">
            <a:extLst>
              <a:ext uri="{FF2B5EF4-FFF2-40B4-BE49-F238E27FC236}">
                <a16:creationId xmlns:a16="http://schemas.microsoft.com/office/drawing/2014/main" id="{9FEAC59D-BBA7-B536-4438-AF8742657D46}"/>
              </a:ext>
            </a:extLst>
          </p:cNvPr>
          <p:cNvPicPr>
            <a:picLocks noChangeAspect="1"/>
          </p:cNvPicPr>
          <p:nvPr/>
        </p:nvPicPr>
        <p:blipFill>
          <a:blip r:embed="rId5"/>
          <a:stretch>
            <a:fillRect/>
          </a:stretch>
        </p:blipFill>
        <p:spPr>
          <a:xfrm>
            <a:off x="7138149" y="3294430"/>
            <a:ext cx="3588071" cy="1949602"/>
          </a:xfrm>
          <a:prstGeom prst="rect">
            <a:avLst/>
          </a:prstGeom>
        </p:spPr>
      </p:pic>
      <p:sp>
        <p:nvSpPr>
          <p:cNvPr id="19" name="Rectangle: Rounded Corners 8">
            <a:extLst>
              <a:ext uri="{FF2B5EF4-FFF2-40B4-BE49-F238E27FC236}">
                <a16:creationId xmlns:a16="http://schemas.microsoft.com/office/drawing/2014/main" id="{A8FEA07C-0213-B799-36F7-25899356B82E}"/>
              </a:ext>
            </a:extLst>
          </p:cNvPr>
          <p:cNvSpPr/>
          <p:nvPr/>
        </p:nvSpPr>
        <p:spPr>
          <a:xfrm>
            <a:off x="8063857" y="3643698"/>
            <a:ext cx="2662363" cy="287711"/>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8">
            <a:extLst>
              <a:ext uri="{FF2B5EF4-FFF2-40B4-BE49-F238E27FC236}">
                <a16:creationId xmlns:a16="http://schemas.microsoft.com/office/drawing/2014/main" id="{3E14E0DA-4E6E-C10B-6161-5C8E399C98AE}"/>
              </a:ext>
            </a:extLst>
          </p:cNvPr>
          <p:cNvSpPr/>
          <p:nvPr/>
        </p:nvSpPr>
        <p:spPr>
          <a:xfrm>
            <a:off x="7089151" y="5115356"/>
            <a:ext cx="1064249" cy="187835"/>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166D382E-390B-0BC1-7683-571076531987}"/>
              </a:ext>
            </a:extLst>
          </p:cNvPr>
          <p:cNvSpPr txBox="1"/>
          <p:nvPr/>
        </p:nvSpPr>
        <p:spPr>
          <a:xfrm>
            <a:off x="8731637" y="4162923"/>
            <a:ext cx="311304" cy="369332"/>
          </a:xfrm>
          <a:prstGeom prst="rect">
            <a:avLst/>
          </a:prstGeom>
          <a:solidFill>
            <a:schemeClr val="accent2"/>
          </a:solidFill>
          <a:ln w="19050">
            <a:solidFill>
              <a:srgbClr val="FF0000"/>
            </a:solidFill>
          </a:ln>
        </p:spPr>
        <p:txBody>
          <a:bodyPr wrap="none" rtlCol="0">
            <a:spAutoFit/>
          </a:bodyPr>
          <a:lstStyle/>
          <a:p>
            <a:r>
              <a:rPr lang="en-US" altLang="ko-KR" dirty="0"/>
              <a:t>3</a:t>
            </a:r>
            <a:endParaRPr lang="en-US" dirty="0"/>
          </a:p>
        </p:txBody>
      </p:sp>
      <p:sp>
        <p:nvSpPr>
          <p:cNvPr id="22" name="TextBox 21">
            <a:extLst>
              <a:ext uri="{FF2B5EF4-FFF2-40B4-BE49-F238E27FC236}">
                <a16:creationId xmlns:a16="http://schemas.microsoft.com/office/drawing/2014/main" id="{6A11A6FB-051F-AD9A-E613-CC879D5CE64E}"/>
              </a:ext>
            </a:extLst>
          </p:cNvPr>
          <p:cNvSpPr txBox="1"/>
          <p:nvPr/>
        </p:nvSpPr>
        <p:spPr>
          <a:xfrm>
            <a:off x="6968264" y="5381212"/>
            <a:ext cx="5019964" cy="369332"/>
          </a:xfrm>
          <a:prstGeom prst="rect">
            <a:avLst/>
          </a:prstGeom>
          <a:solidFill>
            <a:srgbClr val="FFFF00"/>
          </a:solidFill>
        </p:spPr>
        <p:txBody>
          <a:bodyPr wrap="none" rtlCol="0">
            <a:spAutoFit/>
          </a:bodyPr>
          <a:lstStyle/>
          <a:p>
            <a:r>
              <a:rPr lang="en-US" dirty="0"/>
              <a:t>Stereo Rendering Mode </a:t>
            </a:r>
            <a:r>
              <a:rPr lang="en-US"/>
              <a:t>-&gt; Multi Pass </a:t>
            </a:r>
            <a:r>
              <a:rPr lang="ko-KR" altLang="en-US" dirty="0"/>
              <a:t>로 설정</a:t>
            </a:r>
            <a:endParaRPr lang="en-US" dirty="0"/>
          </a:p>
        </p:txBody>
      </p:sp>
      <p:sp>
        <p:nvSpPr>
          <p:cNvPr id="23" name="TextBox 22">
            <a:extLst>
              <a:ext uri="{FF2B5EF4-FFF2-40B4-BE49-F238E27FC236}">
                <a16:creationId xmlns:a16="http://schemas.microsoft.com/office/drawing/2014/main" id="{310D2A5D-61B5-138D-3CCE-7EEDBA67653D}"/>
              </a:ext>
            </a:extLst>
          </p:cNvPr>
          <p:cNvSpPr txBox="1"/>
          <p:nvPr/>
        </p:nvSpPr>
        <p:spPr>
          <a:xfrm>
            <a:off x="3882948" y="5770775"/>
            <a:ext cx="311304" cy="369332"/>
          </a:xfrm>
          <a:prstGeom prst="rect">
            <a:avLst/>
          </a:prstGeom>
          <a:solidFill>
            <a:schemeClr val="accent2"/>
          </a:solidFill>
          <a:ln w="19050">
            <a:solidFill>
              <a:srgbClr val="FF0000"/>
            </a:solidFill>
          </a:ln>
        </p:spPr>
        <p:txBody>
          <a:bodyPr wrap="none" rtlCol="0">
            <a:spAutoFit/>
          </a:bodyPr>
          <a:lstStyle/>
          <a:p>
            <a:r>
              <a:rPr lang="en-US" altLang="ko-KR" dirty="0"/>
              <a:t>4</a:t>
            </a:r>
            <a:endParaRPr lang="en-US" dirty="0"/>
          </a:p>
        </p:txBody>
      </p:sp>
      <p:sp>
        <p:nvSpPr>
          <p:cNvPr id="24" name="TextBox 23">
            <a:extLst>
              <a:ext uri="{FF2B5EF4-FFF2-40B4-BE49-F238E27FC236}">
                <a16:creationId xmlns:a16="http://schemas.microsoft.com/office/drawing/2014/main" id="{6C49A6E6-0819-898E-C7FA-0DB00E2F5F88}"/>
              </a:ext>
            </a:extLst>
          </p:cNvPr>
          <p:cNvSpPr txBox="1"/>
          <p:nvPr/>
        </p:nvSpPr>
        <p:spPr>
          <a:xfrm>
            <a:off x="4628167" y="6015085"/>
            <a:ext cx="3805785" cy="369332"/>
          </a:xfrm>
          <a:prstGeom prst="rect">
            <a:avLst/>
          </a:prstGeom>
          <a:solidFill>
            <a:srgbClr val="FFFF00"/>
          </a:solidFill>
        </p:spPr>
        <p:txBody>
          <a:bodyPr wrap="none" rtlCol="0">
            <a:spAutoFit/>
          </a:bodyPr>
          <a:lstStyle/>
          <a:p>
            <a:r>
              <a:rPr lang="en-US" altLang="ko-KR" dirty="0"/>
              <a:t>Android</a:t>
            </a:r>
            <a:r>
              <a:rPr lang="ko-KR" altLang="en-US" dirty="0"/>
              <a:t>에 대해서도 동일하게 설정</a:t>
            </a:r>
            <a:endParaRPr lang="en-US" dirty="0"/>
          </a:p>
        </p:txBody>
      </p:sp>
    </p:spTree>
    <p:extLst>
      <p:ext uri="{BB962C8B-B14F-4D97-AF65-F5344CB8AC3E}">
        <p14:creationId xmlns:p14="http://schemas.microsoft.com/office/powerpoint/2010/main" val="54927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E85CFA0-00C6-F820-CE39-4072345B5640}"/>
              </a:ext>
            </a:extLst>
          </p:cNvPr>
          <p:cNvSpPr>
            <a:spLocks noGrp="1"/>
          </p:cNvSpPr>
          <p:nvPr>
            <p:ph type="title"/>
          </p:nvPr>
        </p:nvSpPr>
        <p:spPr/>
        <p:txBody>
          <a:bodyPr/>
          <a:lstStyle/>
          <a:p>
            <a:r>
              <a:rPr lang="en-US" altLang="ko-KR" dirty="0"/>
              <a:t>XR Interaction Toolkit </a:t>
            </a:r>
            <a:r>
              <a:rPr lang="ko-KR" altLang="en-US" dirty="0"/>
              <a:t>설치</a:t>
            </a:r>
            <a:endParaRPr lang="en-US" dirty="0"/>
          </a:p>
        </p:txBody>
      </p:sp>
      <p:sp>
        <p:nvSpPr>
          <p:cNvPr id="3" name="내용 개체 틀 2">
            <a:extLst>
              <a:ext uri="{FF2B5EF4-FFF2-40B4-BE49-F238E27FC236}">
                <a16:creationId xmlns:a16="http://schemas.microsoft.com/office/drawing/2014/main" id="{54784656-33F1-5A9B-854E-A5E0884D320B}"/>
              </a:ext>
            </a:extLst>
          </p:cNvPr>
          <p:cNvSpPr>
            <a:spLocks noGrp="1"/>
          </p:cNvSpPr>
          <p:nvPr>
            <p:ph idx="1"/>
          </p:nvPr>
        </p:nvSpPr>
        <p:spPr>
          <a:xfrm>
            <a:off x="838200" y="1825625"/>
            <a:ext cx="5377665" cy="563117"/>
          </a:xfrm>
        </p:spPr>
        <p:txBody>
          <a:bodyPr/>
          <a:lstStyle/>
          <a:p>
            <a:r>
              <a:rPr lang="en-US" altLang="ko-KR"/>
              <a:t>Window -&gt; Package Manager</a:t>
            </a:r>
            <a:endParaRPr lang="en-US"/>
          </a:p>
        </p:txBody>
      </p:sp>
      <p:sp>
        <p:nvSpPr>
          <p:cNvPr id="4" name="날짜 개체 틀 3">
            <a:extLst>
              <a:ext uri="{FF2B5EF4-FFF2-40B4-BE49-F238E27FC236}">
                <a16:creationId xmlns:a16="http://schemas.microsoft.com/office/drawing/2014/main" id="{E1487AEB-7CB4-CDDE-640C-9F6BEA531104}"/>
              </a:ext>
            </a:extLst>
          </p:cNvPr>
          <p:cNvSpPr>
            <a:spLocks noGrp="1"/>
          </p:cNvSpPr>
          <p:nvPr>
            <p:ph type="dt" sz="half" idx="10"/>
          </p:nvPr>
        </p:nvSpPr>
        <p:spPr/>
        <p:txBody>
          <a:bodyPr/>
          <a:lstStyle/>
          <a:p>
            <a:fld id="{A1BAB5C9-24DF-41C7-930D-12E6471C8C4D}" type="datetime1">
              <a:rPr lang="ko-KR" altLang="en-US" smtClean="0"/>
              <a:t>2023-09-26</a:t>
            </a:fld>
            <a:endParaRPr lang="ko-KR" altLang="en-US"/>
          </a:p>
        </p:txBody>
      </p:sp>
      <p:sp>
        <p:nvSpPr>
          <p:cNvPr id="5" name="바닥글 개체 틀 4">
            <a:extLst>
              <a:ext uri="{FF2B5EF4-FFF2-40B4-BE49-F238E27FC236}">
                <a16:creationId xmlns:a16="http://schemas.microsoft.com/office/drawing/2014/main" id="{34E51A66-913E-9779-5BCB-F5F797B507FB}"/>
              </a:ext>
            </a:extLst>
          </p:cNvPr>
          <p:cNvSpPr>
            <a:spLocks noGrp="1"/>
          </p:cNvSpPr>
          <p:nvPr>
            <p:ph type="ftr" sz="quarter" idx="11"/>
          </p:nvPr>
        </p:nvSpPr>
        <p:spPr/>
        <p:txBody>
          <a:bodyPr/>
          <a:lstStyle/>
          <a:p>
            <a:r>
              <a:rPr lang="ko-KR" altLang="en-US"/>
              <a:t>게임엔진 </a:t>
            </a:r>
            <a:r>
              <a:rPr lang="en-US" altLang="ko-KR"/>
              <a:t>II</a:t>
            </a:r>
            <a:endParaRPr lang="ko-KR" altLang="en-US"/>
          </a:p>
        </p:txBody>
      </p:sp>
      <p:sp>
        <p:nvSpPr>
          <p:cNvPr id="6" name="슬라이드 번호 개체 틀 5">
            <a:extLst>
              <a:ext uri="{FF2B5EF4-FFF2-40B4-BE49-F238E27FC236}">
                <a16:creationId xmlns:a16="http://schemas.microsoft.com/office/drawing/2014/main" id="{A3F90BB4-AC5C-2097-97CB-1226CE5C53D8}"/>
              </a:ext>
            </a:extLst>
          </p:cNvPr>
          <p:cNvSpPr>
            <a:spLocks noGrp="1"/>
          </p:cNvSpPr>
          <p:nvPr>
            <p:ph type="sldNum" sz="quarter" idx="12"/>
          </p:nvPr>
        </p:nvSpPr>
        <p:spPr/>
        <p:txBody>
          <a:bodyPr/>
          <a:lstStyle/>
          <a:p>
            <a:fld id="{FABEA76D-AC0B-4A8D-A15D-FF0B16DFADCB}" type="slidenum">
              <a:rPr lang="ko-KR" altLang="en-US" smtClean="0"/>
              <a:t>13</a:t>
            </a:fld>
            <a:endParaRPr lang="ko-KR" altLang="en-US"/>
          </a:p>
        </p:txBody>
      </p:sp>
      <p:pic>
        <p:nvPicPr>
          <p:cNvPr id="7" name="Picture 11">
            <a:extLst>
              <a:ext uri="{FF2B5EF4-FFF2-40B4-BE49-F238E27FC236}">
                <a16:creationId xmlns:a16="http://schemas.microsoft.com/office/drawing/2014/main" id="{D9B0B052-25CE-CD36-BCC6-66364438C0CE}"/>
              </a:ext>
            </a:extLst>
          </p:cNvPr>
          <p:cNvPicPr>
            <a:picLocks noChangeAspect="1"/>
          </p:cNvPicPr>
          <p:nvPr/>
        </p:nvPicPr>
        <p:blipFill>
          <a:blip r:embed="rId2"/>
          <a:stretch>
            <a:fillRect/>
          </a:stretch>
        </p:blipFill>
        <p:spPr>
          <a:xfrm>
            <a:off x="521243" y="2268192"/>
            <a:ext cx="4740206" cy="4216124"/>
          </a:xfrm>
          <a:prstGeom prst="rect">
            <a:avLst/>
          </a:prstGeom>
        </p:spPr>
      </p:pic>
      <p:sp>
        <p:nvSpPr>
          <p:cNvPr id="8" name="Rectangle: Rounded Corners 12">
            <a:extLst>
              <a:ext uri="{FF2B5EF4-FFF2-40B4-BE49-F238E27FC236}">
                <a16:creationId xmlns:a16="http://schemas.microsoft.com/office/drawing/2014/main" id="{2103B4DE-E24F-6FDE-FDF6-1BA5667366BC}"/>
              </a:ext>
            </a:extLst>
          </p:cNvPr>
          <p:cNvSpPr/>
          <p:nvPr/>
        </p:nvSpPr>
        <p:spPr>
          <a:xfrm>
            <a:off x="491652" y="5955621"/>
            <a:ext cx="2950192" cy="400730"/>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14">
            <a:extLst>
              <a:ext uri="{FF2B5EF4-FFF2-40B4-BE49-F238E27FC236}">
                <a16:creationId xmlns:a16="http://schemas.microsoft.com/office/drawing/2014/main" id="{013CA67C-2B7B-B1A4-85EB-9C478047219A}"/>
              </a:ext>
            </a:extLst>
          </p:cNvPr>
          <p:cNvPicPr>
            <a:picLocks noChangeAspect="1"/>
          </p:cNvPicPr>
          <p:nvPr/>
        </p:nvPicPr>
        <p:blipFill>
          <a:blip r:embed="rId3"/>
          <a:stretch>
            <a:fillRect/>
          </a:stretch>
        </p:blipFill>
        <p:spPr>
          <a:xfrm>
            <a:off x="5434024" y="2388742"/>
            <a:ext cx="3097017" cy="1434189"/>
          </a:xfrm>
          <a:prstGeom prst="rect">
            <a:avLst/>
          </a:prstGeom>
        </p:spPr>
      </p:pic>
      <p:sp>
        <p:nvSpPr>
          <p:cNvPr id="10" name="Rectangle: Rounded Corners 15">
            <a:extLst>
              <a:ext uri="{FF2B5EF4-FFF2-40B4-BE49-F238E27FC236}">
                <a16:creationId xmlns:a16="http://schemas.microsoft.com/office/drawing/2014/main" id="{4CF6E0ED-48C9-DF25-B249-5529D84338E3}"/>
              </a:ext>
            </a:extLst>
          </p:cNvPr>
          <p:cNvSpPr/>
          <p:nvPr/>
        </p:nvSpPr>
        <p:spPr>
          <a:xfrm>
            <a:off x="6913716" y="3503472"/>
            <a:ext cx="996585" cy="272768"/>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7">
            <a:extLst>
              <a:ext uri="{FF2B5EF4-FFF2-40B4-BE49-F238E27FC236}">
                <a16:creationId xmlns:a16="http://schemas.microsoft.com/office/drawing/2014/main" id="{4F73A803-9E02-E1E8-440E-8E6CF64B3C0A}"/>
              </a:ext>
            </a:extLst>
          </p:cNvPr>
          <p:cNvPicPr>
            <a:picLocks noChangeAspect="1"/>
          </p:cNvPicPr>
          <p:nvPr/>
        </p:nvPicPr>
        <p:blipFill>
          <a:blip r:embed="rId4"/>
          <a:stretch>
            <a:fillRect/>
          </a:stretch>
        </p:blipFill>
        <p:spPr>
          <a:xfrm>
            <a:off x="5333482" y="3905608"/>
            <a:ext cx="3298100" cy="2505663"/>
          </a:xfrm>
          <a:prstGeom prst="rect">
            <a:avLst/>
          </a:prstGeom>
        </p:spPr>
      </p:pic>
      <p:sp>
        <p:nvSpPr>
          <p:cNvPr id="12" name="Rectangle: Rounded Corners 18">
            <a:extLst>
              <a:ext uri="{FF2B5EF4-FFF2-40B4-BE49-F238E27FC236}">
                <a16:creationId xmlns:a16="http://schemas.microsoft.com/office/drawing/2014/main" id="{19E2BD70-8708-FAD9-38F9-CD60866740D7}"/>
              </a:ext>
            </a:extLst>
          </p:cNvPr>
          <p:cNvSpPr/>
          <p:nvPr/>
        </p:nvSpPr>
        <p:spPr>
          <a:xfrm>
            <a:off x="6484239" y="6045183"/>
            <a:ext cx="1363570" cy="272768"/>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20">
            <a:extLst>
              <a:ext uri="{FF2B5EF4-FFF2-40B4-BE49-F238E27FC236}">
                <a16:creationId xmlns:a16="http://schemas.microsoft.com/office/drawing/2014/main" id="{44B9C3F1-6B02-E9A4-2D0B-62EF5C4F3B09}"/>
              </a:ext>
            </a:extLst>
          </p:cNvPr>
          <p:cNvSpPr/>
          <p:nvPr/>
        </p:nvSpPr>
        <p:spPr>
          <a:xfrm>
            <a:off x="6341332" y="2589685"/>
            <a:ext cx="1525870" cy="272768"/>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2">
            <a:extLst>
              <a:ext uri="{FF2B5EF4-FFF2-40B4-BE49-F238E27FC236}">
                <a16:creationId xmlns:a16="http://schemas.microsoft.com/office/drawing/2014/main" id="{1E23A69A-D6F2-1987-1396-596E44089B79}"/>
              </a:ext>
            </a:extLst>
          </p:cNvPr>
          <p:cNvPicPr>
            <a:picLocks noChangeAspect="1"/>
          </p:cNvPicPr>
          <p:nvPr/>
        </p:nvPicPr>
        <p:blipFill>
          <a:blip r:embed="rId5"/>
          <a:stretch>
            <a:fillRect/>
          </a:stretch>
        </p:blipFill>
        <p:spPr>
          <a:xfrm>
            <a:off x="8531041" y="2933286"/>
            <a:ext cx="3629400" cy="1140371"/>
          </a:xfrm>
          <a:prstGeom prst="rect">
            <a:avLst/>
          </a:prstGeom>
        </p:spPr>
      </p:pic>
      <p:pic>
        <p:nvPicPr>
          <p:cNvPr id="15" name="Picture 24">
            <a:extLst>
              <a:ext uri="{FF2B5EF4-FFF2-40B4-BE49-F238E27FC236}">
                <a16:creationId xmlns:a16="http://schemas.microsoft.com/office/drawing/2014/main" id="{2C639ACE-453C-4414-A4C5-98E3AAB7FB40}"/>
              </a:ext>
            </a:extLst>
          </p:cNvPr>
          <p:cNvPicPr>
            <a:picLocks noChangeAspect="1"/>
          </p:cNvPicPr>
          <p:nvPr/>
        </p:nvPicPr>
        <p:blipFill>
          <a:blip r:embed="rId6"/>
          <a:stretch>
            <a:fillRect/>
          </a:stretch>
        </p:blipFill>
        <p:spPr>
          <a:xfrm>
            <a:off x="9189229" y="4599584"/>
            <a:ext cx="2559825" cy="1643344"/>
          </a:xfrm>
          <a:prstGeom prst="rect">
            <a:avLst/>
          </a:prstGeom>
        </p:spPr>
      </p:pic>
      <p:sp>
        <p:nvSpPr>
          <p:cNvPr id="16" name="Rectangle: Rounded Corners 25">
            <a:extLst>
              <a:ext uri="{FF2B5EF4-FFF2-40B4-BE49-F238E27FC236}">
                <a16:creationId xmlns:a16="http://schemas.microsoft.com/office/drawing/2014/main" id="{955B391F-7CFD-2F46-5688-9ECCFD6B4E3A}"/>
              </a:ext>
            </a:extLst>
          </p:cNvPr>
          <p:cNvSpPr/>
          <p:nvPr/>
        </p:nvSpPr>
        <p:spPr>
          <a:xfrm>
            <a:off x="9548832" y="5914429"/>
            <a:ext cx="2236182" cy="272768"/>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28CCCB3-3B54-9680-61B3-E23F9F924159}"/>
              </a:ext>
            </a:extLst>
          </p:cNvPr>
          <p:cNvSpPr txBox="1"/>
          <p:nvPr/>
        </p:nvSpPr>
        <p:spPr>
          <a:xfrm>
            <a:off x="3002771" y="5421256"/>
            <a:ext cx="311304" cy="369332"/>
          </a:xfrm>
          <a:prstGeom prst="rect">
            <a:avLst/>
          </a:prstGeom>
          <a:solidFill>
            <a:schemeClr val="accent2"/>
          </a:solidFill>
          <a:ln w="19050">
            <a:solidFill>
              <a:srgbClr val="FF0000"/>
            </a:solidFill>
          </a:ln>
        </p:spPr>
        <p:txBody>
          <a:bodyPr wrap="none" rtlCol="0">
            <a:spAutoFit/>
          </a:bodyPr>
          <a:lstStyle/>
          <a:p>
            <a:r>
              <a:rPr lang="en-US" altLang="ko-KR"/>
              <a:t>1</a:t>
            </a:r>
            <a:endParaRPr lang="en-US"/>
          </a:p>
        </p:txBody>
      </p:sp>
      <p:sp>
        <p:nvSpPr>
          <p:cNvPr id="18" name="TextBox 17">
            <a:extLst>
              <a:ext uri="{FF2B5EF4-FFF2-40B4-BE49-F238E27FC236}">
                <a16:creationId xmlns:a16="http://schemas.microsoft.com/office/drawing/2014/main" id="{1D893B98-9069-EB64-2D0A-6A8C43042C7E}"/>
              </a:ext>
            </a:extLst>
          </p:cNvPr>
          <p:cNvSpPr txBox="1"/>
          <p:nvPr/>
        </p:nvSpPr>
        <p:spPr>
          <a:xfrm>
            <a:off x="1471213" y="4763172"/>
            <a:ext cx="2055819" cy="369332"/>
          </a:xfrm>
          <a:prstGeom prst="rect">
            <a:avLst/>
          </a:prstGeom>
          <a:solidFill>
            <a:srgbClr val="FFFF00"/>
          </a:solidFill>
        </p:spPr>
        <p:txBody>
          <a:bodyPr wrap="none" rtlCol="0">
            <a:spAutoFit/>
          </a:bodyPr>
          <a:lstStyle/>
          <a:p>
            <a:r>
              <a:rPr lang="en-US" altLang="ko-KR" dirty="0"/>
              <a:t>Version 2.2.0 </a:t>
            </a:r>
            <a:r>
              <a:rPr lang="ko-KR" altLang="en-US" dirty="0"/>
              <a:t>설치</a:t>
            </a:r>
            <a:endParaRPr lang="en-US" dirty="0"/>
          </a:p>
        </p:txBody>
      </p:sp>
      <p:sp>
        <p:nvSpPr>
          <p:cNvPr id="19" name="TextBox 18">
            <a:extLst>
              <a:ext uri="{FF2B5EF4-FFF2-40B4-BE49-F238E27FC236}">
                <a16:creationId xmlns:a16="http://schemas.microsoft.com/office/drawing/2014/main" id="{8D7E565C-F8A5-783B-0FD3-73DB65F6B2DB}"/>
              </a:ext>
            </a:extLst>
          </p:cNvPr>
          <p:cNvSpPr txBox="1"/>
          <p:nvPr/>
        </p:nvSpPr>
        <p:spPr>
          <a:xfrm>
            <a:off x="5784696" y="3176398"/>
            <a:ext cx="311304" cy="369332"/>
          </a:xfrm>
          <a:prstGeom prst="rect">
            <a:avLst/>
          </a:prstGeom>
          <a:solidFill>
            <a:schemeClr val="accent2"/>
          </a:solidFill>
          <a:ln w="19050">
            <a:solidFill>
              <a:srgbClr val="FF0000"/>
            </a:solidFill>
          </a:ln>
        </p:spPr>
        <p:txBody>
          <a:bodyPr wrap="none" rtlCol="0">
            <a:spAutoFit/>
          </a:bodyPr>
          <a:lstStyle/>
          <a:p>
            <a:r>
              <a:rPr lang="en-US" altLang="ko-KR"/>
              <a:t>2</a:t>
            </a:r>
            <a:endParaRPr lang="en-US"/>
          </a:p>
        </p:txBody>
      </p:sp>
      <p:sp>
        <p:nvSpPr>
          <p:cNvPr id="20" name="TextBox 19">
            <a:extLst>
              <a:ext uri="{FF2B5EF4-FFF2-40B4-BE49-F238E27FC236}">
                <a16:creationId xmlns:a16="http://schemas.microsoft.com/office/drawing/2014/main" id="{A8706E5E-1AFE-2733-B64F-E8475174E4D7}"/>
              </a:ext>
            </a:extLst>
          </p:cNvPr>
          <p:cNvSpPr txBox="1"/>
          <p:nvPr/>
        </p:nvSpPr>
        <p:spPr>
          <a:xfrm>
            <a:off x="5663444" y="5033106"/>
            <a:ext cx="311304" cy="369332"/>
          </a:xfrm>
          <a:prstGeom prst="rect">
            <a:avLst/>
          </a:prstGeom>
          <a:solidFill>
            <a:schemeClr val="accent2"/>
          </a:solidFill>
          <a:ln w="19050">
            <a:solidFill>
              <a:srgbClr val="FF0000"/>
            </a:solidFill>
          </a:ln>
        </p:spPr>
        <p:txBody>
          <a:bodyPr wrap="none" rtlCol="0">
            <a:spAutoFit/>
          </a:bodyPr>
          <a:lstStyle/>
          <a:p>
            <a:r>
              <a:rPr lang="en-US" altLang="ko-KR"/>
              <a:t>3</a:t>
            </a:r>
            <a:endParaRPr lang="en-US"/>
          </a:p>
        </p:txBody>
      </p:sp>
    </p:spTree>
    <p:extLst>
      <p:ext uri="{BB962C8B-B14F-4D97-AF65-F5344CB8AC3E}">
        <p14:creationId xmlns:p14="http://schemas.microsoft.com/office/powerpoint/2010/main" val="730946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C22685A-7A47-9207-4290-613973776990}"/>
              </a:ext>
            </a:extLst>
          </p:cNvPr>
          <p:cNvSpPr>
            <a:spLocks noGrp="1"/>
          </p:cNvSpPr>
          <p:nvPr>
            <p:ph type="title"/>
          </p:nvPr>
        </p:nvSpPr>
        <p:spPr/>
        <p:txBody>
          <a:bodyPr/>
          <a:lstStyle/>
          <a:p>
            <a:r>
              <a:rPr lang="en-US" altLang="ko-KR" dirty="0"/>
              <a:t>Starter Asset </a:t>
            </a:r>
            <a:r>
              <a:rPr lang="ko-KR" altLang="en-US" dirty="0"/>
              <a:t>설치</a:t>
            </a:r>
            <a:endParaRPr lang="en-US" dirty="0"/>
          </a:p>
        </p:txBody>
      </p:sp>
      <p:sp>
        <p:nvSpPr>
          <p:cNvPr id="3" name="내용 개체 틀 2">
            <a:extLst>
              <a:ext uri="{FF2B5EF4-FFF2-40B4-BE49-F238E27FC236}">
                <a16:creationId xmlns:a16="http://schemas.microsoft.com/office/drawing/2014/main" id="{9B7A4649-93C8-03D9-0F2C-5A213B54AE3D}"/>
              </a:ext>
            </a:extLst>
          </p:cNvPr>
          <p:cNvSpPr>
            <a:spLocks noGrp="1"/>
          </p:cNvSpPr>
          <p:nvPr>
            <p:ph idx="1"/>
          </p:nvPr>
        </p:nvSpPr>
        <p:spPr>
          <a:xfrm>
            <a:off x="612168" y="1336444"/>
            <a:ext cx="10515600" cy="496335"/>
          </a:xfrm>
        </p:spPr>
        <p:txBody>
          <a:bodyPr/>
          <a:lstStyle/>
          <a:p>
            <a:r>
              <a:rPr lang="en-US" altLang="ko-KR" dirty="0"/>
              <a:t>Package Manager -&gt; XR Interaction Toolkit -&gt; Samples</a:t>
            </a:r>
            <a:endParaRPr lang="en-US" dirty="0"/>
          </a:p>
        </p:txBody>
      </p:sp>
      <p:sp>
        <p:nvSpPr>
          <p:cNvPr id="4" name="날짜 개체 틀 3">
            <a:extLst>
              <a:ext uri="{FF2B5EF4-FFF2-40B4-BE49-F238E27FC236}">
                <a16:creationId xmlns:a16="http://schemas.microsoft.com/office/drawing/2014/main" id="{539C31D9-7A73-4EFD-47EA-18C1F666CF9E}"/>
              </a:ext>
            </a:extLst>
          </p:cNvPr>
          <p:cNvSpPr>
            <a:spLocks noGrp="1"/>
          </p:cNvSpPr>
          <p:nvPr>
            <p:ph type="dt" sz="half" idx="10"/>
          </p:nvPr>
        </p:nvSpPr>
        <p:spPr/>
        <p:txBody>
          <a:bodyPr/>
          <a:lstStyle/>
          <a:p>
            <a:fld id="{A1BAB5C9-24DF-41C7-930D-12E6471C8C4D}" type="datetime1">
              <a:rPr lang="ko-KR" altLang="en-US" smtClean="0"/>
              <a:t>2023-09-26</a:t>
            </a:fld>
            <a:endParaRPr lang="ko-KR" altLang="en-US"/>
          </a:p>
        </p:txBody>
      </p:sp>
      <p:sp>
        <p:nvSpPr>
          <p:cNvPr id="5" name="바닥글 개체 틀 4">
            <a:extLst>
              <a:ext uri="{FF2B5EF4-FFF2-40B4-BE49-F238E27FC236}">
                <a16:creationId xmlns:a16="http://schemas.microsoft.com/office/drawing/2014/main" id="{E4712640-2F87-DD7F-83EC-B8112A53D068}"/>
              </a:ext>
            </a:extLst>
          </p:cNvPr>
          <p:cNvSpPr>
            <a:spLocks noGrp="1"/>
          </p:cNvSpPr>
          <p:nvPr>
            <p:ph type="ftr" sz="quarter" idx="11"/>
          </p:nvPr>
        </p:nvSpPr>
        <p:spPr/>
        <p:txBody>
          <a:bodyPr/>
          <a:lstStyle/>
          <a:p>
            <a:r>
              <a:rPr lang="ko-KR" altLang="en-US"/>
              <a:t>게임엔진 </a:t>
            </a:r>
            <a:r>
              <a:rPr lang="en-US" altLang="ko-KR"/>
              <a:t>II</a:t>
            </a:r>
            <a:endParaRPr lang="ko-KR" altLang="en-US"/>
          </a:p>
        </p:txBody>
      </p:sp>
      <p:sp>
        <p:nvSpPr>
          <p:cNvPr id="6" name="슬라이드 번호 개체 틀 5">
            <a:extLst>
              <a:ext uri="{FF2B5EF4-FFF2-40B4-BE49-F238E27FC236}">
                <a16:creationId xmlns:a16="http://schemas.microsoft.com/office/drawing/2014/main" id="{6C9877F7-1E1F-C464-CED5-718992F5184A}"/>
              </a:ext>
            </a:extLst>
          </p:cNvPr>
          <p:cNvSpPr>
            <a:spLocks noGrp="1"/>
          </p:cNvSpPr>
          <p:nvPr>
            <p:ph type="sldNum" sz="quarter" idx="12"/>
          </p:nvPr>
        </p:nvSpPr>
        <p:spPr/>
        <p:txBody>
          <a:bodyPr/>
          <a:lstStyle/>
          <a:p>
            <a:fld id="{FABEA76D-AC0B-4A8D-A15D-FF0B16DFADCB}" type="slidenum">
              <a:rPr lang="ko-KR" altLang="en-US" smtClean="0"/>
              <a:t>14</a:t>
            </a:fld>
            <a:endParaRPr lang="ko-KR" altLang="en-US"/>
          </a:p>
        </p:txBody>
      </p:sp>
      <p:pic>
        <p:nvPicPr>
          <p:cNvPr id="7" name="Picture 7">
            <a:extLst>
              <a:ext uri="{FF2B5EF4-FFF2-40B4-BE49-F238E27FC236}">
                <a16:creationId xmlns:a16="http://schemas.microsoft.com/office/drawing/2014/main" id="{4E7134DD-D9F0-6A7A-2B0F-F255930DAC8F}"/>
              </a:ext>
            </a:extLst>
          </p:cNvPr>
          <p:cNvPicPr>
            <a:picLocks noChangeAspect="1"/>
          </p:cNvPicPr>
          <p:nvPr/>
        </p:nvPicPr>
        <p:blipFill>
          <a:blip r:embed="rId2"/>
          <a:stretch>
            <a:fillRect/>
          </a:stretch>
        </p:blipFill>
        <p:spPr>
          <a:xfrm>
            <a:off x="2011008" y="1819778"/>
            <a:ext cx="6481661" cy="4617514"/>
          </a:xfrm>
          <a:prstGeom prst="rect">
            <a:avLst/>
          </a:prstGeom>
        </p:spPr>
      </p:pic>
      <p:sp>
        <p:nvSpPr>
          <p:cNvPr id="8" name="Rectangle: Rounded Corners 8">
            <a:extLst>
              <a:ext uri="{FF2B5EF4-FFF2-40B4-BE49-F238E27FC236}">
                <a16:creationId xmlns:a16="http://schemas.microsoft.com/office/drawing/2014/main" id="{CB2B530F-6A3E-5420-45C3-01ED2D9DF0E3}"/>
              </a:ext>
            </a:extLst>
          </p:cNvPr>
          <p:cNvSpPr/>
          <p:nvPr/>
        </p:nvSpPr>
        <p:spPr>
          <a:xfrm>
            <a:off x="5363965" y="4684224"/>
            <a:ext cx="3128704" cy="517581"/>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5CBE868-D8E9-A5A7-D289-A59CE1069FFC}"/>
              </a:ext>
            </a:extLst>
          </p:cNvPr>
          <p:cNvSpPr txBox="1"/>
          <p:nvPr/>
        </p:nvSpPr>
        <p:spPr>
          <a:xfrm>
            <a:off x="8710066" y="4684224"/>
            <a:ext cx="311304" cy="369332"/>
          </a:xfrm>
          <a:prstGeom prst="rect">
            <a:avLst/>
          </a:prstGeom>
          <a:solidFill>
            <a:schemeClr val="accent2"/>
          </a:solidFill>
          <a:ln w="19050">
            <a:solidFill>
              <a:srgbClr val="FF0000"/>
            </a:solidFill>
          </a:ln>
        </p:spPr>
        <p:txBody>
          <a:bodyPr wrap="none" rtlCol="0">
            <a:spAutoFit/>
          </a:bodyPr>
          <a:lstStyle/>
          <a:p>
            <a:r>
              <a:rPr lang="en-US" altLang="ko-KR"/>
              <a:t>1</a:t>
            </a:r>
            <a:endParaRPr lang="en-US"/>
          </a:p>
        </p:txBody>
      </p:sp>
      <p:sp>
        <p:nvSpPr>
          <p:cNvPr id="10" name="TextBox 9">
            <a:extLst>
              <a:ext uri="{FF2B5EF4-FFF2-40B4-BE49-F238E27FC236}">
                <a16:creationId xmlns:a16="http://schemas.microsoft.com/office/drawing/2014/main" id="{3A433579-2F4B-60E1-6D2F-E76DDC93F87D}"/>
              </a:ext>
            </a:extLst>
          </p:cNvPr>
          <p:cNvSpPr txBox="1"/>
          <p:nvPr/>
        </p:nvSpPr>
        <p:spPr>
          <a:xfrm>
            <a:off x="8782309" y="2114844"/>
            <a:ext cx="3276859" cy="923330"/>
          </a:xfrm>
          <a:prstGeom prst="rect">
            <a:avLst/>
          </a:prstGeom>
          <a:solidFill>
            <a:srgbClr val="FFFF00"/>
          </a:solidFill>
        </p:spPr>
        <p:txBody>
          <a:bodyPr wrap="none" rtlCol="0">
            <a:spAutoFit/>
          </a:bodyPr>
          <a:lstStyle/>
          <a:p>
            <a:r>
              <a:rPr lang="en-US" altLang="ko-KR" dirty="0"/>
              <a:t>Ray </a:t>
            </a:r>
            <a:r>
              <a:rPr lang="ko-KR" altLang="en-US" dirty="0"/>
              <a:t>등이 제대로 보이지 않는 </a:t>
            </a:r>
            <a:br>
              <a:rPr lang="en-US" altLang="ko-KR" dirty="0"/>
            </a:br>
            <a:r>
              <a:rPr lang="ko-KR" altLang="en-US" dirty="0"/>
              <a:t>경우에는 </a:t>
            </a:r>
            <a:r>
              <a:rPr lang="en-US" altLang="ko-KR" dirty="0"/>
              <a:t>Toolkit</a:t>
            </a:r>
            <a:r>
              <a:rPr lang="ko-KR" altLang="en-US" dirty="0"/>
              <a:t>의 버전을 </a:t>
            </a:r>
            <a:br>
              <a:rPr lang="en-US" altLang="ko-KR" dirty="0"/>
            </a:br>
            <a:r>
              <a:rPr lang="ko-KR" altLang="en-US" dirty="0"/>
              <a:t>조정해 볼 것</a:t>
            </a:r>
            <a:endParaRPr lang="en-US" dirty="0"/>
          </a:p>
        </p:txBody>
      </p:sp>
    </p:spTree>
    <p:extLst>
      <p:ext uri="{BB962C8B-B14F-4D97-AF65-F5344CB8AC3E}">
        <p14:creationId xmlns:p14="http://schemas.microsoft.com/office/powerpoint/2010/main" val="228428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3FFF803-A450-14B9-334F-5B0B9BCADFA8}"/>
              </a:ext>
            </a:extLst>
          </p:cNvPr>
          <p:cNvSpPr>
            <a:spLocks noGrp="1"/>
          </p:cNvSpPr>
          <p:nvPr>
            <p:ph type="title"/>
          </p:nvPr>
        </p:nvSpPr>
        <p:spPr/>
        <p:txBody>
          <a:bodyPr/>
          <a:lstStyle/>
          <a:p>
            <a:r>
              <a:rPr lang="en-US" altLang="ko-KR" dirty="0"/>
              <a:t>XRI Default Actions </a:t>
            </a:r>
            <a:r>
              <a:rPr lang="ko-KR" altLang="en-US" dirty="0"/>
              <a:t>추가</a:t>
            </a:r>
            <a:endParaRPr lang="en-US" dirty="0"/>
          </a:p>
        </p:txBody>
      </p:sp>
      <p:sp>
        <p:nvSpPr>
          <p:cNvPr id="3" name="내용 개체 틀 2">
            <a:extLst>
              <a:ext uri="{FF2B5EF4-FFF2-40B4-BE49-F238E27FC236}">
                <a16:creationId xmlns:a16="http://schemas.microsoft.com/office/drawing/2014/main" id="{6EE450A4-BA5E-B24C-EFA8-91A1BE7DF31A}"/>
              </a:ext>
            </a:extLst>
          </p:cNvPr>
          <p:cNvSpPr>
            <a:spLocks noGrp="1"/>
          </p:cNvSpPr>
          <p:nvPr>
            <p:ph idx="1"/>
          </p:nvPr>
        </p:nvSpPr>
        <p:spPr>
          <a:xfrm>
            <a:off x="545387" y="1388974"/>
            <a:ext cx="10515600" cy="912438"/>
          </a:xfrm>
        </p:spPr>
        <p:txBody>
          <a:bodyPr/>
          <a:lstStyle/>
          <a:p>
            <a:r>
              <a:rPr lang="en-US" altLang="ko-KR" dirty="0"/>
              <a:t>Project -&gt; Assets -&gt; Samples -&gt; XR Interaction Toolkit -&gt; 2.2.0 -&gt; Starter Assets</a:t>
            </a:r>
            <a:endParaRPr lang="en-US" dirty="0"/>
          </a:p>
        </p:txBody>
      </p:sp>
      <p:sp>
        <p:nvSpPr>
          <p:cNvPr id="4" name="날짜 개체 틀 3">
            <a:extLst>
              <a:ext uri="{FF2B5EF4-FFF2-40B4-BE49-F238E27FC236}">
                <a16:creationId xmlns:a16="http://schemas.microsoft.com/office/drawing/2014/main" id="{D3CD6580-511B-1DDE-5ED5-395DEE9624D0}"/>
              </a:ext>
            </a:extLst>
          </p:cNvPr>
          <p:cNvSpPr>
            <a:spLocks noGrp="1"/>
          </p:cNvSpPr>
          <p:nvPr>
            <p:ph type="dt" sz="half" idx="10"/>
          </p:nvPr>
        </p:nvSpPr>
        <p:spPr/>
        <p:txBody>
          <a:bodyPr/>
          <a:lstStyle/>
          <a:p>
            <a:fld id="{A1BAB5C9-24DF-41C7-930D-12E6471C8C4D}" type="datetime1">
              <a:rPr lang="ko-KR" altLang="en-US" smtClean="0"/>
              <a:t>2023-09-26</a:t>
            </a:fld>
            <a:endParaRPr lang="ko-KR" altLang="en-US"/>
          </a:p>
        </p:txBody>
      </p:sp>
      <p:sp>
        <p:nvSpPr>
          <p:cNvPr id="5" name="바닥글 개체 틀 4">
            <a:extLst>
              <a:ext uri="{FF2B5EF4-FFF2-40B4-BE49-F238E27FC236}">
                <a16:creationId xmlns:a16="http://schemas.microsoft.com/office/drawing/2014/main" id="{23D22B0F-2AB8-4C87-98A7-77741046EC99}"/>
              </a:ext>
            </a:extLst>
          </p:cNvPr>
          <p:cNvSpPr>
            <a:spLocks noGrp="1"/>
          </p:cNvSpPr>
          <p:nvPr>
            <p:ph type="ftr" sz="quarter" idx="11"/>
          </p:nvPr>
        </p:nvSpPr>
        <p:spPr/>
        <p:txBody>
          <a:bodyPr/>
          <a:lstStyle/>
          <a:p>
            <a:r>
              <a:rPr lang="ko-KR" altLang="en-US"/>
              <a:t>게임엔진 </a:t>
            </a:r>
            <a:r>
              <a:rPr lang="en-US" altLang="ko-KR"/>
              <a:t>II</a:t>
            </a:r>
            <a:endParaRPr lang="ko-KR" altLang="en-US"/>
          </a:p>
        </p:txBody>
      </p:sp>
      <p:sp>
        <p:nvSpPr>
          <p:cNvPr id="6" name="슬라이드 번호 개체 틀 5">
            <a:extLst>
              <a:ext uri="{FF2B5EF4-FFF2-40B4-BE49-F238E27FC236}">
                <a16:creationId xmlns:a16="http://schemas.microsoft.com/office/drawing/2014/main" id="{F5FAD40B-73DB-3A7F-23A7-4568F2441D7F}"/>
              </a:ext>
            </a:extLst>
          </p:cNvPr>
          <p:cNvSpPr>
            <a:spLocks noGrp="1"/>
          </p:cNvSpPr>
          <p:nvPr>
            <p:ph type="sldNum" sz="quarter" idx="12"/>
          </p:nvPr>
        </p:nvSpPr>
        <p:spPr/>
        <p:txBody>
          <a:bodyPr/>
          <a:lstStyle/>
          <a:p>
            <a:fld id="{FABEA76D-AC0B-4A8D-A15D-FF0B16DFADCB}" type="slidenum">
              <a:rPr lang="ko-KR" altLang="en-US" smtClean="0"/>
              <a:t>15</a:t>
            </a:fld>
            <a:endParaRPr lang="ko-KR" altLang="en-US"/>
          </a:p>
        </p:txBody>
      </p:sp>
      <p:pic>
        <p:nvPicPr>
          <p:cNvPr id="7" name="Picture 6">
            <a:extLst>
              <a:ext uri="{FF2B5EF4-FFF2-40B4-BE49-F238E27FC236}">
                <a16:creationId xmlns:a16="http://schemas.microsoft.com/office/drawing/2014/main" id="{83E3F4B1-E389-F458-B0FE-C1FA09E96234}"/>
              </a:ext>
            </a:extLst>
          </p:cNvPr>
          <p:cNvPicPr>
            <a:picLocks noChangeAspect="1"/>
          </p:cNvPicPr>
          <p:nvPr/>
        </p:nvPicPr>
        <p:blipFill>
          <a:blip r:embed="rId2"/>
          <a:stretch>
            <a:fillRect/>
          </a:stretch>
        </p:blipFill>
        <p:spPr>
          <a:xfrm>
            <a:off x="266639" y="2280379"/>
            <a:ext cx="7618786" cy="1594982"/>
          </a:xfrm>
          <a:prstGeom prst="rect">
            <a:avLst/>
          </a:prstGeom>
        </p:spPr>
      </p:pic>
      <p:sp>
        <p:nvSpPr>
          <p:cNvPr id="8" name="Rectangle: Rounded Corners 9">
            <a:extLst>
              <a:ext uri="{FF2B5EF4-FFF2-40B4-BE49-F238E27FC236}">
                <a16:creationId xmlns:a16="http://schemas.microsoft.com/office/drawing/2014/main" id="{C433F857-3B97-9D4D-3527-633669473849}"/>
              </a:ext>
            </a:extLst>
          </p:cNvPr>
          <p:cNvSpPr/>
          <p:nvPr/>
        </p:nvSpPr>
        <p:spPr>
          <a:xfrm>
            <a:off x="3943615" y="2635310"/>
            <a:ext cx="466385" cy="581725"/>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9D57CBF-FCD8-8C14-218F-6A0DA5893F2C}"/>
              </a:ext>
            </a:extLst>
          </p:cNvPr>
          <p:cNvSpPr txBox="1"/>
          <p:nvPr/>
        </p:nvSpPr>
        <p:spPr>
          <a:xfrm>
            <a:off x="3355669" y="2344767"/>
            <a:ext cx="2229136" cy="276999"/>
          </a:xfrm>
          <a:prstGeom prst="rect">
            <a:avLst/>
          </a:prstGeom>
          <a:solidFill>
            <a:srgbClr val="FFFF00"/>
          </a:solidFill>
        </p:spPr>
        <p:txBody>
          <a:bodyPr wrap="none" rtlCol="0">
            <a:spAutoFit/>
          </a:bodyPr>
          <a:lstStyle/>
          <a:p>
            <a:r>
              <a:rPr lang="en-US" sz="1200" dirty="0"/>
              <a:t>XR Default Continuous Move</a:t>
            </a:r>
          </a:p>
        </p:txBody>
      </p:sp>
      <p:pic>
        <p:nvPicPr>
          <p:cNvPr id="10" name="Picture 13">
            <a:extLst>
              <a:ext uri="{FF2B5EF4-FFF2-40B4-BE49-F238E27FC236}">
                <a16:creationId xmlns:a16="http://schemas.microsoft.com/office/drawing/2014/main" id="{ED27F0EA-11F1-38E1-874A-73B4F63A64A6}"/>
              </a:ext>
            </a:extLst>
          </p:cNvPr>
          <p:cNvPicPr>
            <a:picLocks noChangeAspect="1"/>
          </p:cNvPicPr>
          <p:nvPr/>
        </p:nvPicPr>
        <p:blipFill>
          <a:blip r:embed="rId3"/>
          <a:stretch>
            <a:fillRect/>
          </a:stretch>
        </p:blipFill>
        <p:spPr>
          <a:xfrm>
            <a:off x="7964261" y="3325261"/>
            <a:ext cx="4141678" cy="3432885"/>
          </a:xfrm>
          <a:prstGeom prst="rect">
            <a:avLst/>
          </a:prstGeom>
        </p:spPr>
      </p:pic>
      <p:sp>
        <p:nvSpPr>
          <p:cNvPr id="11" name="Rectangle: Rounded Corners 14">
            <a:extLst>
              <a:ext uri="{FF2B5EF4-FFF2-40B4-BE49-F238E27FC236}">
                <a16:creationId xmlns:a16="http://schemas.microsoft.com/office/drawing/2014/main" id="{E782D97E-F2E9-B9F0-0DA8-B6A0C6DA8355}"/>
              </a:ext>
            </a:extLst>
          </p:cNvPr>
          <p:cNvSpPr/>
          <p:nvPr/>
        </p:nvSpPr>
        <p:spPr>
          <a:xfrm>
            <a:off x="8280602" y="3665753"/>
            <a:ext cx="2635690" cy="285653"/>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E3337D6-1426-237C-8D9A-13B6D94CDD1B}"/>
              </a:ext>
            </a:extLst>
          </p:cNvPr>
          <p:cNvSpPr txBox="1"/>
          <p:nvPr/>
        </p:nvSpPr>
        <p:spPr>
          <a:xfrm>
            <a:off x="3619594" y="3396422"/>
            <a:ext cx="3534942" cy="369332"/>
          </a:xfrm>
          <a:prstGeom prst="rect">
            <a:avLst/>
          </a:prstGeom>
          <a:solidFill>
            <a:srgbClr val="FFFF00"/>
          </a:solidFill>
        </p:spPr>
        <p:txBody>
          <a:bodyPr wrap="none" rtlCol="0">
            <a:spAutoFit/>
          </a:bodyPr>
          <a:lstStyle/>
          <a:p>
            <a:r>
              <a:rPr lang="ko-KR" altLang="en-US" dirty="0"/>
              <a:t>모든 </a:t>
            </a:r>
            <a:r>
              <a:rPr lang="en-US" dirty="0"/>
              <a:t>XR</a:t>
            </a:r>
            <a:r>
              <a:rPr lang="en-US" altLang="ko-KR" dirty="0"/>
              <a:t>I</a:t>
            </a:r>
            <a:r>
              <a:rPr lang="en-US" dirty="0"/>
              <a:t> Default </a:t>
            </a:r>
            <a:r>
              <a:rPr lang="ko-KR" altLang="en-US" dirty="0"/>
              <a:t>에 대하여 추가</a:t>
            </a:r>
            <a:endParaRPr lang="en-US" dirty="0"/>
          </a:p>
        </p:txBody>
      </p:sp>
      <p:pic>
        <p:nvPicPr>
          <p:cNvPr id="14" name="Picture 26">
            <a:extLst>
              <a:ext uri="{FF2B5EF4-FFF2-40B4-BE49-F238E27FC236}">
                <a16:creationId xmlns:a16="http://schemas.microsoft.com/office/drawing/2014/main" id="{94B6154F-52BE-C7DB-A715-A98D80561ED4}"/>
              </a:ext>
            </a:extLst>
          </p:cNvPr>
          <p:cNvPicPr>
            <a:picLocks noChangeAspect="1"/>
          </p:cNvPicPr>
          <p:nvPr/>
        </p:nvPicPr>
        <p:blipFill>
          <a:blip r:embed="rId4"/>
          <a:stretch>
            <a:fillRect/>
          </a:stretch>
        </p:blipFill>
        <p:spPr>
          <a:xfrm>
            <a:off x="1809568" y="3875361"/>
            <a:ext cx="3620051" cy="2814192"/>
          </a:xfrm>
          <a:prstGeom prst="rect">
            <a:avLst/>
          </a:prstGeom>
        </p:spPr>
      </p:pic>
      <p:sp>
        <p:nvSpPr>
          <p:cNvPr id="15" name="Rectangle: Rounded Corners 27">
            <a:extLst>
              <a:ext uri="{FF2B5EF4-FFF2-40B4-BE49-F238E27FC236}">
                <a16:creationId xmlns:a16="http://schemas.microsoft.com/office/drawing/2014/main" id="{5A139C0D-6269-FC84-8A57-5057B7A8784E}"/>
              </a:ext>
            </a:extLst>
          </p:cNvPr>
          <p:cNvSpPr/>
          <p:nvPr/>
        </p:nvSpPr>
        <p:spPr>
          <a:xfrm>
            <a:off x="2645583" y="5075083"/>
            <a:ext cx="2884306" cy="285653"/>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28">
            <a:extLst>
              <a:ext uri="{FF2B5EF4-FFF2-40B4-BE49-F238E27FC236}">
                <a16:creationId xmlns:a16="http://schemas.microsoft.com/office/drawing/2014/main" id="{DFA0C01E-BE4E-CE00-3880-130DADD556EF}"/>
              </a:ext>
            </a:extLst>
          </p:cNvPr>
          <p:cNvSpPr/>
          <p:nvPr/>
        </p:nvSpPr>
        <p:spPr>
          <a:xfrm>
            <a:off x="2633879" y="5838177"/>
            <a:ext cx="2884306" cy="285653"/>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B93527D1-4559-594E-17DF-753769DA3C2F}"/>
              </a:ext>
            </a:extLst>
          </p:cNvPr>
          <p:cNvPicPr>
            <a:picLocks noChangeAspect="1"/>
          </p:cNvPicPr>
          <p:nvPr/>
        </p:nvPicPr>
        <p:blipFill>
          <a:blip r:embed="rId5"/>
          <a:stretch>
            <a:fillRect/>
          </a:stretch>
        </p:blipFill>
        <p:spPr>
          <a:xfrm>
            <a:off x="8050322" y="1971030"/>
            <a:ext cx="4055617" cy="1317560"/>
          </a:xfrm>
          <a:prstGeom prst="rect">
            <a:avLst/>
          </a:prstGeom>
        </p:spPr>
      </p:pic>
      <p:sp>
        <p:nvSpPr>
          <p:cNvPr id="22" name="TextBox 21">
            <a:extLst>
              <a:ext uri="{FF2B5EF4-FFF2-40B4-BE49-F238E27FC236}">
                <a16:creationId xmlns:a16="http://schemas.microsoft.com/office/drawing/2014/main" id="{AF61248D-843D-6E00-2F80-B469B05DB73E}"/>
              </a:ext>
            </a:extLst>
          </p:cNvPr>
          <p:cNvSpPr txBox="1"/>
          <p:nvPr/>
        </p:nvSpPr>
        <p:spPr>
          <a:xfrm>
            <a:off x="1361529" y="2344767"/>
            <a:ext cx="311304" cy="369332"/>
          </a:xfrm>
          <a:prstGeom prst="rect">
            <a:avLst/>
          </a:prstGeom>
          <a:solidFill>
            <a:schemeClr val="accent2"/>
          </a:solidFill>
          <a:ln w="19050">
            <a:solidFill>
              <a:srgbClr val="FF0000"/>
            </a:solidFill>
          </a:ln>
        </p:spPr>
        <p:txBody>
          <a:bodyPr wrap="none" rtlCol="0">
            <a:spAutoFit/>
          </a:bodyPr>
          <a:lstStyle/>
          <a:p>
            <a:r>
              <a:rPr lang="en-US" altLang="ko-KR"/>
              <a:t>1</a:t>
            </a:r>
            <a:endParaRPr lang="en-US"/>
          </a:p>
        </p:txBody>
      </p:sp>
      <p:sp>
        <p:nvSpPr>
          <p:cNvPr id="24" name="Rectangle: Rounded Corners 14">
            <a:extLst>
              <a:ext uri="{FF2B5EF4-FFF2-40B4-BE49-F238E27FC236}">
                <a16:creationId xmlns:a16="http://schemas.microsoft.com/office/drawing/2014/main" id="{99F953A2-4A9B-A1F3-EA9A-DB379471AF1E}"/>
              </a:ext>
            </a:extLst>
          </p:cNvPr>
          <p:cNvSpPr/>
          <p:nvPr/>
        </p:nvSpPr>
        <p:spPr>
          <a:xfrm>
            <a:off x="8395657" y="2306649"/>
            <a:ext cx="2890505" cy="285653"/>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1C122EAB-312D-4AC2-206D-3D4E36ED61E2}"/>
              </a:ext>
            </a:extLst>
          </p:cNvPr>
          <p:cNvSpPr txBox="1"/>
          <p:nvPr/>
        </p:nvSpPr>
        <p:spPr>
          <a:xfrm>
            <a:off x="11540398" y="2264809"/>
            <a:ext cx="311304" cy="369332"/>
          </a:xfrm>
          <a:prstGeom prst="rect">
            <a:avLst/>
          </a:prstGeom>
          <a:solidFill>
            <a:schemeClr val="accent2"/>
          </a:solidFill>
          <a:ln w="19050">
            <a:solidFill>
              <a:srgbClr val="FF0000"/>
            </a:solidFill>
          </a:ln>
        </p:spPr>
        <p:txBody>
          <a:bodyPr wrap="none" rtlCol="0">
            <a:spAutoFit/>
          </a:bodyPr>
          <a:lstStyle/>
          <a:p>
            <a:r>
              <a:rPr lang="en-US" altLang="ko-KR" dirty="0"/>
              <a:t>3</a:t>
            </a:r>
            <a:endParaRPr lang="en-US" dirty="0"/>
          </a:p>
        </p:txBody>
      </p:sp>
      <p:sp>
        <p:nvSpPr>
          <p:cNvPr id="26" name="TextBox 25">
            <a:extLst>
              <a:ext uri="{FF2B5EF4-FFF2-40B4-BE49-F238E27FC236}">
                <a16:creationId xmlns:a16="http://schemas.microsoft.com/office/drawing/2014/main" id="{7719969D-BE32-0F58-C91A-94E9A2F005E0}"/>
              </a:ext>
            </a:extLst>
          </p:cNvPr>
          <p:cNvSpPr txBox="1"/>
          <p:nvPr/>
        </p:nvSpPr>
        <p:spPr>
          <a:xfrm>
            <a:off x="9125735" y="4066296"/>
            <a:ext cx="311304" cy="369332"/>
          </a:xfrm>
          <a:prstGeom prst="rect">
            <a:avLst/>
          </a:prstGeom>
          <a:solidFill>
            <a:schemeClr val="accent2"/>
          </a:solidFill>
          <a:ln w="19050">
            <a:solidFill>
              <a:srgbClr val="FF0000"/>
            </a:solidFill>
          </a:ln>
        </p:spPr>
        <p:txBody>
          <a:bodyPr wrap="none" rtlCol="0">
            <a:spAutoFit/>
          </a:bodyPr>
          <a:lstStyle/>
          <a:p>
            <a:r>
              <a:rPr lang="en-US" altLang="ko-KR" dirty="0"/>
              <a:t>2</a:t>
            </a:r>
            <a:endParaRPr lang="en-US" dirty="0"/>
          </a:p>
        </p:txBody>
      </p:sp>
      <p:sp>
        <p:nvSpPr>
          <p:cNvPr id="27" name="TextBox 26">
            <a:extLst>
              <a:ext uri="{FF2B5EF4-FFF2-40B4-BE49-F238E27FC236}">
                <a16:creationId xmlns:a16="http://schemas.microsoft.com/office/drawing/2014/main" id="{579C387A-6944-5F03-F984-9B2E5A27B4A0}"/>
              </a:ext>
            </a:extLst>
          </p:cNvPr>
          <p:cNvSpPr txBox="1"/>
          <p:nvPr/>
        </p:nvSpPr>
        <p:spPr>
          <a:xfrm>
            <a:off x="5491883" y="4003836"/>
            <a:ext cx="311304" cy="369332"/>
          </a:xfrm>
          <a:prstGeom prst="rect">
            <a:avLst/>
          </a:prstGeom>
          <a:solidFill>
            <a:schemeClr val="accent2"/>
          </a:solidFill>
          <a:ln w="19050">
            <a:solidFill>
              <a:srgbClr val="FF0000"/>
            </a:solidFill>
          </a:ln>
        </p:spPr>
        <p:txBody>
          <a:bodyPr wrap="none" rtlCol="0">
            <a:spAutoFit/>
          </a:bodyPr>
          <a:lstStyle/>
          <a:p>
            <a:r>
              <a:rPr lang="en-US" altLang="ko-KR" dirty="0"/>
              <a:t>4</a:t>
            </a:r>
            <a:endParaRPr lang="en-US" dirty="0"/>
          </a:p>
        </p:txBody>
      </p:sp>
      <p:sp>
        <p:nvSpPr>
          <p:cNvPr id="28" name="TextBox 27">
            <a:extLst>
              <a:ext uri="{FF2B5EF4-FFF2-40B4-BE49-F238E27FC236}">
                <a16:creationId xmlns:a16="http://schemas.microsoft.com/office/drawing/2014/main" id="{EEB8EF59-CDC2-E971-C259-ABC72E66D8D2}"/>
              </a:ext>
            </a:extLst>
          </p:cNvPr>
          <p:cNvSpPr txBox="1"/>
          <p:nvPr/>
        </p:nvSpPr>
        <p:spPr>
          <a:xfrm>
            <a:off x="79699" y="6117587"/>
            <a:ext cx="3380990" cy="369332"/>
          </a:xfrm>
          <a:prstGeom prst="rect">
            <a:avLst/>
          </a:prstGeom>
          <a:solidFill>
            <a:srgbClr val="FFFF00"/>
          </a:solidFill>
        </p:spPr>
        <p:txBody>
          <a:bodyPr wrap="none" rtlCol="0">
            <a:spAutoFit/>
          </a:bodyPr>
          <a:lstStyle/>
          <a:p>
            <a:r>
              <a:rPr lang="en-US" altLang="ko-KR" dirty="0"/>
              <a:t>Preset Manager</a:t>
            </a:r>
            <a:r>
              <a:rPr lang="ko-KR" altLang="en-US" dirty="0"/>
              <a:t>에서 필터 설정</a:t>
            </a:r>
            <a:endParaRPr lang="en-US" dirty="0"/>
          </a:p>
        </p:txBody>
      </p:sp>
    </p:spTree>
    <p:extLst>
      <p:ext uri="{BB962C8B-B14F-4D97-AF65-F5344CB8AC3E}">
        <p14:creationId xmlns:p14="http://schemas.microsoft.com/office/powerpoint/2010/main" val="139602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D1F6A87-F80A-FFF1-11F7-00529999D706}"/>
              </a:ext>
            </a:extLst>
          </p:cNvPr>
          <p:cNvSpPr>
            <a:spLocks noGrp="1"/>
          </p:cNvSpPr>
          <p:nvPr>
            <p:ph type="title"/>
          </p:nvPr>
        </p:nvSpPr>
        <p:spPr/>
        <p:txBody>
          <a:bodyPr/>
          <a:lstStyle/>
          <a:p>
            <a:r>
              <a:rPr lang="en-US" altLang="ko-KR" dirty="0"/>
              <a:t>XR Origin </a:t>
            </a:r>
            <a:r>
              <a:rPr lang="ko-KR" altLang="en-US" dirty="0"/>
              <a:t>추가</a:t>
            </a:r>
            <a:endParaRPr lang="en-US" dirty="0"/>
          </a:p>
        </p:txBody>
      </p:sp>
      <p:sp>
        <p:nvSpPr>
          <p:cNvPr id="3" name="내용 개체 틀 2">
            <a:extLst>
              <a:ext uri="{FF2B5EF4-FFF2-40B4-BE49-F238E27FC236}">
                <a16:creationId xmlns:a16="http://schemas.microsoft.com/office/drawing/2014/main" id="{7E655E00-2734-6E5F-95D1-328010E3C823}"/>
              </a:ext>
            </a:extLst>
          </p:cNvPr>
          <p:cNvSpPr>
            <a:spLocks noGrp="1"/>
          </p:cNvSpPr>
          <p:nvPr>
            <p:ph idx="1"/>
          </p:nvPr>
        </p:nvSpPr>
        <p:spPr>
          <a:xfrm>
            <a:off x="838200" y="1825625"/>
            <a:ext cx="4576281" cy="506609"/>
          </a:xfrm>
        </p:spPr>
        <p:txBody>
          <a:bodyPr>
            <a:normAutofit fontScale="92500"/>
          </a:bodyPr>
          <a:lstStyle/>
          <a:p>
            <a:r>
              <a:rPr lang="en-US" altLang="ko-KR" dirty="0"/>
              <a:t>Hierarchy -&gt; Right Button</a:t>
            </a:r>
            <a:endParaRPr lang="en-US" dirty="0"/>
          </a:p>
        </p:txBody>
      </p:sp>
      <p:sp>
        <p:nvSpPr>
          <p:cNvPr id="4" name="날짜 개체 틀 3">
            <a:extLst>
              <a:ext uri="{FF2B5EF4-FFF2-40B4-BE49-F238E27FC236}">
                <a16:creationId xmlns:a16="http://schemas.microsoft.com/office/drawing/2014/main" id="{0CE087CE-67B5-F3D7-F314-EAE555FECC6A}"/>
              </a:ext>
            </a:extLst>
          </p:cNvPr>
          <p:cNvSpPr>
            <a:spLocks noGrp="1"/>
          </p:cNvSpPr>
          <p:nvPr>
            <p:ph type="dt" sz="half" idx="10"/>
          </p:nvPr>
        </p:nvSpPr>
        <p:spPr/>
        <p:txBody>
          <a:bodyPr/>
          <a:lstStyle/>
          <a:p>
            <a:fld id="{A1BAB5C9-24DF-41C7-930D-12E6471C8C4D}" type="datetime1">
              <a:rPr lang="ko-KR" altLang="en-US" smtClean="0"/>
              <a:t>2023-09-26</a:t>
            </a:fld>
            <a:endParaRPr lang="ko-KR" altLang="en-US"/>
          </a:p>
        </p:txBody>
      </p:sp>
      <p:sp>
        <p:nvSpPr>
          <p:cNvPr id="5" name="바닥글 개체 틀 4">
            <a:extLst>
              <a:ext uri="{FF2B5EF4-FFF2-40B4-BE49-F238E27FC236}">
                <a16:creationId xmlns:a16="http://schemas.microsoft.com/office/drawing/2014/main" id="{E6B7A268-CCBF-B813-EED6-81D1BBAE97A1}"/>
              </a:ext>
            </a:extLst>
          </p:cNvPr>
          <p:cNvSpPr>
            <a:spLocks noGrp="1"/>
          </p:cNvSpPr>
          <p:nvPr>
            <p:ph type="ftr" sz="quarter" idx="11"/>
          </p:nvPr>
        </p:nvSpPr>
        <p:spPr/>
        <p:txBody>
          <a:bodyPr/>
          <a:lstStyle/>
          <a:p>
            <a:r>
              <a:rPr lang="ko-KR" altLang="en-US"/>
              <a:t>게임엔진 </a:t>
            </a:r>
            <a:r>
              <a:rPr lang="en-US" altLang="ko-KR"/>
              <a:t>II</a:t>
            </a:r>
            <a:endParaRPr lang="ko-KR" altLang="en-US"/>
          </a:p>
        </p:txBody>
      </p:sp>
      <p:sp>
        <p:nvSpPr>
          <p:cNvPr id="6" name="슬라이드 번호 개체 틀 5">
            <a:extLst>
              <a:ext uri="{FF2B5EF4-FFF2-40B4-BE49-F238E27FC236}">
                <a16:creationId xmlns:a16="http://schemas.microsoft.com/office/drawing/2014/main" id="{BC9C51FC-B4CB-8DB3-231E-11FBB1EBE27C}"/>
              </a:ext>
            </a:extLst>
          </p:cNvPr>
          <p:cNvSpPr>
            <a:spLocks noGrp="1"/>
          </p:cNvSpPr>
          <p:nvPr>
            <p:ph type="sldNum" sz="quarter" idx="12"/>
          </p:nvPr>
        </p:nvSpPr>
        <p:spPr/>
        <p:txBody>
          <a:bodyPr/>
          <a:lstStyle/>
          <a:p>
            <a:fld id="{FABEA76D-AC0B-4A8D-A15D-FF0B16DFADCB}" type="slidenum">
              <a:rPr lang="ko-KR" altLang="en-US" smtClean="0"/>
              <a:t>16</a:t>
            </a:fld>
            <a:endParaRPr lang="ko-KR" altLang="en-US"/>
          </a:p>
        </p:txBody>
      </p:sp>
      <p:pic>
        <p:nvPicPr>
          <p:cNvPr id="8" name="그림 7">
            <a:extLst>
              <a:ext uri="{FF2B5EF4-FFF2-40B4-BE49-F238E27FC236}">
                <a16:creationId xmlns:a16="http://schemas.microsoft.com/office/drawing/2014/main" id="{05BAB902-B28D-AD4B-6C87-E6377D0FBE07}"/>
              </a:ext>
            </a:extLst>
          </p:cNvPr>
          <p:cNvPicPr>
            <a:picLocks noChangeAspect="1"/>
          </p:cNvPicPr>
          <p:nvPr/>
        </p:nvPicPr>
        <p:blipFill>
          <a:blip r:embed="rId2"/>
          <a:stretch>
            <a:fillRect/>
          </a:stretch>
        </p:blipFill>
        <p:spPr>
          <a:xfrm>
            <a:off x="946744" y="2242919"/>
            <a:ext cx="3316153" cy="4157881"/>
          </a:xfrm>
          <a:prstGeom prst="rect">
            <a:avLst/>
          </a:prstGeom>
        </p:spPr>
      </p:pic>
      <p:sp>
        <p:nvSpPr>
          <p:cNvPr id="9" name="Rectangle: Rounded Corners 27">
            <a:extLst>
              <a:ext uri="{FF2B5EF4-FFF2-40B4-BE49-F238E27FC236}">
                <a16:creationId xmlns:a16="http://schemas.microsoft.com/office/drawing/2014/main" id="{A62F0790-BC35-E082-DF3E-5A8E3D6DBECB}"/>
              </a:ext>
            </a:extLst>
          </p:cNvPr>
          <p:cNvSpPr/>
          <p:nvPr/>
        </p:nvSpPr>
        <p:spPr>
          <a:xfrm>
            <a:off x="2596447" y="6035675"/>
            <a:ext cx="1666450" cy="285653"/>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5390598-4196-429A-06EC-5A7375E8FD44}"/>
              </a:ext>
            </a:extLst>
          </p:cNvPr>
          <p:cNvSpPr txBox="1"/>
          <p:nvPr/>
        </p:nvSpPr>
        <p:spPr>
          <a:xfrm>
            <a:off x="1361529" y="2344767"/>
            <a:ext cx="311304" cy="369332"/>
          </a:xfrm>
          <a:prstGeom prst="rect">
            <a:avLst/>
          </a:prstGeom>
          <a:solidFill>
            <a:schemeClr val="accent2"/>
          </a:solidFill>
          <a:ln w="19050">
            <a:solidFill>
              <a:srgbClr val="FF0000"/>
            </a:solidFill>
          </a:ln>
        </p:spPr>
        <p:txBody>
          <a:bodyPr wrap="none" rtlCol="0">
            <a:spAutoFit/>
          </a:bodyPr>
          <a:lstStyle/>
          <a:p>
            <a:r>
              <a:rPr lang="en-US" altLang="ko-KR"/>
              <a:t>1</a:t>
            </a:r>
            <a:endParaRPr lang="en-US"/>
          </a:p>
        </p:txBody>
      </p:sp>
      <p:pic>
        <p:nvPicPr>
          <p:cNvPr id="12" name="그림 11">
            <a:extLst>
              <a:ext uri="{FF2B5EF4-FFF2-40B4-BE49-F238E27FC236}">
                <a16:creationId xmlns:a16="http://schemas.microsoft.com/office/drawing/2014/main" id="{070282A5-797C-9E81-B234-64CD843DC707}"/>
              </a:ext>
            </a:extLst>
          </p:cNvPr>
          <p:cNvPicPr>
            <a:picLocks noChangeAspect="1"/>
          </p:cNvPicPr>
          <p:nvPr/>
        </p:nvPicPr>
        <p:blipFill>
          <a:blip r:embed="rId3"/>
          <a:stretch>
            <a:fillRect/>
          </a:stretch>
        </p:blipFill>
        <p:spPr>
          <a:xfrm>
            <a:off x="4459572" y="2242919"/>
            <a:ext cx="1835153" cy="870151"/>
          </a:xfrm>
          <a:prstGeom prst="rect">
            <a:avLst/>
          </a:prstGeom>
        </p:spPr>
      </p:pic>
      <p:pic>
        <p:nvPicPr>
          <p:cNvPr id="14" name="그림 13">
            <a:extLst>
              <a:ext uri="{FF2B5EF4-FFF2-40B4-BE49-F238E27FC236}">
                <a16:creationId xmlns:a16="http://schemas.microsoft.com/office/drawing/2014/main" id="{400478ED-33DA-7179-3793-F743DDB8DF17}"/>
              </a:ext>
            </a:extLst>
          </p:cNvPr>
          <p:cNvPicPr>
            <a:picLocks noChangeAspect="1"/>
          </p:cNvPicPr>
          <p:nvPr/>
        </p:nvPicPr>
        <p:blipFill>
          <a:blip r:embed="rId4"/>
          <a:stretch>
            <a:fillRect/>
          </a:stretch>
        </p:blipFill>
        <p:spPr>
          <a:xfrm>
            <a:off x="6353403" y="486159"/>
            <a:ext cx="3299595" cy="2358240"/>
          </a:xfrm>
          <a:prstGeom prst="rect">
            <a:avLst/>
          </a:prstGeom>
        </p:spPr>
      </p:pic>
      <p:pic>
        <p:nvPicPr>
          <p:cNvPr id="16" name="그림 15">
            <a:extLst>
              <a:ext uri="{FF2B5EF4-FFF2-40B4-BE49-F238E27FC236}">
                <a16:creationId xmlns:a16="http://schemas.microsoft.com/office/drawing/2014/main" id="{4E979BDE-9487-71E6-CB63-253F73D013C9}"/>
              </a:ext>
            </a:extLst>
          </p:cNvPr>
          <p:cNvPicPr>
            <a:picLocks noChangeAspect="1"/>
          </p:cNvPicPr>
          <p:nvPr/>
        </p:nvPicPr>
        <p:blipFill>
          <a:blip r:embed="rId5"/>
          <a:stretch>
            <a:fillRect/>
          </a:stretch>
        </p:blipFill>
        <p:spPr>
          <a:xfrm>
            <a:off x="7623425" y="2965433"/>
            <a:ext cx="3827123" cy="3264311"/>
          </a:xfrm>
          <a:prstGeom prst="rect">
            <a:avLst/>
          </a:prstGeom>
        </p:spPr>
      </p:pic>
      <p:sp>
        <p:nvSpPr>
          <p:cNvPr id="17" name="TextBox 16">
            <a:extLst>
              <a:ext uri="{FF2B5EF4-FFF2-40B4-BE49-F238E27FC236}">
                <a16:creationId xmlns:a16="http://schemas.microsoft.com/office/drawing/2014/main" id="{DFB4B4C8-6120-6F57-6236-CF06CED0EFB3}"/>
              </a:ext>
            </a:extLst>
          </p:cNvPr>
          <p:cNvSpPr txBox="1"/>
          <p:nvPr/>
        </p:nvSpPr>
        <p:spPr>
          <a:xfrm>
            <a:off x="3192896" y="3629956"/>
            <a:ext cx="4368504" cy="369332"/>
          </a:xfrm>
          <a:prstGeom prst="rect">
            <a:avLst/>
          </a:prstGeom>
          <a:solidFill>
            <a:srgbClr val="FFFF00"/>
          </a:solidFill>
        </p:spPr>
        <p:txBody>
          <a:bodyPr wrap="none" rtlCol="0">
            <a:spAutoFit/>
          </a:bodyPr>
          <a:lstStyle/>
          <a:p>
            <a:r>
              <a:rPr lang="ko-KR" altLang="en-US" dirty="0"/>
              <a:t>편집기 버전에 따라 명칭은 다를 수 있음</a:t>
            </a:r>
            <a:endParaRPr lang="en-US" dirty="0"/>
          </a:p>
        </p:txBody>
      </p:sp>
    </p:spTree>
    <p:extLst>
      <p:ext uri="{BB962C8B-B14F-4D97-AF65-F5344CB8AC3E}">
        <p14:creationId xmlns:p14="http://schemas.microsoft.com/office/powerpoint/2010/main" val="2736807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857E4F9-9C6F-30AF-0993-456950D540D1}"/>
              </a:ext>
            </a:extLst>
          </p:cNvPr>
          <p:cNvSpPr>
            <a:spLocks noGrp="1"/>
          </p:cNvSpPr>
          <p:nvPr>
            <p:ph type="title"/>
          </p:nvPr>
        </p:nvSpPr>
        <p:spPr/>
        <p:txBody>
          <a:bodyPr/>
          <a:lstStyle/>
          <a:p>
            <a:r>
              <a:rPr lang="en-US" altLang="ko-KR" dirty="0"/>
              <a:t>Plane </a:t>
            </a:r>
            <a:r>
              <a:rPr lang="ko-KR" altLang="en-US" dirty="0"/>
              <a:t>추가</a:t>
            </a:r>
            <a:endParaRPr lang="en-US" dirty="0"/>
          </a:p>
        </p:txBody>
      </p:sp>
      <p:sp>
        <p:nvSpPr>
          <p:cNvPr id="3" name="내용 개체 틀 2">
            <a:extLst>
              <a:ext uri="{FF2B5EF4-FFF2-40B4-BE49-F238E27FC236}">
                <a16:creationId xmlns:a16="http://schemas.microsoft.com/office/drawing/2014/main" id="{0D132597-64BA-4CEC-D19B-B1C3FBA0D3E9}"/>
              </a:ext>
            </a:extLst>
          </p:cNvPr>
          <p:cNvSpPr>
            <a:spLocks noGrp="1"/>
          </p:cNvSpPr>
          <p:nvPr>
            <p:ph idx="1"/>
          </p:nvPr>
        </p:nvSpPr>
        <p:spPr>
          <a:xfrm>
            <a:off x="838200" y="1825625"/>
            <a:ext cx="4740667" cy="557979"/>
          </a:xfrm>
        </p:spPr>
        <p:txBody>
          <a:bodyPr/>
          <a:lstStyle/>
          <a:p>
            <a:r>
              <a:rPr lang="en-US" altLang="ko-KR" dirty="0"/>
              <a:t>Hierarchy -&gt; Right Button</a:t>
            </a:r>
            <a:endParaRPr lang="en-US" dirty="0"/>
          </a:p>
        </p:txBody>
      </p:sp>
      <p:sp>
        <p:nvSpPr>
          <p:cNvPr id="4" name="날짜 개체 틀 3">
            <a:extLst>
              <a:ext uri="{FF2B5EF4-FFF2-40B4-BE49-F238E27FC236}">
                <a16:creationId xmlns:a16="http://schemas.microsoft.com/office/drawing/2014/main" id="{E617B4C1-E61E-90E7-080F-E2D78AEAFA5C}"/>
              </a:ext>
            </a:extLst>
          </p:cNvPr>
          <p:cNvSpPr>
            <a:spLocks noGrp="1"/>
          </p:cNvSpPr>
          <p:nvPr>
            <p:ph type="dt" sz="half" idx="10"/>
          </p:nvPr>
        </p:nvSpPr>
        <p:spPr/>
        <p:txBody>
          <a:bodyPr/>
          <a:lstStyle/>
          <a:p>
            <a:fld id="{A1BAB5C9-24DF-41C7-930D-12E6471C8C4D}" type="datetime1">
              <a:rPr lang="ko-KR" altLang="en-US" smtClean="0"/>
              <a:t>2023-09-26</a:t>
            </a:fld>
            <a:endParaRPr lang="ko-KR" altLang="en-US"/>
          </a:p>
        </p:txBody>
      </p:sp>
      <p:sp>
        <p:nvSpPr>
          <p:cNvPr id="5" name="바닥글 개체 틀 4">
            <a:extLst>
              <a:ext uri="{FF2B5EF4-FFF2-40B4-BE49-F238E27FC236}">
                <a16:creationId xmlns:a16="http://schemas.microsoft.com/office/drawing/2014/main" id="{1E859DE0-2420-E9DF-4416-EBF1022FB596}"/>
              </a:ext>
            </a:extLst>
          </p:cNvPr>
          <p:cNvSpPr>
            <a:spLocks noGrp="1"/>
          </p:cNvSpPr>
          <p:nvPr>
            <p:ph type="ftr" sz="quarter" idx="11"/>
          </p:nvPr>
        </p:nvSpPr>
        <p:spPr/>
        <p:txBody>
          <a:bodyPr/>
          <a:lstStyle/>
          <a:p>
            <a:r>
              <a:rPr lang="ko-KR" altLang="en-US"/>
              <a:t>게임엔진 </a:t>
            </a:r>
            <a:r>
              <a:rPr lang="en-US" altLang="ko-KR"/>
              <a:t>II</a:t>
            </a:r>
            <a:endParaRPr lang="ko-KR" altLang="en-US"/>
          </a:p>
        </p:txBody>
      </p:sp>
      <p:sp>
        <p:nvSpPr>
          <p:cNvPr id="6" name="슬라이드 번호 개체 틀 5">
            <a:extLst>
              <a:ext uri="{FF2B5EF4-FFF2-40B4-BE49-F238E27FC236}">
                <a16:creationId xmlns:a16="http://schemas.microsoft.com/office/drawing/2014/main" id="{5B82CAA4-1C43-BA42-F536-26F63D74F05B}"/>
              </a:ext>
            </a:extLst>
          </p:cNvPr>
          <p:cNvSpPr>
            <a:spLocks noGrp="1"/>
          </p:cNvSpPr>
          <p:nvPr>
            <p:ph type="sldNum" sz="quarter" idx="12"/>
          </p:nvPr>
        </p:nvSpPr>
        <p:spPr/>
        <p:txBody>
          <a:bodyPr/>
          <a:lstStyle/>
          <a:p>
            <a:fld id="{FABEA76D-AC0B-4A8D-A15D-FF0B16DFADCB}" type="slidenum">
              <a:rPr lang="ko-KR" altLang="en-US" smtClean="0"/>
              <a:t>17</a:t>
            </a:fld>
            <a:endParaRPr lang="ko-KR" altLang="en-US"/>
          </a:p>
        </p:txBody>
      </p:sp>
      <p:pic>
        <p:nvPicPr>
          <p:cNvPr id="8" name="그림 7">
            <a:extLst>
              <a:ext uri="{FF2B5EF4-FFF2-40B4-BE49-F238E27FC236}">
                <a16:creationId xmlns:a16="http://schemas.microsoft.com/office/drawing/2014/main" id="{0B527D02-BC21-B008-6841-99CDF0045179}"/>
              </a:ext>
            </a:extLst>
          </p:cNvPr>
          <p:cNvPicPr>
            <a:picLocks noChangeAspect="1"/>
          </p:cNvPicPr>
          <p:nvPr/>
        </p:nvPicPr>
        <p:blipFill>
          <a:blip r:embed="rId2"/>
          <a:stretch>
            <a:fillRect/>
          </a:stretch>
        </p:blipFill>
        <p:spPr>
          <a:xfrm>
            <a:off x="200445" y="2319338"/>
            <a:ext cx="4390490" cy="3698697"/>
          </a:xfrm>
          <a:prstGeom prst="rect">
            <a:avLst/>
          </a:prstGeom>
        </p:spPr>
      </p:pic>
      <p:sp>
        <p:nvSpPr>
          <p:cNvPr id="9" name="Rectangle: Rounded Corners 27">
            <a:extLst>
              <a:ext uri="{FF2B5EF4-FFF2-40B4-BE49-F238E27FC236}">
                <a16:creationId xmlns:a16="http://schemas.microsoft.com/office/drawing/2014/main" id="{4BEE102C-7B92-386D-AE19-4F5FA537FB53}"/>
              </a:ext>
            </a:extLst>
          </p:cNvPr>
          <p:cNvSpPr/>
          <p:nvPr/>
        </p:nvSpPr>
        <p:spPr>
          <a:xfrm>
            <a:off x="2748175" y="5520607"/>
            <a:ext cx="1666450" cy="285653"/>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D8D9920-A7A5-6CF1-79FB-A794DFFBE78C}"/>
              </a:ext>
            </a:extLst>
          </p:cNvPr>
          <p:cNvSpPr txBox="1"/>
          <p:nvPr/>
        </p:nvSpPr>
        <p:spPr>
          <a:xfrm>
            <a:off x="1361529" y="2344767"/>
            <a:ext cx="311304" cy="369332"/>
          </a:xfrm>
          <a:prstGeom prst="rect">
            <a:avLst/>
          </a:prstGeom>
          <a:solidFill>
            <a:schemeClr val="accent2"/>
          </a:solidFill>
          <a:ln w="19050">
            <a:solidFill>
              <a:srgbClr val="FF0000"/>
            </a:solidFill>
          </a:ln>
        </p:spPr>
        <p:txBody>
          <a:bodyPr wrap="none" rtlCol="0">
            <a:spAutoFit/>
          </a:bodyPr>
          <a:lstStyle/>
          <a:p>
            <a:r>
              <a:rPr lang="en-US" altLang="ko-KR" dirty="0"/>
              <a:t>1</a:t>
            </a:r>
            <a:endParaRPr lang="en-US" dirty="0"/>
          </a:p>
        </p:txBody>
      </p:sp>
      <p:pic>
        <p:nvPicPr>
          <p:cNvPr id="13" name="그림 12">
            <a:extLst>
              <a:ext uri="{FF2B5EF4-FFF2-40B4-BE49-F238E27FC236}">
                <a16:creationId xmlns:a16="http://schemas.microsoft.com/office/drawing/2014/main" id="{852BD5EC-258D-CAC8-E3C8-B39C623055AD}"/>
              </a:ext>
            </a:extLst>
          </p:cNvPr>
          <p:cNvPicPr>
            <a:picLocks noChangeAspect="1"/>
          </p:cNvPicPr>
          <p:nvPr/>
        </p:nvPicPr>
        <p:blipFill>
          <a:blip r:embed="rId3"/>
          <a:stretch>
            <a:fillRect/>
          </a:stretch>
        </p:blipFill>
        <p:spPr>
          <a:xfrm>
            <a:off x="4695826" y="2319338"/>
            <a:ext cx="2066112" cy="1171300"/>
          </a:xfrm>
          <a:prstGeom prst="rect">
            <a:avLst/>
          </a:prstGeom>
        </p:spPr>
      </p:pic>
      <p:sp>
        <p:nvSpPr>
          <p:cNvPr id="14" name="Rectangle: Rounded Corners 27">
            <a:extLst>
              <a:ext uri="{FF2B5EF4-FFF2-40B4-BE49-F238E27FC236}">
                <a16:creationId xmlns:a16="http://schemas.microsoft.com/office/drawing/2014/main" id="{3A91FD24-4243-BDA9-7EF9-D54DC0F40BD8}"/>
              </a:ext>
            </a:extLst>
          </p:cNvPr>
          <p:cNvSpPr/>
          <p:nvPr/>
        </p:nvSpPr>
        <p:spPr>
          <a:xfrm>
            <a:off x="5095488" y="3236481"/>
            <a:ext cx="899483" cy="254157"/>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9D200FB-EFEF-2E1D-D8D9-3A52BDCB9725}"/>
              </a:ext>
            </a:extLst>
          </p:cNvPr>
          <p:cNvSpPr txBox="1"/>
          <p:nvPr/>
        </p:nvSpPr>
        <p:spPr>
          <a:xfrm>
            <a:off x="5073038" y="2333875"/>
            <a:ext cx="311304" cy="369332"/>
          </a:xfrm>
          <a:prstGeom prst="rect">
            <a:avLst/>
          </a:prstGeom>
          <a:solidFill>
            <a:schemeClr val="accent2"/>
          </a:solidFill>
          <a:ln w="19050">
            <a:solidFill>
              <a:srgbClr val="FF0000"/>
            </a:solidFill>
          </a:ln>
        </p:spPr>
        <p:txBody>
          <a:bodyPr wrap="none" rtlCol="0">
            <a:spAutoFit/>
          </a:bodyPr>
          <a:lstStyle/>
          <a:p>
            <a:r>
              <a:rPr lang="en-US" altLang="ko-KR" dirty="0"/>
              <a:t>2</a:t>
            </a:r>
            <a:endParaRPr lang="en-US" dirty="0"/>
          </a:p>
        </p:txBody>
      </p:sp>
      <p:sp>
        <p:nvSpPr>
          <p:cNvPr id="16" name="TextBox 15">
            <a:extLst>
              <a:ext uri="{FF2B5EF4-FFF2-40B4-BE49-F238E27FC236}">
                <a16:creationId xmlns:a16="http://schemas.microsoft.com/office/drawing/2014/main" id="{2B6EB0D0-A615-A9DC-98A0-9A60A8C9D070}"/>
              </a:ext>
            </a:extLst>
          </p:cNvPr>
          <p:cNvSpPr txBox="1"/>
          <p:nvPr/>
        </p:nvSpPr>
        <p:spPr>
          <a:xfrm>
            <a:off x="4060621" y="2785178"/>
            <a:ext cx="2701317" cy="369332"/>
          </a:xfrm>
          <a:prstGeom prst="rect">
            <a:avLst/>
          </a:prstGeom>
          <a:solidFill>
            <a:srgbClr val="FFFF00"/>
          </a:solidFill>
        </p:spPr>
        <p:txBody>
          <a:bodyPr wrap="none" rtlCol="0">
            <a:spAutoFit/>
          </a:bodyPr>
          <a:lstStyle/>
          <a:p>
            <a:r>
              <a:rPr lang="en-US" altLang="ko-KR" dirty="0"/>
              <a:t>Plane</a:t>
            </a:r>
            <a:r>
              <a:rPr lang="ko-KR" altLang="en-US" dirty="0"/>
              <a:t>을 </a:t>
            </a:r>
            <a:r>
              <a:rPr lang="en-US" altLang="ko-KR" dirty="0"/>
              <a:t>Ground </a:t>
            </a:r>
            <a:r>
              <a:rPr lang="ko-KR" altLang="en-US" dirty="0"/>
              <a:t>로 수정</a:t>
            </a:r>
            <a:endParaRPr lang="en-US" dirty="0"/>
          </a:p>
        </p:txBody>
      </p:sp>
      <p:pic>
        <p:nvPicPr>
          <p:cNvPr id="18" name="그림 17">
            <a:extLst>
              <a:ext uri="{FF2B5EF4-FFF2-40B4-BE49-F238E27FC236}">
                <a16:creationId xmlns:a16="http://schemas.microsoft.com/office/drawing/2014/main" id="{58C82770-E1C8-CA3C-660D-88BBF2C9F56F}"/>
              </a:ext>
            </a:extLst>
          </p:cNvPr>
          <p:cNvPicPr>
            <a:picLocks noChangeAspect="1"/>
          </p:cNvPicPr>
          <p:nvPr/>
        </p:nvPicPr>
        <p:blipFill>
          <a:blip r:embed="rId4"/>
          <a:stretch>
            <a:fillRect/>
          </a:stretch>
        </p:blipFill>
        <p:spPr>
          <a:xfrm>
            <a:off x="6874239" y="119793"/>
            <a:ext cx="5240703" cy="2895672"/>
          </a:xfrm>
          <a:prstGeom prst="rect">
            <a:avLst/>
          </a:prstGeom>
        </p:spPr>
      </p:pic>
      <p:pic>
        <p:nvPicPr>
          <p:cNvPr id="20" name="그림 19">
            <a:extLst>
              <a:ext uri="{FF2B5EF4-FFF2-40B4-BE49-F238E27FC236}">
                <a16:creationId xmlns:a16="http://schemas.microsoft.com/office/drawing/2014/main" id="{3004EDF0-4CED-244A-38A6-83D504388530}"/>
              </a:ext>
            </a:extLst>
          </p:cNvPr>
          <p:cNvPicPr>
            <a:picLocks noChangeAspect="1"/>
          </p:cNvPicPr>
          <p:nvPr/>
        </p:nvPicPr>
        <p:blipFill>
          <a:blip r:embed="rId5"/>
          <a:stretch>
            <a:fillRect/>
          </a:stretch>
        </p:blipFill>
        <p:spPr>
          <a:xfrm>
            <a:off x="7376472" y="2239767"/>
            <a:ext cx="3453999" cy="4392394"/>
          </a:xfrm>
          <a:prstGeom prst="rect">
            <a:avLst/>
          </a:prstGeom>
        </p:spPr>
      </p:pic>
      <p:sp>
        <p:nvSpPr>
          <p:cNvPr id="21" name="Rectangle: Rounded Corners 27">
            <a:extLst>
              <a:ext uri="{FF2B5EF4-FFF2-40B4-BE49-F238E27FC236}">
                <a16:creationId xmlns:a16="http://schemas.microsoft.com/office/drawing/2014/main" id="{576146BE-303C-75F0-B89F-72BC3DB370B3}"/>
              </a:ext>
            </a:extLst>
          </p:cNvPr>
          <p:cNvSpPr/>
          <p:nvPr/>
        </p:nvSpPr>
        <p:spPr>
          <a:xfrm>
            <a:off x="7420873" y="3165196"/>
            <a:ext cx="3453999" cy="254157"/>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2DFC5533-A02A-FEAC-EC68-CE104E93D1B2}"/>
              </a:ext>
            </a:extLst>
          </p:cNvPr>
          <p:cNvSpPr txBox="1"/>
          <p:nvPr/>
        </p:nvSpPr>
        <p:spPr>
          <a:xfrm>
            <a:off x="8343644" y="3511115"/>
            <a:ext cx="311304" cy="369332"/>
          </a:xfrm>
          <a:prstGeom prst="rect">
            <a:avLst/>
          </a:prstGeom>
          <a:solidFill>
            <a:schemeClr val="accent2"/>
          </a:solidFill>
          <a:ln w="19050">
            <a:solidFill>
              <a:srgbClr val="FF0000"/>
            </a:solidFill>
          </a:ln>
        </p:spPr>
        <p:txBody>
          <a:bodyPr wrap="none" rtlCol="0">
            <a:spAutoFit/>
          </a:bodyPr>
          <a:lstStyle/>
          <a:p>
            <a:r>
              <a:rPr lang="en-US" altLang="ko-KR" dirty="0"/>
              <a:t>3</a:t>
            </a:r>
            <a:endParaRPr lang="en-US" dirty="0"/>
          </a:p>
        </p:txBody>
      </p:sp>
      <p:sp>
        <p:nvSpPr>
          <p:cNvPr id="23" name="TextBox 22">
            <a:extLst>
              <a:ext uri="{FF2B5EF4-FFF2-40B4-BE49-F238E27FC236}">
                <a16:creationId xmlns:a16="http://schemas.microsoft.com/office/drawing/2014/main" id="{445960D2-191A-2379-B0A0-21439A1E8077}"/>
              </a:ext>
            </a:extLst>
          </p:cNvPr>
          <p:cNvSpPr txBox="1"/>
          <p:nvPr/>
        </p:nvSpPr>
        <p:spPr>
          <a:xfrm>
            <a:off x="9147872" y="3918355"/>
            <a:ext cx="2879314" cy="646331"/>
          </a:xfrm>
          <a:prstGeom prst="rect">
            <a:avLst/>
          </a:prstGeom>
          <a:solidFill>
            <a:srgbClr val="FFFF00"/>
          </a:solidFill>
        </p:spPr>
        <p:txBody>
          <a:bodyPr wrap="none" rtlCol="0">
            <a:spAutoFit/>
          </a:bodyPr>
          <a:lstStyle/>
          <a:p>
            <a:r>
              <a:rPr lang="en-US" altLang="ko-KR" dirty="0"/>
              <a:t>Scale</a:t>
            </a:r>
            <a:r>
              <a:rPr lang="ko-KR" altLang="en-US" dirty="0"/>
              <a:t>을 </a:t>
            </a:r>
            <a:r>
              <a:rPr lang="en-US" altLang="ko-KR" dirty="0"/>
              <a:t>10</a:t>
            </a:r>
            <a:r>
              <a:rPr lang="ko-KR" altLang="en-US" dirty="0"/>
              <a:t>으로 수정</a:t>
            </a:r>
            <a:br>
              <a:rPr lang="en-US" altLang="ko-KR" dirty="0"/>
            </a:br>
            <a:r>
              <a:rPr lang="en-US" altLang="ko-KR" dirty="0"/>
              <a:t>(</a:t>
            </a:r>
            <a:r>
              <a:rPr lang="ko-KR" altLang="en-US" dirty="0"/>
              <a:t>또는 원하는 크기로 수정</a:t>
            </a:r>
            <a:r>
              <a:rPr lang="en-US" altLang="ko-KR" dirty="0"/>
              <a:t>)</a:t>
            </a:r>
            <a:endParaRPr lang="en-US" dirty="0"/>
          </a:p>
        </p:txBody>
      </p:sp>
    </p:spTree>
    <p:extLst>
      <p:ext uri="{BB962C8B-B14F-4D97-AF65-F5344CB8AC3E}">
        <p14:creationId xmlns:p14="http://schemas.microsoft.com/office/powerpoint/2010/main" val="3032708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C6E6108-71EE-12C9-5D83-C37B6D3ED9FE}"/>
              </a:ext>
            </a:extLst>
          </p:cNvPr>
          <p:cNvSpPr>
            <a:spLocks noGrp="1"/>
          </p:cNvSpPr>
          <p:nvPr>
            <p:ph type="title"/>
          </p:nvPr>
        </p:nvSpPr>
        <p:spPr/>
        <p:txBody>
          <a:bodyPr/>
          <a:lstStyle/>
          <a:p>
            <a:r>
              <a:rPr lang="ko-KR" altLang="en-US" dirty="0"/>
              <a:t>테이블로 사용할 </a:t>
            </a:r>
            <a:r>
              <a:rPr lang="en-US" altLang="ko-KR" dirty="0"/>
              <a:t>Cube </a:t>
            </a:r>
            <a:r>
              <a:rPr lang="ko-KR" altLang="en-US" dirty="0"/>
              <a:t>추가</a:t>
            </a:r>
            <a:endParaRPr lang="en-US" dirty="0"/>
          </a:p>
        </p:txBody>
      </p:sp>
      <p:sp>
        <p:nvSpPr>
          <p:cNvPr id="3" name="내용 개체 틀 2">
            <a:extLst>
              <a:ext uri="{FF2B5EF4-FFF2-40B4-BE49-F238E27FC236}">
                <a16:creationId xmlns:a16="http://schemas.microsoft.com/office/drawing/2014/main" id="{69BEB178-9FAC-4AE1-CF7D-AC253D1EF520}"/>
              </a:ext>
            </a:extLst>
          </p:cNvPr>
          <p:cNvSpPr>
            <a:spLocks noGrp="1"/>
          </p:cNvSpPr>
          <p:nvPr>
            <p:ph idx="1"/>
          </p:nvPr>
        </p:nvSpPr>
        <p:spPr>
          <a:xfrm>
            <a:off x="838200" y="1825625"/>
            <a:ext cx="4653337" cy="506609"/>
          </a:xfrm>
        </p:spPr>
        <p:txBody>
          <a:bodyPr/>
          <a:lstStyle/>
          <a:p>
            <a:r>
              <a:rPr lang="en-US" altLang="ko-KR" dirty="0"/>
              <a:t>Hierarchy -&gt; Right Button</a:t>
            </a:r>
            <a:endParaRPr lang="en-US" dirty="0"/>
          </a:p>
        </p:txBody>
      </p:sp>
      <p:sp>
        <p:nvSpPr>
          <p:cNvPr id="4" name="날짜 개체 틀 3">
            <a:extLst>
              <a:ext uri="{FF2B5EF4-FFF2-40B4-BE49-F238E27FC236}">
                <a16:creationId xmlns:a16="http://schemas.microsoft.com/office/drawing/2014/main" id="{517099FD-AE57-1042-9F50-6D97B2900AD6}"/>
              </a:ext>
            </a:extLst>
          </p:cNvPr>
          <p:cNvSpPr>
            <a:spLocks noGrp="1"/>
          </p:cNvSpPr>
          <p:nvPr>
            <p:ph type="dt" sz="half" idx="10"/>
          </p:nvPr>
        </p:nvSpPr>
        <p:spPr/>
        <p:txBody>
          <a:bodyPr/>
          <a:lstStyle/>
          <a:p>
            <a:fld id="{A1BAB5C9-24DF-41C7-930D-12E6471C8C4D}" type="datetime1">
              <a:rPr lang="ko-KR" altLang="en-US" smtClean="0"/>
              <a:t>2023-09-26</a:t>
            </a:fld>
            <a:endParaRPr lang="ko-KR" altLang="en-US"/>
          </a:p>
        </p:txBody>
      </p:sp>
      <p:sp>
        <p:nvSpPr>
          <p:cNvPr id="5" name="바닥글 개체 틀 4">
            <a:extLst>
              <a:ext uri="{FF2B5EF4-FFF2-40B4-BE49-F238E27FC236}">
                <a16:creationId xmlns:a16="http://schemas.microsoft.com/office/drawing/2014/main" id="{888CA654-E22D-5B6A-C622-075D99C4E06F}"/>
              </a:ext>
            </a:extLst>
          </p:cNvPr>
          <p:cNvSpPr>
            <a:spLocks noGrp="1"/>
          </p:cNvSpPr>
          <p:nvPr>
            <p:ph type="ftr" sz="quarter" idx="11"/>
          </p:nvPr>
        </p:nvSpPr>
        <p:spPr/>
        <p:txBody>
          <a:bodyPr/>
          <a:lstStyle/>
          <a:p>
            <a:r>
              <a:rPr lang="ko-KR" altLang="en-US"/>
              <a:t>게임엔진 </a:t>
            </a:r>
            <a:r>
              <a:rPr lang="en-US" altLang="ko-KR"/>
              <a:t>II</a:t>
            </a:r>
            <a:endParaRPr lang="ko-KR" altLang="en-US"/>
          </a:p>
        </p:txBody>
      </p:sp>
      <p:sp>
        <p:nvSpPr>
          <p:cNvPr id="6" name="슬라이드 번호 개체 틀 5">
            <a:extLst>
              <a:ext uri="{FF2B5EF4-FFF2-40B4-BE49-F238E27FC236}">
                <a16:creationId xmlns:a16="http://schemas.microsoft.com/office/drawing/2014/main" id="{C3E43C67-F4E4-A250-3489-A2FE9EFF56D3}"/>
              </a:ext>
            </a:extLst>
          </p:cNvPr>
          <p:cNvSpPr>
            <a:spLocks noGrp="1"/>
          </p:cNvSpPr>
          <p:nvPr>
            <p:ph type="sldNum" sz="quarter" idx="12"/>
          </p:nvPr>
        </p:nvSpPr>
        <p:spPr/>
        <p:txBody>
          <a:bodyPr/>
          <a:lstStyle/>
          <a:p>
            <a:fld id="{FABEA76D-AC0B-4A8D-A15D-FF0B16DFADCB}" type="slidenum">
              <a:rPr lang="ko-KR" altLang="en-US" smtClean="0"/>
              <a:t>18</a:t>
            </a:fld>
            <a:endParaRPr lang="ko-KR" altLang="en-US"/>
          </a:p>
        </p:txBody>
      </p:sp>
      <p:pic>
        <p:nvPicPr>
          <p:cNvPr id="8" name="그림 7">
            <a:extLst>
              <a:ext uri="{FF2B5EF4-FFF2-40B4-BE49-F238E27FC236}">
                <a16:creationId xmlns:a16="http://schemas.microsoft.com/office/drawing/2014/main" id="{94E833BB-87A4-661D-F307-9446E0205D91}"/>
              </a:ext>
            </a:extLst>
          </p:cNvPr>
          <p:cNvPicPr>
            <a:picLocks noChangeAspect="1"/>
          </p:cNvPicPr>
          <p:nvPr/>
        </p:nvPicPr>
        <p:blipFill>
          <a:blip r:embed="rId2"/>
          <a:stretch>
            <a:fillRect/>
          </a:stretch>
        </p:blipFill>
        <p:spPr>
          <a:xfrm>
            <a:off x="452490" y="2332234"/>
            <a:ext cx="3953890" cy="3318553"/>
          </a:xfrm>
          <a:prstGeom prst="rect">
            <a:avLst/>
          </a:prstGeom>
        </p:spPr>
      </p:pic>
      <p:sp>
        <p:nvSpPr>
          <p:cNvPr id="9" name="Rectangle: Rounded Corners 27">
            <a:extLst>
              <a:ext uri="{FF2B5EF4-FFF2-40B4-BE49-F238E27FC236}">
                <a16:creationId xmlns:a16="http://schemas.microsoft.com/office/drawing/2014/main" id="{09761A86-362F-AA2E-3CE6-A7D3397D16A8}"/>
              </a:ext>
            </a:extLst>
          </p:cNvPr>
          <p:cNvSpPr/>
          <p:nvPr/>
        </p:nvSpPr>
        <p:spPr>
          <a:xfrm>
            <a:off x="2701942" y="4436683"/>
            <a:ext cx="1666450" cy="285653"/>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7DEE8DC-36DC-E3B3-1A86-B16AA6287CAA}"/>
              </a:ext>
            </a:extLst>
          </p:cNvPr>
          <p:cNvSpPr txBox="1"/>
          <p:nvPr/>
        </p:nvSpPr>
        <p:spPr>
          <a:xfrm>
            <a:off x="1361529" y="2344767"/>
            <a:ext cx="311304" cy="369332"/>
          </a:xfrm>
          <a:prstGeom prst="rect">
            <a:avLst/>
          </a:prstGeom>
          <a:solidFill>
            <a:schemeClr val="accent2"/>
          </a:solidFill>
          <a:ln w="19050">
            <a:solidFill>
              <a:srgbClr val="FF0000"/>
            </a:solidFill>
          </a:ln>
        </p:spPr>
        <p:txBody>
          <a:bodyPr wrap="none" rtlCol="0">
            <a:spAutoFit/>
          </a:bodyPr>
          <a:lstStyle/>
          <a:p>
            <a:r>
              <a:rPr lang="en-US" altLang="ko-KR" dirty="0"/>
              <a:t>1</a:t>
            </a:r>
            <a:endParaRPr lang="en-US" dirty="0"/>
          </a:p>
        </p:txBody>
      </p:sp>
      <p:pic>
        <p:nvPicPr>
          <p:cNvPr id="12" name="그림 11">
            <a:extLst>
              <a:ext uri="{FF2B5EF4-FFF2-40B4-BE49-F238E27FC236}">
                <a16:creationId xmlns:a16="http://schemas.microsoft.com/office/drawing/2014/main" id="{51BB7DB0-4052-4872-C0C9-E2ECBA418838}"/>
              </a:ext>
            </a:extLst>
          </p:cNvPr>
          <p:cNvPicPr>
            <a:picLocks noChangeAspect="1"/>
          </p:cNvPicPr>
          <p:nvPr/>
        </p:nvPicPr>
        <p:blipFill>
          <a:blip r:embed="rId3"/>
          <a:stretch>
            <a:fillRect/>
          </a:stretch>
        </p:blipFill>
        <p:spPr>
          <a:xfrm>
            <a:off x="4678167" y="2332234"/>
            <a:ext cx="1948664" cy="1710155"/>
          </a:xfrm>
          <a:prstGeom prst="rect">
            <a:avLst/>
          </a:prstGeom>
        </p:spPr>
      </p:pic>
      <p:sp>
        <p:nvSpPr>
          <p:cNvPr id="13" name="Rectangle: Rounded Corners 27">
            <a:extLst>
              <a:ext uri="{FF2B5EF4-FFF2-40B4-BE49-F238E27FC236}">
                <a16:creationId xmlns:a16="http://schemas.microsoft.com/office/drawing/2014/main" id="{F3634810-6A27-1516-47EB-980CB8B6A8A2}"/>
              </a:ext>
            </a:extLst>
          </p:cNvPr>
          <p:cNvSpPr/>
          <p:nvPr/>
        </p:nvSpPr>
        <p:spPr>
          <a:xfrm>
            <a:off x="4960381" y="3848684"/>
            <a:ext cx="1666450" cy="193706"/>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4562000-F55A-F91C-C0F2-5B5862A3EE6E}"/>
              </a:ext>
            </a:extLst>
          </p:cNvPr>
          <p:cNvSpPr txBox="1"/>
          <p:nvPr/>
        </p:nvSpPr>
        <p:spPr>
          <a:xfrm>
            <a:off x="4745152" y="2304491"/>
            <a:ext cx="311304" cy="369332"/>
          </a:xfrm>
          <a:prstGeom prst="rect">
            <a:avLst/>
          </a:prstGeom>
          <a:solidFill>
            <a:schemeClr val="accent2"/>
          </a:solidFill>
          <a:ln w="19050">
            <a:solidFill>
              <a:srgbClr val="FF0000"/>
            </a:solidFill>
          </a:ln>
        </p:spPr>
        <p:txBody>
          <a:bodyPr wrap="none" rtlCol="0">
            <a:spAutoFit/>
          </a:bodyPr>
          <a:lstStyle/>
          <a:p>
            <a:r>
              <a:rPr lang="en-US" altLang="ko-KR" dirty="0"/>
              <a:t>2</a:t>
            </a:r>
            <a:endParaRPr lang="en-US" dirty="0"/>
          </a:p>
        </p:txBody>
      </p:sp>
      <p:sp>
        <p:nvSpPr>
          <p:cNvPr id="15" name="TextBox 14">
            <a:extLst>
              <a:ext uri="{FF2B5EF4-FFF2-40B4-BE49-F238E27FC236}">
                <a16:creationId xmlns:a16="http://schemas.microsoft.com/office/drawing/2014/main" id="{3314C670-17EA-9D7E-E71E-921A2E17AA84}"/>
              </a:ext>
            </a:extLst>
          </p:cNvPr>
          <p:cNvSpPr txBox="1"/>
          <p:nvPr/>
        </p:nvSpPr>
        <p:spPr>
          <a:xfrm>
            <a:off x="4149906" y="2811100"/>
            <a:ext cx="2346412" cy="369332"/>
          </a:xfrm>
          <a:prstGeom prst="rect">
            <a:avLst/>
          </a:prstGeom>
          <a:solidFill>
            <a:srgbClr val="FFFF00"/>
          </a:solidFill>
        </p:spPr>
        <p:txBody>
          <a:bodyPr wrap="none" rtlCol="0">
            <a:spAutoFit/>
          </a:bodyPr>
          <a:lstStyle/>
          <a:p>
            <a:r>
              <a:rPr lang="en-US" altLang="ko-KR" dirty="0"/>
              <a:t>Cube</a:t>
            </a:r>
            <a:r>
              <a:rPr lang="ko-KR" altLang="en-US" dirty="0"/>
              <a:t>를 </a:t>
            </a:r>
            <a:r>
              <a:rPr lang="en-US" altLang="ko-KR" dirty="0"/>
              <a:t>Table</a:t>
            </a:r>
            <a:r>
              <a:rPr lang="ko-KR" altLang="en-US" dirty="0"/>
              <a:t>로 수정</a:t>
            </a:r>
            <a:endParaRPr lang="en-US" dirty="0"/>
          </a:p>
        </p:txBody>
      </p:sp>
      <p:pic>
        <p:nvPicPr>
          <p:cNvPr id="17" name="그림 16">
            <a:extLst>
              <a:ext uri="{FF2B5EF4-FFF2-40B4-BE49-F238E27FC236}">
                <a16:creationId xmlns:a16="http://schemas.microsoft.com/office/drawing/2014/main" id="{68239825-42B0-6C80-A648-F51AC8E1716C}"/>
              </a:ext>
            </a:extLst>
          </p:cNvPr>
          <p:cNvPicPr>
            <a:picLocks noChangeAspect="1"/>
          </p:cNvPicPr>
          <p:nvPr/>
        </p:nvPicPr>
        <p:blipFill>
          <a:blip r:embed="rId4"/>
          <a:stretch>
            <a:fillRect/>
          </a:stretch>
        </p:blipFill>
        <p:spPr>
          <a:xfrm>
            <a:off x="8082339" y="91495"/>
            <a:ext cx="3979522" cy="2339914"/>
          </a:xfrm>
          <a:prstGeom prst="rect">
            <a:avLst/>
          </a:prstGeom>
        </p:spPr>
      </p:pic>
      <p:pic>
        <p:nvPicPr>
          <p:cNvPr id="19" name="그림 18">
            <a:extLst>
              <a:ext uri="{FF2B5EF4-FFF2-40B4-BE49-F238E27FC236}">
                <a16:creationId xmlns:a16="http://schemas.microsoft.com/office/drawing/2014/main" id="{CB376ADD-7330-5A1C-B9F3-6CF78098CD06}"/>
              </a:ext>
            </a:extLst>
          </p:cNvPr>
          <p:cNvPicPr>
            <a:picLocks noChangeAspect="1"/>
          </p:cNvPicPr>
          <p:nvPr/>
        </p:nvPicPr>
        <p:blipFill>
          <a:blip r:embed="rId5"/>
          <a:stretch>
            <a:fillRect/>
          </a:stretch>
        </p:blipFill>
        <p:spPr>
          <a:xfrm>
            <a:off x="8822534" y="2189966"/>
            <a:ext cx="3307823" cy="4232318"/>
          </a:xfrm>
          <a:prstGeom prst="rect">
            <a:avLst/>
          </a:prstGeom>
        </p:spPr>
      </p:pic>
      <p:sp>
        <p:nvSpPr>
          <p:cNvPr id="20" name="TextBox 19">
            <a:extLst>
              <a:ext uri="{FF2B5EF4-FFF2-40B4-BE49-F238E27FC236}">
                <a16:creationId xmlns:a16="http://schemas.microsoft.com/office/drawing/2014/main" id="{671E758C-4ED0-461A-8A15-E4C5AE697FD9}"/>
              </a:ext>
            </a:extLst>
          </p:cNvPr>
          <p:cNvSpPr txBox="1"/>
          <p:nvPr/>
        </p:nvSpPr>
        <p:spPr>
          <a:xfrm>
            <a:off x="9351272" y="3704094"/>
            <a:ext cx="2738250" cy="369332"/>
          </a:xfrm>
          <a:prstGeom prst="rect">
            <a:avLst/>
          </a:prstGeom>
          <a:solidFill>
            <a:srgbClr val="FFFF00"/>
          </a:solidFill>
        </p:spPr>
        <p:txBody>
          <a:bodyPr wrap="none" rtlCol="0">
            <a:spAutoFit/>
          </a:bodyPr>
          <a:lstStyle/>
          <a:p>
            <a:r>
              <a:rPr lang="ko-KR" altLang="en-US"/>
              <a:t>원하는 크기와 위치 수정</a:t>
            </a:r>
            <a:endParaRPr lang="en-US" dirty="0"/>
          </a:p>
        </p:txBody>
      </p:sp>
      <p:sp>
        <p:nvSpPr>
          <p:cNvPr id="21" name="Rectangle: Rounded Corners 27">
            <a:extLst>
              <a:ext uri="{FF2B5EF4-FFF2-40B4-BE49-F238E27FC236}">
                <a16:creationId xmlns:a16="http://schemas.microsoft.com/office/drawing/2014/main" id="{EB0201F2-FFB5-F350-9AD4-0105020C7367}"/>
              </a:ext>
            </a:extLst>
          </p:cNvPr>
          <p:cNvSpPr/>
          <p:nvPr/>
        </p:nvSpPr>
        <p:spPr>
          <a:xfrm>
            <a:off x="8809995" y="2655995"/>
            <a:ext cx="3320362" cy="706818"/>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DAF44D41-02D3-149A-6F06-626B92A2CC34}"/>
              </a:ext>
            </a:extLst>
          </p:cNvPr>
          <p:cNvSpPr txBox="1"/>
          <p:nvPr/>
        </p:nvSpPr>
        <p:spPr>
          <a:xfrm>
            <a:off x="8666882" y="3519428"/>
            <a:ext cx="311304" cy="369332"/>
          </a:xfrm>
          <a:prstGeom prst="rect">
            <a:avLst/>
          </a:prstGeom>
          <a:solidFill>
            <a:schemeClr val="accent2"/>
          </a:solidFill>
          <a:ln w="19050">
            <a:solidFill>
              <a:srgbClr val="FF0000"/>
            </a:solidFill>
          </a:ln>
        </p:spPr>
        <p:txBody>
          <a:bodyPr wrap="none" rtlCol="0">
            <a:spAutoFit/>
          </a:bodyPr>
          <a:lstStyle/>
          <a:p>
            <a:r>
              <a:rPr lang="en-US" altLang="ko-KR" dirty="0"/>
              <a:t>3</a:t>
            </a:r>
            <a:endParaRPr lang="en-US" dirty="0"/>
          </a:p>
        </p:txBody>
      </p:sp>
      <p:pic>
        <p:nvPicPr>
          <p:cNvPr id="24" name="그림 23">
            <a:extLst>
              <a:ext uri="{FF2B5EF4-FFF2-40B4-BE49-F238E27FC236}">
                <a16:creationId xmlns:a16="http://schemas.microsoft.com/office/drawing/2014/main" id="{86442652-1EF1-770C-E745-0FC37CC3F474}"/>
              </a:ext>
            </a:extLst>
          </p:cNvPr>
          <p:cNvPicPr>
            <a:picLocks noChangeAspect="1"/>
          </p:cNvPicPr>
          <p:nvPr/>
        </p:nvPicPr>
        <p:blipFill>
          <a:blip r:embed="rId6"/>
          <a:stretch>
            <a:fillRect/>
          </a:stretch>
        </p:blipFill>
        <p:spPr>
          <a:xfrm>
            <a:off x="4524044" y="4454826"/>
            <a:ext cx="1544932" cy="1390439"/>
          </a:xfrm>
          <a:prstGeom prst="rect">
            <a:avLst/>
          </a:prstGeom>
        </p:spPr>
      </p:pic>
      <p:pic>
        <p:nvPicPr>
          <p:cNvPr id="26" name="그림 25">
            <a:extLst>
              <a:ext uri="{FF2B5EF4-FFF2-40B4-BE49-F238E27FC236}">
                <a16:creationId xmlns:a16="http://schemas.microsoft.com/office/drawing/2014/main" id="{69A5AFF4-E5D6-88A8-891B-3D3D66F9148B}"/>
              </a:ext>
            </a:extLst>
          </p:cNvPr>
          <p:cNvPicPr>
            <a:picLocks noChangeAspect="1"/>
          </p:cNvPicPr>
          <p:nvPr/>
        </p:nvPicPr>
        <p:blipFill>
          <a:blip r:embed="rId7"/>
          <a:stretch>
            <a:fillRect/>
          </a:stretch>
        </p:blipFill>
        <p:spPr>
          <a:xfrm>
            <a:off x="6138289" y="4745369"/>
            <a:ext cx="2614931" cy="1502287"/>
          </a:xfrm>
          <a:prstGeom prst="rect">
            <a:avLst/>
          </a:prstGeom>
        </p:spPr>
      </p:pic>
      <p:sp>
        <p:nvSpPr>
          <p:cNvPr id="27" name="Rectangle: Rounded Corners 27">
            <a:extLst>
              <a:ext uri="{FF2B5EF4-FFF2-40B4-BE49-F238E27FC236}">
                <a16:creationId xmlns:a16="http://schemas.microsoft.com/office/drawing/2014/main" id="{7EAF2CD2-D86F-11C9-59CD-79C77ECF0226}"/>
              </a:ext>
            </a:extLst>
          </p:cNvPr>
          <p:cNvSpPr/>
          <p:nvPr/>
        </p:nvSpPr>
        <p:spPr>
          <a:xfrm>
            <a:off x="6661838" y="5036561"/>
            <a:ext cx="2148157" cy="1256359"/>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F834C565-0603-3600-EDFE-2AAC99DC2330}"/>
              </a:ext>
            </a:extLst>
          </p:cNvPr>
          <p:cNvSpPr/>
          <p:nvPr/>
        </p:nvSpPr>
        <p:spPr>
          <a:xfrm>
            <a:off x="4820209" y="5250751"/>
            <a:ext cx="1272075" cy="204825"/>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39EB40AE-E672-0532-9A93-404EBEA74FFB}"/>
              </a:ext>
            </a:extLst>
          </p:cNvPr>
          <p:cNvSpPr txBox="1"/>
          <p:nvPr/>
        </p:nvSpPr>
        <p:spPr>
          <a:xfrm>
            <a:off x="6010199" y="4563286"/>
            <a:ext cx="311304" cy="369332"/>
          </a:xfrm>
          <a:prstGeom prst="rect">
            <a:avLst/>
          </a:prstGeom>
          <a:solidFill>
            <a:schemeClr val="accent2"/>
          </a:solidFill>
          <a:ln w="19050">
            <a:solidFill>
              <a:srgbClr val="FF0000"/>
            </a:solidFill>
          </a:ln>
        </p:spPr>
        <p:txBody>
          <a:bodyPr wrap="none" rtlCol="0">
            <a:spAutoFit/>
          </a:bodyPr>
          <a:lstStyle/>
          <a:p>
            <a:r>
              <a:rPr lang="en-US" altLang="ko-KR" dirty="0"/>
              <a:t>4</a:t>
            </a:r>
            <a:endParaRPr lang="en-US" dirty="0"/>
          </a:p>
        </p:txBody>
      </p:sp>
      <p:sp>
        <p:nvSpPr>
          <p:cNvPr id="30" name="TextBox 29">
            <a:extLst>
              <a:ext uri="{FF2B5EF4-FFF2-40B4-BE49-F238E27FC236}">
                <a16:creationId xmlns:a16="http://schemas.microsoft.com/office/drawing/2014/main" id="{A839CD22-6C4C-CF28-BF0C-A3BC0ABDA5B2}"/>
              </a:ext>
            </a:extLst>
          </p:cNvPr>
          <p:cNvSpPr txBox="1"/>
          <p:nvPr/>
        </p:nvSpPr>
        <p:spPr>
          <a:xfrm>
            <a:off x="3161708" y="5704182"/>
            <a:ext cx="3385863" cy="646331"/>
          </a:xfrm>
          <a:prstGeom prst="rect">
            <a:avLst/>
          </a:prstGeom>
          <a:solidFill>
            <a:srgbClr val="FFFF00"/>
          </a:solidFill>
        </p:spPr>
        <p:txBody>
          <a:bodyPr wrap="none" rtlCol="0">
            <a:spAutoFit/>
          </a:bodyPr>
          <a:lstStyle/>
          <a:p>
            <a:r>
              <a:rPr lang="en-US" altLang="ko-KR" dirty="0"/>
              <a:t>XR Origin Camera</a:t>
            </a:r>
            <a:r>
              <a:rPr lang="ko-KR" altLang="en-US" dirty="0"/>
              <a:t>를 선택하여 </a:t>
            </a:r>
            <a:endParaRPr lang="en-US" altLang="ko-KR" dirty="0"/>
          </a:p>
          <a:p>
            <a:r>
              <a:rPr lang="en-US" altLang="ko-KR" dirty="0"/>
              <a:t>Table</a:t>
            </a:r>
            <a:r>
              <a:rPr lang="ko-KR" altLang="en-US" dirty="0"/>
              <a:t>이 앞에 보이는지 확인</a:t>
            </a:r>
            <a:endParaRPr lang="en-US" dirty="0"/>
          </a:p>
        </p:txBody>
      </p:sp>
    </p:spTree>
    <p:extLst>
      <p:ext uri="{BB962C8B-B14F-4D97-AF65-F5344CB8AC3E}">
        <p14:creationId xmlns:p14="http://schemas.microsoft.com/office/powerpoint/2010/main" val="4189666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4B8596D-8ACA-8366-7C9E-B6E4FEAD2859}"/>
              </a:ext>
            </a:extLst>
          </p:cNvPr>
          <p:cNvSpPr>
            <a:spLocks noGrp="1"/>
          </p:cNvSpPr>
          <p:nvPr>
            <p:ph type="title"/>
          </p:nvPr>
        </p:nvSpPr>
        <p:spPr/>
        <p:txBody>
          <a:bodyPr/>
          <a:lstStyle/>
          <a:p>
            <a:r>
              <a:rPr lang="en-US" altLang="ko-KR" dirty="0"/>
              <a:t>Grab</a:t>
            </a:r>
            <a:r>
              <a:rPr lang="ko-KR" altLang="en-US" dirty="0"/>
              <a:t>할 </a:t>
            </a:r>
            <a:r>
              <a:rPr lang="en-US" altLang="ko-KR" dirty="0"/>
              <a:t>Cube </a:t>
            </a:r>
            <a:r>
              <a:rPr lang="ko-KR" altLang="en-US" dirty="0"/>
              <a:t>추가</a:t>
            </a:r>
            <a:endParaRPr lang="en-US" dirty="0"/>
          </a:p>
        </p:txBody>
      </p:sp>
      <p:sp>
        <p:nvSpPr>
          <p:cNvPr id="3" name="내용 개체 틀 2">
            <a:extLst>
              <a:ext uri="{FF2B5EF4-FFF2-40B4-BE49-F238E27FC236}">
                <a16:creationId xmlns:a16="http://schemas.microsoft.com/office/drawing/2014/main" id="{CD59E69F-100E-4893-436F-ED7B092452DC}"/>
              </a:ext>
            </a:extLst>
          </p:cNvPr>
          <p:cNvSpPr>
            <a:spLocks noGrp="1"/>
          </p:cNvSpPr>
          <p:nvPr>
            <p:ph idx="1"/>
          </p:nvPr>
        </p:nvSpPr>
        <p:spPr>
          <a:xfrm>
            <a:off x="838200" y="1825625"/>
            <a:ext cx="4632789" cy="542568"/>
          </a:xfrm>
        </p:spPr>
        <p:txBody>
          <a:bodyPr/>
          <a:lstStyle/>
          <a:p>
            <a:r>
              <a:rPr lang="en-US" altLang="ko-KR" dirty="0"/>
              <a:t>Hierarchy -&gt; Right Button</a:t>
            </a:r>
            <a:endParaRPr lang="en-US" dirty="0"/>
          </a:p>
        </p:txBody>
      </p:sp>
      <p:sp>
        <p:nvSpPr>
          <p:cNvPr id="4" name="날짜 개체 틀 3">
            <a:extLst>
              <a:ext uri="{FF2B5EF4-FFF2-40B4-BE49-F238E27FC236}">
                <a16:creationId xmlns:a16="http://schemas.microsoft.com/office/drawing/2014/main" id="{F4A94653-BE98-734A-3E0C-9EFF6FF9906C}"/>
              </a:ext>
            </a:extLst>
          </p:cNvPr>
          <p:cNvSpPr>
            <a:spLocks noGrp="1"/>
          </p:cNvSpPr>
          <p:nvPr>
            <p:ph type="dt" sz="half" idx="10"/>
          </p:nvPr>
        </p:nvSpPr>
        <p:spPr/>
        <p:txBody>
          <a:bodyPr/>
          <a:lstStyle/>
          <a:p>
            <a:fld id="{A1BAB5C9-24DF-41C7-930D-12E6471C8C4D}" type="datetime1">
              <a:rPr lang="ko-KR" altLang="en-US" smtClean="0"/>
              <a:t>2023-09-26</a:t>
            </a:fld>
            <a:endParaRPr lang="ko-KR" altLang="en-US"/>
          </a:p>
        </p:txBody>
      </p:sp>
      <p:sp>
        <p:nvSpPr>
          <p:cNvPr id="5" name="바닥글 개체 틀 4">
            <a:extLst>
              <a:ext uri="{FF2B5EF4-FFF2-40B4-BE49-F238E27FC236}">
                <a16:creationId xmlns:a16="http://schemas.microsoft.com/office/drawing/2014/main" id="{E5F3030C-014C-0A47-152F-3951F9302584}"/>
              </a:ext>
            </a:extLst>
          </p:cNvPr>
          <p:cNvSpPr>
            <a:spLocks noGrp="1"/>
          </p:cNvSpPr>
          <p:nvPr>
            <p:ph type="ftr" sz="quarter" idx="11"/>
          </p:nvPr>
        </p:nvSpPr>
        <p:spPr/>
        <p:txBody>
          <a:bodyPr/>
          <a:lstStyle/>
          <a:p>
            <a:r>
              <a:rPr lang="ko-KR" altLang="en-US"/>
              <a:t>게임엔진 </a:t>
            </a:r>
            <a:r>
              <a:rPr lang="en-US" altLang="ko-KR"/>
              <a:t>II</a:t>
            </a:r>
            <a:endParaRPr lang="ko-KR" altLang="en-US"/>
          </a:p>
        </p:txBody>
      </p:sp>
      <p:sp>
        <p:nvSpPr>
          <p:cNvPr id="6" name="슬라이드 번호 개체 틀 5">
            <a:extLst>
              <a:ext uri="{FF2B5EF4-FFF2-40B4-BE49-F238E27FC236}">
                <a16:creationId xmlns:a16="http://schemas.microsoft.com/office/drawing/2014/main" id="{E8E3401F-C72C-D0FC-8AA2-8A51D0AAB662}"/>
              </a:ext>
            </a:extLst>
          </p:cNvPr>
          <p:cNvSpPr>
            <a:spLocks noGrp="1"/>
          </p:cNvSpPr>
          <p:nvPr>
            <p:ph type="sldNum" sz="quarter" idx="12"/>
          </p:nvPr>
        </p:nvSpPr>
        <p:spPr/>
        <p:txBody>
          <a:bodyPr/>
          <a:lstStyle/>
          <a:p>
            <a:fld id="{FABEA76D-AC0B-4A8D-A15D-FF0B16DFADCB}" type="slidenum">
              <a:rPr lang="ko-KR" altLang="en-US" smtClean="0"/>
              <a:t>19</a:t>
            </a:fld>
            <a:endParaRPr lang="ko-KR" altLang="en-US"/>
          </a:p>
        </p:txBody>
      </p:sp>
      <p:pic>
        <p:nvPicPr>
          <p:cNvPr id="8" name="그림 7">
            <a:extLst>
              <a:ext uri="{FF2B5EF4-FFF2-40B4-BE49-F238E27FC236}">
                <a16:creationId xmlns:a16="http://schemas.microsoft.com/office/drawing/2014/main" id="{D5433FDD-0673-27A7-3120-DD6417DD778B}"/>
              </a:ext>
            </a:extLst>
          </p:cNvPr>
          <p:cNvPicPr>
            <a:picLocks noChangeAspect="1"/>
          </p:cNvPicPr>
          <p:nvPr/>
        </p:nvPicPr>
        <p:blipFill>
          <a:blip r:embed="rId2"/>
          <a:stretch>
            <a:fillRect/>
          </a:stretch>
        </p:blipFill>
        <p:spPr>
          <a:xfrm>
            <a:off x="171236" y="2362415"/>
            <a:ext cx="3428523" cy="2892816"/>
          </a:xfrm>
          <a:prstGeom prst="rect">
            <a:avLst/>
          </a:prstGeom>
        </p:spPr>
      </p:pic>
      <p:sp>
        <p:nvSpPr>
          <p:cNvPr id="9" name="Rectangle: Rounded Corners 27">
            <a:extLst>
              <a:ext uri="{FF2B5EF4-FFF2-40B4-BE49-F238E27FC236}">
                <a16:creationId xmlns:a16="http://schemas.microsoft.com/office/drawing/2014/main" id="{9964CEB6-2214-78AD-5535-6CCC53A279CF}"/>
              </a:ext>
            </a:extLst>
          </p:cNvPr>
          <p:cNvSpPr/>
          <p:nvPr/>
        </p:nvSpPr>
        <p:spPr>
          <a:xfrm>
            <a:off x="2090630" y="4204155"/>
            <a:ext cx="1666450" cy="285653"/>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96ED087-E912-907F-3F60-7DB0866B7A01}"/>
              </a:ext>
            </a:extLst>
          </p:cNvPr>
          <p:cNvSpPr txBox="1"/>
          <p:nvPr/>
        </p:nvSpPr>
        <p:spPr>
          <a:xfrm>
            <a:off x="1361529" y="2344767"/>
            <a:ext cx="311304" cy="369332"/>
          </a:xfrm>
          <a:prstGeom prst="rect">
            <a:avLst/>
          </a:prstGeom>
          <a:solidFill>
            <a:schemeClr val="accent2"/>
          </a:solidFill>
          <a:ln w="19050">
            <a:solidFill>
              <a:srgbClr val="FF0000"/>
            </a:solidFill>
          </a:ln>
        </p:spPr>
        <p:txBody>
          <a:bodyPr wrap="none" rtlCol="0">
            <a:spAutoFit/>
          </a:bodyPr>
          <a:lstStyle/>
          <a:p>
            <a:r>
              <a:rPr lang="en-US" altLang="ko-KR" dirty="0"/>
              <a:t>1</a:t>
            </a:r>
            <a:endParaRPr lang="en-US" dirty="0"/>
          </a:p>
        </p:txBody>
      </p:sp>
      <p:pic>
        <p:nvPicPr>
          <p:cNvPr id="13" name="그림 12">
            <a:extLst>
              <a:ext uri="{FF2B5EF4-FFF2-40B4-BE49-F238E27FC236}">
                <a16:creationId xmlns:a16="http://schemas.microsoft.com/office/drawing/2014/main" id="{38AD62E1-C601-D855-E29B-958B4000016D}"/>
              </a:ext>
            </a:extLst>
          </p:cNvPr>
          <p:cNvPicPr>
            <a:picLocks noChangeAspect="1"/>
          </p:cNvPicPr>
          <p:nvPr/>
        </p:nvPicPr>
        <p:blipFill>
          <a:blip r:embed="rId3"/>
          <a:stretch>
            <a:fillRect/>
          </a:stretch>
        </p:blipFill>
        <p:spPr>
          <a:xfrm>
            <a:off x="4021402" y="2299068"/>
            <a:ext cx="1635577" cy="1609337"/>
          </a:xfrm>
          <a:prstGeom prst="rect">
            <a:avLst/>
          </a:prstGeom>
        </p:spPr>
      </p:pic>
      <p:sp>
        <p:nvSpPr>
          <p:cNvPr id="14" name="Rectangle: Rounded Corners 27">
            <a:extLst>
              <a:ext uri="{FF2B5EF4-FFF2-40B4-BE49-F238E27FC236}">
                <a16:creationId xmlns:a16="http://schemas.microsoft.com/office/drawing/2014/main" id="{79DDB013-36FF-7D4E-7016-AA4716E8485E}"/>
              </a:ext>
            </a:extLst>
          </p:cNvPr>
          <p:cNvSpPr/>
          <p:nvPr/>
        </p:nvSpPr>
        <p:spPr>
          <a:xfrm>
            <a:off x="4102652" y="3665996"/>
            <a:ext cx="1666450" cy="285653"/>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C3F96A3B-D6AB-1A5C-46DF-605621E40E65}"/>
              </a:ext>
            </a:extLst>
          </p:cNvPr>
          <p:cNvSpPr txBox="1"/>
          <p:nvPr/>
        </p:nvSpPr>
        <p:spPr>
          <a:xfrm>
            <a:off x="5252680" y="2318464"/>
            <a:ext cx="311304" cy="369332"/>
          </a:xfrm>
          <a:prstGeom prst="rect">
            <a:avLst/>
          </a:prstGeom>
          <a:solidFill>
            <a:schemeClr val="accent2"/>
          </a:solidFill>
          <a:ln w="19050">
            <a:solidFill>
              <a:srgbClr val="FF0000"/>
            </a:solidFill>
          </a:ln>
        </p:spPr>
        <p:txBody>
          <a:bodyPr wrap="none" rtlCol="0">
            <a:spAutoFit/>
          </a:bodyPr>
          <a:lstStyle/>
          <a:p>
            <a:r>
              <a:rPr lang="en-US" altLang="ko-KR" dirty="0"/>
              <a:t>2</a:t>
            </a:r>
            <a:endParaRPr lang="en-US" dirty="0"/>
          </a:p>
        </p:txBody>
      </p:sp>
      <p:sp>
        <p:nvSpPr>
          <p:cNvPr id="16" name="TextBox 15">
            <a:extLst>
              <a:ext uri="{FF2B5EF4-FFF2-40B4-BE49-F238E27FC236}">
                <a16:creationId xmlns:a16="http://schemas.microsoft.com/office/drawing/2014/main" id="{893E3563-5842-465E-213F-D2D1EAFBF6E0}"/>
              </a:ext>
            </a:extLst>
          </p:cNvPr>
          <p:cNvSpPr txBox="1"/>
          <p:nvPr/>
        </p:nvSpPr>
        <p:spPr>
          <a:xfrm>
            <a:off x="3518853" y="2900573"/>
            <a:ext cx="2188612" cy="369332"/>
          </a:xfrm>
          <a:prstGeom prst="rect">
            <a:avLst/>
          </a:prstGeom>
          <a:solidFill>
            <a:srgbClr val="FFFF00"/>
          </a:solidFill>
        </p:spPr>
        <p:txBody>
          <a:bodyPr wrap="none" rtlCol="0">
            <a:spAutoFit/>
          </a:bodyPr>
          <a:lstStyle/>
          <a:p>
            <a:r>
              <a:rPr lang="en-US" altLang="ko-KR" dirty="0"/>
              <a:t>Cube</a:t>
            </a:r>
            <a:r>
              <a:rPr lang="ko-KR" altLang="en-US" dirty="0"/>
              <a:t>를 </a:t>
            </a:r>
            <a:r>
              <a:rPr lang="en-US" altLang="ko-KR" dirty="0"/>
              <a:t>Box</a:t>
            </a:r>
            <a:r>
              <a:rPr lang="ko-KR" altLang="en-US" dirty="0"/>
              <a:t>로 수정</a:t>
            </a:r>
            <a:endParaRPr lang="en-US" dirty="0"/>
          </a:p>
        </p:txBody>
      </p:sp>
      <p:pic>
        <p:nvPicPr>
          <p:cNvPr id="18" name="그림 17">
            <a:extLst>
              <a:ext uri="{FF2B5EF4-FFF2-40B4-BE49-F238E27FC236}">
                <a16:creationId xmlns:a16="http://schemas.microsoft.com/office/drawing/2014/main" id="{FD321626-43EB-91B9-59A1-B8CD4985B00F}"/>
              </a:ext>
            </a:extLst>
          </p:cNvPr>
          <p:cNvPicPr>
            <a:picLocks noChangeAspect="1"/>
          </p:cNvPicPr>
          <p:nvPr/>
        </p:nvPicPr>
        <p:blipFill>
          <a:blip r:embed="rId4"/>
          <a:stretch>
            <a:fillRect/>
          </a:stretch>
        </p:blipFill>
        <p:spPr>
          <a:xfrm>
            <a:off x="6096001" y="88398"/>
            <a:ext cx="3726094" cy="2318325"/>
          </a:xfrm>
          <a:prstGeom prst="rect">
            <a:avLst/>
          </a:prstGeom>
        </p:spPr>
      </p:pic>
      <p:pic>
        <p:nvPicPr>
          <p:cNvPr id="20" name="그림 19">
            <a:extLst>
              <a:ext uri="{FF2B5EF4-FFF2-40B4-BE49-F238E27FC236}">
                <a16:creationId xmlns:a16="http://schemas.microsoft.com/office/drawing/2014/main" id="{9FBF6A53-3793-9248-65DC-B476FB297381}"/>
              </a:ext>
            </a:extLst>
          </p:cNvPr>
          <p:cNvPicPr>
            <a:picLocks noChangeAspect="1"/>
          </p:cNvPicPr>
          <p:nvPr/>
        </p:nvPicPr>
        <p:blipFill>
          <a:blip r:embed="rId5"/>
          <a:stretch>
            <a:fillRect/>
          </a:stretch>
        </p:blipFill>
        <p:spPr>
          <a:xfrm>
            <a:off x="8818606" y="2250001"/>
            <a:ext cx="3244267" cy="4164097"/>
          </a:xfrm>
          <a:prstGeom prst="rect">
            <a:avLst/>
          </a:prstGeom>
        </p:spPr>
      </p:pic>
      <p:sp>
        <p:nvSpPr>
          <p:cNvPr id="21" name="Rectangle: Rounded Corners 27">
            <a:extLst>
              <a:ext uri="{FF2B5EF4-FFF2-40B4-BE49-F238E27FC236}">
                <a16:creationId xmlns:a16="http://schemas.microsoft.com/office/drawing/2014/main" id="{3820E50D-D3C5-6DDC-8D78-59F7C2E41AD0}"/>
              </a:ext>
            </a:extLst>
          </p:cNvPr>
          <p:cNvSpPr/>
          <p:nvPr/>
        </p:nvSpPr>
        <p:spPr>
          <a:xfrm>
            <a:off x="8836965" y="2726012"/>
            <a:ext cx="3244266" cy="654186"/>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A728E12D-EF4A-D2C8-02AC-F0C4BD0B6497}"/>
              </a:ext>
            </a:extLst>
          </p:cNvPr>
          <p:cNvSpPr txBox="1"/>
          <p:nvPr/>
        </p:nvSpPr>
        <p:spPr>
          <a:xfrm>
            <a:off x="9826548" y="2177749"/>
            <a:ext cx="311304" cy="369332"/>
          </a:xfrm>
          <a:prstGeom prst="rect">
            <a:avLst/>
          </a:prstGeom>
          <a:solidFill>
            <a:schemeClr val="accent2"/>
          </a:solidFill>
          <a:ln w="19050">
            <a:solidFill>
              <a:srgbClr val="FF0000"/>
            </a:solidFill>
          </a:ln>
        </p:spPr>
        <p:txBody>
          <a:bodyPr wrap="none" rtlCol="0">
            <a:spAutoFit/>
          </a:bodyPr>
          <a:lstStyle/>
          <a:p>
            <a:r>
              <a:rPr lang="en-US" altLang="ko-KR" dirty="0"/>
              <a:t>3</a:t>
            </a:r>
            <a:endParaRPr lang="en-US" dirty="0"/>
          </a:p>
        </p:txBody>
      </p:sp>
      <p:sp>
        <p:nvSpPr>
          <p:cNvPr id="23" name="TextBox 22">
            <a:extLst>
              <a:ext uri="{FF2B5EF4-FFF2-40B4-BE49-F238E27FC236}">
                <a16:creationId xmlns:a16="http://schemas.microsoft.com/office/drawing/2014/main" id="{9EDEEC88-FEA3-1059-4DA1-3BFFAE584F6C}"/>
              </a:ext>
            </a:extLst>
          </p:cNvPr>
          <p:cNvSpPr txBox="1"/>
          <p:nvPr/>
        </p:nvSpPr>
        <p:spPr>
          <a:xfrm>
            <a:off x="9165188" y="3850491"/>
            <a:ext cx="1963999" cy="369332"/>
          </a:xfrm>
          <a:prstGeom prst="rect">
            <a:avLst/>
          </a:prstGeom>
          <a:solidFill>
            <a:srgbClr val="FFFF00"/>
          </a:solidFill>
        </p:spPr>
        <p:txBody>
          <a:bodyPr wrap="none" rtlCol="0">
            <a:spAutoFit/>
          </a:bodyPr>
          <a:lstStyle/>
          <a:p>
            <a:r>
              <a:rPr lang="ko-KR" altLang="en-US" dirty="0"/>
              <a:t>크기와 위치 수정</a:t>
            </a:r>
            <a:endParaRPr lang="en-US" dirty="0"/>
          </a:p>
        </p:txBody>
      </p:sp>
      <p:pic>
        <p:nvPicPr>
          <p:cNvPr id="25" name="그림 24">
            <a:extLst>
              <a:ext uri="{FF2B5EF4-FFF2-40B4-BE49-F238E27FC236}">
                <a16:creationId xmlns:a16="http://schemas.microsoft.com/office/drawing/2014/main" id="{ED52DD41-5262-A302-3A45-F163E9BD4BFE}"/>
              </a:ext>
            </a:extLst>
          </p:cNvPr>
          <p:cNvPicPr>
            <a:picLocks noChangeAspect="1"/>
          </p:cNvPicPr>
          <p:nvPr/>
        </p:nvPicPr>
        <p:blipFill>
          <a:blip r:embed="rId6"/>
          <a:stretch>
            <a:fillRect/>
          </a:stretch>
        </p:blipFill>
        <p:spPr>
          <a:xfrm>
            <a:off x="6257769" y="2804745"/>
            <a:ext cx="1973733" cy="2675393"/>
          </a:xfrm>
          <a:prstGeom prst="rect">
            <a:avLst/>
          </a:prstGeom>
        </p:spPr>
      </p:pic>
      <p:sp>
        <p:nvSpPr>
          <p:cNvPr id="26" name="Rectangle: Rounded Corners 27">
            <a:extLst>
              <a:ext uri="{FF2B5EF4-FFF2-40B4-BE49-F238E27FC236}">
                <a16:creationId xmlns:a16="http://schemas.microsoft.com/office/drawing/2014/main" id="{A53B1830-DBE0-248B-257B-B60882061596}"/>
              </a:ext>
            </a:extLst>
          </p:cNvPr>
          <p:cNvSpPr/>
          <p:nvPr/>
        </p:nvSpPr>
        <p:spPr>
          <a:xfrm>
            <a:off x="6322364" y="4332049"/>
            <a:ext cx="1666450" cy="285653"/>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065401B1-6AA3-5FFC-C18F-860A984669A8}"/>
              </a:ext>
            </a:extLst>
          </p:cNvPr>
          <p:cNvSpPr txBox="1"/>
          <p:nvPr/>
        </p:nvSpPr>
        <p:spPr>
          <a:xfrm>
            <a:off x="7716493" y="2735294"/>
            <a:ext cx="311304" cy="369332"/>
          </a:xfrm>
          <a:prstGeom prst="rect">
            <a:avLst/>
          </a:prstGeom>
          <a:solidFill>
            <a:schemeClr val="accent2"/>
          </a:solidFill>
          <a:ln w="19050">
            <a:solidFill>
              <a:srgbClr val="FF0000"/>
            </a:solidFill>
          </a:ln>
        </p:spPr>
        <p:txBody>
          <a:bodyPr wrap="none" rtlCol="0">
            <a:spAutoFit/>
          </a:bodyPr>
          <a:lstStyle/>
          <a:p>
            <a:r>
              <a:rPr lang="en-US" altLang="ko-KR" dirty="0"/>
              <a:t>4</a:t>
            </a:r>
            <a:endParaRPr lang="en-US" dirty="0"/>
          </a:p>
        </p:txBody>
      </p:sp>
      <p:sp>
        <p:nvSpPr>
          <p:cNvPr id="28" name="TextBox 27">
            <a:extLst>
              <a:ext uri="{FF2B5EF4-FFF2-40B4-BE49-F238E27FC236}">
                <a16:creationId xmlns:a16="http://schemas.microsoft.com/office/drawing/2014/main" id="{20722D67-7196-B415-BC01-A3E935D5A7DD}"/>
              </a:ext>
            </a:extLst>
          </p:cNvPr>
          <p:cNvSpPr txBox="1"/>
          <p:nvPr/>
        </p:nvSpPr>
        <p:spPr>
          <a:xfrm>
            <a:off x="5710767" y="4797209"/>
            <a:ext cx="2899833" cy="369332"/>
          </a:xfrm>
          <a:prstGeom prst="rect">
            <a:avLst/>
          </a:prstGeom>
          <a:solidFill>
            <a:srgbClr val="FFFF00"/>
          </a:solidFill>
        </p:spPr>
        <p:txBody>
          <a:bodyPr wrap="none" rtlCol="0">
            <a:spAutoFit/>
          </a:bodyPr>
          <a:lstStyle/>
          <a:p>
            <a:r>
              <a:rPr lang="en-US" altLang="ko-KR"/>
              <a:t>XR Grab Interactable </a:t>
            </a:r>
            <a:r>
              <a:rPr lang="ko-KR" altLang="en-US" dirty="0"/>
              <a:t>추가</a:t>
            </a:r>
            <a:endParaRPr lang="en-US" dirty="0"/>
          </a:p>
        </p:txBody>
      </p:sp>
      <p:sp>
        <p:nvSpPr>
          <p:cNvPr id="7" name="TextBox 6">
            <a:extLst>
              <a:ext uri="{FF2B5EF4-FFF2-40B4-BE49-F238E27FC236}">
                <a16:creationId xmlns:a16="http://schemas.microsoft.com/office/drawing/2014/main" id="{1EB41335-2DC7-0CC4-1577-5DC86723D16B}"/>
              </a:ext>
            </a:extLst>
          </p:cNvPr>
          <p:cNvSpPr txBox="1"/>
          <p:nvPr/>
        </p:nvSpPr>
        <p:spPr>
          <a:xfrm>
            <a:off x="1018902" y="5281990"/>
            <a:ext cx="3124253" cy="369332"/>
          </a:xfrm>
          <a:prstGeom prst="rect">
            <a:avLst/>
          </a:prstGeom>
          <a:solidFill>
            <a:srgbClr val="FFFF00"/>
          </a:solidFill>
        </p:spPr>
        <p:txBody>
          <a:bodyPr wrap="none" rtlCol="0">
            <a:spAutoFit/>
          </a:bodyPr>
          <a:lstStyle/>
          <a:p>
            <a:r>
              <a:rPr lang="en-US" altLang="ko-KR" dirty="0"/>
              <a:t>Material</a:t>
            </a:r>
            <a:r>
              <a:rPr lang="ko-KR" altLang="en-US" dirty="0"/>
              <a:t>을 추가하여 색 변경</a:t>
            </a:r>
            <a:endParaRPr lang="en-US" dirty="0"/>
          </a:p>
        </p:txBody>
      </p:sp>
      <p:pic>
        <p:nvPicPr>
          <p:cNvPr id="12" name="그림 11">
            <a:extLst>
              <a:ext uri="{FF2B5EF4-FFF2-40B4-BE49-F238E27FC236}">
                <a16:creationId xmlns:a16="http://schemas.microsoft.com/office/drawing/2014/main" id="{FDE02425-4E9A-F6CF-B651-A6F7BF745854}"/>
              </a:ext>
            </a:extLst>
          </p:cNvPr>
          <p:cNvPicPr>
            <a:picLocks noChangeAspect="1"/>
          </p:cNvPicPr>
          <p:nvPr/>
        </p:nvPicPr>
        <p:blipFill>
          <a:blip r:embed="rId7"/>
          <a:stretch>
            <a:fillRect/>
          </a:stretch>
        </p:blipFill>
        <p:spPr>
          <a:xfrm>
            <a:off x="2277288" y="5674605"/>
            <a:ext cx="2952996" cy="1046869"/>
          </a:xfrm>
          <a:prstGeom prst="rect">
            <a:avLst/>
          </a:prstGeom>
        </p:spPr>
      </p:pic>
    </p:spTree>
    <p:extLst>
      <p:ext uri="{BB962C8B-B14F-4D97-AF65-F5344CB8AC3E}">
        <p14:creationId xmlns:p14="http://schemas.microsoft.com/office/powerpoint/2010/main" val="1686774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EF8688E-0E2F-1C87-0919-AEC1B51EC296}"/>
              </a:ext>
            </a:extLst>
          </p:cNvPr>
          <p:cNvSpPr>
            <a:spLocks noGrp="1"/>
          </p:cNvSpPr>
          <p:nvPr>
            <p:ph type="ctrTitle"/>
          </p:nvPr>
        </p:nvSpPr>
        <p:spPr/>
        <p:txBody>
          <a:bodyPr/>
          <a:lstStyle/>
          <a:p>
            <a:r>
              <a:rPr lang="en-US" altLang="ko-KR" dirty="0"/>
              <a:t>XR Grab Interactable</a:t>
            </a:r>
            <a:endParaRPr lang="ko-KR" altLang="en-US" dirty="0"/>
          </a:p>
        </p:txBody>
      </p:sp>
      <p:sp>
        <p:nvSpPr>
          <p:cNvPr id="3" name="부제목 2">
            <a:extLst>
              <a:ext uri="{FF2B5EF4-FFF2-40B4-BE49-F238E27FC236}">
                <a16:creationId xmlns:a16="http://schemas.microsoft.com/office/drawing/2014/main" id="{67936FDC-7323-A9F6-D08E-89D828C0F0C3}"/>
              </a:ext>
            </a:extLst>
          </p:cNvPr>
          <p:cNvSpPr>
            <a:spLocks noGrp="1"/>
          </p:cNvSpPr>
          <p:nvPr>
            <p:ph type="subTitle" idx="1"/>
          </p:nvPr>
        </p:nvSpPr>
        <p:spPr/>
        <p:txBody>
          <a:bodyPr/>
          <a:lstStyle/>
          <a:p>
            <a:r>
              <a:rPr lang="en-US" altLang="ko-KR" dirty="0"/>
              <a:t>Version 2.2.0</a:t>
            </a:r>
            <a:endParaRPr lang="ko-KR" altLang="en-US" dirty="0"/>
          </a:p>
        </p:txBody>
      </p:sp>
      <p:sp>
        <p:nvSpPr>
          <p:cNvPr id="4" name="날짜 개체 틀 3">
            <a:extLst>
              <a:ext uri="{FF2B5EF4-FFF2-40B4-BE49-F238E27FC236}">
                <a16:creationId xmlns:a16="http://schemas.microsoft.com/office/drawing/2014/main" id="{A4DE62F6-F919-C107-3877-38D94BACDE3E}"/>
              </a:ext>
            </a:extLst>
          </p:cNvPr>
          <p:cNvSpPr>
            <a:spLocks noGrp="1"/>
          </p:cNvSpPr>
          <p:nvPr>
            <p:ph type="dt" sz="half" idx="10"/>
          </p:nvPr>
        </p:nvSpPr>
        <p:spPr/>
        <p:txBody>
          <a:bodyPr/>
          <a:lstStyle/>
          <a:p>
            <a:fld id="{342CDF8E-CF8F-433B-8B9E-1F481E9F7919}" type="datetime1">
              <a:rPr lang="ko-KR" altLang="en-US" smtClean="0"/>
              <a:t>2023-09-26</a:t>
            </a:fld>
            <a:endParaRPr lang="ko-KR" altLang="en-US"/>
          </a:p>
        </p:txBody>
      </p:sp>
      <p:sp>
        <p:nvSpPr>
          <p:cNvPr id="5" name="슬라이드 번호 개체 틀 4">
            <a:extLst>
              <a:ext uri="{FF2B5EF4-FFF2-40B4-BE49-F238E27FC236}">
                <a16:creationId xmlns:a16="http://schemas.microsoft.com/office/drawing/2014/main" id="{E1E386B4-A3CF-E093-D606-8489722B4C26}"/>
              </a:ext>
            </a:extLst>
          </p:cNvPr>
          <p:cNvSpPr>
            <a:spLocks noGrp="1"/>
          </p:cNvSpPr>
          <p:nvPr>
            <p:ph type="sldNum" sz="quarter" idx="12"/>
          </p:nvPr>
        </p:nvSpPr>
        <p:spPr/>
        <p:txBody>
          <a:bodyPr/>
          <a:lstStyle/>
          <a:p>
            <a:fld id="{2C643C38-600C-4174-9E3F-7F9335B26896}" type="slidenum">
              <a:rPr lang="ko-KR" altLang="en-US" smtClean="0"/>
              <a:t>2</a:t>
            </a:fld>
            <a:endParaRPr lang="ko-KR" altLang="en-US"/>
          </a:p>
        </p:txBody>
      </p:sp>
      <p:sp>
        <p:nvSpPr>
          <p:cNvPr id="6" name="바닥글 개체 틀 5">
            <a:extLst>
              <a:ext uri="{FF2B5EF4-FFF2-40B4-BE49-F238E27FC236}">
                <a16:creationId xmlns:a16="http://schemas.microsoft.com/office/drawing/2014/main" id="{CC06C5D1-15DC-3BC0-E948-D5E3EA529104}"/>
              </a:ext>
            </a:extLst>
          </p:cNvPr>
          <p:cNvSpPr>
            <a:spLocks noGrp="1"/>
          </p:cNvSpPr>
          <p:nvPr>
            <p:ph type="ftr" sz="quarter" idx="11"/>
          </p:nvPr>
        </p:nvSpPr>
        <p:spPr/>
        <p:txBody>
          <a:bodyPr/>
          <a:lstStyle/>
          <a:p>
            <a:r>
              <a:rPr lang="en-US" altLang="ko-KR"/>
              <a:t>XR Grab Interactable</a:t>
            </a:r>
            <a:endParaRPr lang="ko-KR" altLang="en-US"/>
          </a:p>
        </p:txBody>
      </p:sp>
    </p:spTree>
    <p:extLst>
      <p:ext uri="{BB962C8B-B14F-4D97-AF65-F5344CB8AC3E}">
        <p14:creationId xmlns:p14="http://schemas.microsoft.com/office/powerpoint/2010/main" val="970894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ADCF41C-4331-3056-8204-037D705E6360}"/>
              </a:ext>
            </a:extLst>
          </p:cNvPr>
          <p:cNvSpPr>
            <a:spLocks noGrp="1"/>
          </p:cNvSpPr>
          <p:nvPr>
            <p:ph type="title"/>
          </p:nvPr>
        </p:nvSpPr>
        <p:spPr/>
        <p:txBody>
          <a:bodyPr/>
          <a:lstStyle/>
          <a:p>
            <a:r>
              <a:rPr lang="en-US" dirty="0"/>
              <a:t>Box</a:t>
            </a:r>
            <a:r>
              <a:rPr lang="ko-KR" altLang="en-US" dirty="0"/>
              <a:t>를 </a:t>
            </a:r>
            <a:r>
              <a:rPr lang="en-US" altLang="ko-KR" dirty="0"/>
              <a:t>Prefab</a:t>
            </a:r>
            <a:r>
              <a:rPr lang="ko-KR" altLang="en-US" dirty="0"/>
              <a:t>으로 만들기</a:t>
            </a:r>
            <a:endParaRPr lang="en-US" dirty="0"/>
          </a:p>
        </p:txBody>
      </p:sp>
      <p:sp>
        <p:nvSpPr>
          <p:cNvPr id="3" name="내용 개체 틀 2">
            <a:extLst>
              <a:ext uri="{FF2B5EF4-FFF2-40B4-BE49-F238E27FC236}">
                <a16:creationId xmlns:a16="http://schemas.microsoft.com/office/drawing/2014/main" id="{DA0C760D-5344-EC16-DE3E-321EAD940856}"/>
              </a:ext>
            </a:extLst>
          </p:cNvPr>
          <p:cNvSpPr>
            <a:spLocks noGrp="1"/>
          </p:cNvSpPr>
          <p:nvPr>
            <p:ph idx="1"/>
          </p:nvPr>
        </p:nvSpPr>
        <p:spPr>
          <a:xfrm>
            <a:off x="838200" y="1825625"/>
            <a:ext cx="10515600" cy="491197"/>
          </a:xfrm>
        </p:spPr>
        <p:txBody>
          <a:bodyPr/>
          <a:lstStyle/>
          <a:p>
            <a:r>
              <a:rPr lang="en-US" dirty="0"/>
              <a:t>Hierarchy </a:t>
            </a:r>
            <a:r>
              <a:rPr lang="ko-KR" altLang="en-US" dirty="0"/>
              <a:t>창의 </a:t>
            </a:r>
            <a:r>
              <a:rPr lang="en-US" altLang="ko-KR" dirty="0"/>
              <a:t>Box</a:t>
            </a:r>
            <a:r>
              <a:rPr lang="ko-KR" altLang="en-US" dirty="0"/>
              <a:t>를 </a:t>
            </a:r>
            <a:r>
              <a:rPr lang="en-US" altLang="ko-KR" dirty="0"/>
              <a:t>Project-&gt;Assets-&gt;Prefabs</a:t>
            </a:r>
            <a:r>
              <a:rPr lang="ko-KR" altLang="en-US" dirty="0"/>
              <a:t>로 이동</a:t>
            </a:r>
            <a:endParaRPr lang="en-US" dirty="0"/>
          </a:p>
        </p:txBody>
      </p:sp>
      <p:sp>
        <p:nvSpPr>
          <p:cNvPr id="4" name="날짜 개체 틀 3">
            <a:extLst>
              <a:ext uri="{FF2B5EF4-FFF2-40B4-BE49-F238E27FC236}">
                <a16:creationId xmlns:a16="http://schemas.microsoft.com/office/drawing/2014/main" id="{0B799DE9-41C0-E6D2-5297-DCA7BFC5A046}"/>
              </a:ext>
            </a:extLst>
          </p:cNvPr>
          <p:cNvSpPr>
            <a:spLocks noGrp="1"/>
          </p:cNvSpPr>
          <p:nvPr>
            <p:ph type="dt" sz="half" idx="10"/>
          </p:nvPr>
        </p:nvSpPr>
        <p:spPr/>
        <p:txBody>
          <a:bodyPr/>
          <a:lstStyle/>
          <a:p>
            <a:fld id="{A1BAB5C9-24DF-41C7-930D-12E6471C8C4D}" type="datetime1">
              <a:rPr lang="ko-KR" altLang="en-US" smtClean="0"/>
              <a:t>2023-09-26</a:t>
            </a:fld>
            <a:endParaRPr lang="ko-KR" altLang="en-US"/>
          </a:p>
        </p:txBody>
      </p:sp>
      <p:sp>
        <p:nvSpPr>
          <p:cNvPr id="5" name="바닥글 개체 틀 4">
            <a:extLst>
              <a:ext uri="{FF2B5EF4-FFF2-40B4-BE49-F238E27FC236}">
                <a16:creationId xmlns:a16="http://schemas.microsoft.com/office/drawing/2014/main" id="{F69135B4-E9E6-820C-4721-BDD1753F0973}"/>
              </a:ext>
            </a:extLst>
          </p:cNvPr>
          <p:cNvSpPr>
            <a:spLocks noGrp="1"/>
          </p:cNvSpPr>
          <p:nvPr>
            <p:ph type="ftr" sz="quarter" idx="11"/>
          </p:nvPr>
        </p:nvSpPr>
        <p:spPr/>
        <p:txBody>
          <a:bodyPr/>
          <a:lstStyle/>
          <a:p>
            <a:r>
              <a:rPr lang="ko-KR" altLang="en-US"/>
              <a:t>게임엔진 </a:t>
            </a:r>
            <a:r>
              <a:rPr lang="en-US" altLang="ko-KR"/>
              <a:t>II</a:t>
            </a:r>
            <a:endParaRPr lang="ko-KR" altLang="en-US"/>
          </a:p>
        </p:txBody>
      </p:sp>
      <p:sp>
        <p:nvSpPr>
          <p:cNvPr id="6" name="슬라이드 번호 개체 틀 5">
            <a:extLst>
              <a:ext uri="{FF2B5EF4-FFF2-40B4-BE49-F238E27FC236}">
                <a16:creationId xmlns:a16="http://schemas.microsoft.com/office/drawing/2014/main" id="{72095B29-61B5-E8CA-A20F-9C06794F7F74}"/>
              </a:ext>
            </a:extLst>
          </p:cNvPr>
          <p:cNvSpPr>
            <a:spLocks noGrp="1"/>
          </p:cNvSpPr>
          <p:nvPr>
            <p:ph type="sldNum" sz="quarter" idx="12"/>
          </p:nvPr>
        </p:nvSpPr>
        <p:spPr/>
        <p:txBody>
          <a:bodyPr/>
          <a:lstStyle/>
          <a:p>
            <a:fld id="{FABEA76D-AC0B-4A8D-A15D-FF0B16DFADCB}" type="slidenum">
              <a:rPr lang="ko-KR" altLang="en-US" smtClean="0"/>
              <a:t>20</a:t>
            </a:fld>
            <a:endParaRPr lang="ko-KR" altLang="en-US"/>
          </a:p>
        </p:txBody>
      </p:sp>
      <p:pic>
        <p:nvPicPr>
          <p:cNvPr id="8" name="그림 7">
            <a:extLst>
              <a:ext uri="{FF2B5EF4-FFF2-40B4-BE49-F238E27FC236}">
                <a16:creationId xmlns:a16="http://schemas.microsoft.com/office/drawing/2014/main" id="{6D9601EA-96E8-0DAA-BDE4-68D3F10459FE}"/>
              </a:ext>
            </a:extLst>
          </p:cNvPr>
          <p:cNvPicPr>
            <a:picLocks noChangeAspect="1"/>
          </p:cNvPicPr>
          <p:nvPr/>
        </p:nvPicPr>
        <p:blipFill>
          <a:blip r:embed="rId2"/>
          <a:stretch>
            <a:fillRect/>
          </a:stretch>
        </p:blipFill>
        <p:spPr>
          <a:xfrm>
            <a:off x="2106525" y="2359966"/>
            <a:ext cx="3488702" cy="1885785"/>
          </a:xfrm>
          <a:prstGeom prst="rect">
            <a:avLst/>
          </a:prstGeom>
        </p:spPr>
      </p:pic>
      <p:pic>
        <p:nvPicPr>
          <p:cNvPr id="10" name="그림 9">
            <a:extLst>
              <a:ext uri="{FF2B5EF4-FFF2-40B4-BE49-F238E27FC236}">
                <a16:creationId xmlns:a16="http://schemas.microsoft.com/office/drawing/2014/main" id="{B0CA8D0B-73B0-D722-F4D7-0C0B12EBC4F2}"/>
              </a:ext>
            </a:extLst>
          </p:cNvPr>
          <p:cNvPicPr>
            <a:picLocks noChangeAspect="1"/>
          </p:cNvPicPr>
          <p:nvPr/>
        </p:nvPicPr>
        <p:blipFill>
          <a:blip r:embed="rId3"/>
          <a:stretch>
            <a:fillRect/>
          </a:stretch>
        </p:blipFill>
        <p:spPr>
          <a:xfrm>
            <a:off x="7058555" y="2251704"/>
            <a:ext cx="3105500" cy="4512434"/>
          </a:xfrm>
          <a:prstGeom prst="rect">
            <a:avLst/>
          </a:prstGeom>
        </p:spPr>
      </p:pic>
    </p:spTree>
    <p:extLst>
      <p:ext uri="{BB962C8B-B14F-4D97-AF65-F5344CB8AC3E}">
        <p14:creationId xmlns:p14="http://schemas.microsoft.com/office/powerpoint/2010/main" val="1385437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CD08165-680A-5D9F-F090-4ED4533A5A89}"/>
              </a:ext>
            </a:extLst>
          </p:cNvPr>
          <p:cNvSpPr>
            <a:spLocks noGrp="1"/>
          </p:cNvSpPr>
          <p:nvPr>
            <p:ph type="title"/>
          </p:nvPr>
        </p:nvSpPr>
        <p:spPr/>
        <p:txBody>
          <a:bodyPr/>
          <a:lstStyle/>
          <a:p>
            <a:r>
              <a:rPr lang="en-US" altLang="ko-KR" dirty="0" err="1"/>
              <a:t>GenerateBox.cs</a:t>
            </a:r>
            <a:endParaRPr lang="ko-KR" altLang="en-US" dirty="0"/>
          </a:p>
        </p:txBody>
      </p:sp>
      <p:sp>
        <p:nvSpPr>
          <p:cNvPr id="4" name="날짜 개체 틀 3">
            <a:extLst>
              <a:ext uri="{FF2B5EF4-FFF2-40B4-BE49-F238E27FC236}">
                <a16:creationId xmlns:a16="http://schemas.microsoft.com/office/drawing/2014/main" id="{74D0692E-DFA1-38AE-2DE7-652C686E3A5C}"/>
              </a:ext>
            </a:extLst>
          </p:cNvPr>
          <p:cNvSpPr>
            <a:spLocks noGrp="1"/>
          </p:cNvSpPr>
          <p:nvPr>
            <p:ph type="dt" sz="half" idx="10"/>
          </p:nvPr>
        </p:nvSpPr>
        <p:spPr/>
        <p:txBody>
          <a:bodyPr/>
          <a:lstStyle/>
          <a:p>
            <a:fld id="{03ED9544-6F3A-40A9-8254-F47A35B15F55}" type="datetime1">
              <a:rPr lang="ko-KR" altLang="en-US" smtClean="0"/>
              <a:t>2023-09-26</a:t>
            </a:fld>
            <a:endParaRPr lang="ko-KR" altLang="en-US"/>
          </a:p>
        </p:txBody>
      </p:sp>
      <p:sp>
        <p:nvSpPr>
          <p:cNvPr id="5" name="바닥글 개체 틀 4">
            <a:extLst>
              <a:ext uri="{FF2B5EF4-FFF2-40B4-BE49-F238E27FC236}">
                <a16:creationId xmlns:a16="http://schemas.microsoft.com/office/drawing/2014/main" id="{D5A6090A-4783-87AF-8812-7B79DA0ED7BC}"/>
              </a:ext>
            </a:extLst>
          </p:cNvPr>
          <p:cNvSpPr>
            <a:spLocks noGrp="1"/>
          </p:cNvSpPr>
          <p:nvPr>
            <p:ph type="ftr" sz="quarter" idx="11"/>
          </p:nvPr>
        </p:nvSpPr>
        <p:spPr/>
        <p:txBody>
          <a:bodyPr/>
          <a:lstStyle/>
          <a:p>
            <a:r>
              <a:rPr lang="ko-KR" altLang="en-US"/>
              <a:t>게임엔진 </a:t>
            </a:r>
            <a:r>
              <a:rPr lang="en-US" altLang="ko-KR"/>
              <a:t>II</a:t>
            </a:r>
            <a:endParaRPr lang="ko-KR" altLang="en-US"/>
          </a:p>
        </p:txBody>
      </p:sp>
      <p:sp>
        <p:nvSpPr>
          <p:cNvPr id="6" name="슬라이드 번호 개체 틀 5">
            <a:extLst>
              <a:ext uri="{FF2B5EF4-FFF2-40B4-BE49-F238E27FC236}">
                <a16:creationId xmlns:a16="http://schemas.microsoft.com/office/drawing/2014/main" id="{E8EB4948-000F-47E7-C9DD-66A40EDC2460}"/>
              </a:ext>
            </a:extLst>
          </p:cNvPr>
          <p:cNvSpPr>
            <a:spLocks noGrp="1"/>
          </p:cNvSpPr>
          <p:nvPr>
            <p:ph type="sldNum" sz="quarter" idx="12"/>
          </p:nvPr>
        </p:nvSpPr>
        <p:spPr/>
        <p:txBody>
          <a:bodyPr/>
          <a:lstStyle/>
          <a:p>
            <a:fld id="{FABEA76D-AC0B-4A8D-A15D-FF0B16DFADCB}" type="slidenum">
              <a:rPr lang="ko-KR" altLang="en-US" smtClean="0"/>
              <a:t>21</a:t>
            </a:fld>
            <a:endParaRPr lang="ko-KR" altLang="en-US"/>
          </a:p>
        </p:txBody>
      </p:sp>
      <p:sp>
        <p:nvSpPr>
          <p:cNvPr id="9" name="내용 개체 틀 8">
            <a:extLst>
              <a:ext uri="{FF2B5EF4-FFF2-40B4-BE49-F238E27FC236}">
                <a16:creationId xmlns:a16="http://schemas.microsoft.com/office/drawing/2014/main" id="{0FFE49F2-749E-7F0F-F591-8D1FF9CCDF1C}"/>
              </a:ext>
            </a:extLst>
          </p:cNvPr>
          <p:cNvSpPr>
            <a:spLocks noGrp="1"/>
          </p:cNvSpPr>
          <p:nvPr>
            <p:ph idx="1"/>
          </p:nvPr>
        </p:nvSpPr>
        <p:spPr/>
        <p:txBody>
          <a:bodyPr/>
          <a:lstStyle/>
          <a:p>
            <a:endParaRPr lang="ko-KR" altLang="en-US" dirty="0"/>
          </a:p>
        </p:txBody>
      </p:sp>
      <p:grpSp>
        <p:nvGrpSpPr>
          <p:cNvPr id="26" name="그룹 25">
            <a:extLst>
              <a:ext uri="{FF2B5EF4-FFF2-40B4-BE49-F238E27FC236}">
                <a16:creationId xmlns:a16="http://schemas.microsoft.com/office/drawing/2014/main" id="{2BD7B565-A5F6-414B-EAC7-896B34D0BE71}"/>
              </a:ext>
            </a:extLst>
          </p:cNvPr>
          <p:cNvGrpSpPr/>
          <p:nvPr/>
        </p:nvGrpSpPr>
        <p:grpSpPr>
          <a:xfrm>
            <a:off x="690343" y="1646238"/>
            <a:ext cx="3609154" cy="2814507"/>
            <a:chOff x="2936981" y="1576745"/>
            <a:chExt cx="3609154" cy="2814507"/>
          </a:xfrm>
        </p:grpSpPr>
        <p:sp>
          <p:nvSpPr>
            <p:cNvPr id="10" name="직사각형 9">
              <a:extLst>
                <a:ext uri="{FF2B5EF4-FFF2-40B4-BE49-F238E27FC236}">
                  <a16:creationId xmlns:a16="http://schemas.microsoft.com/office/drawing/2014/main" id="{66CD6CA3-65A3-3214-7725-A257BE4C67B4}"/>
                </a:ext>
              </a:extLst>
            </p:cNvPr>
            <p:cNvSpPr/>
            <p:nvPr/>
          </p:nvSpPr>
          <p:spPr>
            <a:xfrm>
              <a:off x="2936981" y="1576745"/>
              <a:ext cx="3609154" cy="566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a:t>XRBaseInteractable</a:t>
              </a:r>
              <a:endParaRPr lang="ko-KR" altLang="en-US" dirty="0"/>
            </a:p>
          </p:txBody>
        </p:sp>
        <p:sp>
          <p:nvSpPr>
            <p:cNvPr id="11" name="화살표: 위쪽 10">
              <a:extLst>
                <a:ext uri="{FF2B5EF4-FFF2-40B4-BE49-F238E27FC236}">
                  <a16:creationId xmlns:a16="http://schemas.microsoft.com/office/drawing/2014/main" id="{F27CBCE6-2F59-A29C-5884-ADC9F69EFE4C}"/>
                </a:ext>
              </a:extLst>
            </p:cNvPr>
            <p:cNvSpPr/>
            <p:nvPr/>
          </p:nvSpPr>
          <p:spPr>
            <a:xfrm>
              <a:off x="4214717" y="2141943"/>
              <a:ext cx="932567" cy="75089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3E5DA748-DFD8-026B-3460-02C1D2DFB6C0}"/>
                </a:ext>
              </a:extLst>
            </p:cNvPr>
            <p:cNvSpPr/>
            <p:nvPr/>
          </p:nvSpPr>
          <p:spPr>
            <a:xfrm>
              <a:off x="2936981" y="2914952"/>
              <a:ext cx="3609154" cy="566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a:t>GenerateBox</a:t>
              </a:r>
              <a:endParaRPr lang="ko-KR" altLang="en-US" dirty="0"/>
            </a:p>
          </p:txBody>
        </p:sp>
        <p:sp>
          <p:nvSpPr>
            <p:cNvPr id="22" name="직사각형 21">
              <a:extLst>
                <a:ext uri="{FF2B5EF4-FFF2-40B4-BE49-F238E27FC236}">
                  <a16:creationId xmlns:a16="http://schemas.microsoft.com/office/drawing/2014/main" id="{7BBB1177-02A1-0937-52C5-6372309AF341}"/>
                </a:ext>
              </a:extLst>
            </p:cNvPr>
            <p:cNvSpPr/>
            <p:nvPr/>
          </p:nvSpPr>
          <p:spPr>
            <a:xfrm>
              <a:off x="3780734" y="3824304"/>
              <a:ext cx="2165895" cy="566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a:t>MakeRandomBox</a:t>
              </a:r>
              <a:endParaRPr lang="ko-KR" altLang="en-US" dirty="0"/>
            </a:p>
          </p:txBody>
        </p:sp>
      </p:grpSp>
      <p:sp>
        <p:nvSpPr>
          <p:cNvPr id="3" name="화살표: 위쪽 2">
            <a:extLst>
              <a:ext uri="{FF2B5EF4-FFF2-40B4-BE49-F238E27FC236}">
                <a16:creationId xmlns:a16="http://schemas.microsoft.com/office/drawing/2014/main" id="{5ADB298F-DAF3-319B-11A1-A0D7F6497DB9}"/>
              </a:ext>
            </a:extLst>
          </p:cNvPr>
          <p:cNvSpPr/>
          <p:nvPr/>
        </p:nvSpPr>
        <p:spPr>
          <a:xfrm>
            <a:off x="2028636" y="3529946"/>
            <a:ext cx="932567" cy="36385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a:extLst>
              <a:ext uri="{FF2B5EF4-FFF2-40B4-BE49-F238E27FC236}">
                <a16:creationId xmlns:a16="http://schemas.microsoft.com/office/drawing/2014/main" id="{DC1D8B78-56F2-A643-B203-C21586CF9815}"/>
              </a:ext>
            </a:extLst>
          </p:cNvPr>
          <p:cNvPicPr>
            <a:picLocks noChangeAspect="1"/>
          </p:cNvPicPr>
          <p:nvPr/>
        </p:nvPicPr>
        <p:blipFill>
          <a:blip r:embed="rId2"/>
          <a:stretch>
            <a:fillRect/>
          </a:stretch>
        </p:blipFill>
        <p:spPr>
          <a:xfrm>
            <a:off x="5140750" y="2420820"/>
            <a:ext cx="6482501" cy="4005665"/>
          </a:xfrm>
          <a:prstGeom prst="rect">
            <a:avLst/>
          </a:prstGeom>
        </p:spPr>
      </p:pic>
      <p:pic>
        <p:nvPicPr>
          <p:cNvPr id="14" name="그림 13">
            <a:extLst>
              <a:ext uri="{FF2B5EF4-FFF2-40B4-BE49-F238E27FC236}">
                <a16:creationId xmlns:a16="http://schemas.microsoft.com/office/drawing/2014/main" id="{53402368-CB2A-7E49-C8BA-CDC38F30C5CB}"/>
              </a:ext>
            </a:extLst>
          </p:cNvPr>
          <p:cNvPicPr>
            <a:picLocks noChangeAspect="1"/>
          </p:cNvPicPr>
          <p:nvPr/>
        </p:nvPicPr>
        <p:blipFill>
          <a:blip r:embed="rId3"/>
          <a:stretch>
            <a:fillRect/>
          </a:stretch>
        </p:blipFill>
        <p:spPr>
          <a:xfrm>
            <a:off x="5079394" y="915270"/>
            <a:ext cx="3895082" cy="1326163"/>
          </a:xfrm>
          <a:prstGeom prst="rect">
            <a:avLst/>
          </a:prstGeom>
        </p:spPr>
      </p:pic>
    </p:spTree>
    <p:extLst>
      <p:ext uri="{BB962C8B-B14F-4D97-AF65-F5344CB8AC3E}">
        <p14:creationId xmlns:p14="http://schemas.microsoft.com/office/powerpoint/2010/main" val="2286149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30867B3-1EB6-B26E-B451-D015C28342B7}"/>
              </a:ext>
            </a:extLst>
          </p:cNvPr>
          <p:cNvSpPr>
            <a:spLocks noGrp="1"/>
          </p:cNvSpPr>
          <p:nvPr>
            <p:ph type="title"/>
          </p:nvPr>
        </p:nvSpPr>
        <p:spPr/>
        <p:txBody>
          <a:bodyPr/>
          <a:lstStyle/>
          <a:p>
            <a:r>
              <a:rPr lang="en-US" dirty="0"/>
              <a:t>Table</a:t>
            </a:r>
            <a:r>
              <a:rPr lang="ko-KR" altLang="en-US" dirty="0"/>
              <a:t>에 추가할 스크립트 작성</a:t>
            </a:r>
            <a:endParaRPr lang="en-US" dirty="0"/>
          </a:p>
        </p:txBody>
      </p:sp>
      <p:sp>
        <p:nvSpPr>
          <p:cNvPr id="3" name="내용 개체 틀 2">
            <a:extLst>
              <a:ext uri="{FF2B5EF4-FFF2-40B4-BE49-F238E27FC236}">
                <a16:creationId xmlns:a16="http://schemas.microsoft.com/office/drawing/2014/main" id="{83511DF3-A841-59C8-3F40-9C245B5BFCD8}"/>
              </a:ext>
            </a:extLst>
          </p:cNvPr>
          <p:cNvSpPr>
            <a:spLocks noGrp="1"/>
          </p:cNvSpPr>
          <p:nvPr>
            <p:ph idx="1"/>
          </p:nvPr>
        </p:nvSpPr>
        <p:spPr>
          <a:xfrm>
            <a:off x="838200" y="1825625"/>
            <a:ext cx="10515600" cy="687461"/>
          </a:xfrm>
        </p:spPr>
        <p:txBody>
          <a:bodyPr/>
          <a:lstStyle/>
          <a:p>
            <a:r>
              <a:rPr lang="en-US" dirty="0"/>
              <a:t>Project -&gt; Assets -&gt; Scripts </a:t>
            </a:r>
            <a:r>
              <a:rPr lang="ko-KR" altLang="en-US" dirty="0"/>
              <a:t>에 작성</a:t>
            </a:r>
            <a:endParaRPr lang="en-US" dirty="0"/>
          </a:p>
        </p:txBody>
      </p:sp>
      <p:sp>
        <p:nvSpPr>
          <p:cNvPr id="4" name="날짜 개체 틀 3">
            <a:extLst>
              <a:ext uri="{FF2B5EF4-FFF2-40B4-BE49-F238E27FC236}">
                <a16:creationId xmlns:a16="http://schemas.microsoft.com/office/drawing/2014/main" id="{4F03D010-2556-CF78-6222-AB7C442B50D9}"/>
              </a:ext>
            </a:extLst>
          </p:cNvPr>
          <p:cNvSpPr>
            <a:spLocks noGrp="1"/>
          </p:cNvSpPr>
          <p:nvPr>
            <p:ph type="dt" sz="half" idx="10"/>
          </p:nvPr>
        </p:nvSpPr>
        <p:spPr/>
        <p:txBody>
          <a:bodyPr/>
          <a:lstStyle/>
          <a:p>
            <a:fld id="{A1BAB5C9-24DF-41C7-930D-12E6471C8C4D}" type="datetime1">
              <a:rPr lang="ko-KR" altLang="en-US" smtClean="0"/>
              <a:t>2023-09-26</a:t>
            </a:fld>
            <a:endParaRPr lang="ko-KR" altLang="en-US"/>
          </a:p>
        </p:txBody>
      </p:sp>
      <p:sp>
        <p:nvSpPr>
          <p:cNvPr id="5" name="바닥글 개체 틀 4">
            <a:extLst>
              <a:ext uri="{FF2B5EF4-FFF2-40B4-BE49-F238E27FC236}">
                <a16:creationId xmlns:a16="http://schemas.microsoft.com/office/drawing/2014/main" id="{561FD2E7-3BD4-7354-8919-2E5A5EC4799E}"/>
              </a:ext>
            </a:extLst>
          </p:cNvPr>
          <p:cNvSpPr>
            <a:spLocks noGrp="1"/>
          </p:cNvSpPr>
          <p:nvPr>
            <p:ph type="ftr" sz="quarter" idx="11"/>
          </p:nvPr>
        </p:nvSpPr>
        <p:spPr/>
        <p:txBody>
          <a:bodyPr/>
          <a:lstStyle/>
          <a:p>
            <a:r>
              <a:rPr lang="ko-KR" altLang="en-US"/>
              <a:t>게임엔진 </a:t>
            </a:r>
            <a:r>
              <a:rPr lang="en-US" altLang="ko-KR"/>
              <a:t>II</a:t>
            </a:r>
            <a:endParaRPr lang="ko-KR" altLang="en-US"/>
          </a:p>
        </p:txBody>
      </p:sp>
      <p:sp>
        <p:nvSpPr>
          <p:cNvPr id="6" name="슬라이드 번호 개체 틀 5">
            <a:extLst>
              <a:ext uri="{FF2B5EF4-FFF2-40B4-BE49-F238E27FC236}">
                <a16:creationId xmlns:a16="http://schemas.microsoft.com/office/drawing/2014/main" id="{111306DF-C30B-7F45-AA03-706243AF9BDA}"/>
              </a:ext>
            </a:extLst>
          </p:cNvPr>
          <p:cNvSpPr>
            <a:spLocks noGrp="1"/>
          </p:cNvSpPr>
          <p:nvPr>
            <p:ph type="sldNum" sz="quarter" idx="12"/>
          </p:nvPr>
        </p:nvSpPr>
        <p:spPr/>
        <p:txBody>
          <a:bodyPr/>
          <a:lstStyle/>
          <a:p>
            <a:fld id="{FABEA76D-AC0B-4A8D-A15D-FF0B16DFADCB}" type="slidenum">
              <a:rPr lang="ko-KR" altLang="en-US" smtClean="0"/>
              <a:t>22</a:t>
            </a:fld>
            <a:endParaRPr lang="ko-KR" altLang="en-US"/>
          </a:p>
        </p:txBody>
      </p:sp>
      <p:pic>
        <p:nvPicPr>
          <p:cNvPr id="8" name="그림 7">
            <a:extLst>
              <a:ext uri="{FF2B5EF4-FFF2-40B4-BE49-F238E27FC236}">
                <a16:creationId xmlns:a16="http://schemas.microsoft.com/office/drawing/2014/main" id="{B1FD2571-EFB9-0593-0071-295441836178}"/>
              </a:ext>
            </a:extLst>
          </p:cNvPr>
          <p:cNvPicPr>
            <a:picLocks noChangeAspect="1"/>
          </p:cNvPicPr>
          <p:nvPr/>
        </p:nvPicPr>
        <p:blipFill>
          <a:blip r:embed="rId2"/>
          <a:stretch>
            <a:fillRect/>
          </a:stretch>
        </p:blipFill>
        <p:spPr>
          <a:xfrm>
            <a:off x="1249304" y="2416308"/>
            <a:ext cx="5117055" cy="3397096"/>
          </a:xfrm>
          <a:prstGeom prst="rect">
            <a:avLst/>
          </a:prstGeom>
        </p:spPr>
      </p:pic>
    </p:spTree>
    <p:extLst>
      <p:ext uri="{BB962C8B-B14F-4D97-AF65-F5344CB8AC3E}">
        <p14:creationId xmlns:p14="http://schemas.microsoft.com/office/powerpoint/2010/main" val="13996129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D9E7459-2F75-D3E7-9A5F-373A59C371DC}"/>
              </a:ext>
            </a:extLst>
          </p:cNvPr>
          <p:cNvSpPr>
            <a:spLocks noGrp="1"/>
          </p:cNvSpPr>
          <p:nvPr>
            <p:ph type="title"/>
          </p:nvPr>
        </p:nvSpPr>
        <p:spPr/>
        <p:txBody>
          <a:bodyPr/>
          <a:lstStyle/>
          <a:p>
            <a:r>
              <a:rPr lang="en-US" altLang="ko-KR" dirty="0"/>
              <a:t>Event Handler </a:t>
            </a:r>
            <a:r>
              <a:rPr lang="ko-KR" altLang="en-US" dirty="0"/>
              <a:t>추가</a:t>
            </a:r>
          </a:p>
        </p:txBody>
      </p:sp>
      <p:sp>
        <p:nvSpPr>
          <p:cNvPr id="3" name="내용 개체 틀 2">
            <a:extLst>
              <a:ext uri="{FF2B5EF4-FFF2-40B4-BE49-F238E27FC236}">
                <a16:creationId xmlns:a16="http://schemas.microsoft.com/office/drawing/2014/main" id="{9A6F66B9-0115-2C46-99C2-996FAA5F8566}"/>
              </a:ext>
            </a:extLst>
          </p:cNvPr>
          <p:cNvSpPr>
            <a:spLocks noGrp="1"/>
          </p:cNvSpPr>
          <p:nvPr>
            <p:ph idx="1"/>
          </p:nvPr>
        </p:nvSpPr>
        <p:spPr/>
        <p:txBody>
          <a:bodyPr/>
          <a:lstStyle/>
          <a:p>
            <a:endParaRPr lang="ko-KR" altLang="en-US"/>
          </a:p>
        </p:txBody>
      </p:sp>
      <p:sp>
        <p:nvSpPr>
          <p:cNvPr id="4" name="날짜 개체 틀 3">
            <a:extLst>
              <a:ext uri="{FF2B5EF4-FFF2-40B4-BE49-F238E27FC236}">
                <a16:creationId xmlns:a16="http://schemas.microsoft.com/office/drawing/2014/main" id="{E9DD8F63-C6F6-DB7C-3D2D-2E28C7483658}"/>
              </a:ext>
            </a:extLst>
          </p:cNvPr>
          <p:cNvSpPr>
            <a:spLocks noGrp="1"/>
          </p:cNvSpPr>
          <p:nvPr>
            <p:ph type="dt" sz="half" idx="10"/>
          </p:nvPr>
        </p:nvSpPr>
        <p:spPr/>
        <p:txBody>
          <a:bodyPr/>
          <a:lstStyle/>
          <a:p>
            <a:fld id="{03ED9544-6F3A-40A9-8254-F47A35B15F55}" type="datetime1">
              <a:rPr lang="ko-KR" altLang="en-US" smtClean="0"/>
              <a:t>2023-09-26</a:t>
            </a:fld>
            <a:endParaRPr lang="ko-KR" altLang="en-US"/>
          </a:p>
        </p:txBody>
      </p:sp>
      <p:sp>
        <p:nvSpPr>
          <p:cNvPr id="5" name="바닥글 개체 틀 4">
            <a:extLst>
              <a:ext uri="{FF2B5EF4-FFF2-40B4-BE49-F238E27FC236}">
                <a16:creationId xmlns:a16="http://schemas.microsoft.com/office/drawing/2014/main" id="{70EED4AF-95D7-76C6-A91E-240AD4511FCB}"/>
              </a:ext>
            </a:extLst>
          </p:cNvPr>
          <p:cNvSpPr>
            <a:spLocks noGrp="1"/>
          </p:cNvSpPr>
          <p:nvPr>
            <p:ph type="ftr" sz="quarter" idx="11"/>
          </p:nvPr>
        </p:nvSpPr>
        <p:spPr/>
        <p:txBody>
          <a:bodyPr/>
          <a:lstStyle/>
          <a:p>
            <a:r>
              <a:rPr lang="ko-KR" altLang="en-US"/>
              <a:t>게임엔진 </a:t>
            </a:r>
            <a:r>
              <a:rPr lang="en-US" altLang="ko-KR"/>
              <a:t>II</a:t>
            </a:r>
            <a:endParaRPr lang="ko-KR" altLang="en-US"/>
          </a:p>
        </p:txBody>
      </p:sp>
      <p:sp>
        <p:nvSpPr>
          <p:cNvPr id="6" name="슬라이드 번호 개체 틀 5">
            <a:extLst>
              <a:ext uri="{FF2B5EF4-FFF2-40B4-BE49-F238E27FC236}">
                <a16:creationId xmlns:a16="http://schemas.microsoft.com/office/drawing/2014/main" id="{BFE97872-76ED-A216-22E4-F656A292B82D}"/>
              </a:ext>
            </a:extLst>
          </p:cNvPr>
          <p:cNvSpPr>
            <a:spLocks noGrp="1"/>
          </p:cNvSpPr>
          <p:nvPr>
            <p:ph type="sldNum" sz="quarter" idx="12"/>
          </p:nvPr>
        </p:nvSpPr>
        <p:spPr/>
        <p:txBody>
          <a:bodyPr/>
          <a:lstStyle/>
          <a:p>
            <a:fld id="{FABEA76D-AC0B-4A8D-A15D-FF0B16DFADCB}" type="slidenum">
              <a:rPr lang="ko-KR" altLang="en-US" smtClean="0"/>
              <a:t>23</a:t>
            </a:fld>
            <a:endParaRPr lang="ko-KR" altLang="en-US"/>
          </a:p>
        </p:txBody>
      </p:sp>
      <p:pic>
        <p:nvPicPr>
          <p:cNvPr id="9" name="그림 8">
            <a:extLst>
              <a:ext uri="{FF2B5EF4-FFF2-40B4-BE49-F238E27FC236}">
                <a16:creationId xmlns:a16="http://schemas.microsoft.com/office/drawing/2014/main" id="{A9D88F53-84BB-4C48-DB06-1916E2932818}"/>
              </a:ext>
            </a:extLst>
          </p:cNvPr>
          <p:cNvPicPr>
            <a:picLocks noChangeAspect="1"/>
          </p:cNvPicPr>
          <p:nvPr/>
        </p:nvPicPr>
        <p:blipFill>
          <a:blip r:embed="rId2"/>
          <a:stretch>
            <a:fillRect/>
          </a:stretch>
        </p:blipFill>
        <p:spPr>
          <a:xfrm>
            <a:off x="107511" y="1228479"/>
            <a:ext cx="3149308" cy="2853817"/>
          </a:xfrm>
          <a:prstGeom prst="rect">
            <a:avLst/>
          </a:prstGeom>
        </p:spPr>
      </p:pic>
      <p:pic>
        <p:nvPicPr>
          <p:cNvPr id="16" name="그림 15">
            <a:extLst>
              <a:ext uri="{FF2B5EF4-FFF2-40B4-BE49-F238E27FC236}">
                <a16:creationId xmlns:a16="http://schemas.microsoft.com/office/drawing/2014/main" id="{E36E83F1-9214-0718-4AC5-A7D07F2E7656}"/>
              </a:ext>
            </a:extLst>
          </p:cNvPr>
          <p:cNvPicPr>
            <a:picLocks noChangeAspect="1"/>
          </p:cNvPicPr>
          <p:nvPr/>
        </p:nvPicPr>
        <p:blipFill>
          <a:blip r:embed="rId3"/>
          <a:stretch>
            <a:fillRect/>
          </a:stretch>
        </p:blipFill>
        <p:spPr>
          <a:xfrm>
            <a:off x="8763401" y="0"/>
            <a:ext cx="2818999" cy="6858000"/>
          </a:xfrm>
          <a:prstGeom prst="rect">
            <a:avLst/>
          </a:prstGeom>
        </p:spPr>
      </p:pic>
      <p:pic>
        <p:nvPicPr>
          <p:cNvPr id="26" name="그림 25">
            <a:extLst>
              <a:ext uri="{FF2B5EF4-FFF2-40B4-BE49-F238E27FC236}">
                <a16:creationId xmlns:a16="http://schemas.microsoft.com/office/drawing/2014/main" id="{1D179DB9-2A4A-6797-F2E9-8C9CE1F85899}"/>
              </a:ext>
            </a:extLst>
          </p:cNvPr>
          <p:cNvPicPr>
            <a:picLocks noChangeAspect="1"/>
          </p:cNvPicPr>
          <p:nvPr/>
        </p:nvPicPr>
        <p:blipFill>
          <a:blip r:embed="rId4"/>
          <a:stretch>
            <a:fillRect/>
          </a:stretch>
        </p:blipFill>
        <p:spPr>
          <a:xfrm>
            <a:off x="3461825" y="1416229"/>
            <a:ext cx="4944826" cy="4306477"/>
          </a:xfrm>
          <a:prstGeom prst="rect">
            <a:avLst/>
          </a:prstGeom>
        </p:spPr>
      </p:pic>
      <p:cxnSp>
        <p:nvCxnSpPr>
          <p:cNvPr id="30" name="직선 화살표 연결선 29">
            <a:extLst>
              <a:ext uri="{FF2B5EF4-FFF2-40B4-BE49-F238E27FC236}">
                <a16:creationId xmlns:a16="http://schemas.microsoft.com/office/drawing/2014/main" id="{873E7A7C-C4EA-74A2-275D-4DFCF94C91A6}"/>
              </a:ext>
            </a:extLst>
          </p:cNvPr>
          <p:cNvCxnSpPr>
            <a:cxnSpLocks/>
          </p:cNvCxnSpPr>
          <p:nvPr/>
        </p:nvCxnSpPr>
        <p:spPr>
          <a:xfrm>
            <a:off x="1750142" y="3708971"/>
            <a:ext cx="7311665" cy="291082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50C13459-B9DF-0BE1-19EA-936F43B60B42}"/>
              </a:ext>
            </a:extLst>
          </p:cNvPr>
          <p:cNvCxnSpPr>
            <a:cxnSpLocks/>
          </p:cNvCxnSpPr>
          <p:nvPr/>
        </p:nvCxnSpPr>
        <p:spPr>
          <a:xfrm>
            <a:off x="5645649" y="5342562"/>
            <a:ext cx="4530904" cy="115031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39915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BDD3D33-E828-471A-9793-361B63C01E9A}"/>
              </a:ext>
            </a:extLst>
          </p:cNvPr>
          <p:cNvSpPr>
            <a:spLocks noGrp="1"/>
          </p:cNvSpPr>
          <p:nvPr>
            <p:ph type="title"/>
          </p:nvPr>
        </p:nvSpPr>
        <p:spPr/>
        <p:txBody>
          <a:bodyPr/>
          <a:lstStyle/>
          <a:p>
            <a:r>
              <a:rPr lang="ko-KR" altLang="en-US" dirty="0"/>
              <a:t>상자생성기 고정</a:t>
            </a:r>
          </a:p>
        </p:txBody>
      </p:sp>
      <p:sp>
        <p:nvSpPr>
          <p:cNvPr id="3" name="내용 개체 틀 2">
            <a:extLst>
              <a:ext uri="{FF2B5EF4-FFF2-40B4-BE49-F238E27FC236}">
                <a16:creationId xmlns:a16="http://schemas.microsoft.com/office/drawing/2014/main" id="{55AE6A03-0BE8-412B-A7EE-7484924A9523}"/>
              </a:ext>
            </a:extLst>
          </p:cNvPr>
          <p:cNvSpPr>
            <a:spLocks noGrp="1"/>
          </p:cNvSpPr>
          <p:nvPr>
            <p:ph idx="1"/>
          </p:nvPr>
        </p:nvSpPr>
        <p:spPr>
          <a:xfrm>
            <a:off x="838200" y="1825625"/>
            <a:ext cx="4324965" cy="4351338"/>
          </a:xfrm>
        </p:spPr>
        <p:txBody>
          <a:bodyPr/>
          <a:lstStyle/>
          <a:p>
            <a:r>
              <a:rPr lang="ko-KR" altLang="en-US" dirty="0"/>
              <a:t>상자를 생성하는 큰 상자를 움직이지 않도록 한다</a:t>
            </a:r>
            <a:r>
              <a:rPr lang="en-US" altLang="ko-KR" dirty="0"/>
              <a:t>.</a:t>
            </a:r>
            <a:endParaRPr lang="ko-KR" altLang="en-US" dirty="0"/>
          </a:p>
        </p:txBody>
      </p:sp>
      <p:sp>
        <p:nvSpPr>
          <p:cNvPr id="4" name="날짜 개체 틀 3">
            <a:extLst>
              <a:ext uri="{FF2B5EF4-FFF2-40B4-BE49-F238E27FC236}">
                <a16:creationId xmlns:a16="http://schemas.microsoft.com/office/drawing/2014/main" id="{58DE65F2-902E-405A-A38B-55E1696F1E39}"/>
              </a:ext>
            </a:extLst>
          </p:cNvPr>
          <p:cNvSpPr>
            <a:spLocks noGrp="1"/>
          </p:cNvSpPr>
          <p:nvPr>
            <p:ph type="dt" sz="half" idx="10"/>
          </p:nvPr>
        </p:nvSpPr>
        <p:spPr/>
        <p:txBody>
          <a:bodyPr/>
          <a:lstStyle/>
          <a:p>
            <a:fld id="{A1BAB5C9-24DF-41C7-930D-12E6471C8C4D}" type="datetime1">
              <a:rPr lang="ko-KR" altLang="en-US" smtClean="0"/>
              <a:t>2023-09-26</a:t>
            </a:fld>
            <a:endParaRPr lang="ko-KR" altLang="en-US"/>
          </a:p>
        </p:txBody>
      </p:sp>
      <p:sp>
        <p:nvSpPr>
          <p:cNvPr id="5" name="바닥글 개체 틀 4">
            <a:extLst>
              <a:ext uri="{FF2B5EF4-FFF2-40B4-BE49-F238E27FC236}">
                <a16:creationId xmlns:a16="http://schemas.microsoft.com/office/drawing/2014/main" id="{444DB946-E52D-4610-808C-48C7A12F0338}"/>
              </a:ext>
            </a:extLst>
          </p:cNvPr>
          <p:cNvSpPr>
            <a:spLocks noGrp="1"/>
          </p:cNvSpPr>
          <p:nvPr>
            <p:ph type="ftr" sz="quarter" idx="11"/>
          </p:nvPr>
        </p:nvSpPr>
        <p:spPr/>
        <p:txBody>
          <a:bodyPr/>
          <a:lstStyle/>
          <a:p>
            <a:r>
              <a:rPr lang="ko-KR" altLang="en-US"/>
              <a:t>게임엔진 </a:t>
            </a:r>
            <a:r>
              <a:rPr lang="en-US" altLang="ko-KR"/>
              <a:t>II</a:t>
            </a:r>
            <a:endParaRPr lang="ko-KR" altLang="en-US"/>
          </a:p>
        </p:txBody>
      </p:sp>
      <p:sp>
        <p:nvSpPr>
          <p:cNvPr id="6" name="슬라이드 번호 개체 틀 5">
            <a:extLst>
              <a:ext uri="{FF2B5EF4-FFF2-40B4-BE49-F238E27FC236}">
                <a16:creationId xmlns:a16="http://schemas.microsoft.com/office/drawing/2014/main" id="{EB62E244-157C-4727-9BBB-B89E21426274}"/>
              </a:ext>
            </a:extLst>
          </p:cNvPr>
          <p:cNvSpPr>
            <a:spLocks noGrp="1"/>
          </p:cNvSpPr>
          <p:nvPr>
            <p:ph type="sldNum" sz="quarter" idx="12"/>
          </p:nvPr>
        </p:nvSpPr>
        <p:spPr/>
        <p:txBody>
          <a:bodyPr/>
          <a:lstStyle/>
          <a:p>
            <a:fld id="{FABEA76D-AC0B-4A8D-A15D-FF0B16DFADCB}" type="slidenum">
              <a:rPr lang="ko-KR" altLang="en-US" smtClean="0"/>
              <a:t>24</a:t>
            </a:fld>
            <a:endParaRPr lang="ko-KR" altLang="en-US"/>
          </a:p>
        </p:txBody>
      </p:sp>
      <p:pic>
        <p:nvPicPr>
          <p:cNvPr id="8" name="그림 7">
            <a:extLst>
              <a:ext uri="{FF2B5EF4-FFF2-40B4-BE49-F238E27FC236}">
                <a16:creationId xmlns:a16="http://schemas.microsoft.com/office/drawing/2014/main" id="{EA8E28C6-9EE3-49EF-A220-9CB5E2995608}"/>
              </a:ext>
            </a:extLst>
          </p:cNvPr>
          <p:cNvPicPr>
            <a:picLocks noChangeAspect="1"/>
          </p:cNvPicPr>
          <p:nvPr/>
        </p:nvPicPr>
        <p:blipFill>
          <a:blip r:embed="rId2"/>
          <a:stretch>
            <a:fillRect/>
          </a:stretch>
        </p:blipFill>
        <p:spPr>
          <a:xfrm>
            <a:off x="5163165" y="1521223"/>
            <a:ext cx="2647950" cy="2514600"/>
          </a:xfrm>
          <a:prstGeom prst="rect">
            <a:avLst/>
          </a:prstGeom>
        </p:spPr>
      </p:pic>
      <p:pic>
        <p:nvPicPr>
          <p:cNvPr id="10" name="그림 9">
            <a:extLst>
              <a:ext uri="{FF2B5EF4-FFF2-40B4-BE49-F238E27FC236}">
                <a16:creationId xmlns:a16="http://schemas.microsoft.com/office/drawing/2014/main" id="{CDA891C8-88DA-4342-97CF-17A281A28784}"/>
              </a:ext>
            </a:extLst>
          </p:cNvPr>
          <p:cNvPicPr>
            <a:picLocks noChangeAspect="1"/>
          </p:cNvPicPr>
          <p:nvPr/>
        </p:nvPicPr>
        <p:blipFill>
          <a:blip r:embed="rId3"/>
          <a:stretch>
            <a:fillRect/>
          </a:stretch>
        </p:blipFill>
        <p:spPr>
          <a:xfrm>
            <a:off x="8153400" y="1536262"/>
            <a:ext cx="3028950" cy="4476750"/>
          </a:xfrm>
          <a:prstGeom prst="rect">
            <a:avLst/>
          </a:prstGeom>
        </p:spPr>
      </p:pic>
      <p:sp>
        <p:nvSpPr>
          <p:cNvPr id="7" name="사각형: 둥근 모서리 6">
            <a:extLst>
              <a:ext uri="{FF2B5EF4-FFF2-40B4-BE49-F238E27FC236}">
                <a16:creationId xmlns:a16="http://schemas.microsoft.com/office/drawing/2014/main" id="{4127A03D-B23F-A597-DFD1-F1350FD7B296}"/>
              </a:ext>
            </a:extLst>
          </p:cNvPr>
          <p:cNvSpPr/>
          <p:nvPr/>
        </p:nvSpPr>
        <p:spPr>
          <a:xfrm>
            <a:off x="8153400" y="5232728"/>
            <a:ext cx="3028950" cy="60763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4098284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할일</a:t>
            </a:r>
          </a:p>
        </p:txBody>
      </p:sp>
      <p:sp>
        <p:nvSpPr>
          <p:cNvPr id="3" name="내용 개체 틀 2"/>
          <p:cNvSpPr>
            <a:spLocks noGrp="1"/>
          </p:cNvSpPr>
          <p:nvPr>
            <p:ph idx="1"/>
          </p:nvPr>
        </p:nvSpPr>
        <p:spPr/>
        <p:txBody>
          <a:bodyPr/>
          <a:lstStyle/>
          <a:p>
            <a:r>
              <a:rPr lang="ko-KR" altLang="en-US" dirty="0"/>
              <a:t>상자 생성 완성</a:t>
            </a:r>
            <a:endParaRPr lang="en-US" altLang="ko-KR" dirty="0"/>
          </a:p>
          <a:p>
            <a:r>
              <a:rPr lang="ko-KR" altLang="en-US" dirty="0"/>
              <a:t>위치를 </a:t>
            </a:r>
            <a:r>
              <a:rPr lang="en-US" altLang="ko-KR" dirty="0"/>
              <a:t>Table</a:t>
            </a:r>
            <a:r>
              <a:rPr lang="ko-KR" altLang="en-US" dirty="0"/>
              <a:t>위에 고정하고 </a:t>
            </a:r>
            <a:r>
              <a:rPr lang="en-US" altLang="ko-KR" dirty="0" err="1"/>
              <a:t>AddForce</a:t>
            </a:r>
            <a:r>
              <a:rPr lang="ko-KR" altLang="en-US" dirty="0"/>
              <a:t>를 이용하여 발사하도록 수정</a:t>
            </a:r>
          </a:p>
        </p:txBody>
      </p:sp>
      <p:sp>
        <p:nvSpPr>
          <p:cNvPr id="4" name="슬라이드 번호 개체 틀 3">
            <a:extLst>
              <a:ext uri="{FF2B5EF4-FFF2-40B4-BE49-F238E27FC236}">
                <a16:creationId xmlns:a16="http://schemas.microsoft.com/office/drawing/2014/main" id="{9D625348-4903-49BD-B316-5EB849C4C413}"/>
              </a:ext>
            </a:extLst>
          </p:cNvPr>
          <p:cNvSpPr>
            <a:spLocks noGrp="1"/>
          </p:cNvSpPr>
          <p:nvPr>
            <p:ph type="sldNum" sz="quarter" idx="12"/>
          </p:nvPr>
        </p:nvSpPr>
        <p:spPr/>
        <p:txBody>
          <a:bodyPr/>
          <a:lstStyle/>
          <a:p>
            <a:fld id="{FABEA76D-AC0B-4A8D-A15D-FF0B16DFADCB}" type="slidenum">
              <a:rPr lang="ko-KR" altLang="en-US" smtClean="0"/>
              <a:t>25</a:t>
            </a:fld>
            <a:endParaRPr lang="ko-KR" altLang="en-US"/>
          </a:p>
        </p:txBody>
      </p:sp>
      <p:sp>
        <p:nvSpPr>
          <p:cNvPr id="5" name="바닥글 개체 틀 4">
            <a:extLst>
              <a:ext uri="{FF2B5EF4-FFF2-40B4-BE49-F238E27FC236}">
                <a16:creationId xmlns:a16="http://schemas.microsoft.com/office/drawing/2014/main" id="{1BCA3D95-2F57-4382-8FE0-B514E122BB1D}"/>
              </a:ext>
            </a:extLst>
          </p:cNvPr>
          <p:cNvSpPr>
            <a:spLocks noGrp="1"/>
          </p:cNvSpPr>
          <p:nvPr>
            <p:ph type="ftr" sz="quarter" idx="11"/>
          </p:nvPr>
        </p:nvSpPr>
        <p:spPr/>
        <p:txBody>
          <a:bodyPr/>
          <a:lstStyle/>
          <a:p>
            <a:r>
              <a:rPr lang="ko-KR" altLang="en-US"/>
              <a:t>게임엔진 </a:t>
            </a:r>
            <a:r>
              <a:rPr lang="en-US" altLang="ko-KR"/>
              <a:t>II</a:t>
            </a:r>
            <a:endParaRPr lang="ko-KR" altLang="en-US"/>
          </a:p>
        </p:txBody>
      </p:sp>
      <p:sp>
        <p:nvSpPr>
          <p:cNvPr id="6" name="날짜 개체 틀 5">
            <a:extLst>
              <a:ext uri="{FF2B5EF4-FFF2-40B4-BE49-F238E27FC236}">
                <a16:creationId xmlns:a16="http://schemas.microsoft.com/office/drawing/2014/main" id="{5E425CC1-A2CB-405F-8E70-1B5AF0947285}"/>
              </a:ext>
            </a:extLst>
          </p:cNvPr>
          <p:cNvSpPr>
            <a:spLocks noGrp="1"/>
          </p:cNvSpPr>
          <p:nvPr>
            <p:ph type="dt" sz="half" idx="10"/>
          </p:nvPr>
        </p:nvSpPr>
        <p:spPr/>
        <p:txBody>
          <a:bodyPr/>
          <a:lstStyle/>
          <a:p>
            <a:fld id="{B4AF389B-D37C-4806-985A-05046FDD5336}" type="datetime1">
              <a:rPr lang="ko-KR" altLang="en-US" smtClean="0"/>
              <a:t>2023-09-26</a:t>
            </a:fld>
            <a:endParaRPr lang="ko-KR" altLang="en-US"/>
          </a:p>
        </p:txBody>
      </p:sp>
    </p:spTree>
    <p:extLst>
      <p:ext uri="{BB962C8B-B14F-4D97-AF65-F5344CB8AC3E}">
        <p14:creationId xmlns:p14="http://schemas.microsoft.com/office/powerpoint/2010/main" val="2343981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1D02F27-4319-66FD-21B4-9E62AA75BD52}"/>
              </a:ext>
            </a:extLst>
          </p:cNvPr>
          <p:cNvSpPr>
            <a:spLocks noGrp="1"/>
          </p:cNvSpPr>
          <p:nvPr>
            <p:ph type="title"/>
          </p:nvPr>
        </p:nvSpPr>
        <p:spPr/>
        <p:txBody>
          <a:bodyPr/>
          <a:lstStyle/>
          <a:p>
            <a:endParaRPr lang="ko-KR" altLang="en-US"/>
          </a:p>
        </p:txBody>
      </p:sp>
      <p:pic>
        <p:nvPicPr>
          <p:cNvPr id="1026" name="Picture 2" descr="XRGrabInteractable component">
            <a:extLst>
              <a:ext uri="{FF2B5EF4-FFF2-40B4-BE49-F238E27FC236}">
                <a16:creationId xmlns:a16="http://schemas.microsoft.com/office/drawing/2014/main" id="{0330E581-09B8-2D3A-AD82-8FA20DA606F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12025" y="0"/>
            <a:ext cx="4879975"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날짜 개체 틀 3">
            <a:extLst>
              <a:ext uri="{FF2B5EF4-FFF2-40B4-BE49-F238E27FC236}">
                <a16:creationId xmlns:a16="http://schemas.microsoft.com/office/drawing/2014/main" id="{A568DDF2-7DF1-1498-A0EC-57D7C275A462}"/>
              </a:ext>
            </a:extLst>
          </p:cNvPr>
          <p:cNvSpPr>
            <a:spLocks noGrp="1"/>
          </p:cNvSpPr>
          <p:nvPr>
            <p:ph type="dt" sz="half" idx="10"/>
          </p:nvPr>
        </p:nvSpPr>
        <p:spPr/>
        <p:txBody>
          <a:bodyPr/>
          <a:lstStyle/>
          <a:p>
            <a:fld id="{2418DBE5-1875-4AD4-96F3-9628A1A3498E}" type="datetime1">
              <a:rPr lang="ko-KR" altLang="en-US" smtClean="0"/>
              <a:t>2023-09-26</a:t>
            </a:fld>
            <a:endParaRPr lang="ko-KR" altLang="en-US"/>
          </a:p>
        </p:txBody>
      </p:sp>
      <p:sp>
        <p:nvSpPr>
          <p:cNvPr id="5" name="슬라이드 번호 개체 틀 4">
            <a:extLst>
              <a:ext uri="{FF2B5EF4-FFF2-40B4-BE49-F238E27FC236}">
                <a16:creationId xmlns:a16="http://schemas.microsoft.com/office/drawing/2014/main" id="{B64843F2-F3ED-F0AA-BD4B-448D980E46A9}"/>
              </a:ext>
            </a:extLst>
          </p:cNvPr>
          <p:cNvSpPr>
            <a:spLocks noGrp="1"/>
          </p:cNvSpPr>
          <p:nvPr>
            <p:ph type="sldNum" sz="quarter" idx="12"/>
          </p:nvPr>
        </p:nvSpPr>
        <p:spPr/>
        <p:txBody>
          <a:bodyPr/>
          <a:lstStyle/>
          <a:p>
            <a:fld id="{2C643C38-600C-4174-9E3F-7F9335B26896}" type="slidenum">
              <a:rPr lang="ko-KR" altLang="en-US" smtClean="0"/>
              <a:t>3</a:t>
            </a:fld>
            <a:endParaRPr lang="ko-KR" altLang="en-US"/>
          </a:p>
        </p:txBody>
      </p:sp>
      <p:sp>
        <p:nvSpPr>
          <p:cNvPr id="6" name="바닥글 개체 틀 5">
            <a:extLst>
              <a:ext uri="{FF2B5EF4-FFF2-40B4-BE49-F238E27FC236}">
                <a16:creationId xmlns:a16="http://schemas.microsoft.com/office/drawing/2014/main" id="{DB4EBAC4-E186-6782-90E0-CDB8D118D0A3}"/>
              </a:ext>
            </a:extLst>
          </p:cNvPr>
          <p:cNvSpPr>
            <a:spLocks noGrp="1"/>
          </p:cNvSpPr>
          <p:nvPr>
            <p:ph type="ftr" sz="quarter" idx="11"/>
          </p:nvPr>
        </p:nvSpPr>
        <p:spPr/>
        <p:txBody>
          <a:bodyPr/>
          <a:lstStyle/>
          <a:p>
            <a:r>
              <a:rPr lang="en-US" altLang="ko-KR"/>
              <a:t>XR Grab Interactable</a:t>
            </a:r>
            <a:endParaRPr lang="ko-KR" altLang="en-US"/>
          </a:p>
        </p:txBody>
      </p:sp>
      <p:sp>
        <p:nvSpPr>
          <p:cNvPr id="8" name="Rectangle 3">
            <a:extLst>
              <a:ext uri="{FF2B5EF4-FFF2-40B4-BE49-F238E27FC236}">
                <a16:creationId xmlns:a16="http://schemas.microsoft.com/office/drawing/2014/main" id="{8DF51A65-492E-A601-8569-840D5B347CB4}"/>
              </a:ext>
            </a:extLst>
          </p:cNvPr>
          <p:cNvSpPr>
            <a:spLocks noChangeArrowheads="1"/>
          </p:cNvSpPr>
          <p:nvPr/>
        </p:nvSpPr>
        <p:spPr bwMode="auto">
          <a:xfrm>
            <a:off x="-86385916" y="1081773"/>
            <a:ext cx="14271462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ko-KR" altLang="ko-KR" sz="1800" b="0" i="0" u="none" strike="noStrike" cap="none" normalizeH="0" baseline="0">
                <a:ln>
                  <a:noFill/>
                </a:ln>
                <a:solidFill>
                  <a:schemeClr val="tx1"/>
                </a:solidFill>
                <a:effectLst/>
                <a:latin typeface="Arial" panose="020B0604020202020204" pitchFamily="34" charset="0"/>
              </a:rPr>
            </a:b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13" name="내용 개체 틀 12">
            <a:extLst>
              <a:ext uri="{FF2B5EF4-FFF2-40B4-BE49-F238E27FC236}">
                <a16:creationId xmlns:a16="http://schemas.microsoft.com/office/drawing/2014/main" id="{E7D09516-E956-8876-967D-19A28DAB65F8}"/>
              </a:ext>
            </a:extLst>
          </p:cNvPr>
          <p:cNvSpPr>
            <a:spLocks noGrp="1"/>
          </p:cNvSpPr>
          <p:nvPr>
            <p:ph idx="1"/>
          </p:nvPr>
        </p:nvSpPr>
        <p:spPr>
          <a:xfrm>
            <a:off x="838200" y="1825625"/>
            <a:ext cx="6353710" cy="4351338"/>
          </a:xfrm>
        </p:spPr>
        <p:txBody>
          <a:bodyPr/>
          <a:lstStyle/>
          <a:p>
            <a:r>
              <a:rPr lang="en-US" dirty="0">
                <a:hlinkClick r:id="rId3"/>
              </a:rPr>
              <a:t>XR Grab Interactable | XR Interaction Toolkit | 2.2.0 (unity3d.com)</a:t>
            </a:r>
            <a:endParaRPr lang="en-US" dirty="0"/>
          </a:p>
        </p:txBody>
      </p:sp>
    </p:spTree>
    <p:extLst>
      <p:ext uri="{BB962C8B-B14F-4D97-AF65-F5344CB8AC3E}">
        <p14:creationId xmlns:p14="http://schemas.microsoft.com/office/powerpoint/2010/main" val="3537993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EB71E45C-C1AD-6D5C-240A-51A2D8000884}"/>
              </a:ext>
            </a:extLst>
          </p:cNvPr>
          <p:cNvSpPr>
            <a:spLocks noGrp="1"/>
          </p:cNvSpPr>
          <p:nvPr>
            <p:ph idx="1"/>
          </p:nvPr>
        </p:nvSpPr>
        <p:spPr>
          <a:xfrm>
            <a:off x="596757" y="279365"/>
            <a:ext cx="10515600" cy="943260"/>
          </a:xfrm>
        </p:spPr>
        <p:txBody>
          <a:bodyPr/>
          <a:lstStyle/>
          <a:p>
            <a:r>
              <a:rPr lang="en-US" dirty="0">
                <a:hlinkClick r:id="rId2"/>
              </a:rPr>
              <a:t>XR Grab Interactable | XR Interaction Toolkit | 2.2.0 (unity3d.com)</a:t>
            </a:r>
            <a:endParaRPr lang="en-US" dirty="0"/>
          </a:p>
        </p:txBody>
      </p:sp>
      <p:sp>
        <p:nvSpPr>
          <p:cNvPr id="4" name="날짜 개체 틀 3">
            <a:extLst>
              <a:ext uri="{FF2B5EF4-FFF2-40B4-BE49-F238E27FC236}">
                <a16:creationId xmlns:a16="http://schemas.microsoft.com/office/drawing/2014/main" id="{74378627-2CC1-88AC-9507-7592F6DB656B}"/>
              </a:ext>
            </a:extLst>
          </p:cNvPr>
          <p:cNvSpPr>
            <a:spLocks noGrp="1"/>
          </p:cNvSpPr>
          <p:nvPr>
            <p:ph type="dt" sz="half" idx="10"/>
          </p:nvPr>
        </p:nvSpPr>
        <p:spPr/>
        <p:txBody>
          <a:bodyPr/>
          <a:lstStyle/>
          <a:p>
            <a:fld id="{A514BACF-FB60-4F1E-B6CF-B26AF76D1305}" type="datetime1">
              <a:rPr lang="ko-KR" altLang="en-US" smtClean="0"/>
              <a:t>2023-09-26</a:t>
            </a:fld>
            <a:endParaRPr lang="ko-KR" altLang="en-US"/>
          </a:p>
        </p:txBody>
      </p:sp>
      <p:sp>
        <p:nvSpPr>
          <p:cNvPr id="5" name="바닥글 개체 틀 4">
            <a:extLst>
              <a:ext uri="{FF2B5EF4-FFF2-40B4-BE49-F238E27FC236}">
                <a16:creationId xmlns:a16="http://schemas.microsoft.com/office/drawing/2014/main" id="{AF0FECD8-557B-96DC-4BFD-BDCF1DCBE94B}"/>
              </a:ext>
            </a:extLst>
          </p:cNvPr>
          <p:cNvSpPr>
            <a:spLocks noGrp="1"/>
          </p:cNvSpPr>
          <p:nvPr>
            <p:ph type="ftr" sz="quarter" idx="11"/>
          </p:nvPr>
        </p:nvSpPr>
        <p:spPr/>
        <p:txBody>
          <a:bodyPr/>
          <a:lstStyle/>
          <a:p>
            <a:r>
              <a:rPr lang="en-US" altLang="ko-KR"/>
              <a:t>XR Grab Interactable</a:t>
            </a:r>
            <a:endParaRPr lang="ko-KR" altLang="en-US"/>
          </a:p>
        </p:txBody>
      </p:sp>
      <p:sp>
        <p:nvSpPr>
          <p:cNvPr id="6" name="슬라이드 번호 개체 틀 5">
            <a:extLst>
              <a:ext uri="{FF2B5EF4-FFF2-40B4-BE49-F238E27FC236}">
                <a16:creationId xmlns:a16="http://schemas.microsoft.com/office/drawing/2014/main" id="{7241A4DA-E9ED-51BB-59A1-6B49D96E758D}"/>
              </a:ext>
            </a:extLst>
          </p:cNvPr>
          <p:cNvSpPr>
            <a:spLocks noGrp="1"/>
          </p:cNvSpPr>
          <p:nvPr>
            <p:ph type="sldNum" sz="quarter" idx="12"/>
          </p:nvPr>
        </p:nvSpPr>
        <p:spPr/>
        <p:txBody>
          <a:bodyPr/>
          <a:lstStyle/>
          <a:p>
            <a:fld id="{2C643C38-600C-4174-9E3F-7F9335B26896}" type="slidenum">
              <a:rPr lang="ko-KR" altLang="en-US" smtClean="0"/>
              <a:t>4</a:t>
            </a:fld>
            <a:endParaRPr lang="ko-KR" altLang="en-US"/>
          </a:p>
        </p:txBody>
      </p:sp>
      <p:graphicFrame>
        <p:nvGraphicFramePr>
          <p:cNvPr id="7" name="표 6">
            <a:extLst>
              <a:ext uri="{FF2B5EF4-FFF2-40B4-BE49-F238E27FC236}">
                <a16:creationId xmlns:a16="http://schemas.microsoft.com/office/drawing/2014/main" id="{6B3AD338-83FB-987A-4D14-C865B5060A85}"/>
              </a:ext>
            </a:extLst>
          </p:cNvPr>
          <p:cNvGraphicFramePr>
            <a:graphicFrameLocks noGrp="1"/>
          </p:cNvGraphicFramePr>
          <p:nvPr/>
        </p:nvGraphicFramePr>
        <p:xfrm>
          <a:off x="710779" y="1305260"/>
          <a:ext cx="10770442" cy="4983698"/>
        </p:xfrm>
        <a:graphic>
          <a:graphicData uri="http://schemas.openxmlformats.org/drawingml/2006/table">
            <a:tbl>
              <a:tblPr/>
              <a:tblGrid>
                <a:gridCol w="2026113">
                  <a:extLst>
                    <a:ext uri="{9D8B030D-6E8A-4147-A177-3AD203B41FA5}">
                      <a16:colId xmlns:a16="http://schemas.microsoft.com/office/drawing/2014/main" val="2246557410"/>
                    </a:ext>
                  </a:extLst>
                </a:gridCol>
                <a:gridCol w="8744329">
                  <a:extLst>
                    <a:ext uri="{9D8B030D-6E8A-4147-A177-3AD203B41FA5}">
                      <a16:colId xmlns:a16="http://schemas.microsoft.com/office/drawing/2014/main" val="4056244515"/>
                    </a:ext>
                  </a:extLst>
                </a:gridCol>
              </a:tblGrid>
              <a:tr h="67036">
                <a:tc>
                  <a:txBody>
                    <a:bodyPr/>
                    <a:lstStyle/>
                    <a:p>
                      <a:pPr algn="l" fontAlgn="b"/>
                      <a:r>
                        <a:rPr lang="en-US" sz="1000" b="1">
                          <a:effectLst/>
                        </a:rPr>
                        <a:t>Property</a:t>
                      </a:r>
                      <a:endParaRPr lang="en-US" sz="1000">
                        <a:effectLst/>
                      </a:endParaRPr>
                    </a:p>
                  </a:txBody>
                  <a:tcPr marL="5610" marR="5610" marT="5610" marB="5610" anchor="b">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703B67"/>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000" b="1">
                          <a:effectLst/>
                        </a:rPr>
                        <a:t>Description</a:t>
                      </a:r>
                      <a:endParaRPr lang="en-US" sz="1000">
                        <a:effectLst/>
                      </a:endParaRPr>
                    </a:p>
                  </a:txBody>
                  <a:tcPr marL="5610" marR="5610" marT="5610" marB="5610" anchor="b">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703A67"/>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990339192"/>
                  </a:ext>
                </a:extLst>
              </a:tr>
              <a:tr h="284779">
                <a:tc>
                  <a:txBody>
                    <a:bodyPr/>
                    <a:lstStyle/>
                    <a:p>
                      <a:pPr fontAlgn="t"/>
                      <a:r>
                        <a:rPr lang="en-US" sz="1000" b="1">
                          <a:effectLst/>
                        </a:rPr>
                        <a:t>Interaction Manager</a:t>
                      </a:r>
                      <a:endParaRPr lang="en-US" sz="1000">
                        <a:effectLst/>
                      </a:endParaRPr>
                    </a:p>
                  </a:txBody>
                  <a:tcPr marL="5610" marR="5610" marT="5610" marB="561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fontAlgn="t"/>
                      <a:r>
                        <a:rPr lang="en-US" sz="1000">
                          <a:effectLst/>
                        </a:rPr>
                        <a:t>The </a:t>
                      </a:r>
                      <a:r>
                        <a:rPr lang="en-US" sz="1000" u="none" strike="noStrike">
                          <a:solidFill>
                            <a:srgbClr val="337AB7"/>
                          </a:solidFill>
                          <a:effectLst/>
                          <a:hlinkClick r:id="rId3"/>
                        </a:rPr>
                        <a:t>XRInteractionManager</a:t>
                      </a:r>
                      <a:r>
                        <a:rPr lang="en-US" sz="1000">
                          <a:effectLst/>
                        </a:rPr>
                        <a:t> that this Interactable will communicate with (will find one if </a:t>
                      </a:r>
                      <a:r>
                        <a:rPr lang="en-US" sz="1000" b="1">
                          <a:effectLst/>
                        </a:rPr>
                        <a:t>None</a:t>
                      </a:r>
                      <a:r>
                        <a:rPr lang="en-US" sz="1000">
                          <a:effectLst/>
                        </a:rPr>
                        <a:t>).</a:t>
                      </a:r>
                    </a:p>
                  </a:txBody>
                  <a:tcPr marL="5610" marR="5610" marT="5610" marB="561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293258277"/>
                  </a:ext>
                </a:extLst>
              </a:tr>
              <a:tr h="339215">
                <a:tc>
                  <a:txBody>
                    <a:bodyPr/>
                    <a:lstStyle/>
                    <a:p>
                      <a:pPr fontAlgn="t"/>
                      <a:r>
                        <a:rPr lang="en-US" sz="1000" b="1">
                          <a:effectLst/>
                        </a:rPr>
                        <a:t>Interaction Layer Mask</a:t>
                      </a:r>
                      <a:endParaRPr lang="en-US" sz="1000">
                        <a:effectLst/>
                      </a:endParaRPr>
                    </a:p>
                  </a:txBody>
                  <a:tcPr marL="5610" marR="5610" marT="5610" marB="561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000">
                          <a:effectLst/>
                        </a:rPr>
                        <a:t>Allows interaction with Interactors whose </a:t>
                      </a:r>
                      <a:r>
                        <a:rPr lang="en-US" sz="1000" u="none" strike="noStrike">
                          <a:solidFill>
                            <a:srgbClr val="337AB7"/>
                          </a:solidFill>
                          <a:effectLst/>
                          <a:hlinkClick r:id="rId4"/>
                        </a:rPr>
                        <a:t>Interaction Layer Mask</a:t>
                      </a:r>
                      <a:r>
                        <a:rPr lang="en-US" sz="1000">
                          <a:effectLst/>
                        </a:rPr>
                        <a:t> overlaps with any Layer in this Interaction Layer Mask.</a:t>
                      </a:r>
                    </a:p>
                  </a:txBody>
                  <a:tcPr marL="5610" marR="5610" marT="5610" marB="561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943891458"/>
                  </a:ext>
                </a:extLst>
              </a:tr>
              <a:tr h="284779">
                <a:tc>
                  <a:txBody>
                    <a:bodyPr/>
                    <a:lstStyle/>
                    <a:p>
                      <a:pPr fontAlgn="t"/>
                      <a:r>
                        <a:rPr lang="en-US" sz="1000" b="1">
                          <a:effectLst/>
                        </a:rPr>
                        <a:t>Colliders</a:t>
                      </a:r>
                      <a:endParaRPr lang="en-US" sz="1000">
                        <a:effectLst/>
                      </a:endParaRPr>
                    </a:p>
                  </a:txBody>
                  <a:tcPr marL="5610" marR="5610" marT="5610" marB="561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fontAlgn="t"/>
                      <a:r>
                        <a:rPr lang="en-US" sz="1000">
                          <a:effectLst/>
                        </a:rPr>
                        <a:t>Colliders to use for interaction with this Interactable (if empty, will use any child Colliders).</a:t>
                      </a:r>
                    </a:p>
                  </a:txBody>
                  <a:tcPr marL="5610" marR="5610" marT="5610" marB="561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151120344"/>
                  </a:ext>
                </a:extLst>
              </a:tr>
              <a:tr h="448086">
                <a:tc>
                  <a:txBody>
                    <a:bodyPr/>
                    <a:lstStyle/>
                    <a:p>
                      <a:pPr fontAlgn="t"/>
                      <a:r>
                        <a:rPr lang="en-US" sz="1000" b="1">
                          <a:effectLst/>
                        </a:rPr>
                        <a:t>Distance Calculation Mode</a:t>
                      </a:r>
                      <a:endParaRPr lang="en-US" sz="1000">
                        <a:effectLst/>
                      </a:endParaRPr>
                    </a:p>
                  </a:txBody>
                  <a:tcPr marL="5610" marR="5610" marT="5610" marB="561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000">
                          <a:effectLst/>
                        </a:rPr>
                        <a:t>Specifies how distance is calculated to Interactors, from fastest to most accurate. If using Mesh Colliders, Collider Volume only works if the mesh is convex.</a:t>
                      </a:r>
                    </a:p>
                  </a:txBody>
                  <a:tcPr marL="5610" marR="5610" marT="5610" marB="561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066172053"/>
                  </a:ext>
                </a:extLst>
              </a:tr>
              <a:tr h="502522">
                <a:tc>
                  <a:txBody>
                    <a:bodyPr/>
                    <a:lstStyle/>
                    <a:p>
                      <a:pPr fontAlgn="t"/>
                      <a:r>
                        <a:rPr lang="en-US" sz="1000">
                          <a:effectLst/>
                        </a:rPr>
                        <a:t> Transform Position</a:t>
                      </a:r>
                    </a:p>
                  </a:txBody>
                  <a:tcPr marL="5610" marR="5610" marT="5610" marB="561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fontAlgn="t"/>
                      <a:r>
                        <a:rPr lang="en-US" sz="1000">
                          <a:effectLst/>
                        </a:rPr>
                        <a:t>Calculates the distance using the Interactable's transform position. This option has low performance cost, but it may have low distance calculation accuracy for some objects.</a:t>
                      </a:r>
                    </a:p>
                  </a:txBody>
                  <a:tcPr marL="5610" marR="5610" marT="5610" marB="561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935009568"/>
                  </a:ext>
                </a:extLst>
              </a:tr>
              <a:tr h="611393">
                <a:tc>
                  <a:txBody>
                    <a:bodyPr/>
                    <a:lstStyle/>
                    <a:p>
                      <a:pPr fontAlgn="t"/>
                      <a:r>
                        <a:rPr lang="en-US" sz="1000">
                          <a:effectLst/>
                        </a:rPr>
                        <a:t> Collider Position</a:t>
                      </a:r>
                    </a:p>
                  </a:txBody>
                  <a:tcPr marL="5610" marR="5610" marT="5610" marB="561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000">
                          <a:effectLst/>
                        </a:rPr>
                        <a:t>Calculates the distance using the Interactable's Colliders list using the shortest distance to each. This option has moderate performance cost and should have moderate distance calculation accuracy for most objects.</a:t>
                      </a:r>
                    </a:p>
                  </a:txBody>
                  <a:tcPr marL="5610" marR="5610" marT="5610" marB="561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32561159"/>
                  </a:ext>
                </a:extLst>
              </a:tr>
              <a:tr h="665829">
                <a:tc>
                  <a:txBody>
                    <a:bodyPr/>
                    <a:lstStyle/>
                    <a:p>
                      <a:pPr fontAlgn="t"/>
                      <a:r>
                        <a:rPr lang="en-US" sz="1000">
                          <a:effectLst/>
                        </a:rPr>
                        <a:t> Collider Volume</a:t>
                      </a:r>
                    </a:p>
                  </a:txBody>
                  <a:tcPr marL="5610" marR="5610" marT="5610" marB="561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fontAlgn="t"/>
                      <a:r>
                        <a:rPr lang="en-US" sz="1000">
                          <a:effectLst/>
                        </a:rPr>
                        <a:t>Calculates the distance using the Interactable's Colliders list using the shortest distance to the closest point of each (either on the surface or inside the Collider). This option has high performance cost but high distance calculation accuracy.</a:t>
                      </a:r>
                    </a:p>
                  </a:txBody>
                  <a:tcPr marL="5610" marR="5610" marT="5610" marB="561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4156376316"/>
                  </a:ext>
                </a:extLst>
              </a:tr>
              <a:tr h="175908">
                <a:tc>
                  <a:txBody>
                    <a:bodyPr/>
                    <a:lstStyle/>
                    <a:p>
                      <a:pPr fontAlgn="t"/>
                      <a:r>
                        <a:rPr lang="en-US" sz="1000" b="1">
                          <a:effectLst/>
                        </a:rPr>
                        <a:t>Custom Reticle</a:t>
                      </a:r>
                      <a:endParaRPr lang="en-US" sz="1000">
                        <a:effectLst/>
                      </a:endParaRPr>
                    </a:p>
                  </a:txBody>
                  <a:tcPr marL="5610" marR="5610" marT="5610" marB="561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000">
                          <a:effectLst/>
                        </a:rPr>
                        <a:t>The reticle that appears at the end of the line when valid.</a:t>
                      </a:r>
                    </a:p>
                  </a:txBody>
                  <a:tcPr marL="5610" marR="5610" marT="5610" marB="561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90221936"/>
                  </a:ext>
                </a:extLst>
              </a:tr>
              <a:tr h="829137">
                <a:tc>
                  <a:txBody>
                    <a:bodyPr/>
                    <a:lstStyle/>
                    <a:p>
                      <a:pPr fontAlgn="t"/>
                      <a:r>
                        <a:rPr lang="en-US" sz="1000" b="1">
                          <a:effectLst/>
                        </a:rPr>
                        <a:t>Select Mode</a:t>
                      </a:r>
                      <a:endParaRPr lang="en-US" sz="1000">
                        <a:effectLst/>
                      </a:endParaRPr>
                    </a:p>
                  </a:txBody>
                  <a:tcPr marL="5610" marR="5610" marT="5610" marB="561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fontAlgn="t"/>
                      <a:r>
                        <a:rPr lang="en-US" sz="1000">
                          <a:effectLst/>
                        </a:rPr>
                        <a:t>Indicates the selection policy of an Interactable. This controls how many Interactors can select this Interactable.</a:t>
                      </a:r>
                      <a:br>
                        <a:rPr lang="en-US" sz="1000">
                          <a:effectLst/>
                        </a:rPr>
                      </a:br>
                      <a:r>
                        <a:rPr lang="en-US" sz="1000">
                          <a:effectLst/>
                        </a:rPr>
                        <a:t>The value is only read by the Interaction Manager when a selection attempt is made, so changing this value from </a:t>
                      </a:r>
                      <a:r>
                        <a:rPr lang="en-US" sz="1000" b="1">
                          <a:effectLst/>
                        </a:rPr>
                        <a:t>Multiple</a:t>
                      </a:r>
                      <a:r>
                        <a:rPr lang="en-US" sz="1000">
                          <a:effectLst/>
                        </a:rPr>
                        <a:t> to </a:t>
                      </a:r>
                      <a:r>
                        <a:rPr lang="en-US" sz="1000" b="1">
                          <a:effectLst/>
                        </a:rPr>
                        <a:t>Single</a:t>
                      </a:r>
                      <a:r>
                        <a:rPr lang="en-US" sz="1000">
                          <a:effectLst/>
                        </a:rPr>
                        <a:t> will not cause selections to be exited.</a:t>
                      </a:r>
                    </a:p>
                  </a:txBody>
                  <a:tcPr marL="5610" marR="5610" marT="5610" marB="561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821972681"/>
                  </a:ext>
                </a:extLst>
              </a:tr>
              <a:tr h="339215">
                <a:tc>
                  <a:txBody>
                    <a:bodyPr/>
                    <a:lstStyle/>
                    <a:p>
                      <a:pPr fontAlgn="t"/>
                      <a:r>
                        <a:rPr lang="en-US" sz="1000">
                          <a:effectLst/>
                        </a:rPr>
                        <a:t> Single</a:t>
                      </a:r>
                    </a:p>
                  </a:txBody>
                  <a:tcPr marL="5610" marR="5610" marT="5610" marB="561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000">
                          <a:effectLst/>
                        </a:rPr>
                        <a:t>Set </a:t>
                      </a:r>
                      <a:r>
                        <a:rPr lang="en-US" sz="1000" b="1">
                          <a:effectLst/>
                        </a:rPr>
                        <a:t>Select Mode</a:t>
                      </a:r>
                      <a:r>
                        <a:rPr lang="en-US" sz="1000">
                          <a:effectLst/>
                        </a:rPr>
                        <a:t> to </a:t>
                      </a:r>
                      <a:r>
                        <a:rPr lang="en-US" sz="1000" b="1">
                          <a:effectLst/>
                        </a:rPr>
                        <a:t>Single</a:t>
                      </a:r>
                      <a:r>
                        <a:rPr lang="en-US" sz="1000">
                          <a:effectLst/>
                        </a:rPr>
                        <a:t> to prevent additional simultaneous selections from more than one Interactor at a time.</a:t>
                      </a:r>
                    </a:p>
                  </a:txBody>
                  <a:tcPr marL="5610" marR="5610" marT="5610" marB="561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95953698"/>
                  </a:ext>
                </a:extLst>
              </a:tr>
              <a:tr h="339215">
                <a:tc>
                  <a:txBody>
                    <a:bodyPr/>
                    <a:lstStyle/>
                    <a:p>
                      <a:pPr fontAlgn="t"/>
                      <a:r>
                        <a:rPr lang="en-US" sz="1000">
                          <a:effectLst/>
                        </a:rPr>
                        <a:t> Multiple</a:t>
                      </a:r>
                    </a:p>
                  </a:txBody>
                  <a:tcPr marL="5610" marR="5610" marT="5610" marB="561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fontAlgn="t"/>
                      <a:r>
                        <a:rPr lang="en-US" sz="1000" dirty="0">
                          <a:effectLst/>
                        </a:rPr>
                        <a:t>Set </a:t>
                      </a:r>
                      <a:r>
                        <a:rPr lang="en-US" sz="1000" b="1" dirty="0">
                          <a:effectLst/>
                        </a:rPr>
                        <a:t>Select Mode</a:t>
                      </a:r>
                      <a:r>
                        <a:rPr lang="en-US" sz="1000" dirty="0">
                          <a:effectLst/>
                        </a:rPr>
                        <a:t> to </a:t>
                      </a:r>
                      <a:r>
                        <a:rPr lang="en-US" sz="1000" b="1" dirty="0">
                          <a:effectLst/>
                        </a:rPr>
                        <a:t>Multiple</a:t>
                      </a:r>
                      <a:r>
                        <a:rPr lang="en-US" sz="1000" dirty="0">
                          <a:effectLst/>
                        </a:rPr>
                        <a:t> to allow simultaneous selections on the Interactable from multiple Interactors.</a:t>
                      </a:r>
                    </a:p>
                  </a:txBody>
                  <a:tcPr marL="5610" marR="5610" marT="5610" marB="561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710961829"/>
                  </a:ext>
                </a:extLst>
              </a:tr>
            </a:tbl>
          </a:graphicData>
        </a:graphic>
      </p:graphicFrame>
    </p:spTree>
    <p:extLst>
      <p:ext uri="{BB962C8B-B14F-4D97-AF65-F5344CB8AC3E}">
        <p14:creationId xmlns:p14="http://schemas.microsoft.com/office/powerpoint/2010/main" val="3912629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a:extLst>
              <a:ext uri="{FF2B5EF4-FFF2-40B4-BE49-F238E27FC236}">
                <a16:creationId xmlns:a16="http://schemas.microsoft.com/office/drawing/2014/main" id="{102FE299-F078-BE51-2FD1-8E4225CB3E0D}"/>
              </a:ext>
            </a:extLst>
          </p:cNvPr>
          <p:cNvSpPr>
            <a:spLocks noGrp="1"/>
          </p:cNvSpPr>
          <p:nvPr>
            <p:ph type="dt" sz="half" idx="10"/>
          </p:nvPr>
        </p:nvSpPr>
        <p:spPr/>
        <p:txBody>
          <a:bodyPr/>
          <a:lstStyle/>
          <a:p>
            <a:fld id="{A514BACF-FB60-4F1E-B6CF-B26AF76D1305}" type="datetime1">
              <a:rPr lang="ko-KR" altLang="en-US" smtClean="0"/>
              <a:t>2023-09-26</a:t>
            </a:fld>
            <a:endParaRPr lang="ko-KR" altLang="en-US"/>
          </a:p>
        </p:txBody>
      </p:sp>
      <p:sp>
        <p:nvSpPr>
          <p:cNvPr id="5" name="바닥글 개체 틀 4">
            <a:extLst>
              <a:ext uri="{FF2B5EF4-FFF2-40B4-BE49-F238E27FC236}">
                <a16:creationId xmlns:a16="http://schemas.microsoft.com/office/drawing/2014/main" id="{69B35236-1EBF-168F-0AE2-84F5E11C6E2E}"/>
              </a:ext>
            </a:extLst>
          </p:cNvPr>
          <p:cNvSpPr>
            <a:spLocks noGrp="1"/>
          </p:cNvSpPr>
          <p:nvPr>
            <p:ph type="ftr" sz="quarter" idx="11"/>
          </p:nvPr>
        </p:nvSpPr>
        <p:spPr/>
        <p:txBody>
          <a:bodyPr/>
          <a:lstStyle/>
          <a:p>
            <a:r>
              <a:rPr lang="en-US" altLang="ko-KR"/>
              <a:t>XR Grab Interactable</a:t>
            </a:r>
            <a:endParaRPr lang="ko-KR" altLang="en-US"/>
          </a:p>
        </p:txBody>
      </p:sp>
      <p:sp>
        <p:nvSpPr>
          <p:cNvPr id="6" name="슬라이드 번호 개체 틀 5">
            <a:extLst>
              <a:ext uri="{FF2B5EF4-FFF2-40B4-BE49-F238E27FC236}">
                <a16:creationId xmlns:a16="http://schemas.microsoft.com/office/drawing/2014/main" id="{AA726DAB-14AE-C6E3-618B-2DC4DD67011E}"/>
              </a:ext>
            </a:extLst>
          </p:cNvPr>
          <p:cNvSpPr>
            <a:spLocks noGrp="1"/>
          </p:cNvSpPr>
          <p:nvPr>
            <p:ph type="sldNum" sz="quarter" idx="12"/>
          </p:nvPr>
        </p:nvSpPr>
        <p:spPr/>
        <p:txBody>
          <a:bodyPr/>
          <a:lstStyle/>
          <a:p>
            <a:fld id="{2C643C38-600C-4174-9E3F-7F9335B26896}" type="slidenum">
              <a:rPr lang="ko-KR" altLang="en-US" smtClean="0"/>
              <a:t>5</a:t>
            </a:fld>
            <a:endParaRPr lang="ko-KR" altLang="en-US"/>
          </a:p>
        </p:txBody>
      </p:sp>
      <p:graphicFrame>
        <p:nvGraphicFramePr>
          <p:cNvPr id="7" name="표 6">
            <a:extLst>
              <a:ext uri="{FF2B5EF4-FFF2-40B4-BE49-F238E27FC236}">
                <a16:creationId xmlns:a16="http://schemas.microsoft.com/office/drawing/2014/main" id="{0098212D-6B4C-D564-5FEA-B89E6A89B131}"/>
              </a:ext>
            </a:extLst>
          </p:cNvPr>
          <p:cNvGraphicFramePr>
            <a:graphicFrameLocks noGrp="1"/>
          </p:cNvGraphicFramePr>
          <p:nvPr/>
        </p:nvGraphicFramePr>
        <p:xfrm>
          <a:off x="538951" y="136525"/>
          <a:ext cx="11396694" cy="6149215"/>
        </p:xfrm>
        <a:graphic>
          <a:graphicData uri="http://schemas.openxmlformats.org/drawingml/2006/table">
            <a:tbl>
              <a:tblPr/>
              <a:tblGrid>
                <a:gridCol w="1943857">
                  <a:extLst>
                    <a:ext uri="{9D8B030D-6E8A-4147-A177-3AD203B41FA5}">
                      <a16:colId xmlns:a16="http://schemas.microsoft.com/office/drawing/2014/main" val="1317511380"/>
                    </a:ext>
                  </a:extLst>
                </a:gridCol>
                <a:gridCol w="9452837">
                  <a:extLst>
                    <a:ext uri="{9D8B030D-6E8A-4147-A177-3AD203B41FA5}">
                      <a16:colId xmlns:a16="http://schemas.microsoft.com/office/drawing/2014/main" val="1680480368"/>
                    </a:ext>
                  </a:extLst>
                </a:gridCol>
              </a:tblGrid>
              <a:tr h="476279">
                <a:tc>
                  <a:txBody>
                    <a:bodyPr/>
                    <a:lstStyle/>
                    <a:p>
                      <a:pPr fontAlgn="t"/>
                      <a:r>
                        <a:rPr lang="en-US" sz="1000" b="1">
                          <a:effectLst/>
                        </a:rPr>
                        <a:t>Movement Type</a:t>
                      </a:r>
                      <a:endParaRPr lang="en-US" sz="1000">
                        <a:effectLst/>
                      </a:endParaRPr>
                    </a:p>
                  </a:txBody>
                  <a:tcPr marL="3473" marR="3473" marT="3473" marB="347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000">
                          <a:effectLst/>
                        </a:rPr>
                        <a:t>Specifies how this object moves when selected, either through setting the velocity of the Rigidbody, moving the kinematic Rigidbody during Fixed Update, or by directly updating the Transform each frame.</a:t>
                      </a:r>
                    </a:p>
                  </a:txBody>
                  <a:tcPr marL="3473" marR="3473" marT="3473" marB="347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527176772"/>
                  </a:ext>
                </a:extLst>
              </a:tr>
              <a:tr h="815524">
                <a:tc>
                  <a:txBody>
                    <a:bodyPr/>
                    <a:lstStyle/>
                    <a:p>
                      <a:pPr fontAlgn="t"/>
                      <a:r>
                        <a:rPr lang="en-US" sz="1000">
                          <a:effectLst/>
                        </a:rPr>
                        <a:t> Velocity Tracking</a:t>
                      </a:r>
                    </a:p>
                  </a:txBody>
                  <a:tcPr marL="3473" marR="3473" marT="3473" marB="347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fontAlgn="t"/>
                      <a:r>
                        <a:rPr lang="en-US" sz="1000">
                          <a:effectLst/>
                        </a:rPr>
                        <a:t>Set </a:t>
                      </a:r>
                      <a:r>
                        <a:rPr lang="en-US" sz="1000" b="1">
                          <a:effectLst/>
                        </a:rPr>
                        <a:t>Movement Type</a:t>
                      </a:r>
                      <a:r>
                        <a:rPr lang="en-US" sz="1000">
                          <a:effectLst/>
                        </a:rPr>
                        <a:t> to Velocity Tracking to move the Interactable object by setting the velocity and angular velocity of the Rigidbody. Use this if you don't want the object to be able to move through other Colliders without a Rigidbody as it follows the Interactor, however with the tradeoff that it can appear to lag behind and not move as smoothly as Instantaneous.</a:t>
                      </a:r>
                    </a:p>
                  </a:txBody>
                  <a:tcPr marL="3473" marR="3473" marT="3473" marB="347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694030493"/>
                  </a:ext>
                </a:extLst>
              </a:tr>
              <a:tr h="815524">
                <a:tc>
                  <a:txBody>
                    <a:bodyPr/>
                    <a:lstStyle/>
                    <a:p>
                      <a:pPr fontAlgn="t"/>
                      <a:r>
                        <a:rPr lang="en-US" sz="1000">
                          <a:effectLst/>
                        </a:rPr>
                        <a:t> Kinematic</a:t>
                      </a:r>
                    </a:p>
                  </a:txBody>
                  <a:tcPr marL="3473" marR="3473" marT="3473" marB="347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000">
                          <a:effectLst/>
                        </a:rPr>
                        <a:t>Set </a:t>
                      </a:r>
                      <a:r>
                        <a:rPr lang="en-US" sz="1000" b="1">
                          <a:effectLst/>
                        </a:rPr>
                        <a:t>Movement Type</a:t>
                      </a:r>
                      <a:r>
                        <a:rPr lang="en-US" sz="1000">
                          <a:effectLst/>
                        </a:rPr>
                        <a:t> to Kinematic to move the Interactable object by moving the kinematic Rigidbody towards the target position and orientation. Use this if you want to keep the visual representation synchronized to match its Physics state, and if you want to allow the object to be able to move through other Colliders without a Rigidbody as it follows the Interactor.</a:t>
                      </a:r>
                    </a:p>
                  </a:txBody>
                  <a:tcPr marL="3473" marR="3473" marT="3473" marB="347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44843851"/>
                  </a:ext>
                </a:extLst>
              </a:tr>
              <a:tr h="773119">
                <a:tc>
                  <a:txBody>
                    <a:bodyPr/>
                    <a:lstStyle/>
                    <a:p>
                      <a:pPr fontAlgn="t"/>
                      <a:r>
                        <a:rPr lang="en-US" sz="1000">
                          <a:effectLst/>
                        </a:rPr>
                        <a:t> Instantaneous</a:t>
                      </a:r>
                    </a:p>
                  </a:txBody>
                  <a:tcPr marL="3473" marR="3473" marT="3473" marB="347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fontAlgn="t"/>
                      <a:r>
                        <a:rPr lang="en-US" sz="1000">
                          <a:effectLst/>
                        </a:rPr>
                        <a:t>Set </a:t>
                      </a:r>
                      <a:r>
                        <a:rPr lang="en-US" sz="1000" b="1">
                          <a:effectLst/>
                        </a:rPr>
                        <a:t>Movement Type</a:t>
                      </a:r>
                      <a:r>
                        <a:rPr lang="en-US" sz="1000">
                          <a:effectLst/>
                        </a:rPr>
                        <a:t> to Instantaneous to move the Interactable object by setting the position and rotation of the Transform every frame. Use this if you want the visual representation to be updated each frame, minimizing latency, however with the tradeoff that it will be able to move through other Colliders without a Rigidbody as it follows the Interactor.</a:t>
                      </a:r>
                    </a:p>
                  </a:txBody>
                  <a:tcPr marL="3473" marR="3473" marT="3473" marB="347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151795031"/>
                  </a:ext>
                </a:extLst>
              </a:tr>
              <a:tr h="306656">
                <a:tc>
                  <a:txBody>
                    <a:bodyPr/>
                    <a:lstStyle/>
                    <a:p>
                      <a:pPr fontAlgn="t"/>
                      <a:r>
                        <a:rPr lang="en-US" sz="1000" b="1">
                          <a:effectLst/>
                        </a:rPr>
                        <a:t>Retain Transform Parent</a:t>
                      </a:r>
                      <a:endParaRPr lang="en-US" sz="1000">
                        <a:effectLst/>
                      </a:endParaRPr>
                    </a:p>
                  </a:txBody>
                  <a:tcPr marL="3473" marR="3473" marT="3473" marB="347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000">
                          <a:effectLst/>
                        </a:rPr>
                        <a:t>Enable to have Unity set the parent of this object back to its original parent this object was a child of after this object is dropped.</a:t>
                      </a:r>
                    </a:p>
                  </a:txBody>
                  <a:tcPr marL="3473" marR="3473" marT="3473" marB="347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013611913"/>
                  </a:ext>
                </a:extLst>
              </a:tr>
              <a:tr h="179438">
                <a:tc>
                  <a:txBody>
                    <a:bodyPr/>
                    <a:lstStyle/>
                    <a:p>
                      <a:pPr fontAlgn="t"/>
                      <a:r>
                        <a:rPr lang="en-US" sz="1000" b="1">
                          <a:effectLst/>
                        </a:rPr>
                        <a:t>Track Position</a:t>
                      </a:r>
                      <a:endParaRPr lang="en-US" sz="1000">
                        <a:effectLst/>
                      </a:endParaRPr>
                    </a:p>
                  </a:txBody>
                  <a:tcPr marL="3473" marR="3473" marT="3473" marB="347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fontAlgn="t"/>
                      <a:r>
                        <a:rPr lang="en-US" sz="1000">
                          <a:effectLst/>
                        </a:rPr>
                        <a:t>Enable to have this object follow the position of the Interactor when selected.</a:t>
                      </a:r>
                    </a:p>
                  </a:txBody>
                  <a:tcPr marL="3473" marR="3473" marT="3473" marB="347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417448077"/>
                  </a:ext>
                </a:extLst>
              </a:tr>
              <a:tr h="221845">
                <a:tc>
                  <a:txBody>
                    <a:bodyPr/>
                    <a:lstStyle/>
                    <a:p>
                      <a:pPr fontAlgn="t"/>
                      <a:r>
                        <a:rPr lang="en-US" sz="1000" b="1">
                          <a:effectLst/>
                        </a:rPr>
                        <a:t>Smooth Position</a:t>
                      </a:r>
                      <a:endParaRPr lang="en-US" sz="1000">
                        <a:effectLst/>
                      </a:endParaRPr>
                    </a:p>
                  </a:txBody>
                  <a:tcPr marL="3473" marR="3473" marT="3473" marB="347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000">
                          <a:effectLst/>
                        </a:rPr>
                        <a:t>Enable to have Unity apply smoothing while following the position of the Interactor when selected.</a:t>
                      </a:r>
                    </a:p>
                  </a:txBody>
                  <a:tcPr marL="3473" marR="3473" marT="3473" marB="347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089797273"/>
                  </a:ext>
                </a:extLst>
              </a:tr>
              <a:tr h="433873">
                <a:tc>
                  <a:txBody>
                    <a:bodyPr/>
                    <a:lstStyle/>
                    <a:p>
                      <a:pPr fontAlgn="t"/>
                      <a:r>
                        <a:rPr lang="en-US" sz="1000" b="1">
                          <a:effectLst/>
                        </a:rPr>
                        <a:t>Smooth Position Amount</a:t>
                      </a:r>
                      <a:endParaRPr lang="en-US" sz="1000">
                        <a:effectLst/>
                      </a:endParaRPr>
                    </a:p>
                  </a:txBody>
                  <a:tcPr marL="3473" marR="3473" marT="3473" marB="347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fontAlgn="t"/>
                      <a:r>
                        <a:rPr lang="en-US" sz="1000">
                          <a:effectLst/>
                        </a:rPr>
                        <a:t>Scale factor for how much smoothing is applied while following the position of the Interactor when selected. The larger the value, the closer this object will remain to the position of the Interactor.</a:t>
                      </a:r>
                    </a:p>
                  </a:txBody>
                  <a:tcPr marL="3473" marR="3473" marT="3473" marB="347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216560248"/>
                  </a:ext>
                </a:extLst>
              </a:tr>
              <a:tr h="730712">
                <a:tc>
                  <a:txBody>
                    <a:bodyPr/>
                    <a:lstStyle/>
                    <a:p>
                      <a:pPr fontAlgn="t"/>
                      <a:r>
                        <a:rPr lang="en-US" sz="1000" b="1">
                          <a:effectLst/>
                        </a:rPr>
                        <a:t>Tighten Position</a:t>
                      </a:r>
                      <a:endParaRPr lang="en-US" sz="1000">
                        <a:effectLst/>
                      </a:endParaRPr>
                    </a:p>
                  </a:txBody>
                  <a:tcPr marL="3473" marR="3473" marT="3473" marB="347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000">
                          <a:effectLst/>
                        </a:rPr>
                        <a:t>Reduces the maximum follow position difference when using smoothing.</a:t>
                      </a:r>
                      <a:br>
                        <a:rPr lang="en-US" sz="1000">
                          <a:effectLst/>
                        </a:rPr>
                      </a:br>
                      <a:r>
                        <a:rPr lang="en-US" sz="1000">
                          <a:effectLst/>
                        </a:rPr>
                        <a:t>Fractional amount of how close the smoothed position should remain to the position of the Interactor when using smoothing. The value ranges from 0 meaning no bias in the smoothed follow distance, to 1 meaning effectively no smoothing at all.</a:t>
                      </a:r>
                    </a:p>
                  </a:txBody>
                  <a:tcPr marL="3473" marR="3473" marT="3473" marB="347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94755508"/>
                  </a:ext>
                </a:extLst>
              </a:tr>
              <a:tr h="561090">
                <a:tc>
                  <a:txBody>
                    <a:bodyPr/>
                    <a:lstStyle/>
                    <a:p>
                      <a:pPr fontAlgn="t"/>
                      <a:r>
                        <a:rPr lang="en-US" sz="1000" b="1">
                          <a:effectLst/>
                        </a:rPr>
                        <a:t>Velocity Damping</a:t>
                      </a:r>
                      <a:endParaRPr lang="en-US" sz="1000">
                        <a:effectLst/>
                      </a:endParaRPr>
                    </a:p>
                  </a:txBody>
                  <a:tcPr marL="3473" marR="3473" marT="3473" marB="347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fontAlgn="t"/>
                      <a:r>
                        <a:rPr lang="en-US" sz="1000">
                          <a:effectLst/>
                        </a:rPr>
                        <a:t>Scale factor of how much to dampen the existing velocity when tracking the position of the Interactor. The smaller the value, the longer it takes for the velocity to decay.</a:t>
                      </a:r>
                      <a:br>
                        <a:rPr lang="en-US" sz="1000">
                          <a:effectLst/>
                        </a:rPr>
                      </a:br>
                      <a:r>
                        <a:rPr lang="en-US" sz="1000">
                          <a:effectLst/>
                        </a:rPr>
                        <a:t>Only applies when </a:t>
                      </a:r>
                      <a:r>
                        <a:rPr lang="en-US" sz="1000" b="1">
                          <a:effectLst/>
                        </a:rPr>
                        <a:t>Movement Type</a:t>
                      </a:r>
                      <a:r>
                        <a:rPr lang="en-US" sz="1000">
                          <a:effectLst/>
                        </a:rPr>
                        <a:t> is in Velocity Tracking mode.</a:t>
                      </a:r>
                    </a:p>
                  </a:txBody>
                  <a:tcPr marL="3473" marR="3473" marT="3473" marB="347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68588119"/>
                  </a:ext>
                </a:extLst>
              </a:tr>
              <a:tr h="476279">
                <a:tc>
                  <a:txBody>
                    <a:bodyPr/>
                    <a:lstStyle/>
                    <a:p>
                      <a:pPr fontAlgn="t"/>
                      <a:r>
                        <a:rPr lang="en-US" sz="1000" b="1">
                          <a:effectLst/>
                        </a:rPr>
                        <a:t>Velocity Scale</a:t>
                      </a:r>
                      <a:endParaRPr lang="en-US" sz="1000">
                        <a:effectLst/>
                      </a:endParaRPr>
                    </a:p>
                  </a:txBody>
                  <a:tcPr marL="3473" marR="3473" marT="3473" marB="347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000">
                          <a:effectLst/>
                        </a:rPr>
                        <a:t>Scale factor Unity applies to the tracked velocity while updating the Rigidbody when tracking the position of the Interactor.</a:t>
                      </a:r>
                      <a:br>
                        <a:rPr lang="en-US" sz="1000">
                          <a:effectLst/>
                        </a:rPr>
                      </a:br>
                      <a:r>
                        <a:rPr lang="en-US" sz="1000">
                          <a:effectLst/>
                        </a:rPr>
                        <a:t>Only applies when </a:t>
                      </a:r>
                      <a:r>
                        <a:rPr lang="en-US" sz="1000" b="1">
                          <a:effectLst/>
                        </a:rPr>
                        <a:t>Movement Type</a:t>
                      </a:r>
                      <a:r>
                        <a:rPr lang="en-US" sz="1000">
                          <a:effectLst/>
                        </a:rPr>
                        <a:t> is in Velocity Tracking mode.</a:t>
                      </a:r>
                    </a:p>
                  </a:txBody>
                  <a:tcPr marL="3473" marR="3473" marT="3473" marB="347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34961261"/>
                  </a:ext>
                </a:extLst>
              </a:tr>
              <a:tr h="179438">
                <a:tc>
                  <a:txBody>
                    <a:bodyPr/>
                    <a:lstStyle/>
                    <a:p>
                      <a:pPr fontAlgn="t"/>
                      <a:r>
                        <a:rPr lang="en-US" sz="1000" b="1">
                          <a:effectLst/>
                        </a:rPr>
                        <a:t>Track Rotation</a:t>
                      </a:r>
                      <a:endParaRPr lang="en-US" sz="1000">
                        <a:effectLst/>
                      </a:endParaRPr>
                    </a:p>
                  </a:txBody>
                  <a:tcPr marL="3473" marR="3473" marT="3473" marB="347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fontAlgn="t"/>
                      <a:r>
                        <a:rPr lang="en-US" sz="1000">
                          <a:effectLst/>
                        </a:rPr>
                        <a:t>Enable to have this object follow the rotation of the Interactor when selected.</a:t>
                      </a:r>
                    </a:p>
                  </a:txBody>
                  <a:tcPr marL="3473" marR="3473" marT="3473" marB="347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443415934"/>
                  </a:ext>
                </a:extLst>
              </a:tr>
              <a:tr h="179438">
                <a:tc>
                  <a:txBody>
                    <a:bodyPr/>
                    <a:lstStyle/>
                    <a:p>
                      <a:pPr fontAlgn="t"/>
                      <a:r>
                        <a:rPr lang="en-US" sz="1000" b="1">
                          <a:effectLst/>
                        </a:rPr>
                        <a:t>Smooth Rotation</a:t>
                      </a:r>
                      <a:endParaRPr lang="en-US" sz="1000">
                        <a:effectLst/>
                      </a:endParaRPr>
                    </a:p>
                  </a:txBody>
                  <a:tcPr marL="3473" marR="3473" marT="3473" marB="347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000" dirty="0">
                          <a:effectLst/>
                        </a:rPr>
                        <a:t>Apply smoothing while following the rotation of the Interactor when selected.</a:t>
                      </a:r>
                    </a:p>
                  </a:txBody>
                  <a:tcPr marL="3473" marR="3473" marT="3473" marB="347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351628916"/>
                  </a:ext>
                </a:extLst>
              </a:tr>
            </a:tbl>
          </a:graphicData>
        </a:graphic>
      </p:graphicFrame>
    </p:spTree>
    <p:extLst>
      <p:ext uri="{BB962C8B-B14F-4D97-AF65-F5344CB8AC3E}">
        <p14:creationId xmlns:p14="http://schemas.microsoft.com/office/powerpoint/2010/main" val="3392161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a:extLst>
              <a:ext uri="{FF2B5EF4-FFF2-40B4-BE49-F238E27FC236}">
                <a16:creationId xmlns:a16="http://schemas.microsoft.com/office/drawing/2014/main" id="{C557EC65-0A15-7269-B5A6-BCBDA35E7C0B}"/>
              </a:ext>
            </a:extLst>
          </p:cNvPr>
          <p:cNvSpPr>
            <a:spLocks noGrp="1"/>
          </p:cNvSpPr>
          <p:nvPr>
            <p:ph type="dt" sz="half" idx="10"/>
          </p:nvPr>
        </p:nvSpPr>
        <p:spPr/>
        <p:txBody>
          <a:bodyPr/>
          <a:lstStyle/>
          <a:p>
            <a:fld id="{A514BACF-FB60-4F1E-B6CF-B26AF76D1305}" type="datetime1">
              <a:rPr lang="ko-KR" altLang="en-US" smtClean="0"/>
              <a:t>2023-09-26</a:t>
            </a:fld>
            <a:endParaRPr lang="ko-KR" altLang="en-US"/>
          </a:p>
        </p:txBody>
      </p:sp>
      <p:sp>
        <p:nvSpPr>
          <p:cNvPr id="5" name="바닥글 개체 틀 4">
            <a:extLst>
              <a:ext uri="{FF2B5EF4-FFF2-40B4-BE49-F238E27FC236}">
                <a16:creationId xmlns:a16="http://schemas.microsoft.com/office/drawing/2014/main" id="{BAB41C28-C8A9-08D1-D92E-549873A96138}"/>
              </a:ext>
            </a:extLst>
          </p:cNvPr>
          <p:cNvSpPr>
            <a:spLocks noGrp="1"/>
          </p:cNvSpPr>
          <p:nvPr>
            <p:ph type="ftr" sz="quarter" idx="11"/>
          </p:nvPr>
        </p:nvSpPr>
        <p:spPr/>
        <p:txBody>
          <a:bodyPr/>
          <a:lstStyle/>
          <a:p>
            <a:r>
              <a:rPr lang="en-US" altLang="ko-KR"/>
              <a:t>XR Grab Interactable</a:t>
            </a:r>
            <a:endParaRPr lang="ko-KR" altLang="en-US"/>
          </a:p>
        </p:txBody>
      </p:sp>
      <p:sp>
        <p:nvSpPr>
          <p:cNvPr id="6" name="슬라이드 번호 개체 틀 5">
            <a:extLst>
              <a:ext uri="{FF2B5EF4-FFF2-40B4-BE49-F238E27FC236}">
                <a16:creationId xmlns:a16="http://schemas.microsoft.com/office/drawing/2014/main" id="{25935320-D674-CBFF-401B-2BB032A847C3}"/>
              </a:ext>
            </a:extLst>
          </p:cNvPr>
          <p:cNvSpPr>
            <a:spLocks noGrp="1"/>
          </p:cNvSpPr>
          <p:nvPr>
            <p:ph type="sldNum" sz="quarter" idx="12"/>
          </p:nvPr>
        </p:nvSpPr>
        <p:spPr/>
        <p:txBody>
          <a:bodyPr/>
          <a:lstStyle/>
          <a:p>
            <a:fld id="{2C643C38-600C-4174-9E3F-7F9335B26896}" type="slidenum">
              <a:rPr lang="ko-KR" altLang="en-US" smtClean="0"/>
              <a:t>6</a:t>
            </a:fld>
            <a:endParaRPr lang="ko-KR" altLang="en-US"/>
          </a:p>
        </p:txBody>
      </p:sp>
      <p:graphicFrame>
        <p:nvGraphicFramePr>
          <p:cNvPr id="7" name="표 6">
            <a:extLst>
              <a:ext uri="{FF2B5EF4-FFF2-40B4-BE49-F238E27FC236}">
                <a16:creationId xmlns:a16="http://schemas.microsoft.com/office/drawing/2014/main" id="{CB44FE4D-6147-0E59-E68A-7CED83576071}"/>
              </a:ext>
            </a:extLst>
          </p:cNvPr>
          <p:cNvGraphicFramePr>
            <a:graphicFrameLocks noGrp="1"/>
          </p:cNvGraphicFramePr>
          <p:nvPr/>
        </p:nvGraphicFramePr>
        <p:xfrm>
          <a:off x="478395" y="193780"/>
          <a:ext cx="11396694" cy="6162567"/>
        </p:xfrm>
        <a:graphic>
          <a:graphicData uri="http://schemas.openxmlformats.org/drawingml/2006/table">
            <a:tbl>
              <a:tblPr/>
              <a:tblGrid>
                <a:gridCol w="2137637">
                  <a:extLst>
                    <a:ext uri="{9D8B030D-6E8A-4147-A177-3AD203B41FA5}">
                      <a16:colId xmlns:a16="http://schemas.microsoft.com/office/drawing/2014/main" val="1313005479"/>
                    </a:ext>
                  </a:extLst>
                </a:gridCol>
                <a:gridCol w="9259057">
                  <a:extLst>
                    <a:ext uri="{9D8B030D-6E8A-4147-A177-3AD203B41FA5}">
                      <a16:colId xmlns:a16="http://schemas.microsoft.com/office/drawing/2014/main" val="467900647"/>
                    </a:ext>
                  </a:extLst>
                </a:gridCol>
              </a:tblGrid>
              <a:tr h="561758">
                <a:tc>
                  <a:txBody>
                    <a:bodyPr/>
                    <a:lstStyle/>
                    <a:p>
                      <a:pPr fontAlgn="t"/>
                      <a:r>
                        <a:rPr lang="en-US" sz="1000" b="1">
                          <a:effectLst/>
                        </a:rPr>
                        <a:t>Smooth Rotation Amount</a:t>
                      </a:r>
                      <a:endParaRPr lang="en-US" sz="1000">
                        <a:effectLst/>
                      </a:endParaRPr>
                    </a:p>
                  </a:txBody>
                  <a:tcPr marL="4487" marR="4487" marT="4487" marB="448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fontAlgn="t"/>
                      <a:r>
                        <a:rPr lang="en-US" sz="1000">
                          <a:effectLst/>
                        </a:rPr>
                        <a:t>Scale factor for how much smoothing is applied while following the rotation of the Interactor when selected. The larger the value, the closer this object will remain to the rotation of the Interactor.</a:t>
                      </a:r>
                    </a:p>
                  </a:txBody>
                  <a:tcPr marL="4487" marR="4487" marT="4487" marB="448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434392889"/>
                  </a:ext>
                </a:extLst>
              </a:tr>
              <a:tr h="946093">
                <a:tc>
                  <a:txBody>
                    <a:bodyPr/>
                    <a:lstStyle/>
                    <a:p>
                      <a:pPr fontAlgn="t"/>
                      <a:r>
                        <a:rPr lang="en-US" sz="1000" b="1">
                          <a:effectLst/>
                        </a:rPr>
                        <a:t>Tighten Rotation</a:t>
                      </a:r>
                      <a:endParaRPr lang="en-US" sz="1000">
                        <a:effectLst/>
                      </a:endParaRPr>
                    </a:p>
                  </a:txBody>
                  <a:tcPr marL="4487" marR="4487" marT="4487" marB="448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000">
                          <a:effectLst/>
                        </a:rPr>
                        <a:t>Reduces the maximum follow rotation difference when using smoothing.</a:t>
                      </a:r>
                      <a:br>
                        <a:rPr lang="en-US" sz="1000">
                          <a:effectLst/>
                        </a:rPr>
                      </a:br>
                      <a:r>
                        <a:rPr lang="en-US" sz="1000">
                          <a:effectLst/>
                        </a:rPr>
                        <a:t>Fractional amount of how close the smoothed rotation should remain to the rotation of the Interactor when using smoothing. The value ranges from 0 meaning no bias in the smoothed follow rotation, to 1 meaning effectively no smoothing at all.</a:t>
                      </a:r>
                    </a:p>
                  </a:txBody>
                  <a:tcPr marL="4487" marR="4487" marT="4487" marB="448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373797230"/>
                  </a:ext>
                </a:extLst>
              </a:tr>
              <a:tr h="781380">
                <a:tc>
                  <a:txBody>
                    <a:bodyPr/>
                    <a:lstStyle/>
                    <a:p>
                      <a:pPr fontAlgn="t"/>
                      <a:r>
                        <a:rPr lang="en-US" sz="1000" b="1">
                          <a:effectLst/>
                        </a:rPr>
                        <a:t>Angular Velocity Damping</a:t>
                      </a:r>
                      <a:endParaRPr lang="en-US" sz="1000">
                        <a:effectLst/>
                      </a:endParaRPr>
                    </a:p>
                  </a:txBody>
                  <a:tcPr marL="4487" marR="4487" marT="4487" marB="448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fontAlgn="t"/>
                      <a:r>
                        <a:rPr lang="en-US" sz="1000">
                          <a:effectLst/>
                        </a:rPr>
                        <a:t>Scale factor of how much Unity dampens the existing angular velocity when tracking the rotation of the Interactor. The smaller the value, the longer it takes for the angular velocity to decay.</a:t>
                      </a:r>
                      <a:br>
                        <a:rPr lang="en-US" sz="1000">
                          <a:effectLst/>
                        </a:rPr>
                      </a:br>
                      <a:r>
                        <a:rPr lang="en-US" sz="1000">
                          <a:effectLst/>
                        </a:rPr>
                        <a:t>Only applies when </a:t>
                      </a:r>
                      <a:r>
                        <a:rPr lang="en-US" sz="1000" b="1">
                          <a:effectLst/>
                        </a:rPr>
                        <a:t>Movement Type</a:t>
                      </a:r>
                      <a:r>
                        <a:rPr lang="en-US" sz="1000">
                          <a:effectLst/>
                        </a:rPr>
                        <a:t> is in </a:t>
                      </a:r>
                      <a:r>
                        <a:rPr lang="en-US" sz="1000" i="1">
                          <a:effectLst/>
                        </a:rPr>
                        <a:t>VelocityTracking</a:t>
                      </a:r>
                      <a:r>
                        <a:rPr lang="en-US" sz="1000">
                          <a:effectLst/>
                        </a:rPr>
                        <a:t> mode.</a:t>
                      </a:r>
                    </a:p>
                  </a:txBody>
                  <a:tcPr marL="4487" marR="4487" marT="4487" marB="448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221082127"/>
                  </a:ext>
                </a:extLst>
              </a:tr>
              <a:tr h="616664">
                <a:tc>
                  <a:txBody>
                    <a:bodyPr/>
                    <a:lstStyle/>
                    <a:p>
                      <a:pPr fontAlgn="t"/>
                      <a:r>
                        <a:rPr lang="en-US" sz="1000" b="1">
                          <a:effectLst/>
                        </a:rPr>
                        <a:t>Angular Velocity Scale</a:t>
                      </a:r>
                      <a:endParaRPr lang="en-US" sz="1000">
                        <a:effectLst/>
                      </a:endParaRPr>
                    </a:p>
                  </a:txBody>
                  <a:tcPr marL="4487" marR="4487" marT="4487" marB="448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000">
                          <a:effectLst/>
                        </a:rPr>
                        <a:t>Scale factor Unity applies to the tracked angular velocity while updating the Rigidbody when tracking the rotation of the Interactor.</a:t>
                      </a:r>
                      <a:br>
                        <a:rPr lang="en-US" sz="1000">
                          <a:effectLst/>
                        </a:rPr>
                      </a:br>
                      <a:r>
                        <a:rPr lang="en-US" sz="1000">
                          <a:effectLst/>
                        </a:rPr>
                        <a:t>Only applies when </a:t>
                      </a:r>
                      <a:r>
                        <a:rPr lang="en-US" sz="1000" b="1">
                          <a:effectLst/>
                        </a:rPr>
                        <a:t>Movement Type</a:t>
                      </a:r>
                      <a:r>
                        <a:rPr lang="en-US" sz="1000">
                          <a:effectLst/>
                        </a:rPr>
                        <a:t> is in Velocity Tracking mode.</a:t>
                      </a:r>
                    </a:p>
                  </a:txBody>
                  <a:tcPr marL="4487" marR="4487" marT="4487" marB="448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991906171"/>
                  </a:ext>
                </a:extLst>
              </a:tr>
              <a:tr h="397043">
                <a:tc>
                  <a:txBody>
                    <a:bodyPr/>
                    <a:lstStyle/>
                    <a:p>
                      <a:pPr fontAlgn="t"/>
                      <a:r>
                        <a:rPr lang="en-US" sz="1000" b="1">
                          <a:effectLst/>
                        </a:rPr>
                        <a:t>Throw On Detach</a:t>
                      </a:r>
                      <a:endParaRPr lang="en-US" sz="1000">
                        <a:effectLst/>
                      </a:endParaRPr>
                    </a:p>
                  </a:txBody>
                  <a:tcPr marL="4487" marR="4487" marT="4487" marB="448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fontAlgn="t"/>
                      <a:r>
                        <a:rPr lang="en-US" sz="1000">
                          <a:effectLst/>
                        </a:rPr>
                        <a:t>Enable to have this object inherit the velocity of the Interactor when released. This is not supported for a kinematic Rigidbody.</a:t>
                      </a:r>
                    </a:p>
                  </a:txBody>
                  <a:tcPr marL="4487" marR="4487" marT="4487" marB="448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72936180"/>
                  </a:ext>
                </a:extLst>
              </a:tr>
              <a:tr h="177424">
                <a:tc>
                  <a:txBody>
                    <a:bodyPr/>
                    <a:lstStyle/>
                    <a:p>
                      <a:pPr fontAlgn="t"/>
                      <a:r>
                        <a:rPr lang="en-US" sz="1000" b="1">
                          <a:effectLst/>
                        </a:rPr>
                        <a:t>Throw Smoothing Duration</a:t>
                      </a:r>
                      <a:endParaRPr lang="en-US" sz="1000">
                        <a:effectLst/>
                      </a:endParaRPr>
                    </a:p>
                  </a:txBody>
                  <a:tcPr marL="4487" marR="4487" marT="4487" marB="448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000">
                          <a:effectLst/>
                        </a:rPr>
                        <a:t>Time period to average thrown velocity over.</a:t>
                      </a:r>
                    </a:p>
                  </a:txBody>
                  <a:tcPr marL="4487" marR="4487" marT="4487" marB="448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754125991"/>
                  </a:ext>
                </a:extLst>
              </a:tr>
              <a:tr h="287235">
                <a:tc>
                  <a:txBody>
                    <a:bodyPr/>
                    <a:lstStyle/>
                    <a:p>
                      <a:pPr fontAlgn="t"/>
                      <a:r>
                        <a:rPr lang="en-US" sz="1000" b="1">
                          <a:effectLst/>
                        </a:rPr>
                        <a:t>Throw Smoothing Curve</a:t>
                      </a:r>
                      <a:endParaRPr lang="en-US" sz="1000">
                        <a:effectLst/>
                      </a:endParaRPr>
                    </a:p>
                  </a:txBody>
                  <a:tcPr marL="4487" marR="4487" marT="4487" marB="448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fontAlgn="t"/>
                      <a:r>
                        <a:rPr lang="en-US" sz="1000">
                          <a:effectLst/>
                        </a:rPr>
                        <a:t>The curve to use to weight thrown velocity smoothing (most recent frames to the right).</a:t>
                      </a:r>
                    </a:p>
                  </a:txBody>
                  <a:tcPr marL="4487" marR="4487" marT="4487" marB="448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472584092"/>
                  </a:ext>
                </a:extLst>
              </a:tr>
              <a:tr h="287235">
                <a:tc>
                  <a:txBody>
                    <a:bodyPr/>
                    <a:lstStyle/>
                    <a:p>
                      <a:pPr fontAlgn="t"/>
                      <a:r>
                        <a:rPr lang="en-US" sz="1000" b="1">
                          <a:effectLst/>
                        </a:rPr>
                        <a:t>Throw Velocity Scale</a:t>
                      </a:r>
                      <a:endParaRPr lang="en-US" sz="1000">
                        <a:effectLst/>
                      </a:endParaRPr>
                    </a:p>
                  </a:txBody>
                  <a:tcPr marL="4487" marR="4487" marT="4487" marB="448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000">
                          <a:effectLst/>
                        </a:rPr>
                        <a:t>Scale factor Unity applies to this object's velocity inherited from the Interactor when released.</a:t>
                      </a:r>
                    </a:p>
                  </a:txBody>
                  <a:tcPr marL="4487" marR="4487" marT="4487" marB="448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51196949"/>
                  </a:ext>
                </a:extLst>
              </a:tr>
              <a:tr h="342138">
                <a:tc>
                  <a:txBody>
                    <a:bodyPr/>
                    <a:lstStyle/>
                    <a:p>
                      <a:pPr fontAlgn="t"/>
                      <a:r>
                        <a:rPr lang="en-US" sz="1000" b="1">
                          <a:effectLst/>
                        </a:rPr>
                        <a:t>Throw Angular Velocity Scale</a:t>
                      </a:r>
                      <a:endParaRPr lang="en-US" sz="1000">
                        <a:effectLst/>
                      </a:endParaRPr>
                    </a:p>
                  </a:txBody>
                  <a:tcPr marL="4487" marR="4487" marT="4487" marB="448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fontAlgn="t"/>
                      <a:r>
                        <a:rPr lang="en-US" sz="1000">
                          <a:effectLst/>
                        </a:rPr>
                        <a:t>Scale factor Unity applies to this object's angular velocity inherited from the Interactor when released.</a:t>
                      </a:r>
                    </a:p>
                  </a:txBody>
                  <a:tcPr marL="4487" marR="4487" marT="4487" marB="448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750343192"/>
                  </a:ext>
                </a:extLst>
              </a:tr>
              <a:tr h="342138">
                <a:tc>
                  <a:txBody>
                    <a:bodyPr/>
                    <a:lstStyle/>
                    <a:p>
                      <a:pPr fontAlgn="t"/>
                      <a:r>
                        <a:rPr lang="en-US" sz="1000" b="1">
                          <a:effectLst/>
                        </a:rPr>
                        <a:t>Force Gravity On Detach</a:t>
                      </a:r>
                      <a:endParaRPr lang="en-US" sz="1000">
                        <a:effectLst/>
                      </a:endParaRPr>
                    </a:p>
                  </a:txBody>
                  <a:tcPr marL="4487" marR="4487" marT="4487" marB="448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000">
                          <a:effectLst/>
                        </a:rPr>
                        <a:t>Forces this object to have gravity when released (will still use pre-grab value if this is false / unchecked).</a:t>
                      </a:r>
                    </a:p>
                  </a:txBody>
                  <a:tcPr marL="4487" marR="4487" marT="4487" marB="448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352325538"/>
                  </a:ext>
                </a:extLst>
              </a:tr>
              <a:tr h="287235">
                <a:tc>
                  <a:txBody>
                    <a:bodyPr/>
                    <a:lstStyle/>
                    <a:p>
                      <a:pPr fontAlgn="t"/>
                      <a:r>
                        <a:rPr lang="en-US" sz="1000" b="1">
                          <a:effectLst/>
                        </a:rPr>
                        <a:t>Attach Transform</a:t>
                      </a:r>
                      <a:endParaRPr lang="en-US" sz="1000">
                        <a:effectLst/>
                      </a:endParaRPr>
                    </a:p>
                  </a:txBody>
                  <a:tcPr marL="4487" marR="4487" marT="4487" marB="448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fontAlgn="t"/>
                      <a:r>
                        <a:rPr lang="en-US" sz="1000">
                          <a:effectLst/>
                        </a:rPr>
                        <a:t>The attachment point Unity uses on this Interactable (will use this object's position if none set).</a:t>
                      </a:r>
                    </a:p>
                  </a:txBody>
                  <a:tcPr marL="4487" marR="4487" marT="4487" marB="448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791719108"/>
                  </a:ext>
                </a:extLst>
              </a:tr>
              <a:tr h="342138">
                <a:tc>
                  <a:txBody>
                    <a:bodyPr/>
                    <a:lstStyle/>
                    <a:p>
                      <a:pPr fontAlgn="t"/>
                      <a:r>
                        <a:rPr lang="en-US" sz="1000" b="1">
                          <a:effectLst/>
                        </a:rPr>
                        <a:t>Use Dynamic Attach</a:t>
                      </a:r>
                      <a:endParaRPr lang="en-US" sz="1000">
                        <a:effectLst/>
                      </a:endParaRPr>
                    </a:p>
                  </a:txBody>
                  <a:tcPr marL="4487" marR="4487" marT="4487" marB="448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000">
                          <a:effectLst/>
                        </a:rPr>
                        <a:t>Enable to make the effective attachment point based on the pose of the Interactor when the selection is made.</a:t>
                      </a:r>
                    </a:p>
                  </a:txBody>
                  <a:tcPr marL="4487" marR="4487" marT="4487" marB="448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744442508"/>
                  </a:ext>
                </a:extLst>
              </a:tr>
              <a:tr h="397043">
                <a:tc>
                  <a:txBody>
                    <a:bodyPr/>
                    <a:lstStyle/>
                    <a:p>
                      <a:pPr fontAlgn="t"/>
                      <a:r>
                        <a:rPr lang="en-US" sz="1000" b="1">
                          <a:effectLst/>
                        </a:rPr>
                        <a:t>Match Position</a:t>
                      </a:r>
                      <a:endParaRPr lang="en-US" sz="1000">
                        <a:effectLst/>
                      </a:endParaRPr>
                    </a:p>
                  </a:txBody>
                  <a:tcPr marL="4487" marR="4487" marT="4487" marB="448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fontAlgn="t"/>
                      <a:r>
                        <a:rPr lang="en-US" sz="1000">
                          <a:effectLst/>
                        </a:rPr>
                        <a:t>Match the position of the Interactor's attachment point when initializing the grab. This will override the position of Attach Transform.</a:t>
                      </a:r>
                    </a:p>
                  </a:txBody>
                  <a:tcPr marL="4487" marR="4487" marT="4487" marB="448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345671026"/>
                  </a:ext>
                </a:extLst>
              </a:tr>
              <a:tr h="397043">
                <a:tc>
                  <a:txBody>
                    <a:bodyPr/>
                    <a:lstStyle/>
                    <a:p>
                      <a:pPr fontAlgn="t"/>
                      <a:r>
                        <a:rPr lang="en-US" sz="1000" b="1">
                          <a:effectLst/>
                        </a:rPr>
                        <a:t>Match Rotation</a:t>
                      </a:r>
                      <a:endParaRPr lang="en-US" sz="1000">
                        <a:effectLst/>
                      </a:endParaRPr>
                    </a:p>
                  </a:txBody>
                  <a:tcPr marL="4487" marR="4487" marT="4487" marB="448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000" dirty="0">
                          <a:effectLst/>
                        </a:rPr>
                        <a:t>Match the rotation of the Interactor's attachment point when initializing the grab. This will override the rotation of Attach Transform.</a:t>
                      </a:r>
                    </a:p>
                  </a:txBody>
                  <a:tcPr marL="4487" marR="4487" marT="4487" marB="448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493242045"/>
                  </a:ext>
                </a:extLst>
              </a:tr>
            </a:tbl>
          </a:graphicData>
        </a:graphic>
      </p:graphicFrame>
    </p:spTree>
    <p:extLst>
      <p:ext uri="{BB962C8B-B14F-4D97-AF65-F5344CB8AC3E}">
        <p14:creationId xmlns:p14="http://schemas.microsoft.com/office/powerpoint/2010/main" val="2219440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a:extLst>
              <a:ext uri="{FF2B5EF4-FFF2-40B4-BE49-F238E27FC236}">
                <a16:creationId xmlns:a16="http://schemas.microsoft.com/office/drawing/2014/main" id="{D31817A4-FEBE-121E-8CE5-E4924200BDCD}"/>
              </a:ext>
            </a:extLst>
          </p:cNvPr>
          <p:cNvSpPr>
            <a:spLocks noGrp="1"/>
          </p:cNvSpPr>
          <p:nvPr>
            <p:ph type="dt" sz="half" idx="10"/>
          </p:nvPr>
        </p:nvSpPr>
        <p:spPr/>
        <p:txBody>
          <a:bodyPr/>
          <a:lstStyle/>
          <a:p>
            <a:fld id="{A514BACF-FB60-4F1E-B6CF-B26AF76D1305}" type="datetime1">
              <a:rPr lang="ko-KR" altLang="en-US" smtClean="0"/>
              <a:t>2023-09-26</a:t>
            </a:fld>
            <a:endParaRPr lang="ko-KR" altLang="en-US"/>
          </a:p>
        </p:txBody>
      </p:sp>
      <p:sp>
        <p:nvSpPr>
          <p:cNvPr id="5" name="바닥글 개체 틀 4">
            <a:extLst>
              <a:ext uri="{FF2B5EF4-FFF2-40B4-BE49-F238E27FC236}">
                <a16:creationId xmlns:a16="http://schemas.microsoft.com/office/drawing/2014/main" id="{7CD263AA-242B-1259-D892-6BB97318B254}"/>
              </a:ext>
            </a:extLst>
          </p:cNvPr>
          <p:cNvSpPr>
            <a:spLocks noGrp="1"/>
          </p:cNvSpPr>
          <p:nvPr>
            <p:ph type="ftr" sz="quarter" idx="11"/>
          </p:nvPr>
        </p:nvSpPr>
        <p:spPr/>
        <p:txBody>
          <a:bodyPr/>
          <a:lstStyle/>
          <a:p>
            <a:r>
              <a:rPr lang="en-US" altLang="ko-KR"/>
              <a:t>XR Grab Interactable</a:t>
            </a:r>
            <a:endParaRPr lang="ko-KR" altLang="en-US"/>
          </a:p>
        </p:txBody>
      </p:sp>
      <p:sp>
        <p:nvSpPr>
          <p:cNvPr id="6" name="슬라이드 번호 개체 틀 5">
            <a:extLst>
              <a:ext uri="{FF2B5EF4-FFF2-40B4-BE49-F238E27FC236}">
                <a16:creationId xmlns:a16="http://schemas.microsoft.com/office/drawing/2014/main" id="{375C5853-209A-E524-6B7E-F7EF196A3C5A}"/>
              </a:ext>
            </a:extLst>
          </p:cNvPr>
          <p:cNvSpPr>
            <a:spLocks noGrp="1"/>
          </p:cNvSpPr>
          <p:nvPr>
            <p:ph type="sldNum" sz="quarter" idx="12"/>
          </p:nvPr>
        </p:nvSpPr>
        <p:spPr/>
        <p:txBody>
          <a:bodyPr/>
          <a:lstStyle/>
          <a:p>
            <a:fld id="{2C643C38-600C-4174-9E3F-7F9335B26896}" type="slidenum">
              <a:rPr lang="ko-KR" altLang="en-US" smtClean="0"/>
              <a:t>7</a:t>
            </a:fld>
            <a:endParaRPr lang="ko-KR" altLang="en-US"/>
          </a:p>
        </p:txBody>
      </p:sp>
      <p:graphicFrame>
        <p:nvGraphicFramePr>
          <p:cNvPr id="7" name="표 6">
            <a:extLst>
              <a:ext uri="{FF2B5EF4-FFF2-40B4-BE49-F238E27FC236}">
                <a16:creationId xmlns:a16="http://schemas.microsoft.com/office/drawing/2014/main" id="{39E018C9-B6C6-1404-D11C-C1B70D70144D}"/>
              </a:ext>
            </a:extLst>
          </p:cNvPr>
          <p:cNvGraphicFramePr>
            <a:graphicFrameLocks noGrp="1"/>
          </p:cNvGraphicFramePr>
          <p:nvPr/>
        </p:nvGraphicFramePr>
        <p:xfrm>
          <a:off x="513708" y="410967"/>
          <a:ext cx="10751904" cy="6168957"/>
        </p:xfrm>
        <a:graphic>
          <a:graphicData uri="http://schemas.openxmlformats.org/drawingml/2006/table">
            <a:tbl>
              <a:tblPr/>
              <a:tblGrid>
                <a:gridCol w="3226085">
                  <a:extLst>
                    <a:ext uri="{9D8B030D-6E8A-4147-A177-3AD203B41FA5}">
                      <a16:colId xmlns:a16="http://schemas.microsoft.com/office/drawing/2014/main" val="730839310"/>
                    </a:ext>
                  </a:extLst>
                </a:gridCol>
                <a:gridCol w="7525819">
                  <a:extLst>
                    <a:ext uri="{9D8B030D-6E8A-4147-A177-3AD203B41FA5}">
                      <a16:colId xmlns:a16="http://schemas.microsoft.com/office/drawing/2014/main" val="1683392284"/>
                    </a:ext>
                  </a:extLst>
                </a:gridCol>
              </a:tblGrid>
              <a:tr h="331177">
                <a:tc>
                  <a:txBody>
                    <a:bodyPr/>
                    <a:lstStyle/>
                    <a:p>
                      <a:pPr fontAlgn="t"/>
                      <a:r>
                        <a:rPr lang="en-US" sz="1400" b="1">
                          <a:effectLst/>
                        </a:rPr>
                        <a:t>Snap To Collider Volume</a:t>
                      </a:r>
                      <a:endParaRPr lang="en-US" sz="1400">
                        <a:effectLst/>
                      </a:endParaRPr>
                    </a:p>
                  </a:txBody>
                  <a:tcPr marL="5529" marR="5529" marT="5529" marB="552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fontAlgn="t"/>
                      <a:r>
                        <a:rPr lang="en-US" sz="1400">
                          <a:effectLst/>
                        </a:rPr>
                        <a:t>Adjust the dynamic attachment point to keep it on or inside the Colliders that make up this object.</a:t>
                      </a:r>
                    </a:p>
                  </a:txBody>
                  <a:tcPr marL="5529" marR="5529" marT="5529" marB="552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59246123"/>
                  </a:ext>
                </a:extLst>
              </a:tr>
              <a:tr h="331177">
                <a:tc>
                  <a:txBody>
                    <a:bodyPr/>
                    <a:lstStyle/>
                    <a:p>
                      <a:pPr fontAlgn="t"/>
                      <a:r>
                        <a:rPr lang="en-US" sz="1400" b="1">
                          <a:effectLst/>
                        </a:rPr>
                        <a:t>Attach Ease In Time</a:t>
                      </a:r>
                      <a:endParaRPr lang="en-US" sz="1400">
                        <a:effectLst/>
                      </a:endParaRPr>
                    </a:p>
                  </a:txBody>
                  <a:tcPr marL="5529" marR="5529" marT="5529" marB="552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a:effectLst/>
                        </a:rPr>
                        <a:t>Time in seconds Unity eases in the attach when selected (a value of 0 indicates no easing).</a:t>
                      </a:r>
                    </a:p>
                  </a:txBody>
                  <a:tcPr marL="5529" marR="5529" marT="5529" marB="552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883020852"/>
                  </a:ext>
                </a:extLst>
              </a:tr>
              <a:tr h="1913793">
                <a:tc>
                  <a:txBody>
                    <a:bodyPr/>
                    <a:lstStyle/>
                    <a:p>
                      <a:pPr fontAlgn="t"/>
                      <a:r>
                        <a:rPr lang="en-US" sz="1400" b="1">
                          <a:effectLst/>
                        </a:rPr>
                        <a:t>Attach Point Compatibility Mode</a:t>
                      </a:r>
                      <a:endParaRPr lang="en-US" sz="1400">
                        <a:effectLst/>
                      </a:endParaRPr>
                    </a:p>
                  </a:txBody>
                  <a:tcPr marL="5529" marR="5529" marT="5529" marB="552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fontAlgn="t"/>
                      <a:r>
                        <a:rPr lang="en-US" sz="1400">
                          <a:effectLst/>
                        </a:rPr>
                        <a:t>Controls the method used when calculating the target position of the object. Use AttachPointCompatibilityMode.Default for consistent attach points between all XRBaseInteractable.MovementType values. Marked for deprecation, this property will be removed in a future version.</a:t>
                      </a:r>
                      <a:br>
                        <a:rPr lang="en-US" sz="1400">
                          <a:effectLst/>
                        </a:rPr>
                      </a:br>
                      <a:r>
                        <a:rPr lang="en-US" sz="1400">
                          <a:effectLst/>
                        </a:rPr>
                        <a:t>This is a backwards compatibility option in order to keep the old, incorrect method of calculating the attach point. Projects that already accounted for the difference can use the Legacy option to maintain the same attach positioning from older versions without needing to modify the </a:t>
                      </a:r>
                      <a:r>
                        <a:rPr lang="en-US" sz="1400" b="1">
                          <a:effectLst/>
                        </a:rPr>
                        <a:t>Attach Transform</a:t>
                      </a:r>
                      <a:r>
                        <a:rPr lang="en-US" sz="1400">
                          <a:effectLst/>
                        </a:rPr>
                        <a:t> position.</a:t>
                      </a:r>
                    </a:p>
                  </a:txBody>
                  <a:tcPr marL="5529" marR="5529" marT="5529" marB="552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4158344893"/>
                  </a:ext>
                </a:extLst>
              </a:tr>
              <a:tr h="457787">
                <a:tc>
                  <a:txBody>
                    <a:bodyPr/>
                    <a:lstStyle/>
                    <a:p>
                      <a:pPr fontAlgn="t"/>
                      <a:r>
                        <a:rPr lang="en-US" sz="1400" b="1">
                          <a:effectLst/>
                        </a:rPr>
                        <a:t>Add Default Grab Transformers</a:t>
                      </a:r>
                      <a:endParaRPr lang="en-US" sz="1400">
                        <a:effectLst/>
                      </a:endParaRPr>
                    </a:p>
                  </a:txBody>
                  <a:tcPr marL="5529" marR="5529" marT="5529" marB="552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a:effectLst/>
                        </a:rPr>
                        <a:t>Whether Unity will add the default set of grab transformers if either the Single or Multiple Grab Transformers lists are empty.</a:t>
                      </a:r>
                    </a:p>
                  </a:txBody>
                  <a:tcPr marL="5529" marR="5529" marT="5529" marB="552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716927074"/>
                  </a:ext>
                </a:extLst>
              </a:tr>
              <a:tr h="964224">
                <a:tc>
                  <a:txBody>
                    <a:bodyPr/>
                    <a:lstStyle/>
                    <a:p>
                      <a:pPr fontAlgn="t"/>
                      <a:r>
                        <a:rPr lang="en-US" sz="1400" b="1">
                          <a:effectLst/>
                        </a:rPr>
                        <a:t>Starting Multiple Grab Transformers</a:t>
                      </a:r>
                      <a:endParaRPr lang="en-US" sz="1400">
                        <a:effectLst/>
                      </a:endParaRPr>
                    </a:p>
                  </a:txBody>
                  <a:tcPr marL="5529" marR="5529" marT="5529" marB="552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fontAlgn="t"/>
                      <a:r>
                        <a:rPr lang="en-US" sz="1400">
                          <a:effectLst/>
                        </a:rPr>
                        <a:t>The grab transformers that this Interactable automatically links at startup (optional, may be empty). Used for multi-interactor selection. After startup, this property is not used. Useful when there is more than one Grab Transformer that should be processed and you need to specify the order.</a:t>
                      </a:r>
                    </a:p>
                  </a:txBody>
                  <a:tcPr marL="5529" marR="5529" marT="5529" marB="552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040691003"/>
                  </a:ext>
                </a:extLst>
              </a:tr>
              <a:tr h="964224">
                <a:tc>
                  <a:txBody>
                    <a:bodyPr/>
                    <a:lstStyle/>
                    <a:p>
                      <a:pPr fontAlgn="t"/>
                      <a:r>
                        <a:rPr lang="en-US" sz="1400" b="1">
                          <a:effectLst/>
                        </a:rPr>
                        <a:t>Starting Single Grab Transformers</a:t>
                      </a:r>
                      <a:endParaRPr lang="en-US" sz="1400">
                        <a:effectLst/>
                      </a:endParaRPr>
                    </a:p>
                  </a:txBody>
                  <a:tcPr marL="5529" marR="5529" marT="5529" marB="552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a:effectLst/>
                        </a:rPr>
                        <a:t>The grab transformers that this Interactable automatically links at startup (optional, may be empty). Used for single-interactor selection. After startup, this property is not used. Useful when there is more than one Grab Transformer that should be processed and you need to specify the order.</a:t>
                      </a:r>
                    </a:p>
                  </a:txBody>
                  <a:tcPr marL="5529" marR="5529" marT="5529" marB="552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19498611"/>
                  </a:ext>
                </a:extLst>
              </a:tr>
              <a:tr h="331177">
                <a:tc>
                  <a:txBody>
                    <a:bodyPr/>
                    <a:lstStyle/>
                    <a:p>
                      <a:pPr fontAlgn="t"/>
                      <a:r>
                        <a:rPr lang="en-US" sz="1400" b="1">
                          <a:effectLst/>
                        </a:rPr>
                        <a:t>Multiple Grab Transformers</a:t>
                      </a:r>
                      <a:endParaRPr lang="en-US" sz="1400">
                        <a:effectLst/>
                      </a:endParaRPr>
                    </a:p>
                  </a:txBody>
                  <a:tcPr marL="5529" marR="5529" marT="5529" marB="552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fontAlgn="t"/>
                      <a:r>
                        <a:rPr lang="en-US" sz="1400">
                          <a:effectLst/>
                        </a:rPr>
                        <a:t>(Play mode only) The grab transformers used when there are multiple interactors selecting this object.</a:t>
                      </a:r>
                    </a:p>
                  </a:txBody>
                  <a:tcPr marL="5529" marR="5529" marT="5529" marB="552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801105705"/>
                  </a:ext>
                </a:extLst>
              </a:tr>
              <a:tr h="331177">
                <a:tc>
                  <a:txBody>
                    <a:bodyPr/>
                    <a:lstStyle/>
                    <a:p>
                      <a:pPr fontAlgn="t"/>
                      <a:r>
                        <a:rPr lang="en-US" sz="1400" b="1">
                          <a:effectLst/>
                        </a:rPr>
                        <a:t>Single Grab Transformers</a:t>
                      </a:r>
                      <a:endParaRPr lang="en-US" sz="1400">
                        <a:effectLst/>
                      </a:endParaRPr>
                    </a:p>
                  </a:txBody>
                  <a:tcPr marL="5529" marR="5529" marT="5529" marB="552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a:effectLst/>
                        </a:rPr>
                        <a:t>(Play mode only) The grab transformers used when there is a single interactor selecting this object.</a:t>
                      </a:r>
                    </a:p>
                  </a:txBody>
                  <a:tcPr marL="5529" marR="5529" marT="5529" marB="552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559969420"/>
                  </a:ext>
                </a:extLst>
              </a:tr>
              <a:tr h="141263">
                <a:tc>
                  <a:txBody>
                    <a:bodyPr/>
                    <a:lstStyle/>
                    <a:p>
                      <a:pPr fontAlgn="t"/>
                      <a:r>
                        <a:rPr lang="en-US" sz="1400" b="1">
                          <a:effectLst/>
                        </a:rPr>
                        <a:t>Interactable Events</a:t>
                      </a:r>
                      <a:endParaRPr lang="en-US" sz="1400">
                        <a:effectLst/>
                      </a:endParaRPr>
                    </a:p>
                  </a:txBody>
                  <a:tcPr marL="5529" marR="5529" marT="5529" marB="552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fontAlgn="t"/>
                      <a:r>
                        <a:rPr lang="en-US" sz="1400" dirty="0">
                          <a:effectLst/>
                        </a:rPr>
                        <a:t>See the </a:t>
                      </a:r>
                      <a:r>
                        <a:rPr lang="en-US" sz="1400" u="none" strike="noStrike" dirty="0">
                          <a:solidFill>
                            <a:srgbClr val="337AB7"/>
                          </a:solidFill>
                          <a:effectLst/>
                          <a:hlinkClick r:id="rId2"/>
                        </a:rPr>
                        <a:t>Interactable Events</a:t>
                      </a:r>
                      <a:r>
                        <a:rPr lang="en-US" sz="1400" dirty="0">
                          <a:effectLst/>
                        </a:rPr>
                        <a:t> page.</a:t>
                      </a:r>
                    </a:p>
                  </a:txBody>
                  <a:tcPr marL="5529" marR="5529" marT="5529" marB="552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984734713"/>
                  </a:ext>
                </a:extLst>
              </a:tr>
            </a:tbl>
          </a:graphicData>
        </a:graphic>
      </p:graphicFrame>
      <p:sp>
        <p:nvSpPr>
          <p:cNvPr id="8" name="Rectangle 1">
            <a:extLst>
              <a:ext uri="{FF2B5EF4-FFF2-40B4-BE49-F238E27FC236}">
                <a16:creationId xmlns:a16="http://schemas.microsoft.com/office/drawing/2014/main" id="{0CF8F70F-FBFE-473B-E741-9B29564D3ABD}"/>
              </a:ext>
            </a:extLst>
          </p:cNvPr>
          <p:cNvSpPr>
            <a:spLocks noChangeArrowheads="1"/>
          </p:cNvSpPr>
          <p:nvPr/>
        </p:nvSpPr>
        <p:spPr bwMode="auto">
          <a:xfrm>
            <a:off x="5708650" y="1502460"/>
            <a:ext cx="876137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65872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A0537A2D-6DAF-0252-A764-4D34C800ED30}"/>
              </a:ext>
            </a:extLst>
          </p:cNvPr>
          <p:cNvSpPr>
            <a:spLocks noGrp="1"/>
          </p:cNvSpPr>
          <p:nvPr>
            <p:ph idx="1"/>
          </p:nvPr>
        </p:nvSpPr>
        <p:spPr>
          <a:xfrm>
            <a:off x="743833" y="366219"/>
            <a:ext cx="10515600" cy="1081076"/>
          </a:xfrm>
        </p:spPr>
        <p:txBody>
          <a:bodyPr/>
          <a:lstStyle/>
          <a:p>
            <a:r>
              <a:rPr lang="en-US" dirty="0">
                <a:hlinkClick r:id="rId2"/>
              </a:rPr>
              <a:t>Interactable Events | XR Interaction Toolkit | 2.2.0 (unity3d.com)</a:t>
            </a:r>
            <a:endParaRPr lang="en-US" dirty="0"/>
          </a:p>
        </p:txBody>
      </p:sp>
      <p:sp>
        <p:nvSpPr>
          <p:cNvPr id="4" name="날짜 개체 틀 3">
            <a:extLst>
              <a:ext uri="{FF2B5EF4-FFF2-40B4-BE49-F238E27FC236}">
                <a16:creationId xmlns:a16="http://schemas.microsoft.com/office/drawing/2014/main" id="{4C5B95B0-6366-B2C5-DBBF-A10A46DFB163}"/>
              </a:ext>
            </a:extLst>
          </p:cNvPr>
          <p:cNvSpPr>
            <a:spLocks noGrp="1"/>
          </p:cNvSpPr>
          <p:nvPr>
            <p:ph type="dt" sz="half" idx="10"/>
          </p:nvPr>
        </p:nvSpPr>
        <p:spPr/>
        <p:txBody>
          <a:bodyPr/>
          <a:lstStyle/>
          <a:p>
            <a:fld id="{A514BACF-FB60-4F1E-B6CF-B26AF76D1305}" type="datetime1">
              <a:rPr lang="ko-KR" altLang="en-US" smtClean="0"/>
              <a:t>2023-09-26</a:t>
            </a:fld>
            <a:endParaRPr lang="ko-KR" altLang="en-US"/>
          </a:p>
        </p:txBody>
      </p:sp>
      <p:sp>
        <p:nvSpPr>
          <p:cNvPr id="5" name="바닥글 개체 틀 4">
            <a:extLst>
              <a:ext uri="{FF2B5EF4-FFF2-40B4-BE49-F238E27FC236}">
                <a16:creationId xmlns:a16="http://schemas.microsoft.com/office/drawing/2014/main" id="{5E7DCF9F-A965-F6A5-9DF6-68C38D437B6C}"/>
              </a:ext>
            </a:extLst>
          </p:cNvPr>
          <p:cNvSpPr>
            <a:spLocks noGrp="1"/>
          </p:cNvSpPr>
          <p:nvPr>
            <p:ph type="ftr" sz="quarter" idx="11"/>
          </p:nvPr>
        </p:nvSpPr>
        <p:spPr/>
        <p:txBody>
          <a:bodyPr/>
          <a:lstStyle/>
          <a:p>
            <a:r>
              <a:rPr lang="en-US" altLang="ko-KR"/>
              <a:t>XR Grab Interactable</a:t>
            </a:r>
            <a:endParaRPr lang="ko-KR" altLang="en-US"/>
          </a:p>
        </p:txBody>
      </p:sp>
      <p:sp>
        <p:nvSpPr>
          <p:cNvPr id="6" name="슬라이드 번호 개체 틀 5">
            <a:extLst>
              <a:ext uri="{FF2B5EF4-FFF2-40B4-BE49-F238E27FC236}">
                <a16:creationId xmlns:a16="http://schemas.microsoft.com/office/drawing/2014/main" id="{682DD5DA-24E0-5D55-C615-A08B32DE3C85}"/>
              </a:ext>
            </a:extLst>
          </p:cNvPr>
          <p:cNvSpPr>
            <a:spLocks noGrp="1"/>
          </p:cNvSpPr>
          <p:nvPr>
            <p:ph type="sldNum" sz="quarter" idx="12"/>
          </p:nvPr>
        </p:nvSpPr>
        <p:spPr/>
        <p:txBody>
          <a:bodyPr/>
          <a:lstStyle/>
          <a:p>
            <a:fld id="{2C643C38-600C-4174-9E3F-7F9335B26896}" type="slidenum">
              <a:rPr lang="ko-KR" altLang="en-US" smtClean="0"/>
              <a:t>8</a:t>
            </a:fld>
            <a:endParaRPr lang="ko-KR" altLang="en-US"/>
          </a:p>
        </p:txBody>
      </p:sp>
      <p:graphicFrame>
        <p:nvGraphicFramePr>
          <p:cNvPr id="7" name="표 6">
            <a:extLst>
              <a:ext uri="{FF2B5EF4-FFF2-40B4-BE49-F238E27FC236}">
                <a16:creationId xmlns:a16="http://schemas.microsoft.com/office/drawing/2014/main" id="{DE4A9B69-5BD7-C4CE-AD4D-13864355A6C5}"/>
              </a:ext>
            </a:extLst>
          </p:cNvPr>
          <p:cNvGraphicFramePr>
            <a:graphicFrameLocks noGrp="1"/>
          </p:cNvGraphicFramePr>
          <p:nvPr/>
        </p:nvGraphicFramePr>
        <p:xfrm>
          <a:off x="932567" y="1205852"/>
          <a:ext cx="9592830" cy="5207220"/>
        </p:xfrm>
        <a:graphic>
          <a:graphicData uri="http://schemas.openxmlformats.org/drawingml/2006/table">
            <a:tbl>
              <a:tblPr/>
              <a:tblGrid>
                <a:gridCol w="1490796">
                  <a:extLst>
                    <a:ext uri="{9D8B030D-6E8A-4147-A177-3AD203B41FA5}">
                      <a16:colId xmlns:a16="http://schemas.microsoft.com/office/drawing/2014/main" val="3026493206"/>
                    </a:ext>
                  </a:extLst>
                </a:gridCol>
                <a:gridCol w="8102034">
                  <a:extLst>
                    <a:ext uri="{9D8B030D-6E8A-4147-A177-3AD203B41FA5}">
                      <a16:colId xmlns:a16="http://schemas.microsoft.com/office/drawing/2014/main" val="2656435122"/>
                    </a:ext>
                  </a:extLst>
                </a:gridCol>
              </a:tblGrid>
              <a:tr h="0">
                <a:tc>
                  <a:txBody>
                    <a:bodyPr/>
                    <a:lstStyle/>
                    <a:p>
                      <a:pPr algn="l" fontAlgn="b"/>
                      <a:r>
                        <a:rPr lang="en-US" sz="1000" b="1">
                          <a:effectLst/>
                        </a:rPr>
                        <a:t>Property</a:t>
                      </a:r>
                      <a:endParaRPr lang="en-US" sz="1000">
                        <a:effectLst/>
                      </a:endParaRPr>
                    </a:p>
                  </a:txBody>
                  <a:tcPr marL="3368" marR="3368" marT="3368" marB="3368" anchor="b">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E0819B"/>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000" b="1" dirty="0">
                          <a:effectLst/>
                        </a:rPr>
                        <a:t>Description</a:t>
                      </a:r>
                      <a:endParaRPr lang="en-US" sz="1000" dirty="0">
                        <a:effectLst/>
                      </a:endParaRPr>
                    </a:p>
                  </a:txBody>
                  <a:tcPr marL="3368" marR="3368" marT="3368" marB="3368" anchor="b">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208A9B"/>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7732231"/>
                  </a:ext>
                </a:extLst>
              </a:tr>
              <a:tr h="688604">
                <a:tc>
                  <a:txBody>
                    <a:bodyPr/>
                    <a:lstStyle/>
                    <a:p>
                      <a:pPr fontAlgn="t"/>
                      <a:r>
                        <a:rPr lang="en-US" sz="1000" b="1" dirty="0">
                          <a:effectLst/>
                        </a:rPr>
                        <a:t>First Hover Entered</a:t>
                      </a:r>
                      <a:endParaRPr lang="en-US" sz="1000" dirty="0">
                        <a:effectLst/>
                      </a:endParaRPr>
                    </a:p>
                  </a:txBody>
                  <a:tcPr marL="3368" marR="3368" marT="3368" marB="3368">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fontAlgn="t"/>
                      <a:r>
                        <a:rPr lang="en-US" sz="1000">
                          <a:effectLst/>
                        </a:rPr>
                        <a:t>The event that is called only when the first Interactor begins hovering over this Interactable as the sole hovering Interactor. Subsequent Interactors that begin hovering over this Interactable will not cause this event to be invoked as long as any others are still hovering.</a:t>
                      </a:r>
                      <a:br>
                        <a:rPr lang="en-US" sz="1000">
                          <a:effectLst/>
                        </a:rPr>
                      </a:br>
                      <a:r>
                        <a:rPr lang="en-US" sz="1000">
                          <a:effectLst/>
                        </a:rPr>
                        <a:t>The HoverEnterEventArgs passed to each listener is only valid while the event is invoked, do not hold a reference to it.</a:t>
                      </a:r>
                    </a:p>
                  </a:txBody>
                  <a:tcPr marL="3368" marR="3368" marT="3368" marB="3368">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746990746"/>
                  </a:ext>
                </a:extLst>
              </a:tr>
              <a:tr h="416314">
                <a:tc>
                  <a:txBody>
                    <a:bodyPr/>
                    <a:lstStyle/>
                    <a:p>
                      <a:pPr fontAlgn="t"/>
                      <a:r>
                        <a:rPr lang="en-US" sz="1000" b="1">
                          <a:effectLst/>
                        </a:rPr>
                        <a:t>Last Hover Exited</a:t>
                      </a:r>
                      <a:endParaRPr lang="en-US" sz="1000">
                        <a:effectLst/>
                      </a:endParaRPr>
                    </a:p>
                  </a:txBody>
                  <a:tcPr marL="3368" marR="3368" marT="3368" marB="3368">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000">
                          <a:effectLst/>
                        </a:rPr>
                        <a:t>The event that is called only when the last remaining hovering Interactor ends hovering over this Interactable.</a:t>
                      </a:r>
                      <a:br>
                        <a:rPr lang="en-US" sz="1000">
                          <a:effectLst/>
                        </a:rPr>
                      </a:br>
                      <a:r>
                        <a:rPr lang="en-US" sz="1000">
                          <a:effectLst/>
                        </a:rPr>
                        <a:t>The HoverExitEventArgs passed to each listener is only valid while the event is invoked, do not hold a reference to it.</a:t>
                      </a:r>
                    </a:p>
                  </a:txBody>
                  <a:tcPr marL="3368" marR="3368" marT="3368" marB="3368">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4947358"/>
                  </a:ext>
                </a:extLst>
              </a:tr>
              <a:tr h="382278">
                <a:tc>
                  <a:txBody>
                    <a:bodyPr/>
                    <a:lstStyle/>
                    <a:p>
                      <a:pPr fontAlgn="t"/>
                      <a:r>
                        <a:rPr lang="en-US" sz="1000" b="1">
                          <a:effectLst/>
                        </a:rPr>
                        <a:t>Hover Entered</a:t>
                      </a:r>
                      <a:endParaRPr lang="en-US" sz="1000">
                        <a:effectLst/>
                      </a:endParaRPr>
                    </a:p>
                  </a:txBody>
                  <a:tcPr marL="3368" marR="3368" marT="3368" marB="3368">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fontAlgn="t"/>
                      <a:r>
                        <a:rPr lang="en-US" sz="1000">
                          <a:effectLst/>
                        </a:rPr>
                        <a:t>The event that is called when an Interactor begins hovering over this Interactable.</a:t>
                      </a:r>
                      <a:br>
                        <a:rPr lang="en-US" sz="1000">
                          <a:effectLst/>
                        </a:rPr>
                      </a:br>
                      <a:r>
                        <a:rPr lang="en-US" sz="1000">
                          <a:effectLst/>
                        </a:rPr>
                        <a:t>The HoverEnterEventArgs passed to each listener is only valid while the event is invoked, do not hold a reference to it.</a:t>
                      </a:r>
                    </a:p>
                  </a:txBody>
                  <a:tcPr marL="3368" marR="3368" marT="3368" marB="3368">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872597802"/>
                  </a:ext>
                </a:extLst>
              </a:tr>
              <a:tr h="348242">
                <a:tc>
                  <a:txBody>
                    <a:bodyPr/>
                    <a:lstStyle/>
                    <a:p>
                      <a:pPr fontAlgn="t"/>
                      <a:r>
                        <a:rPr lang="en-US" sz="1000" b="1" dirty="0">
                          <a:effectLst/>
                        </a:rPr>
                        <a:t>Hover Exited</a:t>
                      </a:r>
                      <a:endParaRPr lang="en-US" sz="1000" dirty="0">
                        <a:effectLst/>
                      </a:endParaRPr>
                    </a:p>
                  </a:txBody>
                  <a:tcPr marL="3368" marR="3368" marT="3368" marB="3368">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000">
                          <a:effectLst/>
                        </a:rPr>
                        <a:t>The event that is called when an Interactor ends hovering over this Interactable.</a:t>
                      </a:r>
                      <a:br>
                        <a:rPr lang="en-US" sz="1000">
                          <a:effectLst/>
                        </a:rPr>
                      </a:br>
                      <a:r>
                        <a:rPr lang="en-US" sz="1000">
                          <a:effectLst/>
                        </a:rPr>
                        <a:t>The HoverExitEventArgs passed to each listener is only valid while the event is invoked, do not hold a reference to it.</a:t>
                      </a:r>
                    </a:p>
                  </a:txBody>
                  <a:tcPr marL="3368" marR="3368" marT="3368" marB="3368">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260556482"/>
                  </a:ext>
                </a:extLst>
              </a:tr>
              <a:tr h="654568">
                <a:tc>
                  <a:txBody>
                    <a:bodyPr/>
                    <a:lstStyle/>
                    <a:p>
                      <a:pPr fontAlgn="t"/>
                      <a:r>
                        <a:rPr lang="en-US" sz="1000" b="1">
                          <a:effectLst/>
                        </a:rPr>
                        <a:t>First Select Entered</a:t>
                      </a:r>
                      <a:endParaRPr lang="en-US" sz="1000">
                        <a:effectLst/>
                      </a:endParaRPr>
                    </a:p>
                  </a:txBody>
                  <a:tcPr marL="3368" marR="3368" marT="3368" marB="3368">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fontAlgn="t"/>
                      <a:r>
                        <a:rPr lang="en-US" sz="1000">
                          <a:effectLst/>
                        </a:rPr>
                        <a:t>The event that is called only when the first Interactor begins selecting this Interactable as the sole selecting Interactor. Subsequent Interactors that begin selecting this Interactable will not cause this event to be invoked as long as any others are still selecting.</a:t>
                      </a:r>
                      <a:br>
                        <a:rPr lang="en-US" sz="1000">
                          <a:effectLst/>
                        </a:rPr>
                      </a:br>
                      <a:r>
                        <a:rPr lang="en-US" sz="1000">
                          <a:effectLst/>
                        </a:rPr>
                        <a:t>The SelectEnterEventArgs passed to each listener is only valid while the event is invoked, do not hold a reference to it.</a:t>
                      </a:r>
                    </a:p>
                  </a:txBody>
                  <a:tcPr marL="3368" marR="3368" marT="3368" marB="3368">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4101451816"/>
                  </a:ext>
                </a:extLst>
              </a:tr>
              <a:tr h="416314">
                <a:tc>
                  <a:txBody>
                    <a:bodyPr/>
                    <a:lstStyle/>
                    <a:p>
                      <a:pPr fontAlgn="t"/>
                      <a:r>
                        <a:rPr lang="en-US" sz="1000" b="1">
                          <a:effectLst/>
                        </a:rPr>
                        <a:t>Last Select Exited</a:t>
                      </a:r>
                      <a:endParaRPr lang="en-US" sz="1000">
                        <a:effectLst/>
                      </a:endParaRPr>
                    </a:p>
                  </a:txBody>
                  <a:tcPr marL="3368" marR="3368" marT="3368" marB="3368">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000">
                          <a:effectLst/>
                        </a:rPr>
                        <a:t>The event that is called only when the last remaining selecting Interactor ends selecting this Interactable.</a:t>
                      </a:r>
                      <a:br>
                        <a:rPr lang="en-US" sz="1000">
                          <a:effectLst/>
                        </a:rPr>
                      </a:br>
                      <a:r>
                        <a:rPr lang="en-US" sz="1000">
                          <a:effectLst/>
                        </a:rPr>
                        <a:t>The SelectExitEventArgs passed to each listener is only valid while the event is invoked, do not hold a reference to it.</a:t>
                      </a:r>
                    </a:p>
                  </a:txBody>
                  <a:tcPr marL="3368" marR="3368" marT="3368" marB="3368">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82328918"/>
                  </a:ext>
                </a:extLst>
              </a:tr>
              <a:tr h="348242">
                <a:tc>
                  <a:txBody>
                    <a:bodyPr/>
                    <a:lstStyle/>
                    <a:p>
                      <a:pPr fontAlgn="t"/>
                      <a:r>
                        <a:rPr lang="en-US" sz="1000" b="1">
                          <a:effectLst/>
                        </a:rPr>
                        <a:t>Select Entered</a:t>
                      </a:r>
                      <a:endParaRPr lang="en-US" sz="1000">
                        <a:effectLst/>
                      </a:endParaRPr>
                    </a:p>
                  </a:txBody>
                  <a:tcPr marL="3368" marR="3368" marT="3368" marB="3368">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fontAlgn="t"/>
                      <a:r>
                        <a:rPr lang="en-US" sz="1000">
                          <a:effectLst/>
                        </a:rPr>
                        <a:t>The event that is called when an Interactor begins selecting this Interactable.</a:t>
                      </a:r>
                      <a:br>
                        <a:rPr lang="en-US" sz="1000">
                          <a:effectLst/>
                        </a:rPr>
                      </a:br>
                      <a:r>
                        <a:rPr lang="en-US" sz="1000">
                          <a:effectLst/>
                        </a:rPr>
                        <a:t>The SelectEnterEventArgs passed to each listener is only valid while the event is invoked, do not hold a reference to it.</a:t>
                      </a:r>
                    </a:p>
                  </a:txBody>
                  <a:tcPr marL="3368" marR="3368" marT="3368" marB="3368">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808453192"/>
                  </a:ext>
                </a:extLst>
              </a:tr>
              <a:tr h="348242">
                <a:tc>
                  <a:txBody>
                    <a:bodyPr/>
                    <a:lstStyle/>
                    <a:p>
                      <a:pPr fontAlgn="t"/>
                      <a:r>
                        <a:rPr lang="en-US" sz="1000" b="1">
                          <a:effectLst/>
                        </a:rPr>
                        <a:t>Select Exited</a:t>
                      </a:r>
                      <a:endParaRPr lang="en-US" sz="1000">
                        <a:effectLst/>
                      </a:endParaRPr>
                    </a:p>
                  </a:txBody>
                  <a:tcPr marL="3368" marR="3368" marT="3368" marB="3368">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000">
                          <a:effectLst/>
                        </a:rPr>
                        <a:t>The event that is called when an Interactor ends selecting this Interactable.</a:t>
                      </a:r>
                      <a:br>
                        <a:rPr lang="en-US" sz="1000">
                          <a:effectLst/>
                        </a:rPr>
                      </a:br>
                      <a:r>
                        <a:rPr lang="en-US" sz="1000">
                          <a:effectLst/>
                        </a:rPr>
                        <a:t>The SelectExitEventArgs passed to each listener is only valid while the event is invoked, do not hold a reference to it.</a:t>
                      </a:r>
                    </a:p>
                  </a:txBody>
                  <a:tcPr marL="3368" marR="3368" marT="3368" marB="3368">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271052279"/>
                  </a:ext>
                </a:extLst>
              </a:tr>
              <a:tr h="722640">
                <a:tc>
                  <a:txBody>
                    <a:bodyPr/>
                    <a:lstStyle/>
                    <a:p>
                      <a:pPr fontAlgn="t"/>
                      <a:r>
                        <a:rPr lang="en-US" sz="1000" b="1">
                          <a:effectLst/>
                        </a:rPr>
                        <a:t>Activated</a:t>
                      </a:r>
                      <a:endParaRPr lang="en-US" sz="1000">
                        <a:effectLst/>
                      </a:endParaRPr>
                    </a:p>
                  </a:txBody>
                  <a:tcPr marL="3368" marR="3368" marT="3368" marB="3368">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fontAlgn="t"/>
                      <a:r>
                        <a:rPr lang="en-US" sz="1000">
                          <a:effectLst/>
                        </a:rPr>
                        <a:t>The event that is called when the selecting Interactor activates this Interactable.</a:t>
                      </a:r>
                      <a:br>
                        <a:rPr lang="en-US" sz="1000">
                          <a:effectLst/>
                        </a:rPr>
                      </a:br>
                      <a:r>
                        <a:rPr lang="en-US" sz="1000">
                          <a:effectLst/>
                        </a:rPr>
                        <a:t>Not to be confused with activating or deactivating a GameObject with GameObject.SetActive. This is a generic event when an Interactor wants to activate an Interactable, such as from a trigger pull on a controller.</a:t>
                      </a:r>
                      <a:br>
                        <a:rPr lang="en-US" sz="1000">
                          <a:effectLst/>
                        </a:rPr>
                      </a:br>
                      <a:r>
                        <a:rPr lang="en-US" sz="1000">
                          <a:effectLst/>
                        </a:rPr>
                        <a:t>The ActivateEventArgs passed to each listener is only valid while the event is invoked, do not hold a reference to it.</a:t>
                      </a:r>
                    </a:p>
                  </a:txBody>
                  <a:tcPr marL="3368" marR="3368" marT="3368" marB="3368">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389610974"/>
                  </a:ext>
                </a:extLst>
              </a:tr>
              <a:tr h="722640">
                <a:tc>
                  <a:txBody>
                    <a:bodyPr/>
                    <a:lstStyle/>
                    <a:p>
                      <a:pPr fontAlgn="t"/>
                      <a:r>
                        <a:rPr lang="en-US" sz="1000" b="1">
                          <a:effectLst/>
                        </a:rPr>
                        <a:t>Deactivated</a:t>
                      </a:r>
                      <a:endParaRPr lang="en-US" sz="1000">
                        <a:effectLst/>
                      </a:endParaRPr>
                    </a:p>
                  </a:txBody>
                  <a:tcPr marL="3368" marR="3368" marT="3368" marB="3368">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000" dirty="0">
                          <a:effectLst/>
                        </a:rPr>
                        <a:t>The event that is called when an Interactor deactivates this Interactable.</a:t>
                      </a:r>
                      <a:br>
                        <a:rPr lang="en-US" sz="1000" dirty="0">
                          <a:effectLst/>
                        </a:rPr>
                      </a:br>
                      <a:r>
                        <a:rPr lang="en-US" sz="1000" dirty="0">
                          <a:effectLst/>
                        </a:rPr>
                        <a:t>Not to be confused with activating or deactivating a </a:t>
                      </a:r>
                      <a:r>
                        <a:rPr lang="en-US" sz="1000" dirty="0" err="1">
                          <a:effectLst/>
                        </a:rPr>
                        <a:t>GameObject</a:t>
                      </a:r>
                      <a:r>
                        <a:rPr lang="en-US" sz="1000" dirty="0">
                          <a:effectLst/>
                        </a:rPr>
                        <a:t> with </a:t>
                      </a:r>
                      <a:r>
                        <a:rPr lang="en-US" sz="1000" dirty="0" err="1">
                          <a:effectLst/>
                        </a:rPr>
                        <a:t>GameObject.SetActive</a:t>
                      </a:r>
                      <a:r>
                        <a:rPr lang="en-US" sz="1000" dirty="0">
                          <a:effectLst/>
                        </a:rPr>
                        <a:t>. This is a generic event when an Interactor wants to deactivate an Interactable, such as from a trigger release on a controller.</a:t>
                      </a:r>
                      <a:br>
                        <a:rPr lang="en-US" sz="1000" dirty="0">
                          <a:effectLst/>
                        </a:rPr>
                      </a:br>
                      <a:r>
                        <a:rPr lang="en-US" sz="1000" dirty="0">
                          <a:effectLst/>
                        </a:rPr>
                        <a:t>The </a:t>
                      </a:r>
                      <a:r>
                        <a:rPr lang="en-US" sz="1000" dirty="0" err="1">
                          <a:effectLst/>
                        </a:rPr>
                        <a:t>DeactivateEventArgs</a:t>
                      </a:r>
                      <a:r>
                        <a:rPr lang="en-US" sz="1000" dirty="0">
                          <a:effectLst/>
                        </a:rPr>
                        <a:t> passed to each listener is only valid while the event is invoked, do not hold a reference to it.</a:t>
                      </a:r>
                    </a:p>
                  </a:txBody>
                  <a:tcPr marL="3368" marR="3368" marT="3368" marB="3368">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223875342"/>
                  </a:ext>
                </a:extLst>
              </a:tr>
            </a:tbl>
          </a:graphicData>
        </a:graphic>
      </p:graphicFrame>
    </p:spTree>
    <p:extLst>
      <p:ext uri="{BB962C8B-B14F-4D97-AF65-F5344CB8AC3E}">
        <p14:creationId xmlns:p14="http://schemas.microsoft.com/office/powerpoint/2010/main" val="2030944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a:extLst>
              <a:ext uri="{FF2B5EF4-FFF2-40B4-BE49-F238E27FC236}">
                <a16:creationId xmlns:a16="http://schemas.microsoft.com/office/drawing/2014/main" id="{D5B817B5-3D19-1744-F266-E6D9D0A05967}"/>
              </a:ext>
            </a:extLst>
          </p:cNvPr>
          <p:cNvSpPr>
            <a:spLocks noGrp="1"/>
          </p:cNvSpPr>
          <p:nvPr>
            <p:ph type="dt" sz="half" idx="10"/>
          </p:nvPr>
        </p:nvSpPr>
        <p:spPr/>
        <p:txBody>
          <a:bodyPr/>
          <a:lstStyle/>
          <a:p>
            <a:fld id="{A1BAB5C9-24DF-41C7-930D-12E6471C8C4D}" type="datetime1">
              <a:rPr lang="ko-KR" altLang="en-US" smtClean="0"/>
              <a:t>2023-09-26</a:t>
            </a:fld>
            <a:endParaRPr lang="ko-KR" altLang="en-US"/>
          </a:p>
        </p:txBody>
      </p:sp>
      <p:sp>
        <p:nvSpPr>
          <p:cNvPr id="5" name="바닥글 개체 틀 4">
            <a:extLst>
              <a:ext uri="{FF2B5EF4-FFF2-40B4-BE49-F238E27FC236}">
                <a16:creationId xmlns:a16="http://schemas.microsoft.com/office/drawing/2014/main" id="{5F9BA371-5BE3-3A5B-8DA8-21FD38F2F986}"/>
              </a:ext>
            </a:extLst>
          </p:cNvPr>
          <p:cNvSpPr>
            <a:spLocks noGrp="1"/>
          </p:cNvSpPr>
          <p:nvPr>
            <p:ph type="ftr" sz="quarter" idx="11"/>
          </p:nvPr>
        </p:nvSpPr>
        <p:spPr/>
        <p:txBody>
          <a:bodyPr/>
          <a:lstStyle/>
          <a:p>
            <a:r>
              <a:rPr lang="ko-KR" altLang="en-US"/>
              <a:t>게임엔진 </a:t>
            </a:r>
            <a:r>
              <a:rPr lang="en-US" altLang="ko-KR"/>
              <a:t>II</a:t>
            </a:r>
            <a:endParaRPr lang="ko-KR" altLang="en-US"/>
          </a:p>
        </p:txBody>
      </p:sp>
      <p:sp>
        <p:nvSpPr>
          <p:cNvPr id="6" name="슬라이드 번호 개체 틀 5">
            <a:extLst>
              <a:ext uri="{FF2B5EF4-FFF2-40B4-BE49-F238E27FC236}">
                <a16:creationId xmlns:a16="http://schemas.microsoft.com/office/drawing/2014/main" id="{0CC451FC-0AFD-F3E0-D125-6417432A7DCE}"/>
              </a:ext>
            </a:extLst>
          </p:cNvPr>
          <p:cNvSpPr>
            <a:spLocks noGrp="1"/>
          </p:cNvSpPr>
          <p:nvPr>
            <p:ph type="sldNum" sz="quarter" idx="12"/>
          </p:nvPr>
        </p:nvSpPr>
        <p:spPr/>
        <p:txBody>
          <a:bodyPr/>
          <a:lstStyle/>
          <a:p>
            <a:fld id="{FABEA76D-AC0B-4A8D-A15D-FF0B16DFADCB}" type="slidenum">
              <a:rPr lang="ko-KR" altLang="en-US" smtClean="0"/>
              <a:t>9</a:t>
            </a:fld>
            <a:endParaRPr lang="ko-KR" altLang="en-US"/>
          </a:p>
        </p:txBody>
      </p:sp>
      <p:pic>
        <p:nvPicPr>
          <p:cNvPr id="8" name="그림 7">
            <a:extLst>
              <a:ext uri="{FF2B5EF4-FFF2-40B4-BE49-F238E27FC236}">
                <a16:creationId xmlns:a16="http://schemas.microsoft.com/office/drawing/2014/main" id="{09786698-26A1-4903-92D6-4FD1F5B95802}"/>
              </a:ext>
            </a:extLst>
          </p:cNvPr>
          <p:cNvPicPr>
            <a:picLocks noChangeAspect="1"/>
          </p:cNvPicPr>
          <p:nvPr/>
        </p:nvPicPr>
        <p:blipFill>
          <a:blip r:embed="rId2"/>
          <a:stretch>
            <a:fillRect/>
          </a:stretch>
        </p:blipFill>
        <p:spPr>
          <a:xfrm>
            <a:off x="3580086" y="0"/>
            <a:ext cx="5031828" cy="6858000"/>
          </a:xfrm>
          <a:prstGeom prst="rect">
            <a:avLst/>
          </a:prstGeom>
        </p:spPr>
      </p:pic>
    </p:spTree>
    <p:extLst>
      <p:ext uri="{BB962C8B-B14F-4D97-AF65-F5344CB8AC3E}">
        <p14:creationId xmlns:p14="http://schemas.microsoft.com/office/powerpoint/2010/main" val="997899066"/>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5138</TotalTime>
  <Words>2560</Words>
  <Application>Microsoft Office PowerPoint</Application>
  <PresentationFormat>와이드스크린</PresentationFormat>
  <Paragraphs>282</Paragraphs>
  <Slides>25</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25</vt:i4>
      </vt:variant>
    </vt:vector>
  </HeadingPairs>
  <TitlesOfParts>
    <vt:vector size="28" baseType="lpstr">
      <vt:lpstr>맑은 고딕</vt:lpstr>
      <vt:lpstr>Arial</vt:lpstr>
      <vt:lpstr>Office 테마</vt:lpstr>
      <vt:lpstr>게임엔진2 제4주</vt:lpstr>
      <vt:lpstr>XR Grab Interactable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Block02 의 개요</vt:lpstr>
      <vt:lpstr>Block02 프로젝트 생성</vt:lpstr>
      <vt:lpstr>XR Plugin Manager 설치</vt:lpstr>
      <vt:lpstr>XR Interaction Toolkit 설치</vt:lpstr>
      <vt:lpstr>Starter Asset 설치</vt:lpstr>
      <vt:lpstr>XRI Default Actions 추가</vt:lpstr>
      <vt:lpstr>XR Origin 추가</vt:lpstr>
      <vt:lpstr>Plane 추가</vt:lpstr>
      <vt:lpstr>테이블로 사용할 Cube 추가</vt:lpstr>
      <vt:lpstr>Grab할 Cube 추가</vt:lpstr>
      <vt:lpstr>Box를 Prefab으로 만들기</vt:lpstr>
      <vt:lpstr>GenerateBox.cs</vt:lpstr>
      <vt:lpstr>Table에 추가할 스크립트 작성</vt:lpstr>
      <vt:lpstr>Event Handler 추가</vt:lpstr>
      <vt:lpstr>상자생성기 고정</vt:lpstr>
      <vt:lpstr>할일</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기초C언어 제1주</dc:title>
  <dc:creator>hwlee</dc:creator>
  <cp:lastModifiedBy>Hyung Won Lee</cp:lastModifiedBy>
  <cp:revision>79</cp:revision>
  <cp:lastPrinted>2017-02-13T22:50:26Z</cp:lastPrinted>
  <dcterms:created xsi:type="dcterms:W3CDTF">2015-05-15T08:43:14Z</dcterms:created>
  <dcterms:modified xsi:type="dcterms:W3CDTF">2023-09-25T23:09:27Z</dcterms:modified>
</cp:coreProperties>
</file>