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23"/>
  </p:notesMasterIdLst>
  <p:sldIdLst>
    <p:sldId id="257" r:id="rId2"/>
    <p:sldId id="483" r:id="rId3"/>
    <p:sldId id="479" r:id="rId4"/>
    <p:sldId id="480" r:id="rId5"/>
    <p:sldId id="481" r:id="rId6"/>
    <p:sldId id="482" r:id="rId7"/>
    <p:sldId id="485" r:id="rId8"/>
    <p:sldId id="486" r:id="rId9"/>
    <p:sldId id="484" r:id="rId10"/>
    <p:sldId id="487" r:id="rId11"/>
    <p:sldId id="488" r:id="rId12"/>
    <p:sldId id="489" r:id="rId13"/>
    <p:sldId id="490" r:id="rId14"/>
    <p:sldId id="491" r:id="rId15"/>
    <p:sldId id="492" r:id="rId16"/>
    <p:sldId id="493" r:id="rId17"/>
    <p:sldId id="494" r:id="rId18"/>
    <p:sldId id="495" r:id="rId19"/>
    <p:sldId id="496" r:id="rId20"/>
    <p:sldId id="497" r:id="rId21"/>
    <p:sldId id="349" r:id="rId2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E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768CF-7352-4466-8C37-95F58AB8E072}" v="15" dt="2022-09-26T21:28:26.427"/>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76" y="4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이형원" userId="9177c702-8b89-4be4-a456-962f1ff8ae28" providerId="ADAL" clId="{055768CF-7352-4466-8C37-95F58AB8E072}"/>
    <pc:docChg chg="addSld delSld modSld">
      <pc:chgData name="이형원" userId="9177c702-8b89-4be4-a456-962f1ff8ae28" providerId="ADAL" clId="{055768CF-7352-4466-8C37-95F58AB8E072}" dt="2022-09-26T21:28:26.429" v="189" actId="20577"/>
      <pc:docMkLst>
        <pc:docMk/>
      </pc:docMkLst>
      <pc:sldChg chg="del">
        <pc:chgData name="이형원" userId="9177c702-8b89-4be4-a456-962f1ff8ae28" providerId="ADAL" clId="{055768CF-7352-4466-8C37-95F58AB8E072}" dt="2022-09-26T21:08:35.309" v="51" actId="47"/>
        <pc:sldMkLst>
          <pc:docMk/>
          <pc:sldMk cId="0" sldId="256"/>
        </pc:sldMkLst>
      </pc:sldChg>
      <pc:sldChg chg="modSp mod">
        <pc:chgData name="이형원" userId="9177c702-8b89-4be4-a456-962f1ff8ae28" providerId="ADAL" clId="{055768CF-7352-4466-8C37-95F58AB8E072}" dt="2022-09-26T18:55:03.040" v="22" actId="20577"/>
        <pc:sldMkLst>
          <pc:docMk/>
          <pc:sldMk cId="377072450" sldId="257"/>
        </pc:sldMkLst>
        <pc:spChg chg="mod">
          <ac:chgData name="이형원" userId="9177c702-8b89-4be4-a456-962f1ff8ae28" providerId="ADAL" clId="{055768CF-7352-4466-8C37-95F58AB8E072}" dt="2022-09-26T18:55:03.040" v="22" actId="20577"/>
          <ac:spMkLst>
            <pc:docMk/>
            <pc:sldMk cId="377072450" sldId="257"/>
            <ac:spMk id="3" creationId="{00000000-0000-0000-0000-000000000000}"/>
          </ac:spMkLst>
        </pc:spChg>
      </pc:sldChg>
      <pc:sldChg chg="del">
        <pc:chgData name="이형원" userId="9177c702-8b89-4be4-a456-962f1ff8ae28" providerId="ADAL" clId="{055768CF-7352-4466-8C37-95F58AB8E072}" dt="2022-09-26T21:08:35.309" v="51" actId="47"/>
        <pc:sldMkLst>
          <pc:docMk/>
          <pc:sldMk cId="1656907076" sldId="282"/>
        </pc:sldMkLst>
      </pc:sldChg>
      <pc:sldChg chg="del">
        <pc:chgData name="이형원" userId="9177c702-8b89-4be4-a456-962f1ff8ae28" providerId="ADAL" clId="{055768CF-7352-4466-8C37-95F58AB8E072}" dt="2022-09-26T21:08:35.309" v="51" actId="47"/>
        <pc:sldMkLst>
          <pc:docMk/>
          <pc:sldMk cId="4018935841" sldId="335"/>
        </pc:sldMkLst>
      </pc:sldChg>
      <pc:sldChg chg="del">
        <pc:chgData name="이형원" userId="9177c702-8b89-4be4-a456-962f1ff8ae28" providerId="ADAL" clId="{055768CF-7352-4466-8C37-95F58AB8E072}" dt="2022-09-26T21:08:35.309" v="51" actId="47"/>
        <pc:sldMkLst>
          <pc:docMk/>
          <pc:sldMk cId="1505374570" sldId="336"/>
        </pc:sldMkLst>
      </pc:sldChg>
      <pc:sldChg chg="del">
        <pc:chgData name="이형원" userId="9177c702-8b89-4be4-a456-962f1ff8ae28" providerId="ADAL" clId="{055768CF-7352-4466-8C37-95F58AB8E072}" dt="2022-09-26T21:08:35.309" v="51" actId="47"/>
        <pc:sldMkLst>
          <pc:docMk/>
          <pc:sldMk cId="1775578832" sldId="337"/>
        </pc:sldMkLst>
      </pc:sldChg>
      <pc:sldChg chg="del">
        <pc:chgData name="이형원" userId="9177c702-8b89-4be4-a456-962f1ff8ae28" providerId="ADAL" clId="{055768CF-7352-4466-8C37-95F58AB8E072}" dt="2022-09-26T21:08:35.309" v="51" actId="47"/>
        <pc:sldMkLst>
          <pc:docMk/>
          <pc:sldMk cId="3758906851" sldId="339"/>
        </pc:sldMkLst>
      </pc:sldChg>
      <pc:sldChg chg="del">
        <pc:chgData name="이형원" userId="9177c702-8b89-4be4-a456-962f1ff8ae28" providerId="ADAL" clId="{055768CF-7352-4466-8C37-95F58AB8E072}" dt="2022-09-26T21:08:35.309" v="51" actId="47"/>
        <pc:sldMkLst>
          <pc:docMk/>
          <pc:sldMk cId="506710110" sldId="347"/>
        </pc:sldMkLst>
      </pc:sldChg>
      <pc:sldChg chg="modSp mod">
        <pc:chgData name="이형원" userId="9177c702-8b89-4be4-a456-962f1ff8ae28" providerId="ADAL" clId="{055768CF-7352-4466-8C37-95F58AB8E072}" dt="2022-09-26T21:28:26.429" v="189" actId="20577"/>
        <pc:sldMkLst>
          <pc:docMk/>
          <pc:sldMk cId="2343981666" sldId="349"/>
        </pc:sldMkLst>
        <pc:spChg chg="mod">
          <ac:chgData name="이형원" userId="9177c702-8b89-4be4-a456-962f1ff8ae28" providerId="ADAL" clId="{055768CF-7352-4466-8C37-95F58AB8E072}" dt="2022-09-26T21:28:26.429" v="189" actId="20577"/>
          <ac:spMkLst>
            <pc:docMk/>
            <pc:sldMk cId="2343981666" sldId="349"/>
            <ac:spMk id="3" creationId="{00000000-0000-0000-0000-000000000000}"/>
          </ac:spMkLst>
        </pc:spChg>
      </pc:sldChg>
      <pc:sldChg chg="del">
        <pc:chgData name="이형원" userId="9177c702-8b89-4be4-a456-962f1ff8ae28" providerId="ADAL" clId="{055768CF-7352-4466-8C37-95F58AB8E072}" dt="2022-09-26T17:45:51.240" v="0" actId="47"/>
        <pc:sldMkLst>
          <pc:docMk/>
          <pc:sldMk cId="711736540" sldId="431"/>
        </pc:sldMkLst>
      </pc:sldChg>
      <pc:sldChg chg="del">
        <pc:chgData name="이형원" userId="9177c702-8b89-4be4-a456-962f1ff8ae28" providerId="ADAL" clId="{055768CF-7352-4466-8C37-95F58AB8E072}" dt="2022-09-26T17:45:52.328" v="1" actId="47"/>
        <pc:sldMkLst>
          <pc:docMk/>
          <pc:sldMk cId="3503389171" sldId="432"/>
        </pc:sldMkLst>
      </pc:sldChg>
      <pc:sldChg chg="del">
        <pc:chgData name="이형원" userId="9177c702-8b89-4be4-a456-962f1ff8ae28" providerId="ADAL" clId="{055768CF-7352-4466-8C37-95F58AB8E072}" dt="2022-09-26T21:08:35.309" v="51" actId="47"/>
        <pc:sldMkLst>
          <pc:docMk/>
          <pc:sldMk cId="2322115146" sldId="439"/>
        </pc:sldMkLst>
      </pc:sldChg>
      <pc:sldChg chg="del">
        <pc:chgData name="이형원" userId="9177c702-8b89-4be4-a456-962f1ff8ae28" providerId="ADAL" clId="{055768CF-7352-4466-8C37-95F58AB8E072}" dt="2022-09-26T21:08:35.309" v="51" actId="47"/>
        <pc:sldMkLst>
          <pc:docMk/>
          <pc:sldMk cId="603410889" sldId="440"/>
        </pc:sldMkLst>
      </pc:sldChg>
      <pc:sldChg chg="del">
        <pc:chgData name="이형원" userId="9177c702-8b89-4be4-a456-962f1ff8ae28" providerId="ADAL" clId="{055768CF-7352-4466-8C37-95F58AB8E072}" dt="2022-09-26T21:08:35.309" v="51" actId="47"/>
        <pc:sldMkLst>
          <pc:docMk/>
          <pc:sldMk cId="458581276" sldId="441"/>
        </pc:sldMkLst>
      </pc:sldChg>
      <pc:sldChg chg="del">
        <pc:chgData name="이형원" userId="9177c702-8b89-4be4-a456-962f1ff8ae28" providerId="ADAL" clId="{055768CF-7352-4466-8C37-95F58AB8E072}" dt="2022-09-26T21:08:35.309" v="51" actId="47"/>
        <pc:sldMkLst>
          <pc:docMk/>
          <pc:sldMk cId="3215313318" sldId="442"/>
        </pc:sldMkLst>
      </pc:sldChg>
      <pc:sldChg chg="del">
        <pc:chgData name="이형원" userId="9177c702-8b89-4be4-a456-962f1ff8ae28" providerId="ADAL" clId="{055768CF-7352-4466-8C37-95F58AB8E072}" dt="2022-09-26T21:08:35.309" v="51" actId="47"/>
        <pc:sldMkLst>
          <pc:docMk/>
          <pc:sldMk cId="3480712896" sldId="443"/>
        </pc:sldMkLst>
      </pc:sldChg>
      <pc:sldChg chg="del">
        <pc:chgData name="이형원" userId="9177c702-8b89-4be4-a456-962f1ff8ae28" providerId="ADAL" clId="{055768CF-7352-4466-8C37-95F58AB8E072}" dt="2022-09-26T21:08:35.309" v="51" actId="47"/>
        <pc:sldMkLst>
          <pc:docMk/>
          <pc:sldMk cId="2003529264" sldId="444"/>
        </pc:sldMkLst>
      </pc:sldChg>
      <pc:sldChg chg="del">
        <pc:chgData name="이형원" userId="9177c702-8b89-4be4-a456-962f1ff8ae28" providerId="ADAL" clId="{055768CF-7352-4466-8C37-95F58AB8E072}" dt="2022-09-26T21:08:35.309" v="51" actId="47"/>
        <pc:sldMkLst>
          <pc:docMk/>
          <pc:sldMk cId="1868766518" sldId="445"/>
        </pc:sldMkLst>
      </pc:sldChg>
      <pc:sldChg chg="del">
        <pc:chgData name="이형원" userId="9177c702-8b89-4be4-a456-962f1ff8ae28" providerId="ADAL" clId="{055768CF-7352-4466-8C37-95F58AB8E072}" dt="2022-09-26T21:08:35.309" v="51" actId="47"/>
        <pc:sldMkLst>
          <pc:docMk/>
          <pc:sldMk cId="2285228948" sldId="446"/>
        </pc:sldMkLst>
      </pc:sldChg>
      <pc:sldChg chg="del">
        <pc:chgData name="이형원" userId="9177c702-8b89-4be4-a456-962f1ff8ae28" providerId="ADAL" clId="{055768CF-7352-4466-8C37-95F58AB8E072}" dt="2022-09-26T21:08:35.309" v="51" actId="47"/>
        <pc:sldMkLst>
          <pc:docMk/>
          <pc:sldMk cId="2523633277" sldId="448"/>
        </pc:sldMkLst>
      </pc:sldChg>
      <pc:sldChg chg="del">
        <pc:chgData name="이형원" userId="9177c702-8b89-4be4-a456-962f1ff8ae28" providerId="ADAL" clId="{055768CF-7352-4466-8C37-95F58AB8E072}" dt="2022-09-26T21:08:35.309" v="51" actId="47"/>
        <pc:sldMkLst>
          <pc:docMk/>
          <pc:sldMk cId="4212771649" sldId="449"/>
        </pc:sldMkLst>
      </pc:sldChg>
      <pc:sldChg chg="del">
        <pc:chgData name="이형원" userId="9177c702-8b89-4be4-a456-962f1ff8ae28" providerId="ADAL" clId="{055768CF-7352-4466-8C37-95F58AB8E072}" dt="2022-09-26T21:08:35.309" v="51" actId="47"/>
        <pc:sldMkLst>
          <pc:docMk/>
          <pc:sldMk cId="3096277538" sldId="450"/>
        </pc:sldMkLst>
      </pc:sldChg>
      <pc:sldChg chg="del">
        <pc:chgData name="이형원" userId="9177c702-8b89-4be4-a456-962f1ff8ae28" providerId="ADAL" clId="{055768CF-7352-4466-8C37-95F58AB8E072}" dt="2022-09-26T21:08:35.309" v="51" actId="47"/>
        <pc:sldMkLst>
          <pc:docMk/>
          <pc:sldMk cId="3422527698" sldId="452"/>
        </pc:sldMkLst>
      </pc:sldChg>
      <pc:sldChg chg="del">
        <pc:chgData name="이형원" userId="9177c702-8b89-4be4-a456-962f1ff8ae28" providerId="ADAL" clId="{055768CF-7352-4466-8C37-95F58AB8E072}" dt="2022-09-26T21:08:35.309" v="51" actId="47"/>
        <pc:sldMkLst>
          <pc:docMk/>
          <pc:sldMk cId="1433017594" sldId="453"/>
        </pc:sldMkLst>
      </pc:sldChg>
      <pc:sldChg chg="del">
        <pc:chgData name="이형원" userId="9177c702-8b89-4be4-a456-962f1ff8ae28" providerId="ADAL" clId="{055768CF-7352-4466-8C37-95F58AB8E072}" dt="2022-09-26T21:08:35.309" v="51" actId="47"/>
        <pc:sldMkLst>
          <pc:docMk/>
          <pc:sldMk cId="1100567373" sldId="454"/>
        </pc:sldMkLst>
      </pc:sldChg>
      <pc:sldChg chg="del">
        <pc:chgData name="이형원" userId="9177c702-8b89-4be4-a456-962f1ff8ae28" providerId="ADAL" clId="{055768CF-7352-4466-8C37-95F58AB8E072}" dt="2022-09-26T21:08:35.309" v="51" actId="47"/>
        <pc:sldMkLst>
          <pc:docMk/>
          <pc:sldMk cId="3969591362" sldId="455"/>
        </pc:sldMkLst>
      </pc:sldChg>
      <pc:sldChg chg="del">
        <pc:chgData name="이형원" userId="9177c702-8b89-4be4-a456-962f1ff8ae28" providerId="ADAL" clId="{055768CF-7352-4466-8C37-95F58AB8E072}" dt="2022-09-26T21:08:35.309" v="51" actId="47"/>
        <pc:sldMkLst>
          <pc:docMk/>
          <pc:sldMk cId="3055748898" sldId="456"/>
        </pc:sldMkLst>
      </pc:sldChg>
      <pc:sldChg chg="del">
        <pc:chgData name="이형원" userId="9177c702-8b89-4be4-a456-962f1ff8ae28" providerId="ADAL" clId="{055768CF-7352-4466-8C37-95F58AB8E072}" dt="2022-09-26T21:08:35.309" v="51" actId="47"/>
        <pc:sldMkLst>
          <pc:docMk/>
          <pc:sldMk cId="1190655714" sldId="457"/>
        </pc:sldMkLst>
      </pc:sldChg>
      <pc:sldChg chg="del">
        <pc:chgData name="이형원" userId="9177c702-8b89-4be4-a456-962f1ff8ae28" providerId="ADAL" clId="{055768CF-7352-4466-8C37-95F58AB8E072}" dt="2022-09-26T21:08:35.309" v="51" actId="47"/>
        <pc:sldMkLst>
          <pc:docMk/>
          <pc:sldMk cId="1405784161" sldId="458"/>
        </pc:sldMkLst>
      </pc:sldChg>
      <pc:sldChg chg="del">
        <pc:chgData name="이형원" userId="9177c702-8b89-4be4-a456-962f1ff8ae28" providerId="ADAL" clId="{055768CF-7352-4466-8C37-95F58AB8E072}" dt="2022-09-26T21:08:35.309" v="51" actId="47"/>
        <pc:sldMkLst>
          <pc:docMk/>
          <pc:sldMk cId="3692388949" sldId="459"/>
        </pc:sldMkLst>
      </pc:sldChg>
      <pc:sldChg chg="del">
        <pc:chgData name="이형원" userId="9177c702-8b89-4be4-a456-962f1ff8ae28" providerId="ADAL" clId="{055768CF-7352-4466-8C37-95F58AB8E072}" dt="2022-09-26T21:08:35.309" v="51" actId="47"/>
        <pc:sldMkLst>
          <pc:docMk/>
          <pc:sldMk cId="2486190660" sldId="460"/>
        </pc:sldMkLst>
      </pc:sldChg>
      <pc:sldChg chg="del">
        <pc:chgData name="이형원" userId="9177c702-8b89-4be4-a456-962f1ff8ae28" providerId="ADAL" clId="{055768CF-7352-4466-8C37-95F58AB8E072}" dt="2022-09-26T21:08:35.309" v="51" actId="47"/>
        <pc:sldMkLst>
          <pc:docMk/>
          <pc:sldMk cId="531349395" sldId="461"/>
        </pc:sldMkLst>
      </pc:sldChg>
      <pc:sldChg chg="del">
        <pc:chgData name="이형원" userId="9177c702-8b89-4be4-a456-962f1ff8ae28" providerId="ADAL" clId="{055768CF-7352-4466-8C37-95F58AB8E072}" dt="2022-09-26T21:08:35.309" v="51" actId="47"/>
        <pc:sldMkLst>
          <pc:docMk/>
          <pc:sldMk cId="1944031701" sldId="462"/>
        </pc:sldMkLst>
      </pc:sldChg>
      <pc:sldChg chg="del">
        <pc:chgData name="이형원" userId="9177c702-8b89-4be4-a456-962f1ff8ae28" providerId="ADAL" clId="{055768CF-7352-4466-8C37-95F58AB8E072}" dt="2022-09-26T21:08:35.309" v="51" actId="47"/>
        <pc:sldMkLst>
          <pc:docMk/>
          <pc:sldMk cId="2320269990" sldId="463"/>
        </pc:sldMkLst>
      </pc:sldChg>
      <pc:sldChg chg="del">
        <pc:chgData name="이형원" userId="9177c702-8b89-4be4-a456-962f1ff8ae28" providerId="ADAL" clId="{055768CF-7352-4466-8C37-95F58AB8E072}" dt="2022-09-26T21:08:35.309" v="51" actId="47"/>
        <pc:sldMkLst>
          <pc:docMk/>
          <pc:sldMk cId="2968397045" sldId="464"/>
        </pc:sldMkLst>
      </pc:sldChg>
      <pc:sldChg chg="del">
        <pc:chgData name="이형원" userId="9177c702-8b89-4be4-a456-962f1ff8ae28" providerId="ADAL" clId="{055768CF-7352-4466-8C37-95F58AB8E072}" dt="2022-09-26T21:08:35.309" v="51" actId="47"/>
        <pc:sldMkLst>
          <pc:docMk/>
          <pc:sldMk cId="1093156622" sldId="465"/>
        </pc:sldMkLst>
      </pc:sldChg>
      <pc:sldChg chg="del">
        <pc:chgData name="이형원" userId="9177c702-8b89-4be4-a456-962f1ff8ae28" providerId="ADAL" clId="{055768CF-7352-4466-8C37-95F58AB8E072}" dt="2022-09-26T21:08:35.309" v="51" actId="47"/>
        <pc:sldMkLst>
          <pc:docMk/>
          <pc:sldMk cId="2826809352" sldId="466"/>
        </pc:sldMkLst>
      </pc:sldChg>
      <pc:sldChg chg="del">
        <pc:chgData name="이형원" userId="9177c702-8b89-4be4-a456-962f1ff8ae28" providerId="ADAL" clId="{055768CF-7352-4466-8C37-95F58AB8E072}" dt="2022-09-26T21:08:35.309" v="51" actId="47"/>
        <pc:sldMkLst>
          <pc:docMk/>
          <pc:sldMk cId="1403126135" sldId="467"/>
        </pc:sldMkLst>
      </pc:sldChg>
      <pc:sldChg chg="del">
        <pc:chgData name="이형원" userId="9177c702-8b89-4be4-a456-962f1ff8ae28" providerId="ADAL" clId="{055768CF-7352-4466-8C37-95F58AB8E072}" dt="2022-09-26T21:08:35.309" v="51" actId="47"/>
        <pc:sldMkLst>
          <pc:docMk/>
          <pc:sldMk cId="1511577194" sldId="468"/>
        </pc:sldMkLst>
      </pc:sldChg>
      <pc:sldChg chg="del">
        <pc:chgData name="이형원" userId="9177c702-8b89-4be4-a456-962f1ff8ae28" providerId="ADAL" clId="{055768CF-7352-4466-8C37-95F58AB8E072}" dt="2022-09-26T21:08:35.309" v="51" actId="47"/>
        <pc:sldMkLst>
          <pc:docMk/>
          <pc:sldMk cId="16595454" sldId="470"/>
        </pc:sldMkLst>
      </pc:sldChg>
      <pc:sldChg chg="del">
        <pc:chgData name="이형원" userId="9177c702-8b89-4be4-a456-962f1ff8ae28" providerId="ADAL" clId="{055768CF-7352-4466-8C37-95F58AB8E072}" dt="2022-09-26T21:08:35.309" v="51" actId="47"/>
        <pc:sldMkLst>
          <pc:docMk/>
          <pc:sldMk cId="247695983" sldId="471"/>
        </pc:sldMkLst>
      </pc:sldChg>
      <pc:sldChg chg="del">
        <pc:chgData name="이형원" userId="9177c702-8b89-4be4-a456-962f1ff8ae28" providerId="ADAL" clId="{055768CF-7352-4466-8C37-95F58AB8E072}" dt="2022-09-26T21:08:35.309" v="51" actId="47"/>
        <pc:sldMkLst>
          <pc:docMk/>
          <pc:sldMk cId="572063310" sldId="472"/>
        </pc:sldMkLst>
      </pc:sldChg>
      <pc:sldChg chg="del">
        <pc:chgData name="이형원" userId="9177c702-8b89-4be4-a456-962f1ff8ae28" providerId="ADAL" clId="{055768CF-7352-4466-8C37-95F58AB8E072}" dt="2022-09-26T21:08:35.309" v="51" actId="47"/>
        <pc:sldMkLst>
          <pc:docMk/>
          <pc:sldMk cId="3577131037" sldId="473"/>
        </pc:sldMkLst>
      </pc:sldChg>
      <pc:sldChg chg="del">
        <pc:chgData name="이형원" userId="9177c702-8b89-4be4-a456-962f1ff8ae28" providerId="ADAL" clId="{055768CF-7352-4466-8C37-95F58AB8E072}" dt="2022-09-26T21:08:35.309" v="51" actId="47"/>
        <pc:sldMkLst>
          <pc:docMk/>
          <pc:sldMk cId="2255759430" sldId="474"/>
        </pc:sldMkLst>
      </pc:sldChg>
      <pc:sldChg chg="del">
        <pc:chgData name="이형원" userId="9177c702-8b89-4be4-a456-962f1ff8ae28" providerId="ADAL" clId="{055768CF-7352-4466-8C37-95F58AB8E072}" dt="2022-09-26T21:08:35.309" v="51" actId="47"/>
        <pc:sldMkLst>
          <pc:docMk/>
          <pc:sldMk cId="993228524" sldId="475"/>
        </pc:sldMkLst>
      </pc:sldChg>
      <pc:sldChg chg="del">
        <pc:chgData name="이형원" userId="9177c702-8b89-4be4-a456-962f1ff8ae28" providerId="ADAL" clId="{055768CF-7352-4466-8C37-95F58AB8E072}" dt="2022-09-26T21:08:35.309" v="51" actId="47"/>
        <pc:sldMkLst>
          <pc:docMk/>
          <pc:sldMk cId="1799070578" sldId="477"/>
        </pc:sldMkLst>
      </pc:sldChg>
      <pc:sldChg chg="modSp new mod">
        <pc:chgData name="이형원" userId="9177c702-8b89-4be4-a456-962f1ff8ae28" providerId="ADAL" clId="{055768CF-7352-4466-8C37-95F58AB8E072}" dt="2022-09-26T21:08:28.083" v="50"/>
        <pc:sldMkLst>
          <pc:docMk/>
          <pc:sldMk cId="3178888734" sldId="478"/>
        </pc:sldMkLst>
        <pc:spChg chg="mod">
          <ac:chgData name="이형원" userId="9177c702-8b89-4be4-a456-962f1ff8ae28" providerId="ADAL" clId="{055768CF-7352-4466-8C37-95F58AB8E072}" dt="2022-09-26T21:06:12.712" v="49" actId="20577"/>
          <ac:spMkLst>
            <pc:docMk/>
            <pc:sldMk cId="3178888734" sldId="478"/>
            <ac:spMk id="2" creationId="{E36B11D5-B046-CCC6-7FD9-6364DB83B734}"/>
          </ac:spMkLst>
        </pc:spChg>
        <pc:spChg chg="mod">
          <ac:chgData name="이형원" userId="9177c702-8b89-4be4-a456-962f1ff8ae28" providerId="ADAL" clId="{055768CF-7352-4466-8C37-95F58AB8E072}" dt="2022-09-26T21:08:28.083" v="50"/>
          <ac:spMkLst>
            <pc:docMk/>
            <pc:sldMk cId="3178888734" sldId="478"/>
            <ac:spMk id="3" creationId="{95611844-1B96-09D3-CF2E-AA6363475865}"/>
          </ac:spMkLst>
        </pc:spChg>
      </pc:sldChg>
      <pc:sldMasterChg chg="delSldLayout">
        <pc:chgData name="이형원" userId="9177c702-8b89-4be4-a456-962f1ff8ae28" providerId="ADAL" clId="{055768CF-7352-4466-8C37-95F58AB8E072}" dt="2022-09-26T21:08:35.309" v="51" actId="47"/>
        <pc:sldMasterMkLst>
          <pc:docMk/>
          <pc:sldMasterMk cId="1435316104" sldId="2147483855"/>
        </pc:sldMasterMkLst>
        <pc:sldLayoutChg chg="del">
          <pc:chgData name="이형원" userId="9177c702-8b89-4be4-a456-962f1ff8ae28" providerId="ADAL" clId="{055768CF-7352-4466-8C37-95F58AB8E072}" dt="2022-09-26T21:08:35.309" v="51" actId="47"/>
          <pc:sldLayoutMkLst>
            <pc:docMk/>
            <pc:sldMasterMk cId="1435316104" sldId="2147483855"/>
            <pc:sldLayoutMk cId="368067974" sldId="2147483867"/>
          </pc:sldLayoutMkLst>
        </pc:sldLayoutChg>
        <pc:sldLayoutChg chg="del">
          <pc:chgData name="이형원" userId="9177c702-8b89-4be4-a456-962f1ff8ae28" providerId="ADAL" clId="{055768CF-7352-4466-8C37-95F58AB8E072}" dt="2022-09-26T21:08:35.309" v="51" actId="47"/>
          <pc:sldLayoutMkLst>
            <pc:docMk/>
            <pc:sldMasterMk cId="1435316104" sldId="2147483855"/>
            <pc:sldLayoutMk cId="723439211" sldId="214748386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B720639D-481D-4846-B978-CD06295AA0F6}" type="datetimeFigureOut">
              <a:rPr lang="ko-KR" altLang="en-US" smtClean="0"/>
              <a:t>2023-10-03</a:t>
            </a:fld>
            <a:endParaRPr lang="ko-KR" altLang="en-US"/>
          </a:p>
        </p:txBody>
      </p:sp>
      <p:sp>
        <p:nvSpPr>
          <p:cNvPr id="4" name="슬라이드 이미지 개체 틀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3E945F8D-5A97-4396-AD7C-C3AEB4C27578}" type="slidenum">
              <a:rPr lang="ko-KR" altLang="en-US" smtClean="0"/>
              <a:t>‹#›</a:t>
            </a:fld>
            <a:endParaRPr lang="ko-KR" altLang="en-US"/>
          </a:p>
        </p:txBody>
      </p:sp>
    </p:spTree>
    <p:extLst>
      <p:ext uri="{BB962C8B-B14F-4D97-AF65-F5344CB8AC3E}">
        <p14:creationId xmlns:p14="http://schemas.microsoft.com/office/powerpoint/2010/main" val="112172914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FD8D97-45F6-4286-A12A-BF7AFE03638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60C6792-224B-470D-8372-8335C2A4A2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369EFE9-8414-4751-A83A-8AF4940F90EC}"/>
              </a:ext>
            </a:extLst>
          </p:cNvPr>
          <p:cNvSpPr>
            <a:spLocks noGrp="1"/>
          </p:cNvSpPr>
          <p:nvPr>
            <p:ph type="dt" sz="half" idx="10"/>
          </p:nvPr>
        </p:nvSpPr>
        <p:spPr/>
        <p:txBody>
          <a:bodyPr/>
          <a:lstStyle/>
          <a:p>
            <a:fld id="{828B5A9E-F2BA-4C63-8D0D-1E8EC57D83A9}"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81B0BFCF-6EFE-4EB3-8DA2-25ED249BB334}"/>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B8496F39-4227-4080-9E33-F16B49732114}"/>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127072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B31114-DA58-46DD-A599-21D640FFC23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AEBCF67-58C0-4EEE-A39C-5BCD5346C50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B4B169E-5AB4-40A9-9EBE-55DB59927F3B}"/>
              </a:ext>
            </a:extLst>
          </p:cNvPr>
          <p:cNvSpPr>
            <a:spLocks noGrp="1"/>
          </p:cNvSpPr>
          <p:nvPr>
            <p:ph type="dt" sz="half" idx="10"/>
          </p:nvPr>
        </p:nvSpPr>
        <p:spPr/>
        <p:txBody>
          <a:bodyPr/>
          <a:lstStyle/>
          <a:p>
            <a:fld id="{9FCBF68B-4994-49E9-AF38-67397CA5B795}"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FF73C20A-0948-428A-BCD0-CD285140E082}"/>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75608740-E831-4315-8559-37528A34A66B}"/>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22596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D34EC3B-4585-4890-8566-909F94B7150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295C58A-1FD3-40D0-AD05-D3736FDC420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B9E7C12-AB8C-4C0F-986D-1214D60C59DC}"/>
              </a:ext>
            </a:extLst>
          </p:cNvPr>
          <p:cNvSpPr>
            <a:spLocks noGrp="1"/>
          </p:cNvSpPr>
          <p:nvPr>
            <p:ph type="dt" sz="half" idx="10"/>
          </p:nvPr>
        </p:nvSpPr>
        <p:spPr/>
        <p:txBody>
          <a:bodyPr/>
          <a:lstStyle/>
          <a:p>
            <a:fld id="{00736CA5-C9AE-4F06-B6FB-6D75E78A0032}"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CCE33BD0-AFE1-44D5-AC81-A3A71256A4E2}"/>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77104FB0-BC18-4C2B-A29A-7DB994694276}"/>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126893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12CB7B-60EF-47FB-B724-CD9754DBAA7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0089712-F94B-4919-8790-7AC66DC7C4C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2DBFA44-BDC1-4FAE-A38D-574AE05D0871}"/>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07CF591B-45FD-406A-80F2-467F3A43045D}"/>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9667F0BC-78F7-4A18-A55F-F97783E4A164}"/>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156684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96B42B-1081-47E0-8C1F-9D0936A0DBB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C7B8E18-60A9-49F5-A726-C8C89CBFB0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E2BD8AC-5FA0-4713-A3AC-2255B8971513}"/>
              </a:ext>
            </a:extLst>
          </p:cNvPr>
          <p:cNvSpPr>
            <a:spLocks noGrp="1"/>
          </p:cNvSpPr>
          <p:nvPr>
            <p:ph type="dt" sz="half" idx="10"/>
          </p:nvPr>
        </p:nvSpPr>
        <p:spPr/>
        <p:txBody>
          <a:bodyPr/>
          <a:lstStyle/>
          <a:p>
            <a:fld id="{0A12FA2E-8945-4699-9B79-D2DAB03689D6}"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0017FEAA-B9E1-441A-84FD-D9433C7F8BF7}"/>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C8B60C7F-A4FF-42F2-8C94-6D509DA201C1}"/>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296711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644DDE-BFD3-48CA-B4C3-BBC91AF4337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FAD5E7C-BD6E-43BB-8C9F-7260D3D67E83}"/>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BD9C091-133E-4A68-84C8-21A3CEB6A11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07ECDFE-AE23-470F-BC5D-9BFD9106CF8B}"/>
              </a:ext>
            </a:extLst>
          </p:cNvPr>
          <p:cNvSpPr>
            <a:spLocks noGrp="1"/>
          </p:cNvSpPr>
          <p:nvPr>
            <p:ph type="dt" sz="half" idx="10"/>
          </p:nvPr>
        </p:nvSpPr>
        <p:spPr/>
        <p:txBody>
          <a:bodyPr/>
          <a:lstStyle/>
          <a:p>
            <a:fld id="{08AEB834-867E-4BAD-98E0-CB62628DE8FB}" type="datetime1">
              <a:rPr lang="ko-KR" altLang="en-US" smtClean="0"/>
              <a:t>2023-10-03</a:t>
            </a:fld>
            <a:endParaRPr lang="ko-KR" altLang="en-US"/>
          </a:p>
        </p:txBody>
      </p:sp>
      <p:sp>
        <p:nvSpPr>
          <p:cNvPr id="6" name="바닥글 개체 틀 5">
            <a:extLst>
              <a:ext uri="{FF2B5EF4-FFF2-40B4-BE49-F238E27FC236}">
                <a16:creationId xmlns:a16="http://schemas.microsoft.com/office/drawing/2014/main" id="{531D294F-53E0-46E4-AFC2-B48110436FFF}"/>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7" name="슬라이드 번호 개체 틀 6">
            <a:extLst>
              <a:ext uri="{FF2B5EF4-FFF2-40B4-BE49-F238E27FC236}">
                <a16:creationId xmlns:a16="http://schemas.microsoft.com/office/drawing/2014/main" id="{626A880E-A564-4C53-8EE1-51AC74C79340}"/>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199000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AE1B2A-220A-435B-BA60-90C93339686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A2E01BB-7BBA-467E-A918-8178D161D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CACCE5B-C7DB-491C-B3AC-986B201CF34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4C7DAF6-B407-46D9-A16A-AD6F2D2A0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C3E7F83-3BC3-47ED-A366-0FF68E8AA92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03F70AE-56D8-40D6-B0F5-668392ACECD8}"/>
              </a:ext>
            </a:extLst>
          </p:cNvPr>
          <p:cNvSpPr>
            <a:spLocks noGrp="1"/>
          </p:cNvSpPr>
          <p:nvPr>
            <p:ph type="dt" sz="half" idx="10"/>
          </p:nvPr>
        </p:nvSpPr>
        <p:spPr/>
        <p:txBody>
          <a:bodyPr/>
          <a:lstStyle/>
          <a:p>
            <a:fld id="{36EAB4E7-1743-4E5C-B94B-0D607A8608AA}" type="datetime1">
              <a:rPr lang="ko-KR" altLang="en-US" smtClean="0"/>
              <a:t>2023-10-03</a:t>
            </a:fld>
            <a:endParaRPr lang="ko-KR" altLang="en-US"/>
          </a:p>
        </p:txBody>
      </p:sp>
      <p:sp>
        <p:nvSpPr>
          <p:cNvPr id="8" name="바닥글 개체 틀 7">
            <a:extLst>
              <a:ext uri="{FF2B5EF4-FFF2-40B4-BE49-F238E27FC236}">
                <a16:creationId xmlns:a16="http://schemas.microsoft.com/office/drawing/2014/main" id="{9419C68E-436E-47E6-ABE0-8575FA36C0BD}"/>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9" name="슬라이드 번호 개체 틀 8">
            <a:extLst>
              <a:ext uri="{FF2B5EF4-FFF2-40B4-BE49-F238E27FC236}">
                <a16:creationId xmlns:a16="http://schemas.microsoft.com/office/drawing/2014/main" id="{2ECD4D4D-D85B-469B-9DD8-2A4BF65C10A7}"/>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416188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74B8AD-DCA6-4DFF-8A01-37D3B454404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8B6A8F3-2D76-4B55-9500-22E964F01EF5}"/>
              </a:ext>
            </a:extLst>
          </p:cNvPr>
          <p:cNvSpPr>
            <a:spLocks noGrp="1"/>
          </p:cNvSpPr>
          <p:nvPr>
            <p:ph type="dt" sz="half" idx="10"/>
          </p:nvPr>
        </p:nvSpPr>
        <p:spPr/>
        <p:txBody>
          <a:bodyPr/>
          <a:lstStyle/>
          <a:p>
            <a:fld id="{4DE68CA1-6E3C-4713-9C28-3E092821A5C5}" type="datetime1">
              <a:rPr lang="ko-KR" altLang="en-US" smtClean="0"/>
              <a:t>2023-10-03</a:t>
            </a:fld>
            <a:endParaRPr lang="ko-KR" altLang="en-US"/>
          </a:p>
        </p:txBody>
      </p:sp>
      <p:sp>
        <p:nvSpPr>
          <p:cNvPr id="4" name="바닥글 개체 틀 3">
            <a:extLst>
              <a:ext uri="{FF2B5EF4-FFF2-40B4-BE49-F238E27FC236}">
                <a16:creationId xmlns:a16="http://schemas.microsoft.com/office/drawing/2014/main" id="{E02F7115-03D5-4960-AD57-83AC4191608F}"/>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5" name="슬라이드 번호 개체 틀 4">
            <a:extLst>
              <a:ext uri="{FF2B5EF4-FFF2-40B4-BE49-F238E27FC236}">
                <a16:creationId xmlns:a16="http://schemas.microsoft.com/office/drawing/2014/main" id="{45A4616E-C09C-49A5-9B46-018DCE3B2723}"/>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83878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779E761-9420-4012-97BC-5AC075E9AA0C}"/>
              </a:ext>
            </a:extLst>
          </p:cNvPr>
          <p:cNvSpPr>
            <a:spLocks noGrp="1"/>
          </p:cNvSpPr>
          <p:nvPr>
            <p:ph type="dt" sz="half" idx="10"/>
          </p:nvPr>
        </p:nvSpPr>
        <p:spPr/>
        <p:txBody>
          <a:bodyPr/>
          <a:lstStyle/>
          <a:p>
            <a:fld id="{E8B84451-1ADE-4120-A7AC-9939F427C0A1}" type="datetime1">
              <a:rPr lang="ko-KR" altLang="en-US" smtClean="0"/>
              <a:t>2023-10-03</a:t>
            </a:fld>
            <a:endParaRPr lang="ko-KR" altLang="en-US"/>
          </a:p>
        </p:txBody>
      </p:sp>
      <p:sp>
        <p:nvSpPr>
          <p:cNvPr id="3" name="바닥글 개체 틀 2">
            <a:extLst>
              <a:ext uri="{FF2B5EF4-FFF2-40B4-BE49-F238E27FC236}">
                <a16:creationId xmlns:a16="http://schemas.microsoft.com/office/drawing/2014/main" id="{3D73FA8D-5411-4BB3-A2A2-D5758B4317AC}"/>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4" name="슬라이드 번호 개체 틀 3">
            <a:extLst>
              <a:ext uri="{FF2B5EF4-FFF2-40B4-BE49-F238E27FC236}">
                <a16:creationId xmlns:a16="http://schemas.microsoft.com/office/drawing/2014/main" id="{0B9EB728-B049-4A05-BA64-3FC433DD31D1}"/>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426057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0E87F-7284-4137-828D-9B5931C964A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C7DAD2-6C96-476D-9BF8-9280EC9680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63EA553-B91A-4D90-A504-D0D4A4A88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7064B2D-6D93-445C-B909-F836494B1F17}"/>
              </a:ext>
            </a:extLst>
          </p:cNvPr>
          <p:cNvSpPr>
            <a:spLocks noGrp="1"/>
          </p:cNvSpPr>
          <p:nvPr>
            <p:ph type="dt" sz="half" idx="10"/>
          </p:nvPr>
        </p:nvSpPr>
        <p:spPr/>
        <p:txBody>
          <a:bodyPr/>
          <a:lstStyle/>
          <a:p>
            <a:fld id="{02EDF5A7-3582-43EC-BB44-536E07105295}" type="datetime1">
              <a:rPr lang="ko-KR" altLang="en-US" smtClean="0"/>
              <a:t>2023-10-03</a:t>
            </a:fld>
            <a:endParaRPr lang="ko-KR" altLang="en-US"/>
          </a:p>
        </p:txBody>
      </p:sp>
      <p:sp>
        <p:nvSpPr>
          <p:cNvPr id="6" name="바닥글 개체 틀 5">
            <a:extLst>
              <a:ext uri="{FF2B5EF4-FFF2-40B4-BE49-F238E27FC236}">
                <a16:creationId xmlns:a16="http://schemas.microsoft.com/office/drawing/2014/main" id="{30B2DD0B-4304-4E7B-B730-6197FDD85D32}"/>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7" name="슬라이드 번호 개체 틀 6">
            <a:extLst>
              <a:ext uri="{FF2B5EF4-FFF2-40B4-BE49-F238E27FC236}">
                <a16:creationId xmlns:a16="http://schemas.microsoft.com/office/drawing/2014/main" id="{43BF37F1-ACE3-4054-BB83-98AED6F45EAE}"/>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237713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4A7846-05A1-43D8-8192-DF359C3E9E5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B7BF1F0-7CF6-47FA-8568-AA99D6737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AD1C78E-990D-4B6F-BC32-B0ACFD301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EB05D8E-42AA-4651-9F25-B684A116C313}"/>
              </a:ext>
            </a:extLst>
          </p:cNvPr>
          <p:cNvSpPr>
            <a:spLocks noGrp="1"/>
          </p:cNvSpPr>
          <p:nvPr>
            <p:ph type="dt" sz="half" idx="10"/>
          </p:nvPr>
        </p:nvSpPr>
        <p:spPr/>
        <p:txBody>
          <a:bodyPr/>
          <a:lstStyle/>
          <a:p>
            <a:fld id="{951A0464-2BD3-4E24-8D02-29CBC478DB40}" type="datetime1">
              <a:rPr lang="ko-KR" altLang="en-US" smtClean="0"/>
              <a:t>2023-10-03</a:t>
            </a:fld>
            <a:endParaRPr lang="ko-KR" altLang="en-US"/>
          </a:p>
        </p:txBody>
      </p:sp>
      <p:sp>
        <p:nvSpPr>
          <p:cNvPr id="6" name="바닥글 개체 틀 5">
            <a:extLst>
              <a:ext uri="{FF2B5EF4-FFF2-40B4-BE49-F238E27FC236}">
                <a16:creationId xmlns:a16="http://schemas.microsoft.com/office/drawing/2014/main" id="{C22AB5F6-F19D-4E5E-8F95-C39E4CC19BAF}"/>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7" name="슬라이드 번호 개체 틀 6">
            <a:extLst>
              <a:ext uri="{FF2B5EF4-FFF2-40B4-BE49-F238E27FC236}">
                <a16:creationId xmlns:a16="http://schemas.microsoft.com/office/drawing/2014/main" id="{95857AAA-BA8F-4049-9F88-FF94BABDA8F1}"/>
              </a:ext>
            </a:extLst>
          </p:cNvPr>
          <p:cNvSpPr>
            <a:spLocks noGrp="1"/>
          </p:cNvSpPr>
          <p:nvPr>
            <p:ph type="sldNum" sz="quarter" idx="12"/>
          </p:nvPr>
        </p:nvSpPr>
        <p:spPr/>
        <p:txBody>
          <a:body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419932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EF06BCA-78D4-4377-A7BF-20E9F9525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2D2286C-C333-4F75-8D22-79E23DAF3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52C8A5D-A6CF-4C8D-B7E7-684CAE595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398F6-5AF0-40A7-B5BC-0D0F5A4AAD89}"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354ED48D-9B38-47F7-A2DB-DB51A79D3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C969E1B4-DE91-448B-82E2-3D89920446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EA76D-AC0B-4A8D-A15D-FF0B16DFADCB}" type="slidenum">
              <a:rPr lang="ko-KR" altLang="en-US" smtClean="0"/>
              <a:t>‹#›</a:t>
            </a:fld>
            <a:endParaRPr lang="ko-KR" altLang="en-US"/>
          </a:p>
        </p:txBody>
      </p:sp>
    </p:spTree>
    <p:extLst>
      <p:ext uri="{BB962C8B-B14F-4D97-AF65-F5344CB8AC3E}">
        <p14:creationId xmlns:p14="http://schemas.microsoft.com/office/powerpoint/2010/main" val="143531610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hf hdr="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hyperlink" Target="https://injeackr-my.sharepoint.com/:v:/g/personal/hwlee_live_inje_ac_kr/EaJZadUTJ_tFie8Z6V6PemkBoVGTsJh1OY0ApxkIesujLg?e=eutBO2" TargetMode="Externa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injeackr-my.sharepoint.com/:v:/g/personal/hwlee_live_inje_ac_kr/Ed-DVJOaE3NCk1EBTBt9zf4BU0-KZ7kFePJQv4jk48pNeQ?nav=eyJyZWZlcnJhbEluZm8iOnsicmVmZXJyYWxBcHAiOiJTdHJlYW1XZWJBcHAiLCJyZWZlcnJhbFZpZXciOiJTaGFyZURpYWxvZyIsInJlZmVycmFsQXBwUGxhdGZvcm0iOiJXZWIiLCJyZWZlcnJhbE1vZGUiOiJ2aWV3In19&amp;e=FoZ77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unity3d.com/Packages/com.unity.xr.interaction.toolkit@2.2/manual/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589212" y="997527"/>
            <a:ext cx="8915399" cy="2262781"/>
          </a:xfrm>
        </p:spPr>
        <p:txBody>
          <a:bodyPr/>
          <a:lstStyle/>
          <a:p>
            <a:r>
              <a:rPr lang="ko-KR" altLang="en-US" dirty="0"/>
              <a:t>게임엔진</a:t>
            </a:r>
            <a:r>
              <a:rPr lang="en-US" altLang="ko-KR" dirty="0"/>
              <a:t>2</a:t>
            </a:r>
            <a:r>
              <a:rPr lang="ko-KR" altLang="en-US" dirty="0"/>
              <a:t> 제</a:t>
            </a:r>
            <a:r>
              <a:rPr lang="en-US" altLang="ko-KR" dirty="0"/>
              <a:t>5</a:t>
            </a:r>
            <a:r>
              <a:rPr lang="ko-KR" altLang="en-US" dirty="0"/>
              <a:t>주</a:t>
            </a:r>
          </a:p>
        </p:txBody>
      </p:sp>
      <p:sp>
        <p:nvSpPr>
          <p:cNvPr id="3" name="부제목 2"/>
          <p:cNvSpPr>
            <a:spLocks noGrp="1"/>
          </p:cNvSpPr>
          <p:nvPr>
            <p:ph type="subTitle" idx="1"/>
          </p:nvPr>
        </p:nvSpPr>
        <p:spPr>
          <a:xfrm>
            <a:off x="2589213" y="4094017"/>
            <a:ext cx="8915399" cy="2244437"/>
          </a:xfrm>
        </p:spPr>
        <p:txBody>
          <a:bodyPr>
            <a:noAutofit/>
          </a:bodyPr>
          <a:lstStyle/>
          <a:p>
            <a:pPr algn="r"/>
            <a:r>
              <a:rPr lang="en-US" altLang="ko-KR" sz="2800" dirty="0"/>
              <a:t>Locomotion </a:t>
            </a:r>
            <a:r>
              <a:rPr lang="ko-KR" altLang="en-US" sz="2800" dirty="0"/>
              <a:t>구현</a:t>
            </a:r>
            <a:endParaRPr lang="en-US" altLang="ko-KR" sz="2800" dirty="0"/>
          </a:p>
          <a:p>
            <a:pPr algn="r"/>
            <a:r>
              <a:rPr lang="ko-KR" altLang="en-US" sz="2800" dirty="0" err="1"/>
              <a:t>드론</a:t>
            </a:r>
            <a:r>
              <a:rPr lang="en-US" altLang="ko-KR" sz="2800" dirty="0"/>
              <a:t>IoT</a:t>
            </a:r>
            <a:r>
              <a:rPr lang="ko-KR" altLang="en-US" sz="2800" dirty="0"/>
              <a:t>시뮬레이션학부</a:t>
            </a:r>
            <a:endParaRPr lang="en-US" altLang="ko-KR" sz="2800" dirty="0"/>
          </a:p>
          <a:p>
            <a:pPr algn="r"/>
            <a:r>
              <a:rPr lang="ko-KR" altLang="en-US" sz="2800" dirty="0"/>
              <a:t>담당교수 </a:t>
            </a:r>
            <a:r>
              <a:rPr lang="en-US" altLang="ko-KR" sz="2800" dirty="0"/>
              <a:t>: </a:t>
            </a:r>
            <a:r>
              <a:rPr lang="ko-KR" altLang="en-US" sz="2800" dirty="0"/>
              <a:t>이형원</a:t>
            </a:r>
            <a:endParaRPr lang="en-US" altLang="ko-KR" sz="2800" dirty="0"/>
          </a:p>
          <a:p>
            <a:pPr algn="r"/>
            <a:r>
              <a:rPr lang="en-US" altLang="ko-KR" sz="2800" dirty="0"/>
              <a:t>E304</a:t>
            </a:r>
            <a:r>
              <a:rPr lang="ko-KR" altLang="en-US" sz="2800" dirty="0"/>
              <a:t>호</a:t>
            </a:r>
            <a:r>
              <a:rPr lang="en-US" altLang="ko-KR" sz="2800" dirty="0"/>
              <a:t>, hwlee@inje.ac.kr</a:t>
            </a:r>
            <a:endParaRPr lang="ko-KR" altLang="en-US" sz="2800" dirty="0"/>
          </a:p>
        </p:txBody>
      </p:sp>
      <p:sp>
        <p:nvSpPr>
          <p:cNvPr id="4" name="슬라이드 번호 개체 틀 3">
            <a:extLst>
              <a:ext uri="{FF2B5EF4-FFF2-40B4-BE49-F238E27FC236}">
                <a16:creationId xmlns:a16="http://schemas.microsoft.com/office/drawing/2014/main" id="{97A50F8C-9100-43EB-BF85-E66134E95854}"/>
              </a:ext>
            </a:extLst>
          </p:cNvPr>
          <p:cNvSpPr>
            <a:spLocks noGrp="1"/>
          </p:cNvSpPr>
          <p:nvPr>
            <p:ph type="sldNum" sz="quarter" idx="12"/>
          </p:nvPr>
        </p:nvSpPr>
        <p:spPr/>
        <p:txBody>
          <a:bodyPr/>
          <a:lstStyle/>
          <a:p>
            <a:fld id="{FABEA76D-AC0B-4A8D-A15D-FF0B16DFADCB}" type="slidenum">
              <a:rPr lang="ko-KR" altLang="en-US" smtClean="0"/>
              <a:t>1</a:t>
            </a:fld>
            <a:endParaRPr lang="ko-KR" altLang="en-US"/>
          </a:p>
        </p:txBody>
      </p:sp>
      <p:sp>
        <p:nvSpPr>
          <p:cNvPr id="5" name="바닥글 개체 틀 4">
            <a:extLst>
              <a:ext uri="{FF2B5EF4-FFF2-40B4-BE49-F238E27FC236}">
                <a16:creationId xmlns:a16="http://schemas.microsoft.com/office/drawing/2014/main" id="{EC845B26-2BFD-4B30-B972-C4EEA9A46911}"/>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날짜 개체 틀 5">
            <a:extLst>
              <a:ext uri="{FF2B5EF4-FFF2-40B4-BE49-F238E27FC236}">
                <a16:creationId xmlns:a16="http://schemas.microsoft.com/office/drawing/2014/main" id="{22F3E502-A9A1-425B-B536-E488F7284CDE}"/>
              </a:ext>
            </a:extLst>
          </p:cNvPr>
          <p:cNvSpPr>
            <a:spLocks noGrp="1"/>
          </p:cNvSpPr>
          <p:nvPr>
            <p:ph type="dt" sz="half" idx="10"/>
          </p:nvPr>
        </p:nvSpPr>
        <p:spPr/>
        <p:txBody>
          <a:bodyPr/>
          <a:lstStyle/>
          <a:p>
            <a:fld id="{16B38255-C8C7-4963-8635-6E08CA563932}" type="datetime1">
              <a:rPr lang="ko-KR" altLang="en-US" smtClean="0"/>
              <a:t>2023-10-03</a:t>
            </a:fld>
            <a:endParaRPr lang="ko-KR" altLang="en-US"/>
          </a:p>
        </p:txBody>
      </p:sp>
    </p:spTree>
    <p:extLst>
      <p:ext uri="{BB962C8B-B14F-4D97-AF65-F5344CB8AC3E}">
        <p14:creationId xmlns:p14="http://schemas.microsoft.com/office/powerpoint/2010/main" val="37707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4FFB53-E433-D089-E663-97CFD3B1705A}"/>
              </a:ext>
            </a:extLst>
          </p:cNvPr>
          <p:cNvSpPr>
            <a:spLocks noGrp="1"/>
          </p:cNvSpPr>
          <p:nvPr>
            <p:ph type="title"/>
          </p:nvPr>
        </p:nvSpPr>
        <p:spPr/>
        <p:txBody>
          <a:bodyPr/>
          <a:lstStyle/>
          <a:p>
            <a:r>
              <a:rPr lang="en-US" dirty="0"/>
              <a:t>XR Origin(VR) </a:t>
            </a:r>
            <a:r>
              <a:rPr lang="ko-KR" altLang="en-US" dirty="0"/>
              <a:t>추가</a:t>
            </a:r>
            <a:endParaRPr lang="en-US" dirty="0"/>
          </a:p>
        </p:txBody>
      </p:sp>
      <p:sp>
        <p:nvSpPr>
          <p:cNvPr id="3" name="내용 개체 틀 2">
            <a:extLst>
              <a:ext uri="{FF2B5EF4-FFF2-40B4-BE49-F238E27FC236}">
                <a16:creationId xmlns:a16="http://schemas.microsoft.com/office/drawing/2014/main" id="{E2451933-3E6D-0649-6DB8-AF91AAB43287}"/>
              </a:ext>
            </a:extLst>
          </p:cNvPr>
          <p:cNvSpPr>
            <a:spLocks noGrp="1"/>
          </p:cNvSpPr>
          <p:nvPr>
            <p:ph idx="1"/>
          </p:nvPr>
        </p:nvSpPr>
        <p:spPr/>
        <p:txBody>
          <a:bodyPr/>
          <a:lstStyle/>
          <a:p>
            <a:endParaRPr lang="en-US"/>
          </a:p>
        </p:txBody>
      </p:sp>
      <p:sp>
        <p:nvSpPr>
          <p:cNvPr id="4" name="날짜 개체 틀 3">
            <a:extLst>
              <a:ext uri="{FF2B5EF4-FFF2-40B4-BE49-F238E27FC236}">
                <a16:creationId xmlns:a16="http://schemas.microsoft.com/office/drawing/2014/main" id="{B725083F-DF0F-F935-3B0C-DB2642E26ADC}"/>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D40A0224-DFA0-66F1-05C0-54008EE584B8}"/>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5EAA2D8C-FB4A-96C4-C557-74959668AEA4}"/>
              </a:ext>
            </a:extLst>
          </p:cNvPr>
          <p:cNvSpPr>
            <a:spLocks noGrp="1"/>
          </p:cNvSpPr>
          <p:nvPr>
            <p:ph type="sldNum" sz="quarter" idx="12"/>
          </p:nvPr>
        </p:nvSpPr>
        <p:spPr/>
        <p:txBody>
          <a:bodyPr/>
          <a:lstStyle/>
          <a:p>
            <a:fld id="{FABEA76D-AC0B-4A8D-A15D-FF0B16DFADCB}" type="slidenum">
              <a:rPr lang="ko-KR" altLang="en-US" smtClean="0"/>
              <a:t>10</a:t>
            </a:fld>
            <a:endParaRPr lang="ko-KR" altLang="en-US"/>
          </a:p>
        </p:txBody>
      </p:sp>
      <p:pic>
        <p:nvPicPr>
          <p:cNvPr id="8" name="그림 7">
            <a:extLst>
              <a:ext uri="{FF2B5EF4-FFF2-40B4-BE49-F238E27FC236}">
                <a16:creationId xmlns:a16="http://schemas.microsoft.com/office/drawing/2014/main" id="{D681E231-31A1-36DC-2005-6AB63753B4A4}"/>
              </a:ext>
            </a:extLst>
          </p:cNvPr>
          <p:cNvPicPr>
            <a:picLocks noChangeAspect="1"/>
          </p:cNvPicPr>
          <p:nvPr/>
        </p:nvPicPr>
        <p:blipFill>
          <a:blip r:embed="rId2"/>
          <a:stretch>
            <a:fillRect/>
          </a:stretch>
        </p:blipFill>
        <p:spPr>
          <a:xfrm>
            <a:off x="638743" y="1372838"/>
            <a:ext cx="3597506" cy="5077645"/>
          </a:xfrm>
          <a:prstGeom prst="rect">
            <a:avLst/>
          </a:prstGeom>
        </p:spPr>
      </p:pic>
      <p:sp>
        <p:nvSpPr>
          <p:cNvPr id="9" name="사각형: 둥근 모서리 8">
            <a:extLst>
              <a:ext uri="{FF2B5EF4-FFF2-40B4-BE49-F238E27FC236}">
                <a16:creationId xmlns:a16="http://schemas.microsoft.com/office/drawing/2014/main" id="{6E09919F-55F0-03C1-D53A-56E8B8C52EB3}"/>
              </a:ext>
            </a:extLst>
          </p:cNvPr>
          <p:cNvSpPr/>
          <p:nvPr/>
        </p:nvSpPr>
        <p:spPr>
          <a:xfrm>
            <a:off x="1031820" y="4717334"/>
            <a:ext cx="1838548" cy="2846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사각형: 둥근 모서리 9">
            <a:extLst>
              <a:ext uri="{FF2B5EF4-FFF2-40B4-BE49-F238E27FC236}">
                <a16:creationId xmlns:a16="http://schemas.microsoft.com/office/drawing/2014/main" id="{5536D10A-4D9D-B84A-F18F-2A8B29785D4A}"/>
              </a:ext>
            </a:extLst>
          </p:cNvPr>
          <p:cNvSpPr/>
          <p:nvPr/>
        </p:nvSpPr>
        <p:spPr>
          <a:xfrm>
            <a:off x="2504347" y="6071734"/>
            <a:ext cx="1838548" cy="2846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그림 11">
            <a:extLst>
              <a:ext uri="{FF2B5EF4-FFF2-40B4-BE49-F238E27FC236}">
                <a16:creationId xmlns:a16="http://schemas.microsoft.com/office/drawing/2014/main" id="{FEA5ACD2-EC77-EEF5-AA29-755CA335CAD1}"/>
              </a:ext>
            </a:extLst>
          </p:cNvPr>
          <p:cNvPicPr>
            <a:picLocks noChangeAspect="1"/>
          </p:cNvPicPr>
          <p:nvPr/>
        </p:nvPicPr>
        <p:blipFill>
          <a:blip r:embed="rId3"/>
          <a:stretch>
            <a:fillRect/>
          </a:stretch>
        </p:blipFill>
        <p:spPr>
          <a:xfrm>
            <a:off x="4342895" y="1421780"/>
            <a:ext cx="3438588" cy="2809578"/>
          </a:xfrm>
          <a:prstGeom prst="rect">
            <a:avLst/>
          </a:prstGeom>
        </p:spPr>
      </p:pic>
      <p:pic>
        <p:nvPicPr>
          <p:cNvPr id="14" name="그림 13">
            <a:extLst>
              <a:ext uri="{FF2B5EF4-FFF2-40B4-BE49-F238E27FC236}">
                <a16:creationId xmlns:a16="http://schemas.microsoft.com/office/drawing/2014/main" id="{1EF76184-3501-57C0-EE33-A6DF465BFF36}"/>
              </a:ext>
            </a:extLst>
          </p:cNvPr>
          <p:cNvPicPr>
            <a:picLocks noChangeAspect="1"/>
          </p:cNvPicPr>
          <p:nvPr/>
        </p:nvPicPr>
        <p:blipFill>
          <a:blip r:embed="rId4"/>
          <a:stretch>
            <a:fillRect/>
          </a:stretch>
        </p:blipFill>
        <p:spPr>
          <a:xfrm>
            <a:off x="7878846" y="1372838"/>
            <a:ext cx="4206707" cy="3356759"/>
          </a:xfrm>
          <a:prstGeom prst="rect">
            <a:avLst/>
          </a:prstGeom>
        </p:spPr>
      </p:pic>
      <p:sp>
        <p:nvSpPr>
          <p:cNvPr id="15" name="사각형: 둥근 모서리 14">
            <a:extLst>
              <a:ext uri="{FF2B5EF4-FFF2-40B4-BE49-F238E27FC236}">
                <a16:creationId xmlns:a16="http://schemas.microsoft.com/office/drawing/2014/main" id="{A72E84E8-C4B8-E4B5-0FDA-871011C1FE40}"/>
              </a:ext>
            </a:extLst>
          </p:cNvPr>
          <p:cNvSpPr/>
          <p:nvPr/>
        </p:nvSpPr>
        <p:spPr>
          <a:xfrm>
            <a:off x="4950821" y="3004600"/>
            <a:ext cx="1838548" cy="2846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사각형: 둥근 모서리 15">
            <a:extLst>
              <a:ext uri="{FF2B5EF4-FFF2-40B4-BE49-F238E27FC236}">
                <a16:creationId xmlns:a16="http://schemas.microsoft.com/office/drawing/2014/main" id="{04DD8B13-A76D-82B0-9BBF-BA6481D5E3D0}"/>
              </a:ext>
            </a:extLst>
          </p:cNvPr>
          <p:cNvSpPr/>
          <p:nvPr/>
        </p:nvSpPr>
        <p:spPr>
          <a:xfrm>
            <a:off x="7856813" y="3544561"/>
            <a:ext cx="4228739" cy="2846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760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AC3313-E626-181E-3E48-A04D43F11C51}"/>
              </a:ext>
            </a:extLst>
          </p:cNvPr>
          <p:cNvSpPr>
            <a:spLocks noGrp="1"/>
          </p:cNvSpPr>
          <p:nvPr>
            <p:ph type="title"/>
          </p:nvPr>
        </p:nvSpPr>
        <p:spPr/>
        <p:txBody>
          <a:bodyPr/>
          <a:lstStyle/>
          <a:p>
            <a:r>
              <a:rPr lang="ko-KR" altLang="en-US" dirty="0"/>
              <a:t>왼손 오른손 추가</a:t>
            </a:r>
            <a:endParaRPr lang="en-US" dirty="0"/>
          </a:p>
        </p:txBody>
      </p:sp>
      <p:sp>
        <p:nvSpPr>
          <p:cNvPr id="3" name="내용 개체 틀 2">
            <a:extLst>
              <a:ext uri="{FF2B5EF4-FFF2-40B4-BE49-F238E27FC236}">
                <a16:creationId xmlns:a16="http://schemas.microsoft.com/office/drawing/2014/main" id="{A635ADC2-3CE7-411A-EF9A-289D859253A8}"/>
              </a:ext>
            </a:extLst>
          </p:cNvPr>
          <p:cNvSpPr>
            <a:spLocks noGrp="1"/>
          </p:cNvSpPr>
          <p:nvPr>
            <p:ph idx="1"/>
          </p:nvPr>
        </p:nvSpPr>
        <p:spPr/>
        <p:txBody>
          <a:bodyPr/>
          <a:lstStyle/>
          <a:p>
            <a:endParaRPr lang="en-US" dirty="0"/>
          </a:p>
        </p:txBody>
      </p:sp>
      <p:sp>
        <p:nvSpPr>
          <p:cNvPr id="4" name="날짜 개체 틀 3">
            <a:extLst>
              <a:ext uri="{FF2B5EF4-FFF2-40B4-BE49-F238E27FC236}">
                <a16:creationId xmlns:a16="http://schemas.microsoft.com/office/drawing/2014/main" id="{866BD3E3-6344-7576-56FC-609954CA8FF5}"/>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846A89C7-7CBD-C48A-7EA1-FA4FECF5D305}"/>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C40C71C3-754E-A07A-16A2-1558B0F01204}"/>
              </a:ext>
            </a:extLst>
          </p:cNvPr>
          <p:cNvSpPr>
            <a:spLocks noGrp="1"/>
          </p:cNvSpPr>
          <p:nvPr>
            <p:ph type="sldNum" sz="quarter" idx="12"/>
          </p:nvPr>
        </p:nvSpPr>
        <p:spPr/>
        <p:txBody>
          <a:bodyPr/>
          <a:lstStyle/>
          <a:p>
            <a:fld id="{FABEA76D-AC0B-4A8D-A15D-FF0B16DFADCB}" type="slidenum">
              <a:rPr lang="ko-KR" altLang="en-US" smtClean="0"/>
              <a:t>11</a:t>
            </a:fld>
            <a:endParaRPr lang="ko-KR" altLang="en-US"/>
          </a:p>
        </p:txBody>
      </p:sp>
      <p:pic>
        <p:nvPicPr>
          <p:cNvPr id="8" name="그림 7">
            <a:extLst>
              <a:ext uri="{FF2B5EF4-FFF2-40B4-BE49-F238E27FC236}">
                <a16:creationId xmlns:a16="http://schemas.microsoft.com/office/drawing/2014/main" id="{DE53DDC6-C6C9-8FE7-C3D9-93CE9039E691}"/>
              </a:ext>
            </a:extLst>
          </p:cNvPr>
          <p:cNvPicPr>
            <a:picLocks noChangeAspect="1"/>
          </p:cNvPicPr>
          <p:nvPr/>
        </p:nvPicPr>
        <p:blipFill>
          <a:blip r:embed="rId2"/>
          <a:stretch>
            <a:fillRect/>
          </a:stretch>
        </p:blipFill>
        <p:spPr>
          <a:xfrm>
            <a:off x="173984" y="1380683"/>
            <a:ext cx="4413837" cy="4408500"/>
          </a:xfrm>
          <a:prstGeom prst="rect">
            <a:avLst/>
          </a:prstGeom>
        </p:spPr>
      </p:pic>
      <p:pic>
        <p:nvPicPr>
          <p:cNvPr id="10" name="그림 9">
            <a:extLst>
              <a:ext uri="{FF2B5EF4-FFF2-40B4-BE49-F238E27FC236}">
                <a16:creationId xmlns:a16="http://schemas.microsoft.com/office/drawing/2014/main" id="{E2AE4A69-4213-3282-6386-32EFF73190C0}"/>
              </a:ext>
            </a:extLst>
          </p:cNvPr>
          <p:cNvPicPr>
            <a:picLocks noChangeAspect="1"/>
          </p:cNvPicPr>
          <p:nvPr/>
        </p:nvPicPr>
        <p:blipFill>
          <a:blip r:embed="rId3"/>
          <a:stretch>
            <a:fillRect/>
          </a:stretch>
        </p:blipFill>
        <p:spPr>
          <a:xfrm>
            <a:off x="8329136" y="187354"/>
            <a:ext cx="3806205" cy="4351339"/>
          </a:xfrm>
          <a:prstGeom prst="rect">
            <a:avLst/>
          </a:prstGeom>
        </p:spPr>
      </p:pic>
      <p:pic>
        <p:nvPicPr>
          <p:cNvPr id="12" name="그림 11">
            <a:extLst>
              <a:ext uri="{FF2B5EF4-FFF2-40B4-BE49-F238E27FC236}">
                <a16:creationId xmlns:a16="http://schemas.microsoft.com/office/drawing/2014/main" id="{9B1A89F0-9FC4-BFA5-E90E-6062FC6F7E93}"/>
              </a:ext>
            </a:extLst>
          </p:cNvPr>
          <p:cNvPicPr>
            <a:picLocks noChangeAspect="1"/>
          </p:cNvPicPr>
          <p:nvPr/>
        </p:nvPicPr>
        <p:blipFill>
          <a:blip r:embed="rId4"/>
          <a:stretch>
            <a:fillRect/>
          </a:stretch>
        </p:blipFill>
        <p:spPr>
          <a:xfrm>
            <a:off x="4665106" y="1380683"/>
            <a:ext cx="3354851" cy="3158010"/>
          </a:xfrm>
          <a:prstGeom prst="rect">
            <a:avLst/>
          </a:prstGeom>
        </p:spPr>
      </p:pic>
      <p:sp>
        <p:nvSpPr>
          <p:cNvPr id="13" name="사각형: 둥근 모서리 12">
            <a:extLst>
              <a:ext uri="{FF2B5EF4-FFF2-40B4-BE49-F238E27FC236}">
                <a16:creationId xmlns:a16="http://schemas.microsoft.com/office/drawing/2014/main" id="{418E4E52-255F-47AE-AD69-176A336AEE1C}"/>
              </a:ext>
            </a:extLst>
          </p:cNvPr>
          <p:cNvSpPr/>
          <p:nvPr/>
        </p:nvSpPr>
        <p:spPr>
          <a:xfrm>
            <a:off x="1290526" y="4721329"/>
            <a:ext cx="1838548" cy="2846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사각형: 둥근 모서리 13">
            <a:extLst>
              <a:ext uri="{FF2B5EF4-FFF2-40B4-BE49-F238E27FC236}">
                <a16:creationId xmlns:a16="http://schemas.microsoft.com/office/drawing/2014/main" id="{CA569301-FC01-739B-548B-5E50E1AC03EC}"/>
              </a:ext>
            </a:extLst>
          </p:cNvPr>
          <p:cNvSpPr/>
          <p:nvPr/>
        </p:nvSpPr>
        <p:spPr>
          <a:xfrm>
            <a:off x="3129074" y="4928844"/>
            <a:ext cx="1398014" cy="2846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사각형: 둥근 모서리 14">
            <a:extLst>
              <a:ext uri="{FF2B5EF4-FFF2-40B4-BE49-F238E27FC236}">
                <a16:creationId xmlns:a16="http://schemas.microsoft.com/office/drawing/2014/main" id="{49B2BA34-BFEF-AAB0-A53C-16BBB86F548D}"/>
              </a:ext>
            </a:extLst>
          </p:cNvPr>
          <p:cNvSpPr/>
          <p:nvPr/>
        </p:nvSpPr>
        <p:spPr>
          <a:xfrm>
            <a:off x="5853877" y="3753014"/>
            <a:ext cx="1398014" cy="2846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사각형: 둥근 모서리 15">
            <a:extLst>
              <a:ext uri="{FF2B5EF4-FFF2-40B4-BE49-F238E27FC236}">
                <a16:creationId xmlns:a16="http://schemas.microsoft.com/office/drawing/2014/main" id="{63675C76-E6A5-7D1C-2BBE-8F4C2C7F6643}"/>
              </a:ext>
            </a:extLst>
          </p:cNvPr>
          <p:cNvSpPr/>
          <p:nvPr/>
        </p:nvSpPr>
        <p:spPr>
          <a:xfrm>
            <a:off x="8415567" y="1238375"/>
            <a:ext cx="3719774" cy="2846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사각형: 둥근 모서리 16">
            <a:extLst>
              <a:ext uri="{FF2B5EF4-FFF2-40B4-BE49-F238E27FC236}">
                <a16:creationId xmlns:a16="http://schemas.microsoft.com/office/drawing/2014/main" id="{B377EFFF-9097-567F-7F18-E9A0C664FA2B}"/>
              </a:ext>
            </a:extLst>
          </p:cNvPr>
          <p:cNvSpPr/>
          <p:nvPr/>
        </p:nvSpPr>
        <p:spPr>
          <a:xfrm>
            <a:off x="8329135" y="3715304"/>
            <a:ext cx="3806205" cy="50223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ED0F664-49A1-AB7E-0A05-830FAED019BC}"/>
              </a:ext>
            </a:extLst>
          </p:cNvPr>
          <p:cNvSpPr txBox="1"/>
          <p:nvPr/>
        </p:nvSpPr>
        <p:spPr>
          <a:xfrm>
            <a:off x="4844925" y="5123214"/>
            <a:ext cx="6095144" cy="923330"/>
          </a:xfrm>
          <a:prstGeom prst="rect">
            <a:avLst/>
          </a:prstGeom>
          <a:noFill/>
        </p:spPr>
        <p:txBody>
          <a:bodyPr wrap="square">
            <a:spAutoFit/>
          </a:bodyPr>
          <a:lstStyle/>
          <a:p>
            <a:r>
              <a:rPr lang="en-US" dirty="0"/>
              <a:t>https://injeackr-my.sharepoint.com/:v:/g/personal/hwlee_live_inje_ac_kr/EaJZadUTJ_tFie8Z6V6PemkBoVGTsJh1OY0ApxkIesujLg?e=eutBO2</a:t>
            </a:r>
          </a:p>
        </p:txBody>
      </p:sp>
      <p:sp>
        <p:nvSpPr>
          <p:cNvPr id="22" name="TextBox 21">
            <a:extLst>
              <a:ext uri="{FF2B5EF4-FFF2-40B4-BE49-F238E27FC236}">
                <a16:creationId xmlns:a16="http://schemas.microsoft.com/office/drawing/2014/main" id="{D072968E-691B-82CC-2446-B28D0CD32B29}"/>
              </a:ext>
            </a:extLst>
          </p:cNvPr>
          <p:cNvSpPr txBox="1"/>
          <p:nvPr/>
        </p:nvSpPr>
        <p:spPr>
          <a:xfrm>
            <a:off x="4865950" y="4773672"/>
            <a:ext cx="1107996" cy="369332"/>
          </a:xfrm>
          <a:prstGeom prst="rect">
            <a:avLst/>
          </a:prstGeom>
          <a:noFill/>
        </p:spPr>
        <p:txBody>
          <a:bodyPr wrap="none" rtlCol="0">
            <a:spAutoFit/>
          </a:bodyPr>
          <a:lstStyle/>
          <a:p>
            <a:r>
              <a:rPr lang="ko-KR" altLang="en-US" dirty="0">
                <a:hlinkClick r:id="rId5"/>
              </a:rPr>
              <a:t>실행화면</a:t>
            </a:r>
            <a:endParaRPr lang="en-US" dirty="0"/>
          </a:p>
        </p:txBody>
      </p:sp>
    </p:spTree>
    <p:extLst>
      <p:ext uri="{BB962C8B-B14F-4D97-AF65-F5344CB8AC3E}">
        <p14:creationId xmlns:p14="http://schemas.microsoft.com/office/powerpoint/2010/main" val="174540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1893AD-A23B-0B1C-AE05-DD2172FA83F0}"/>
              </a:ext>
            </a:extLst>
          </p:cNvPr>
          <p:cNvSpPr>
            <a:spLocks noGrp="1"/>
          </p:cNvSpPr>
          <p:nvPr>
            <p:ph type="title"/>
          </p:nvPr>
        </p:nvSpPr>
        <p:spPr/>
        <p:txBody>
          <a:bodyPr/>
          <a:lstStyle/>
          <a:p>
            <a:r>
              <a:rPr lang="ko-KR" altLang="en-US" dirty="0"/>
              <a:t>테이블과 상자 추가</a:t>
            </a:r>
            <a:endParaRPr lang="en-US" dirty="0"/>
          </a:p>
        </p:txBody>
      </p:sp>
      <p:sp>
        <p:nvSpPr>
          <p:cNvPr id="3" name="내용 개체 틀 2">
            <a:extLst>
              <a:ext uri="{FF2B5EF4-FFF2-40B4-BE49-F238E27FC236}">
                <a16:creationId xmlns:a16="http://schemas.microsoft.com/office/drawing/2014/main" id="{F509A650-10E4-EE27-C1B4-37650F81F130}"/>
              </a:ext>
            </a:extLst>
          </p:cNvPr>
          <p:cNvSpPr>
            <a:spLocks noGrp="1"/>
          </p:cNvSpPr>
          <p:nvPr>
            <p:ph idx="1"/>
          </p:nvPr>
        </p:nvSpPr>
        <p:spPr/>
        <p:txBody>
          <a:bodyPr/>
          <a:lstStyle/>
          <a:p>
            <a:endParaRPr lang="en-US"/>
          </a:p>
        </p:txBody>
      </p:sp>
      <p:sp>
        <p:nvSpPr>
          <p:cNvPr id="4" name="날짜 개체 틀 3">
            <a:extLst>
              <a:ext uri="{FF2B5EF4-FFF2-40B4-BE49-F238E27FC236}">
                <a16:creationId xmlns:a16="http://schemas.microsoft.com/office/drawing/2014/main" id="{2A85BB44-F13E-663A-15B3-6E74DA99B252}"/>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C56D7D10-D4CA-072D-31BC-AC3F0F0DF381}"/>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B99788C9-3CAA-B77D-B136-D444E292CC68}"/>
              </a:ext>
            </a:extLst>
          </p:cNvPr>
          <p:cNvSpPr>
            <a:spLocks noGrp="1"/>
          </p:cNvSpPr>
          <p:nvPr>
            <p:ph type="sldNum" sz="quarter" idx="12"/>
          </p:nvPr>
        </p:nvSpPr>
        <p:spPr/>
        <p:txBody>
          <a:bodyPr/>
          <a:lstStyle/>
          <a:p>
            <a:fld id="{FABEA76D-AC0B-4A8D-A15D-FF0B16DFADCB}" type="slidenum">
              <a:rPr lang="ko-KR" altLang="en-US" smtClean="0"/>
              <a:t>12</a:t>
            </a:fld>
            <a:endParaRPr lang="ko-KR" altLang="en-US"/>
          </a:p>
        </p:txBody>
      </p:sp>
      <p:pic>
        <p:nvPicPr>
          <p:cNvPr id="8" name="그림 7">
            <a:extLst>
              <a:ext uri="{FF2B5EF4-FFF2-40B4-BE49-F238E27FC236}">
                <a16:creationId xmlns:a16="http://schemas.microsoft.com/office/drawing/2014/main" id="{4A9EB119-A24F-FCE3-3F61-203A7BA854A5}"/>
              </a:ext>
            </a:extLst>
          </p:cNvPr>
          <p:cNvPicPr>
            <a:picLocks noChangeAspect="1"/>
          </p:cNvPicPr>
          <p:nvPr/>
        </p:nvPicPr>
        <p:blipFill>
          <a:blip r:embed="rId2"/>
          <a:stretch>
            <a:fillRect/>
          </a:stretch>
        </p:blipFill>
        <p:spPr>
          <a:xfrm>
            <a:off x="500158" y="1398818"/>
            <a:ext cx="3187650" cy="3421463"/>
          </a:xfrm>
          <a:prstGeom prst="rect">
            <a:avLst/>
          </a:prstGeom>
        </p:spPr>
      </p:pic>
      <p:pic>
        <p:nvPicPr>
          <p:cNvPr id="10" name="그림 9">
            <a:extLst>
              <a:ext uri="{FF2B5EF4-FFF2-40B4-BE49-F238E27FC236}">
                <a16:creationId xmlns:a16="http://schemas.microsoft.com/office/drawing/2014/main" id="{CD6FEC99-0D52-0731-F5ED-19CBC553E33E}"/>
              </a:ext>
            </a:extLst>
          </p:cNvPr>
          <p:cNvPicPr>
            <a:picLocks noChangeAspect="1"/>
          </p:cNvPicPr>
          <p:nvPr/>
        </p:nvPicPr>
        <p:blipFill>
          <a:blip r:embed="rId3"/>
          <a:stretch>
            <a:fillRect/>
          </a:stretch>
        </p:blipFill>
        <p:spPr>
          <a:xfrm>
            <a:off x="4235408" y="1338405"/>
            <a:ext cx="5678104" cy="4928251"/>
          </a:xfrm>
          <a:prstGeom prst="rect">
            <a:avLst/>
          </a:prstGeom>
        </p:spPr>
      </p:pic>
      <p:sp>
        <p:nvSpPr>
          <p:cNvPr id="11" name="사각형: 둥근 모서리 10">
            <a:extLst>
              <a:ext uri="{FF2B5EF4-FFF2-40B4-BE49-F238E27FC236}">
                <a16:creationId xmlns:a16="http://schemas.microsoft.com/office/drawing/2014/main" id="{9EF24129-C50B-F9D2-73DA-F9B084842FDB}"/>
              </a:ext>
            </a:extLst>
          </p:cNvPr>
          <p:cNvSpPr/>
          <p:nvPr/>
        </p:nvSpPr>
        <p:spPr>
          <a:xfrm>
            <a:off x="1060412" y="4194490"/>
            <a:ext cx="1218076" cy="41384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사각형: 둥근 모서리 11">
            <a:extLst>
              <a:ext uri="{FF2B5EF4-FFF2-40B4-BE49-F238E27FC236}">
                <a16:creationId xmlns:a16="http://schemas.microsoft.com/office/drawing/2014/main" id="{9FF15A49-FFBE-8D08-6376-A67452783B6F}"/>
              </a:ext>
            </a:extLst>
          </p:cNvPr>
          <p:cNvSpPr/>
          <p:nvPr/>
        </p:nvSpPr>
        <p:spPr>
          <a:xfrm>
            <a:off x="6656822" y="3381578"/>
            <a:ext cx="3256690" cy="2885077"/>
          </a:xfrm>
          <a:prstGeom prst="roundRect">
            <a:avLst>
              <a:gd name="adj" fmla="val 5752"/>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247264B-CA84-8F37-10F5-C6BC7879F134}"/>
              </a:ext>
            </a:extLst>
          </p:cNvPr>
          <p:cNvSpPr txBox="1"/>
          <p:nvPr/>
        </p:nvSpPr>
        <p:spPr>
          <a:xfrm>
            <a:off x="462369" y="5262537"/>
            <a:ext cx="1107996" cy="369332"/>
          </a:xfrm>
          <a:prstGeom prst="rect">
            <a:avLst/>
          </a:prstGeom>
          <a:noFill/>
        </p:spPr>
        <p:txBody>
          <a:bodyPr wrap="none" rtlCol="0">
            <a:spAutoFit/>
          </a:bodyPr>
          <a:lstStyle/>
          <a:p>
            <a:r>
              <a:rPr lang="ko-KR" altLang="en-US" dirty="0">
                <a:hlinkClick r:id="rId4"/>
              </a:rPr>
              <a:t>실행영상</a:t>
            </a:r>
            <a:endParaRPr lang="en-US" dirty="0"/>
          </a:p>
        </p:txBody>
      </p:sp>
      <p:sp>
        <p:nvSpPr>
          <p:cNvPr id="15" name="TextBox 14">
            <a:extLst>
              <a:ext uri="{FF2B5EF4-FFF2-40B4-BE49-F238E27FC236}">
                <a16:creationId xmlns:a16="http://schemas.microsoft.com/office/drawing/2014/main" id="{E4F3EFA5-D4F5-A750-7660-874E76E9F620}"/>
              </a:ext>
            </a:extLst>
          </p:cNvPr>
          <p:cNvSpPr txBox="1"/>
          <p:nvPr/>
        </p:nvSpPr>
        <p:spPr>
          <a:xfrm>
            <a:off x="462369" y="5659150"/>
            <a:ext cx="3494861" cy="369332"/>
          </a:xfrm>
          <a:prstGeom prst="rect">
            <a:avLst/>
          </a:prstGeom>
          <a:noFill/>
        </p:spPr>
        <p:txBody>
          <a:bodyPr wrap="square">
            <a:spAutoFit/>
          </a:bodyPr>
          <a:lstStyle/>
          <a:p>
            <a:r>
              <a:rPr lang="en-US" altLang="ko-KR" dirty="0">
                <a:hlinkClick r:id="rId4"/>
              </a:rPr>
              <a:t>Hand01-</a:t>
            </a:r>
            <a:r>
              <a:rPr lang="ko-KR" altLang="en-US" dirty="0" err="1">
                <a:hlinkClick r:id="rId4"/>
              </a:rPr>
              <a:t>테이블및상자추가</a:t>
            </a:r>
            <a:r>
              <a:rPr lang="en-US" altLang="ko-KR" dirty="0">
                <a:hlinkClick r:id="rId4"/>
              </a:rPr>
              <a:t>.mp4</a:t>
            </a:r>
            <a:endParaRPr lang="en-US" dirty="0"/>
          </a:p>
        </p:txBody>
      </p:sp>
      <p:pic>
        <p:nvPicPr>
          <p:cNvPr id="17" name="그림 16">
            <a:extLst>
              <a:ext uri="{FF2B5EF4-FFF2-40B4-BE49-F238E27FC236}">
                <a16:creationId xmlns:a16="http://schemas.microsoft.com/office/drawing/2014/main" id="{677204C1-AB81-20A0-3690-9D79CC7C3724}"/>
              </a:ext>
            </a:extLst>
          </p:cNvPr>
          <p:cNvPicPr>
            <a:picLocks noChangeAspect="1"/>
          </p:cNvPicPr>
          <p:nvPr/>
        </p:nvPicPr>
        <p:blipFill>
          <a:blip r:embed="rId5"/>
          <a:stretch>
            <a:fillRect/>
          </a:stretch>
        </p:blipFill>
        <p:spPr>
          <a:xfrm>
            <a:off x="10037852" y="0"/>
            <a:ext cx="2146742" cy="5053903"/>
          </a:xfrm>
          <a:prstGeom prst="rect">
            <a:avLst/>
          </a:prstGeom>
        </p:spPr>
      </p:pic>
      <p:sp>
        <p:nvSpPr>
          <p:cNvPr id="18" name="사각형: 둥근 모서리 17">
            <a:extLst>
              <a:ext uri="{FF2B5EF4-FFF2-40B4-BE49-F238E27FC236}">
                <a16:creationId xmlns:a16="http://schemas.microsoft.com/office/drawing/2014/main" id="{2971895B-27DA-5636-9B49-8B8F4C513D84}"/>
              </a:ext>
            </a:extLst>
          </p:cNvPr>
          <p:cNvSpPr/>
          <p:nvPr/>
        </p:nvSpPr>
        <p:spPr>
          <a:xfrm>
            <a:off x="10037850" y="1457205"/>
            <a:ext cx="2146743" cy="3596698"/>
          </a:xfrm>
          <a:prstGeom prst="roundRect">
            <a:avLst>
              <a:gd name="adj" fmla="val 5752"/>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9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7E4DC2-E03A-26D7-8F48-30038B1BF362}"/>
              </a:ext>
            </a:extLst>
          </p:cNvPr>
          <p:cNvSpPr>
            <a:spLocks noGrp="1"/>
          </p:cNvSpPr>
          <p:nvPr>
            <p:ph type="title"/>
          </p:nvPr>
        </p:nvSpPr>
        <p:spPr/>
        <p:txBody>
          <a:bodyPr/>
          <a:lstStyle/>
          <a:p>
            <a:r>
              <a:rPr lang="en-US" dirty="0"/>
              <a:t>XR</a:t>
            </a:r>
            <a:r>
              <a:rPr lang="ko-KR" altLang="en-US" dirty="0"/>
              <a:t> </a:t>
            </a:r>
            <a:r>
              <a:rPr lang="en-US" altLang="ko-KR" dirty="0"/>
              <a:t>Interaction</a:t>
            </a:r>
            <a:r>
              <a:rPr lang="ko-KR" altLang="en-US" dirty="0"/>
              <a:t> </a:t>
            </a:r>
            <a:r>
              <a:rPr lang="en-US" altLang="ko-KR" dirty="0"/>
              <a:t>Architecture/States</a:t>
            </a:r>
            <a:endParaRPr lang="en-US" dirty="0"/>
          </a:p>
        </p:txBody>
      </p:sp>
      <p:graphicFrame>
        <p:nvGraphicFramePr>
          <p:cNvPr id="7" name="내용 개체 틀 6">
            <a:extLst>
              <a:ext uri="{FF2B5EF4-FFF2-40B4-BE49-F238E27FC236}">
                <a16:creationId xmlns:a16="http://schemas.microsoft.com/office/drawing/2014/main" id="{66E0143A-4BAB-486B-3B72-2F59D80311A7}"/>
              </a:ext>
            </a:extLst>
          </p:cNvPr>
          <p:cNvGraphicFramePr>
            <a:graphicFrameLocks noGrp="1"/>
          </p:cNvGraphicFramePr>
          <p:nvPr>
            <p:ph idx="1"/>
            <p:extLst>
              <p:ext uri="{D42A27DB-BD31-4B8C-83A1-F6EECF244321}">
                <p14:modId xmlns:p14="http://schemas.microsoft.com/office/powerpoint/2010/main" val="1747693706"/>
              </p:ext>
            </p:extLst>
          </p:nvPr>
        </p:nvGraphicFramePr>
        <p:xfrm>
          <a:off x="994206" y="1473946"/>
          <a:ext cx="10091610" cy="4901445"/>
        </p:xfrm>
        <a:graphic>
          <a:graphicData uri="http://schemas.openxmlformats.org/drawingml/2006/table">
            <a:tbl>
              <a:tblPr/>
              <a:tblGrid>
                <a:gridCol w="1230149">
                  <a:extLst>
                    <a:ext uri="{9D8B030D-6E8A-4147-A177-3AD203B41FA5}">
                      <a16:colId xmlns:a16="http://schemas.microsoft.com/office/drawing/2014/main" val="2529443363"/>
                    </a:ext>
                  </a:extLst>
                </a:gridCol>
                <a:gridCol w="8861461">
                  <a:extLst>
                    <a:ext uri="{9D8B030D-6E8A-4147-A177-3AD203B41FA5}">
                      <a16:colId xmlns:a16="http://schemas.microsoft.com/office/drawing/2014/main" val="896984361"/>
                    </a:ext>
                  </a:extLst>
                </a:gridCol>
              </a:tblGrid>
              <a:tr h="100320">
                <a:tc>
                  <a:txBody>
                    <a:bodyPr/>
                    <a:lstStyle/>
                    <a:p>
                      <a:pPr algn="l" fontAlgn="b"/>
                      <a:r>
                        <a:rPr lang="en-US" sz="1600">
                          <a:effectLst/>
                        </a:rPr>
                        <a:t>State</a:t>
                      </a:r>
                    </a:p>
                  </a:txBody>
                  <a:tcPr marL="8003" marR="8003" marT="8003" marB="8003"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205B8F"/>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a:effectLst/>
                        </a:rPr>
                        <a:t>Function</a:t>
                      </a:r>
                    </a:p>
                  </a:txBody>
                  <a:tcPr marL="8003" marR="8003" marT="8003" marB="8003"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005E8F"/>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12701444"/>
                  </a:ext>
                </a:extLst>
              </a:tr>
              <a:tr h="1145944">
                <a:tc>
                  <a:txBody>
                    <a:bodyPr/>
                    <a:lstStyle/>
                    <a:p>
                      <a:pPr fontAlgn="t"/>
                      <a:r>
                        <a:rPr lang="en-US" sz="1600" b="1">
                          <a:effectLst/>
                        </a:rPr>
                        <a:t>Hover</a:t>
                      </a:r>
                      <a:endParaRPr lang="en-US" sz="1600">
                        <a:effectLst/>
                      </a:endParaRPr>
                    </a:p>
                  </a:txBody>
                  <a:tcPr marL="8003" marR="8003" marT="8003" marB="8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If an Interactable is a valid target for the Interactor its state changes to Hover. Hovering on an object signifies an intention to interact with it, but doesn't typically change the behavior of that object, though it might create a visual indicator for this change of state, like how a hovered button changes tint.</a:t>
                      </a:r>
                    </a:p>
                  </a:txBody>
                  <a:tcPr marL="8003" marR="8003" marT="8003" marB="8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21620303"/>
                  </a:ext>
                </a:extLst>
              </a:tr>
              <a:tr h="1371651">
                <a:tc>
                  <a:txBody>
                    <a:bodyPr/>
                    <a:lstStyle/>
                    <a:p>
                      <a:pPr fontAlgn="t"/>
                      <a:r>
                        <a:rPr lang="en-US" sz="1600" b="1" dirty="0">
                          <a:effectLst/>
                        </a:rPr>
                        <a:t>Select</a:t>
                      </a:r>
                      <a:endParaRPr lang="en-US" sz="1600" dirty="0">
                        <a:effectLst/>
                      </a:endParaRPr>
                    </a:p>
                  </a:txBody>
                  <a:tcPr marL="8003" marR="8003" marT="8003" marB="8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Selection requires an action such as a button or trigger press from the user to enable the Select state. When an Interactable is in the Select state, Unity considers the selecting Interactor to be interacting with it. For example, Selection can simulate picking up a grabbable object, holding a lever, or preparing to push a door that has focus via hovering.</a:t>
                      </a:r>
                    </a:p>
                  </a:txBody>
                  <a:tcPr marL="8003" marR="8003" marT="8003" marB="8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85093325"/>
                  </a:ext>
                </a:extLst>
              </a:tr>
              <a:tr h="2124004">
                <a:tc>
                  <a:txBody>
                    <a:bodyPr/>
                    <a:lstStyle/>
                    <a:p>
                      <a:pPr fontAlgn="t"/>
                      <a:r>
                        <a:rPr lang="en-US" sz="1600" b="1">
                          <a:effectLst/>
                        </a:rPr>
                        <a:t>Activate</a:t>
                      </a:r>
                      <a:endParaRPr lang="en-US" sz="1600">
                        <a:effectLst/>
                      </a:endParaRPr>
                    </a:p>
                  </a:txBody>
                  <a:tcPr marL="8003" marR="8003" marT="8003" marB="8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effectLst/>
                        </a:rPr>
                        <a:t>Activation is an extra action, typically mapped to a button or trigger that affects the currently selected object. This lets the user further interact with an object they've selected. The Activate action depends on the Interactable. For example, you can use Activate to toggle a grabbable flashlight on/off or shoot a ball launcher. You can hook the component to process Activate into an action without any additional code by hooking an existing callback using the Inspector window under </a:t>
                      </a:r>
                      <a:r>
                        <a:rPr lang="en-US" sz="1600" b="1" dirty="0">
                          <a:effectLst/>
                        </a:rPr>
                        <a:t>Interactable Events</a:t>
                      </a:r>
                      <a:r>
                        <a:rPr lang="en-US" sz="1600" dirty="0">
                          <a:effectLst/>
                        </a:rPr>
                        <a:t> and then add to </a:t>
                      </a:r>
                      <a:r>
                        <a:rPr lang="en-US" sz="1600" b="1" dirty="0">
                          <a:effectLst/>
                        </a:rPr>
                        <a:t>Activated</a:t>
                      </a:r>
                      <a:r>
                        <a:rPr lang="en-US" sz="1600" dirty="0">
                          <a:effectLst/>
                        </a:rPr>
                        <a:t> via </a:t>
                      </a:r>
                      <a:r>
                        <a:rPr lang="en-US" sz="1600" dirty="0" err="1">
                          <a:effectLst/>
                        </a:rPr>
                        <a:t>UnityEvents</a:t>
                      </a:r>
                      <a:r>
                        <a:rPr lang="en-US" sz="1600" dirty="0">
                          <a:effectLst/>
                        </a:rPr>
                        <a:t>.</a:t>
                      </a:r>
                    </a:p>
                  </a:txBody>
                  <a:tcPr marL="8003" marR="8003" marT="8003" marB="800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20205752"/>
                  </a:ext>
                </a:extLst>
              </a:tr>
            </a:tbl>
          </a:graphicData>
        </a:graphic>
      </p:graphicFrame>
      <p:sp>
        <p:nvSpPr>
          <p:cNvPr id="4" name="날짜 개체 틀 3">
            <a:extLst>
              <a:ext uri="{FF2B5EF4-FFF2-40B4-BE49-F238E27FC236}">
                <a16:creationId xmlns:a16="http://schemas.microsoft.com/office/drawing/2014/main" id="{7E49172E-C684-1CAA-A491-6415F1C6B8CE}"/>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32258D06-7EF0-FBD4-4EDE-BA141167653C}"/>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FE0BD8ED-3932-151E-4E99-999588A3AA36}"/>
              </a:ext>
            </a:extLst>
          </p:cNvPr>
          <p:cNvSpPr>
            <a:spLocks noGrp="1"/>
          </p:cNvSpPr>
          <p:nvPr>
            <p:ph type="sldNum" sz="quarter" idx="12"/>
          </p:nvPr>
        </p:nvSpPr>
        <p:spPr/>
        <p:txBody>
          <a:bodyPr/>
          <a:lstStyle/>
          <a:p>
            <a:fld id="{FABEA76D-AC0B-4A8D-A15D-FF0B16DFADCB}" type="slidenum">
              <a:rPr lang="ko-KR" altLang="en-US" smtClean="0"/>
              <a:t>13</a:t>
            </a:fld>
            <a:endParaRPr lang="ko-KR" altLang="en-US"/>
          </a:p>
        </p:txBody>
      </p:sp>
    </p:spTree>
    <p:extLst>
      <p:ext uri="{BB962C8B-B14F-4D97-AF65-F5344CB8AC3E}">
        <p14:creationId xmlns:p14="http://schemas.microsoft.com/office/powerpoint/2010/main" val="612535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151EF7-91AD-5CC4-0C0A-E293E6839E8B}"/>
              </a:ext>
            </a:extLst>
          </p:cNvPr>
          <p:cNvSpPr>
            <a:spLocks noGrp="1"/>
          </p:cNvSpPr>
          <p:nvPr>
            <p:ph type="title"/>
          </p:nvPr>
        </p:nvSpPr>
        <p:spPr/>
        <p:txBody>
          <a:bodyPr/>
          <a:lstStyle/>
          <a:p>
            <a:r>
              <a:rPr lang="en-US" dirty="0"/>
              <a:t>XR Interaction Architecture/Components</a:t>
            </a:r>
          </a:p>
        </p:txBody>
      </p:sp>
      <p:sp>
        <p:nvSpPr>
          <p:cNvPr id="3" name="내용 개체 틀 2">
            <a:extLst>
              <a:ext uri="{FF2B5EF4-FFF2-40B4-BE49-F238E27FC236}">
                <a16:creationId xmlns:a16="http://schemas.microsoft.com/office/drawing/2014/main" id="{CDA6DA2E-1586-E8F3-085A-D38CBBB0207A}"/>
              </a:ext>
            </a:extLst>
          </p:cNvPr>
          <p:cNvSpPr>
            <a:spLocks noGrp="1"/>
          </p:cNvSpPr>
          <p:nvPr>
            <p:ph idx="1"/>
          </p:nvPr>
        </p:nvSpPr>
        <p:spPr/>
        <p:txBody>
          <a:bodyPr/>
          <a:lstStyle/>
          <a:p>
            <a:r>
              <a:rPr lang="en-US" dirty="0"/>
              <a:t>Interactors</a:t>
            </a:r>
          </a:p>
          <a:p>
            <a:pPr lvl="1"/>
            <a:r>
              <a:rPr lang="en-US" dirty="0"/>
              <a:t>XR Ray Interactor</a:t>
            </a:r>
          </a:p>
          <a:p>
            <a:pPr lvl="1"/>
            <a:r>
              <a:rPr lang="ko-KR" altLang="en-US" dirty="0"/>
              <a:t>상호작용 가능한 물체의 </a:t>
            </a:r>
            <a:r>
              <a:rPr lang="ko-KR" altLang="en-US" dirty="0" err="1"/>
              <a:t>호버</a:t>
            </a:r>
            <a:r>
              <a:rPr lang="en-US" altLang="ko-KR" dirty="0"/>
              <a:t>, </a:t>
            </a:r>
            <a:r>
              <a:rPr lang="ko-KR" altLang="en-US" dirty="0"/>
              <a:t>선택동작을 관장한다</a:t>
            </a:r>
            <a:r>
              <a:rPr lang="en-US" altLang="ko-KR" dirty="0"/>
              <a:t>.</a:t>
            </a:r>
          </a:p>
          <a:p>
            <a:pPr lvl="1"/>
            <a:r>
              <a:rPr lang="ko-KR" altLang="en-US" dirty="0" err="1"/>
              <a:t>호버</a:t>
            </a:r>
            <a:r>
              <a:rPr lang="ko-KR" altLang="en-US" dirty="0"/>
              <a:t> 또는 선택된 물체의 목록을 생성한다</a:t>
            </a:r>
            <a:r>
              <a:rPr lang="en-US" altLang="ko-KR" dirty="0"/>
              <a:t>.</a:t>
            </a:r>
            <a:endParaRPr lang="en-US" dirty="0"/>
          </a:p>
          <a:p>
            <a:r>
              <a:rPr lang="en-US" dirty="0" err="1"/>
              <a:t>Interactables</a:t>
            </a:r>
            <a:endParaRPr lang="en-US" dirty="0"/>
          </a:p>
          <a:p>
            <a:pPr lvl="1"/>
            <a:r>
              <a:rPr lang="en-US" dirty="0"/>
              <a:t>Box, any Object in scene</a:t>
            </a:r>
          </a:p>
          <a:p>
            <a:pPr lvl="1"/>
            <a:r>
              <a:rPr lang="en-US" dirty="0"/>
              <a:t>Interaction</a:t>
            </a:r>
            <a:r>
              <a:rPr lang="ko-KR" altLang="en-US" dirty="0"/>
              <a:t> 상태에 따른 행동을 정의한다</a:t>
            </a:r>
            <a:r>
              <a:rPr lang="en-US" altLang="ko-KR" dirty="0"/>
              <a:t>.</a:t>
            </a:r>
            <a:endParaRPr lang="en-US" dirty="0"/>
          </a:p>
          <a:p>
            <a:r>
              <a:rPr lang="en-US" dirty="0"/>
              <a:t>Interaction Manager</a:t>
            </a:r>
          </a:p>
          <a:p>
            <a:pPr lvl="1"/>
            <a:r>
              <a:rPr lang="en-US" dirty="0"/>
              <a:t>XR Interaction Manager</a:t>
            </a:r>
          </a:p>
          <a:p>
            <a:pPr lvl="1"/>
            <a:r>
              <a:rPr lang="en-US" dirty="0"/>
              <a:t>Interactor</a:t>
            </a:r>
            <a:r>
              <a:rPr lang="ko-KR" altLang="en-US" dirty="0"/>
              <a:t>와 </a:t>
            </a:r>
            <a:r>
              <a:rPr lang="en-US" altLang="ko-KR" dirty="0"/>
              <a:t>Interactable </a:t>
            </a:r>
            <a:r>
              <a:rPr lang="ko-KR" altLang="en-US" dirty="0"/>
              <a:t>사이의 상호작용의 상태를 전환한다</a:t>
            </a:r>
            <a:r>
              <a:rPr lang="en-US" altLang="ko-KR" dirty="0"/>
              <a:t>.</a:t>
            </a:r>
            <a:endParaRPr lang="en-US" dirty="0"/>
          </a:p>
        </p:txBody>
      </p:sp>
      <p:sp>
        <p:nvSpPr>
          <p:cNvPr id="4" name="날짜 개체 틀 3">
            <a:extLst>
              <a:ext uri="{FF2B5EF4-FFF2-40B4-BE49-F238E27FC236}">
                <a16:creationId xmlns:a16="http://schemas.microsoft.com/office/drawing/2014/main" id="{E0DCA30D-CF52-2098-3B60-16CE0D63057D}"/>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FDBF5CEF-3BA0-3EBA-24B9-63D48C38FEEF}"/>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934BDF36-BCA2-14A7-DE73-4625BE6708BD}"/>
              </a:ext>
            </a:extLst>
          </p:cNvPr>
          <p:cNvSpPr>
            <a:spLocks noGrp="1"/>
          </p:cNvSpPr>
          <p:nvPr>
            <p:ph type="sldNum" sz="quarter" idx="12"/>
          </p:nvPr>
        </p:nvSpPr>
        <p:spPr/>
        <p:txBody>
          <a:bodyPr/>
          <a:lstStyle/>
          <a:p>
            <a:fld id="{FABEA76D-AC0B-4A8D-A15D-FF0B16DFADCB}" type="slidenum">
              <a:rPr lang="ko-KR" altLang="en-US" smtClean="0"/>
              <a:t>14</a:t>
            </a:fld>
            <a:endParaRPr lang="ko-KR" altLang="en-US"/>
          </a:p>
        </p:txBody>
      </p:sp>
      <p:pic>
        <p:nvPicPr>
          <p:cNvPr id="8" name="그림 7">
            <a:extLst>
              <a:ext uri="{FF2B5EF4-FFF2-40B4-BE49-F238E27FC236}">
                <a16:creationId xmlns:a16="http://schemas.microsoft.com/office/drawing/2014/main" id="{A96436CA-4E17-1E4E-D4F3-DF4CF512D98A}"/>
              </a:ext>
            </a:extLst>
          </p:cNvPr>
          <p:cNvPicPr>
            <a:picLocks noChangeAspect="1"/>
          </p:cNvPicPr>
          <p:nvPr/>
        </p:nvPicPr>
        <p:blipFill>
          <a:blip r:embed="rId2"/>
          <a:stretch>
            <a:fillRect/>
          </a:stretch>
        </p:blipFill>
        <p:spPr>
          <a:xfrm>
            <a:off x="8794678" y="2495023"/>
            <a:ext cx="3354351" cy="3122527"/>
          </a:xfrm>
          <a:prstGeom prst="rect">
            <a:avLst/>
          </a:prstGeom>
        </p:spPr>
      </p:pic>
      <p:sp>
        <p:nvSpPr>
          <p:cNvPr id="9" name="TextBox 8">
            <a:extLst>
              <a:ext uri="{FF2B5EF4-FFF2-40B4-BE49-F238E27FC236}">
                <a16:creationId xmlns:a16="http://schemas.microsoft.com/office/drawing/2014/main" id="{CF27F923-5A1E-6A8E-2D3C-7677DA1FCEE0}"/>
              </a:ext>
            </a:extLst>
          </p:cNvPr>
          <p:cNvSpPr txBox="1"/>
          <p:nvPr/>
        </p:nvSpPr>
        <p:spPr>
          <a:xfrm>
            <a:off x="10648478" y="3762303"/>
            <a:ext cx="1410643" cy="369332"/>
          </a:xfrm>
          <a:prstGeom prst="rect">
            <a:avLst/>
          </a:prstGeom>
          <a:solidFill>
            <a:srgbClr val="FFFF00"/>
          </a:solidFill>
        </p:spPr>
        <p:txBody>
          <a:bodyPr wrap="none" rtlCol="0">
            <a:spAutoFit/>
          </a:bodyPr>
          <a:lstStyle/>
          <a:p>
            <a:r>
              <a:rPr lang="en-US" dirty="0"/>
              <a:t>Interactable</a:t>
            </a:r>
          </a:p>
        </p:txBody>
      </p:sp>
      <p:sp>
        <p:nvSpPr>
          <p:cNvPr id="10" name="TextBox 9">
            <a:extLst>
              <a:ext uri="{FF2B5EF4-FFF2-40B4-BE49-F238E27FC236}">
                <a16:creationId xmlns:a16="http://schemas.microsoft.com/office/drawing/2014/main" id="{B66841B7-1C76-5235-528D-6E1E63E4E732}"/>
              </a:ext>
            </a:extLst>
          </p:cNvPr>
          <p:cNvSpPr txBox="1"/>
          <p:nvPr/>
        </p:nvSpPr>
        <p:spPr>
          <a:xfrm>
            <a:off x="9583389" y="2873606"/>
            <a:ext cx="1190711" cy="369332"/>
          </a:xfrm>
          <a:prstGeom prst="rect">
            <a:avLst/>
          </a:prstGeom>
          <a:solidFill>
            <a:srgbClr val="FFFF00"/>
          </a:solidFill>
        </p:spPr>
        <p:txBody>
          <a:bodyPr wrap="none" rtlCol="0">
            <a:spAutoFit/>
          </a:bodyPr>
          <a:lstStyle/>
          <a:p>
            <a:r>
              <a:rPr lang="en-US" dirty="0"/>
              <a:t>Interactor</a:t>
            </a:r>
          </a:p>
        </p:txBody>
      </p:sp>
      <p:sp>
        <p:nvSpPr>
          <p:cNvPr id="11" name="TextBox 10">
            <a:extLst>
              <a:ext uri="{FF2B5EF4-FFF2-40B4-BE49-F238E27FC236}">
                <a16:creationId xmlns:a16="http://schemas.microsoft.com/office/drawing/2014/main" id="{30A80809-B911-A0CC-2A71-452E90478D4E}"/>
              </a:ext>
            </a:extLst>
          </p:cNvPr>
          <p:cNvSpPr txBox="1"/>
          <p:nvPr/>
        </p:nvSpPr>
        <p:spPr>
          <a:xfrm>
            <a:off x="8696034" y="3641124"/>
            <a:ext cx="1300036" cy="646331"/>
          </a:xfrm>
          <a:prstGeom prst="rect">
            <a:avLst/>
          </a:prstGeom>
          <a:solidFill>
            <a:srgbClr val="FFFF00"/>
          </a:solidFill>
        </p:spPr>
        <p:txBody>
          <a:bodyPr wrap="none" rtlCol="0">
            <a:spAutoFit/>
          </a:bodyPr>
          <a:lstStyle/>
          <a:p>
            <a:r>
              <a:rPr lang="en-US" dirty="0"/>
              <a:t>Interaction</a:t>
            </a:r>
            <a:br>
              <a:rPr lang="en-US" dirty="0"/>
            </a:br>
            <a:r>
              <a:rPr lang="en-US" dirty="0"/>
              <a:t>Manager</a:t>
            </a:r>
          </a:p>
        </p:txBody>
      </p:sp>
      <p:cxnSp>
        <p:nvCxnSpPr>
          <p:cNvPr id="13" name="직선 연결선 12">
            <a:extLst>
              <a:ext uri="{FF2B5EF4-FFF2-40B4-BE49-F238E27FC236}">
                <a16:creationId xmlns:a16="http://schemas.microsoft.com/office/drawing/2014/main" id="{AD746C29-E3D6-D624-3EC8-F9934D9801B8}"/>
              </a:ext>
            </a:extLst>
          </p:cNvPr>
          <p:cNvCxnSpPr>
            <a:cxnSpLocks/>
          </p:cNvCxnSpPr>
          <p:nvPr/>
        </p:nvCxnSpPr>
        <p:spPr>
          <a:xfrm>
            <a:off x="9483047" y="3293181"/>
            <a:ext cx="1582220" cy="9603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232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151EF7-91AD-5CC4-0C0A-E293E6839E8B}"/>
              </a:ext>
            </a:extLst>
          </p:cNvPr>
          <p:cNvSpPr>
            <a:spLocks noGrp="1"/>
          </p:cNvSpPr>
          <p:nvPr>
            <p:ph type="title"/>
          </p:nvPr>
        </p:nvSpPr>
        <p:spPr/>
        <p:txBody>
          <a:bodyPr/>
          <a:lstStyle/>
          <a:p>
            <a:r>
              <a:rPr lang="en-US" dirty="0"/>
              <a:t>XR Interaction Architecture/Components</a:t>
            </a:r>
          </a:p>
        </p:txBody>
      </p:sp>
      <p:sp>
        <p:nvSpPr>
          <p:cNvPr id="3" name="내용 개체 틀 2">
            <a:extLst>
              <a:ext uri="{FF2B5EF4-FFF2-40B4-BE49-F238E27FC236}">
                <a16:creationId xmlns:a16="http://schemas.microsoft.com/office/drawing/2014/main" id="{CDA6DA2E-1586-E8F3-085A-D38CBBB0207A}"/>
              </a:ext>
            </a:extLst>
          </p:cNvPr>
          <p:cNvSpPr>
            <a:spLocks noGrp="1"/>
          </p:cNvSpPr>
          <p:nvPr>
            <p:ph idx="1"/>
          </p:nvPr>
        </p:nvSpPr>
        <p:spPr/>
        <p:txBody>
          <a:bodyPr/>
          <a:lstStyle/>
          <a:p>
            <a:r>
              <a:rPr lang="en-US" dirty="0"/>
              <a:t>Controllers</a:t>
            </a:r>
          </a:p>
          <a:p>
            <a:pPr lvl="1"/>
            <a:r>
              <a:rPr lang="en-US" dirty="0"/>
              <a:t>XR Controller</a:t>
            </a:r>
          </a:p>
          <a:p>
            <a:pPr lvl="1"/>
            <a:r>
              <a:rPr lang="ko-KR" altLang="en-US" dirty="0"/>
              <a:t>입력 값들을 받아들이고 연결하는 역할을 한다</a:t>
            </a:r>
            <a:r>
              <a:rPr lang="en-US" altLang="ko-KR" dirty="0"/>
              <a:t>.</a:t>
            </a:r>
          </a:p>
          <a:p>
            <a:pPr lvl="1"/>
            <a:r>
              <a:rPr lang="ko-KR" altLang="en-US" dirty="0"/>
              <a:t>여러 개의 </a:t>
            </a:r>
            <a:r>
              <a:rPr lang="en-US" altLang="ko-KR" dirty="0"/>
              <a:t>Controller </a:t>
            </a:r>
            <a:r>
              <a:rPr lang="ko-KR" altLang="en-US" dirty="0"/>
              <a:t>를 가질 수 있다</a:t>
            </a:r>
            <a:r>
              <a:rPr lang="en-US" altLang="ko-KR" dirty="0"/>
              <a:t>.</a:t>
            </a:r>
            <a:endParaRPr lang="en-US" dirty="0"/>
          </a:p>
          <a:p>
            <a:r>
              <a:rPr lang="en-US" dirty="0"/>
              <a:t>Controller Recorder</a:t>
            </a:r>
          </a:p>
          <a:p>
            <a:pPr lvl="1"/>
            <a:r>
              <a:rPr lang="ko-KR" altLang="en-US" dirty="0" err="1"/>
              <a:t>콘트롤러의</a:t>
            </a:r>
            <a:r>
              <a:rPr lang="ko-KR" altLang="en-US" dirty="0"/>
              <a:t> 입력을 기록할 수 있다</a:t>
            </a:r>
            <a:r>
              <a:rPr lang="en-US" altLang="ko-KR" dirty="0"/>
              <a:t>.</a:t>
            </a:r>
            <a:endParaRPr lang="en-US" dirty="0"/>
          </a:p>
          <a:p>
            <a:pPr lvl="1"/>
            <a:r>
              <a:rPr lang="ko-KR" altLang="en-US" dirty="0" err="1"/>
              <a:t>콘트롤러</a:t>
            </a:r>
            <a:r>
              <a:rPr lang="ko-KR" altLang="en-US" dirty="0"/>
              <a:t> 없이 코드를 테스트할 때 유용한다</a:t>
            </a:r>
            <a:r>
              <a:rPr lang="en-US" altLang="ko-KR" dirty="0"/>
              <a:t>.</a:t>
            </a:r>
            <a:endParaRPr lang="en-US" dirty="0"/>
          </a:p>
        </p:txBody>
      </p:sp>
      <p:sp>
        <p:nvSpPr>
          <p:cNvPr id="4" name="날짜 개체 틀 3">
            <a:extLst>
              <a:ext uri="{FF2B5EF4-FFF2-40B4-BE49-F238E27FC236}">
                <a16:creationId xmlns:a16="http://schemas.microsoft.com/office/drawing/2014/main" id="{E0DCA30D-CF52-2098-3B60-16CE0D63057D}"/>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FDBF5CEF-3BA0-3EBA-24B9-63D48C38FEEF}"/>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934BDF36-BCA2-14A7-DE73-4625BE6708BD}"/>
              </a:ext>
            </a:extLst>
          </p:cNvPr>
          <p:cNvSpPr>
            <a:spLocks noGrp="1"/>
          </p:cNvSpPr>
          <p:nvPr>
            <p:ph type="sldNum" sz="quarter" idx="12"/>
          </p:nvPr>
        </p:nvSpPr>
        <p:spPr/>
        <p:txBody>
          <a:bodyPr/>
          <a:lstStyle/>
          <a:p>
            <a:fld id="{FABEA76D-AC0B-4A8D-A15D-FF0B16DFADCB}" type="slidenum">
              <a:rPr lang="ko-KR" altLang="en-US" smtClean="0"/>
              <a:t>15</a:t>
            </a:fld>
            <a:endParaRPr lang="ko-KR" altLang="en-US"/>
          </a:p>
        </p:txBody>
      </p:sp>
    </p:spTree>
    <p:extLst>
      <p:ext uri="{BB962C8B-B14F-4D97-AF65-F5344CB8AC3E}">
        <p14:creationId xmlns:p14="http://schemas.microsoft.com/office/powerpoint/2010/main" val="409845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72EC98-6A57-16E5-6EA2-839927BF028F}"/>
              </a:ext>
            </a:extLst>
          </p:cNvPr>
          <p:cNvSpPr>
            <a:spLocks noGrp="1"/>
          </p:cNvSpPr>
          <p:nvPr>
            <p:ph type="title"/>
          </p:nvPr>
        </p:nvSpPr>
        <p:spPr/>
        <p:txBody>
          <a:bodyPr/>
          <a:lstStyle/>
          <a:p>
            <a:r>
              <a:rPr lang="en-US" dirty="0"/>
              <a:t>Locomotion</a:t>
            </a:r>
            <a:r>
              <a:rPr lang="ko-KR" altLang="en-US" dirty="0"/>
              <a:t> 시스템</a:t>
            </a:r>
            <a:endParaRPr lang="en-US" dirty="0"/>
          </a:p>
        </p:txBody>
      </p:sp>
      <p:sp>
        <p:nvSpPr>
          <p:cNvPr id="3" name="내용 개체 틀 2">
            <a:extLst>
              <a:ext uri="{FF2B5EF4-FFF2-40B4-BE49-F238E27FC236}">
                <a16:creationId xmlns:a16="http://schemas.microsoft.com/office/drawing/2014/main" id="{AA21BFBA-381D-2534-B041-9518A436524E}"/>
              </a:ext>
            </a:extLst>
          </p:cNvPr>
          <p:cNvSpPr>
            <a:spLocks noGrp="1"/>
          </p:cNvSpPr>
          <p:nvPr>
            <p:ph idx="1"/>
          </p:nvPr>
        </p:nvSpPr>
        <p:spPr/>
        <p:txBody>
          <a:bodyPr/>
          <a:lstStyle/>
          <a:p>
            <a:r>
              <a:rPr lang="en-US" dirty="0"/>
              <a:t>XR Origin</a:t>
            </a:r>
            <a:r>
              <a:rPr lang="ko-KR" altLang="en-US" dirty="0"/>
              <a:t>이 장면을 움직일 수 있도록 한다</a:t>
            </a:r>
            <a:r>
              <a:rPr lang="en-US" altLang="ko-KR" dirty="0"/>
              <a:t>.</a:t>
            </a:r>
          </a:p>
          <a:p>
            <a:r>
              <a:rPr lang="en-US" dirty="0"/>
              <a:t>Components</a:t>
            </a:r>
          </a:p>
          <a:p>
            <a:pPr lvl="1"/>
            <a:r>
              <a:rPr lang="en-US" dirty="0"/>
              <a:t>XR</a:t>
            </a:r>
            <a:r>
              <a:rPr lang="ko-KR" altLang="en-US" dirty="0"/>
              <a:t> </a:t>
            </a:r>
            <a:r>
              <a:rPr lang="en-US" altLang="ko-KR" dirty="0"/>
              <a:t>Origin:</a:t>
            </a:r>
            <a:r>
              <a:rPr lang="ko-KR" altLang="en-US" dirty="0"/>
              <a:t> 사용자</a:t>
            </a:r>
            <a:endParaRPr lang="en-US" altLang="ko-KR" dirty="0"/>
          </a:p>
          <a:p>
            <a:pPr lvl="1"/>
            <a:r>
              <a:rPr lang="en-US" dirty="0"/>
              <a:t>Locomotion System</a:t>
            </a:r>
          </a:p>
          <a:p>
            <a:pPr lvl="1"/>
            <a:r>
              <a:rPr lang="en-US" dirty="0"/>
              <a:t>Teleportation Provider/</a:t>
            </a:r>
            <a:r>
              <a:rPr lang="en-US" dirty="0" err="1"/>
              <a:t>Interactables</a:t>
            </a:r>
            <a:endParaRPr lang="en-US" dirty="0"/>
          </a:p>
          <a:p>
            <a:pPr lvl="1"/>
            <a:r>
              <a:rPr lang="en-US" dirty="0"/>
              <a:t>Snap Turn Provider</a:t>
            </a:r>
          </a:p>
          <a:p>
            <a:pPr lvl="1"/>
            <a:r>
              <a:rPr lang="en-US" dirty="0"/>
              <a:t>Continuous Turn Provider</a:t>
            </a:r>
          </a:p>
          <a:p>
            <a:pPr lvl="1"/>
            <a:r>
              <a:rPr lang="en-US" dirty="0"/>
              <a:t>Continuous Move Provider</a:t>
            </a:r>
          </a:p>
          <a:p>
            <a:pPr lvl="1"/>
            <a:r>
              <a:rPr lang="en-US" dirty="0"/>
              <a:t>Grab Move Provider</a:t>
            </a:r>
          </a:p>
          <a:p>
            <a:pPr lvl="1"/>
            <a:r>
              <a:rPr lang="en-US" dirty="0"/>
              <a:t>Two Handed Grab Move Provider</a:t>
            </a:r>
          </a:p>
        </p:txBody>
      </p:sp>
      <p:sp>
        <p:nvSpPr>
          <p:cNvPr id="4" name="날짜 개체 틀 3">
            <a:extLst>
              <a:ext uri="{FF2B5EF4-FFF2-40B4-BE49-F238E27FC236}">
                <a16:creationId xmlns:a16="http://schemas.microsoft.com/office/drawing/2014/main" id="{B9E049F3-A0D6-4FA9-7F4A-BC60DAD51BFD}"/>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250A8778-57EC-127C-7EB1-6A040B954E2A}"/>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BE9D038C-761E-DC8C-983B-606E94E2242F}"/>
              </a:ext>
            </a:extLst>
          </p:cNvPr>
          <p:cNvSpPr>
            <a:spLocks noGrp="1"/>
          </p:cNvSpPr>
          <p:nvPr>
            <p:ph type="sldNum" sz="quarter" idx="12"/>
          </p:nvPr>
        </p:nvSpPr>
        <p:spPr/>
        <p:txBody>
          <a:bodyPr/>
          <a:lstStyle/>
          <a:p>
            <a:fld id="{FABEA76D-AC0B-4A8D-A15D-FF0B16DFADCB}" type="slidenum">
              <a:rPr lang="ko-KR" altLang="en-US" smtClean="0"/>
              <a:t>16</a:t>
            </a:fld>
            <a:endParaRPr lang="ko-KR" altLang="en-US"/>
          </a:p>
        </p:txBody>
      </p:sp>
    </p:spTree>
    <p:extLst>
      <p:ext uri="{BB962C8B-B14F-4D97-AF65-F5344CB8AC3E}">
        <p14:creationId xmlns:p14="http://schemas.microsoft.com/office/powerpoint/2010/main" val="811840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F1F841-DDC3-C85E-24A5-7C6D86CE2C82}"/>
              </a:ext>
            </a:extLst>
          </p:cNvPr>
          <p:cNvSpPr>
            <a:spLocks noGrp="1"/>
          </p:cNvSpPr>
          <p:nvPr>
            <p:ph type="title"/>
          </p:nvPr>
        </p:nvSpPr>
        <p:spPr/>
        <p:txBody>
          <a:bodyPr/>
          <a:lstStyle/>
          <a:p>
            <a:r>
              <a:rPr lang="en-US" dirty="0"/>
              <a:t>Locomotion System</a:t>
            </a:r>
          </a:p>
        </p:txBody>
      </p:sp>
      <p:sp>
        <p:nvSpPr>
          <p:cNvPr id="3" name="내용 개체 틀 2">
            <a:extLst>
              <a:ext uri="{FF2B5EF4-FFF2-40B4-BE49-F238E27FC236}">
                <a16:creationId xmlns:a16="http://schemas.microsoft.com/office/drawing/2014/main" id="{A052920A-F234-CB02-51BD-0451653CECB9}"/>
              </a:ext>
            </a:extLst>
          </p:cNvPr>
          <p:cNvSpPr>
            <a:spLocks noGrp="1"/>
          </p:cNvSpPr>
          <p:nvPr>
            <p:ph idx="1"/>
          </p:nvPr>
        </p:nvSpPr>
        <p:spPr/>
        <p:txBody>
          <a:bodyPr/>
          <a:lstStyle/>
          <a:p>
            <a:endParaRPr lang="en-US"/>
          </a:p>
        </p:txBody>
      </p:sp>
      <p:sp>
        <p:nvSpPr>
          <p:cNvPr id="4" name="날짜 개체 틀 3">
            <a:extLst>
              <a:ext uri="{FF2B5EF4-FFF2-40B4-BE49-F238E27FC236}">
                <a16:creationId xmlns:a16="http://schemas.microsoft.com/office/drawing/2014/main" id="{3CE06884-6523-2565-EDC0-EFEB19A07933}"/>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0B3EA1E3-2815-6513-B9BA-D97B2A301439}"/>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02781CF3-415A-3C3E-2D0F-21F4D150FA2B}"/>
              </a:ext>
            </a:extLst>
          </p:cNvPr>
          <p:cNvSpPr>
            <a:spLocks noGrp="1"/>
          </p:cNvSpPr>
          <p:nvPr>
            <p:ph type="sldNum" sz="quarter" idx="12"/>
          </p:nvPr>
        </p:nvSpPr>
        <p:spPr/>
        <p:txBody>
          <a:bodyPr/>
          <a:lstStyle/>
          <a:p>
            <a:fld id="{FABEA76D-AC0B-4A8D-A15D-FF0B16DFADCB}" type="slidenum">
              <a:rPr lang="ko-KR" altLang="en-US" smtClean="0"/>
              <a:t>17</a:t>
            </a:fld>
            <a:endParaRPr lang="ko-KR" altLang="en-US"/>
          </a:p>
        </p:txBody>
      </p:sp>
      <p:pic>
        <p:nvPicPr>
          <p:cNvPr id="8" name="그림 7">
            <a:extLst>
              <a:ext uri="{FF2B5EF4-FFF2-40B4-BE49-F238E27FC236}">
                <a16:creationId xmlns:a16="http://schemas.microsoft.com/office/drawing/2014/main" id="{4536B95E-C977-AB24-AD4B-6F39D530CFCB}"/>
              </a:ext>
            </a:extLst>
          </p:cNvPr>
          <p:cNvPicPr>
            <a:picLocks noChangeAspect="1"/>
          </p:cNvPicPr>
          <p:nvPr/>
        </p:nvPicPr>
        <p:blipFill>
          <a:blip r:embed="rId2"/>
          <a:stretch>
            <a:fillRect/>
          </a:stretch>
        </p:blipFill>
        <p:spPr>
          <a:xfrm>
            <a:off x="66194" y="1314718"/>
            <a:ext cx="3201512" cy="3565508"/>
          </a:xfrm>
          <a:prstGeom prst="rect">
            <a:avLst/>
          </a:prstGeom>
        </p:spPr>
      </p:pic>
      <p:pic>
        <p:nvPicPr>
          <p:cNvPr id="10" name="그림 9">
            <a:extLst>
              <a:ext uri="{FF2B5EF4-FFF2-40B4-BE49-F238E27FC236}">
                <a16:creationId xmlns:a16="http://schemas.microsoft.com/office/drawing/2014/main" id="{B0E42D36-19A3-B14C-6136-77C801F9E068}"/>
              </a:ext>
            </a:extLst>
          </p:cNvPr>
          <p:cNvPicPr>
            <a:picLocks noChangeAspect="1"/>
          </p:cNvPicPr>
          <p:nvPr/>
        </p:nvPicPr>
        <p:blipFill>
          <a:blip r:embed="rId3"/>
          <a:stretch>
            <a:fillRect/>
          </a:stretch>
        </p:blipFill>
        <p:spPr>
          <a:xfrm>
            <a:off x="8153400" y="-7706"/>
            <a:ext cx="2803562" cy="6858000"/>
          </a:xfrm>
          <a:prstGeom prst="rect">
            <a:avLst/>
          </a:prstGeom>
        </p:spPr>
      </p:pic>
      <p:pic>
        <p:nvPicPr>
          <p:cNvPr id="12" name="그림 11">
            <a:extLst>
              <a:ext uri="{FF2B5EF4-FFF2-40B4-BE49-F238E27FC236}">
                <a16:creationId xmlns:a16="http://schemas.microsoft.com/office/drawing/2014/main" id="{C65349E3-8FA8-DE3C-2EC1-8121D1C015F0}"/>
              </a:ext>
            </a:extLst>
          </p:cNvPr>
          <p:cNvPicPr>
            <a:picLocks noChangeAspect="1"/>
          </p:cNvPicPr>
          <p:nvPr/>
        </p:nvPicPr>
        <p:blipFill>
          <a:blip r:embed="rId4"/>
          <a:stretch>
            <a:fillRect/>
          </a:stretch>
        </p:blipFill>
        <p:spPr>
          <a:xfrm>
            <a:off x="3513762" y="1403012"/>
            <a:ext cx="4013649" cy="4429124"/>
          </a:xfrm>
          <a:prstGeom prst="rect">
            <a:avLst/>
          </a:prstGeom>
        </p:spPr>
      </p:pic>
      <p:sp>
        <p:nvSpPr>
          <p:cNvPr id="13" name="사각형: 둥근 모서리 12">
            <a:extLst>
              <a:ext uri="{FF2B5EF4-FFF2-40B4-BE49-F238E27FC236}">
                <a16:creationId xmlns:a16="http://schemas.microsoft.com/office/drawing/2014/main" id="{807F36A4-07A6-8C2A-FBEF-3CE08828A7AF}"/>
              </a:ext>
            </a:extLst>
          </p:cNvPr>
          <p:cNvSpPr/>
          <p:nvPr/>
        </p:nvSpPr>
        <p:spPr>
          <a:xfrm>
            <a:off x="752186" y="2802156"/>
            <a:ext cx="1218076" cy="2953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사각형: 둥근 모서리 13">
            <a:extLst>
              <a:ext uri="{FF2B5EF4-FFF2-40B4-BE49-F238E27FC236}">
                <a16:creationId xmlns:a16="http://schemas.microsoft.com/office/drawing/2014/main" id="{023193D1-7303-74D9-30C0-FB823B0D97B0}"/>
              </a:ext>
            </a:extLst>
          </p:cNvPr>
          <p:cNvSpPr/>
          <p:nvPr/>
        </p:nvSpPr>
        <p:spPr>
          <a:xfrm>
            <a:off x="8101632" y="856977"/>
            <a:ext cx="2984183" cy="5939377"/>
          </a:xfrm>
          <a:prstGeom prst="roundRect">
            <a:avLst>
              <a:gd name="adj" fmla="val 3756"/>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18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0548EA-8562-75F0-20CB-44F255202566}"/>
              </a:ext>
            </a:extLst>
          </p:cNvPr>
          <p:cNvSpPr>
            <a:spLocks noGrp="1"/>
          </p:cNvSpPr>
          <p:nvPr>
            <p:ph type="title"/>
          </p:nvPr>
        </p:nvSpPr>
        <p:spPr/>
        <p:txBody>
          <a:bodyPr/>
          <a:lstStyle/>
          <a:p>
            <a:r>
              <a:rPr lang="en-US" dirty="0"/>
              <a:t>Locomotion/XR Origin</a:t>
            </a:r>
          </a:p>
        </p:txBody>
      </p:sp>
      <p:graphicFrame>
        <p:nvGraphicFramePr>
          <p:cNvPr id="12" name="내용 개체 틀 11">
            <a:extLst>
              <a:ext uri="{FF2B5EF4-FFF2-40B4-BE49-F238E27FC236}">
                <a16:creationId xmlns:a16="http://schemas.microsoft.com/office/drawing/2014/main" id="{B831DEE9-229E-0F7D-8B3F-B4C63AE6521C}"/>
              </a:ext>
            </a:extLst>
          </p:cNvPr>
          <p:cNvGraphicFramePr>
            <a:graphicFrameLocks noGrp="1"/>
          </p:cNvGraphicFramePr>
          <p:nvPr>
            <p:ph idx="1"/>
            <p:extLst>
              <p:ext uri="{D42A27DB-BD31-4B8C-83A1-F6EECF244321}">
                <p14:modId xmlns:p14="http://schemas.microsoft.com/office/powerpoint/2010/main" val="2455528926"/>
              </p:ext>
            </p:extLst>
          </p:nvPr>
        </p:nvGraphicFramePr>
        <p:xfrm>
          <a:off x="838200" y="3537417"/>
          <a:ext cx="10433408" cy="2839087"/>
        </p:xfrm>
        <a:graphic>
          <a:graphicData uri="http://schemas.openxmlformats.org/drawingml/2006/table">
            <a:tbl>
              <a:tblPr/>
              <a:tblGrid>
                <a:gridCol w="2625047">
                  <a:extLst>
                    <a:ext uri="{9D8B030D-6E8A-4147-A177-3AD203B41FA5}">
                      <a16:colId xmlns:a16="http://schemas.microsoft.com/office/drawing/2014/main" val="1853864339"/>
                    </a:ext>
                  </a:extLst>
                </a:gridCol>
                <a:gridCol w="7808361">
                  <a:extLst>
                    <a:ext uri="{9D8B030D-6E8A-4147-A177-3AD203B41FA5}">
                      <a16:colId xmlns:a16="http://schemas.microsoft.com/office/drawing/2014/main" val="2130429117"/>
                    </a:ext>
                  </a:extLst>
                </a:gridCol>
              </a:tblGrid>
              <a:tr h="217841">
                <a:tc>
                  <a:txBody>
                    <a:bodyPr/>
                    <a:lstStyle/>
                    <a:p>
                      <a:pPr algn="l" fontAlgn="b"/>
                      <a:r>
                        <a:rPr lang="en-US" sz="1400" b="1" dirty="0">
                          <a:effectLst/>
                        </a:rPr>
                        <a:t>Property</a:t>
                      </a:r>
                      <a:endParaRPr lang="en-US" sz="1400" dirty="0">
                        <a:effectLst/>
                      </a:endParaRPr>
                    </a:p>
                  </a:txBody>
                  <a:tcPr marL="12469" marR="12469" marT="12469" marB="12469"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604AD9"/>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400" b="1">
                          <a:effectLst/>
                        </a:rPr>
                        <a:t>Description</a:t>
                      </a:r>
                      <a:endParaRPr lang="en-US" sz="1400">
                        <a:effectLst/>
                      </a:endParaRPr>
                    </a:p>
                  </a:txBody>
                  <a:tcPr marL="12469" marR="12469" marT="12469" marB="12469"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404CD9"/>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42108842"/>
                  </a:ext>
                </a:extLst>
              </a:tr>
              <a:tr h="412885">
                <a:tc>
                  <a:txBody>
                    <a:bodyPr/>
                    <a:lstStyle/>
                    <a:p>
                      <a:pPr fontAlgn="t"/>
                      <a:r>
                        <a:rPr lang="en-US" sz="1400" b="1">
                          <a:effectLst/>
                        </a:rPr>
                        <a:t>Origin Base Game Object</a:t>
                      </a:r>
                      <a:endParaRPr lang="en-US" sz="1400">
                        <a:effectLst/>
                      </a:endParaRPr>
                    </a:p>
                  </a:txBody>
                  <a:tcPr marL="12469" marR="12469" marT="12469" marB="1246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a:effectLst/>
                        </a:rPr>
                        <a:t>Indicates which GameObject acts as the Transform from tracking space into world space. In the recommended hierarchy, this is the XR Origin GameObject.</a:t>
                      </a:r>
                    </a:p>
                  </a:txBody>
                  <a:tcPr marL="12469" marR="12469" marT="12469" marB="1246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34138386"/>
                  </a:ext>
                </a:extLst>
              </a:tr>
              <a:tr h="412885">
                <a:tc>
                  <a:txBody>
                    <a:bodyPr/>
                    <a:lstStyle/>
                    <a:p>
                      <a:pPr fontAlgn="t"/>
                      <a:r>
                        <a:rPr lang="en-US" sz="1400" b="1">
                          <a:effectLst/>
                        </a:rPr>
                        <a:t>Camera Floor Offset Object</a:t>
                      </a:r>
                      <a:endParaRPr lang="en-US" sz="1400">
                        <a:effectLst/>
                      </a:endParaRPr>
                    </a:p>
                  </a:txBody>
                  <a:tcPr marL="12469" marR="12469" marT="12469" marB="1246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Sets which GameObject has a vertical offset applied if the device tracking origin doesn't contain the user's height.</a:t>
                      </a:r>
                    </a:p>
                  </a:txBody>
                  <a:tcPr marL="12469" marR="12469" marT="12469" marB="1246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06398588"/>
                  </a:ext>
                </a:extLst>
              </a:tr>
              <a:tr h="607929">
                <a:tc>
                  <a:txBody>
                    <a:bodyPr/>
                    <a:lstStyle/>
                    <a:p>
                      <a:pPr fontAlgn="t"/>
                      <a:r>
                        <a:rPr lang="en-US" sz="1400" b="1" dirty="0">
                          <a:effectLst/>
                        </a:rPr>
                        <a:t>Camera Game Object</a:t>
                      </a:r>
                      <a:endParaRPr lang="en-US" sz="1400" dirty="0">
                        <a:effectLst/>
                      </a:endParaRPr>
                    </a:p>
                  </a:txBody>
                  <a:tcPr marL="12469" marR="12469" marT="12469" marB="1246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400" dirty="0">
                          <a:effectLst/>
                        </a:rPr>
                        <a:t>Indicates which </a:t>
                      </a:r>
                      <a:r>
                        <a:rPr lang="en-US" sz="1400" dirty="0" err="1">
                          <a:effectLst/>
                        </a:rPr>
                        <a:t>GameObject</a:t>
                      </a:r>
                      <a:r>
                        <a:rPr lang="en-US" sz="1400" dirty="0">
                          <a:effectLst/>
                        </a:rPr>
                        <a:t> holds the user's Camera. This is important because the user's Camera might not be at the origin of the tracking volume. In the suggested hierarchy, this is the Camera </a:t>
                      </a:r>
                      <a:r>
                        <a:rPr lang="en-US" sz="1400" dirty="0" err="1">
                          <a:effectLst/>
                        </a:rPr>
                        <a:t>GameObject</a:t>
                      </a:r>
                      <a:r>
                        <a:rPr lang="en-US" sz="1400" dirty="0">
                          <a:effectLst/>
                        </a:rPr>
                        <a:t>.</a:t>
                      </a:r>
                    </a:p>
                  </a:txBody>
                  <a:tcPr marL="12469" marR="12469" marT="12469" marB="1246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66197637"/>
                  </a:ext>
                </a:extLst>
              </a:tr>
              <a:tr h="609131">
                <a:tc>
                  <a:txBody>
                    <a:bodyPr/>
                    <a:lstStyle/>
                    <a:p>
                      <a:pPr fontAlgn="t"/>
                      <a:r>
                        <a:rPr lang="en-US" sz="1400" b="1" dirty="0">
                          <a:effectLst/>
                        </a:rPr>
                        <a:t>Tracking Origin Mode</a:t>
                      </a:r>
                      <a:endParaRPr lang="en-US" sz="1400" dirty="0">
                        <a:effectLst/>
                      </a:endParaRPr>
                    </a:p>
                  </a:txBody>
                  <a:tcPr marL="12469" marR="12469" marT="12469" marB="1246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effectLst/>
                        </a:rPr>
                        <a:t>Sets the desired tracking origin used by the application.</a:t>
                      </a:r>
                    </a:p>
                  </a:txBody>
                  <a:tcPr marL="12469" marR="12469" marT="12469" marB="1246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09033720"/>
                  </a:ext>
                </a:extLst>
              </a:tr>
              <a:tr h="423324">
                <a:tc gridSpan="2">
                  <a:txBody>
                    <a:bodyPr/>
                    <a:lstStyle/>
                    <a:p>
                      <a:pPr fontAlgn="t"/>
                      <a:endParaRPr lang="en-US" sz="1400" dirty="0">
                        <a:effectLst/>
                      </a:endParaRPr>
                    </a:p>
                  </a:txBody>
                  <a:tcPr marL="12469" marR="12469" marT="12469" marB="1246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hMerge="1">
                  <a:txBody>
                    <a:bodyPr/>
                    <a:lstStyle/>
                    <a:p>
                      <a:pPr fontAlgn="t"/>
                      <a:endParaRPr lang="en-US" sz="1400" dirty="0">
                        <a:effectLst/>
                      </a:endParaRPr>
                    </a:p>
                  </a:txBody>
                  <a:tcPr marL="12469" marR="12469" marT="12469" marB="1246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22509129"/>
                  </a:ext>
                </a:extLst>
              </a:tr>
            </a:tbl>
          </a:graphicData>
        </a:graphic>
      </p:graphicFrame>
      <p:sp>
        <p:nvSpPr>
          <p:cNvPr id="4" name="날짜 개체 틀 3">
            <a:extLst>
              <a:ext uri="{FF2B5EF4-FFF2-40B4-BE49-F238E27FC236}">
                <a16:creationId xmlns:a16="http://schemas.microsoft.com/office/drawing/2014/main" id="{EB5C5E4C-707D-D6D4-7E7F-5AEEA6E5EEC9}"/>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275C59AB-91EC-84EE-076A-AB08059E3A9F}"/>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F1B8D19F-4889-9CE2-B1E7-A4BE9E943F23}"/>
              </a:ext>
            </a:extLst>
          </p:cNvPr>
          <p:cNvSpPr>
            <a:spLocks noGrp="1"/>
          </p:cNvSpPr>
          <p:nvPr>
            <p:ph type="sldNum" sz="quarter" idx="12"/>
          </p:nvPr>
        </p:nvSpPr>
        <p:spPr/>
        <p:txBody>
          <a:bodyPr/>
          <a:lstStyle/>
          <a:p>
            <a:fld id="{FABEA76D-AC0B-4A8D-A15D-FF0B16DFADCB}" type="slidenum">
              <a:rPr lang="ko-KR" altLang="en-US" smtClean="0"/>
              <a:t>18</a:t>
            </a:fld>
            <a:endParaRPr lang="ko-KR" altLang="en-US"/>
          </a:p>
        </p:txBody>
      </p:sp>
      <p:pic>
        <p:nvPicPr>
          <p:cNvPr id="8" name="그림 7">
            <a:extLst>
              <a:ext uri="{FF2B5EF4-FFF2-40B4-BE49-F238E27FC236}">
                <a16:creationId xmlns:a16="http://schemas.microsoft.com/office/drawing/2014/main" id="{84BA0133-2AED-208F-F027-3D870FBF8738}"/>
              </a:ext>
            </a:extLst>
          </p:cNvPr>
          <p:cNvPicPr>
            <a:picLocks noChangeAspect="1"/>
          </p:cNvPicPr>
          <p:nvPr/>
        </p:nvPicPr>
        <p:blipFill>
          <a:blip r:embed="rId2"/>
          <a:stretch>
            <a:fillRect/>
          </a:stretch>
        </p:blipFill>
        <p:spPr>
          <a:xfrm>
            <a:off x="848914" y="1430213"/>
            <a:ext cx="1180638" cy="1863850"/>
          </a:xfrm>
          <a:prstGeom prst="rect">
            <a:avLst/>
          </a:prstGeom>
        </p:spPr>
      </p:pic>
      <p:sp>
        <p:nvSpPr>
          <p:cNvPr id="9" name="TextBox 8">
            <a:extLst>
              <a:ext uri="{FF2B5EF4-FFF2-40B4-BE49-F238E27FC236}">
                <a16:creationId xmlns:a16="http://schemas.microsoft.com/office/drawing/2014/main" id="{DB6932C7-0005-C17A-31F8-6EEAB1ACEF0A}"/>
              </a:ext>
            </a:extLst>
          </p:cNvPr>
          <p:cNvSpPr txBox="1"/>
          <p:nvPr/>
        </p:nvSpPr>
        <p:spPr>
          <a:xfrm>
            <a:off x="838200" y="3059668"/>
            <a:ext cx="1191352" cy="369332"/>
          </a:xfrm>
          <a:prstGeom prst="rect">
            <a:avLst/>
          </a:prstGeom>
          <a:solidFill>
            <a:srgbClr val="FFFF00"/>
          </a:solidFill>
        </p:spPr>
        <p:txBody>
          <a:bodyPr wrap="none" rtlCol="0">
            <a:spAutoFit/>
          </a:bodyPr>
          <a:lstStyle/>
          <a:p>
            <a:r>
              <a:rPr lang="en-US" dirty="0"/>
              <a:t>XR Origin</a:t>
            </a:r>
          </a:p>
        </p:txBody>
      </p:sp>
      <p:pic>
        <p:nvPicPr>
          <p:cNvPr id="11" name="그림 10">
            <a:extLst>
              <a:ext uri="{FF2B5EF4-FFF2-40B4-BE49-F238E27FC236}">
                <a16:creationId xmlns:a16="http://schemas.microsoft.com/office/drawing/2014/main" id="{0539E6AB-8538-E8AA-310E-966EDE27AB41}"/>
              </a:ext>
            </a:extLst>
          </p:cNvPr>
          <p:cNvPicPr>
            <a:picLocks noChangeAspect="1"/>
          </p:cNvPicPr>
          <p:nvPr/>
        </p:nvPicPr>
        <p:blipFill>
          <a:blip r:embed="rId3"/>
          <a:stretch>
            <a:fillRect/>
          </a:stretch>
        </p:blipFill>
        <p:spPr>
          <a:xfrm>
            <a:off x="2340860" y="1430213"/>
            <a:ext cx="7305675" cy="1952625"/>
          </a:xfrm>
          <a:prstGeom prst="rect">
            <a:avLst/>
          </a:prstGeom>
        </p:spPr>
      </p:pic>
    </p:spTree>
    <p:extLst>
      <p:ext uri="{BB962C8B-B14F-4D97-AF65-F5344CB8AC3E}">
        <p14:creationId xmlns:p14="http://schemas.microsoft.com/office/powerpoint/2010/main" val="217590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6B99E-DAA9-AA66-F7C7-3468F0AE4865}"/>
              </a:ext>
            </a:extLst>
          </p:cNvPr>
          <p:cNvSpPr>
            <a:spLocks noGrp="1"/>
          </p:cNvSpPr>
          <p:nvPr>
            <p:ph type="title"/>
          </p:nvPr>
        </p:nvSpPr>
        <p:spPr/>
        <p:txBody>
          <a:bodyPr/>
          <a:lstStyle/>
          <a:p>
            <a:r>
              <a:rPr lang="en-US" dirty="0"/>
              <a:t>Locomotion System</a:t>
            </a:r>
          </a:p>
        </p:txBody>
      </p:sp>
      <p:graphicFrame>
        <p:nvGraphicFramePr>
          <p:cNvPr id="9" name="내용 개체 틀 8">
            <a:extLst>
              <a:ext uri="{FF2B5EF4-FFF2-40B4-BE49-F238E27FC236}">
                <a16:creationId xmlns:a16="http://schemas.microsoft.com/office/drawing/2014/main" id="{F669B4E4-7340-569B-61FC-ED1E0DCC3ACA}"/>
              </a:ext>
            </a:extLst>
          </p:cNvPr>
          <p:cNvGraphicFramePr>
            <a:graphicFrameLocks noGrp="1"/>
          </p:cNvGraphicFramePr>
          <p:nvPr>
            <p:ph idx="1"/>
            <p:extLst>
              <p:ext uri="{D42A27DB-BD31-4B8C-83A1-F6EECF244321}">
                <p14:modId xmlns:p14="http://schemas.microsoft.com/office/powerpoint/2010/main" val="3757463786"/>
              </p:ext>
            </p:extLst>
          </p:nvPr>
        </p:nvGraphicFramePr>
        <p:xfrm>
          <a:off x="838200" y="2984643"/>
          <a:ext cx="9903432" cy="3301378"/>
        </p:xfrm>
        <a:graphic>
          <a:graphicData uri="http://schemas.openxmlformats.org/drawingml/2006/table">
            <a:tbl>
              <a:tblPr/>
              <a:tblGrid>
                <a:gridCol w="1858766">
                  <a:extLst>
                    <a:ext uri="{9D8B030D-6E8A-4147-A177-3AD203B41FA5}">
                      <a16:colId xmlns:a16="http://schemas.microsoft.com/office/drawing/2014/main" val="1716482996"/>
                    </a:ext>
                  </a:extLst>
                </a:gridCol>
                <a:gridCol w="8044666">
                  <a:extLst>
                    <a:ext uri="{9D8B030D-6E8A-4147-A177-3AD203B41FA5}">
                      <a16:colId xmlns:a16="http://schemas.microsoft.com/office/drawing/2014/main" val="2583356746"/>
                    </a:ext>
                  </a:extLst>
                </a:gridCol>
              </a:tblGrid>
              <a:tr h="181212">
                <a:tc>
                  <a:txBody>
                    <a:bodyPr/>
                    <a:lstStyle/>
                    <a:p>
                      <a:pPr algn="l" fontAlgn="b"/>
                      <a:r>
                        <a:rPr lang="en-US" sz="1600" b="1">
                          <a:effectLst/>
                        </a:rPr>
                        <a:t>Property</a:t>
                      </a:r>
                      <a:endParaRPr lang="en-US" sz="1600">
                        <a:effectLst/>
                      </a:endParaRPr>
                    </a:p>
                  </a:txBody>
                  <a:tcPr marL="23215" marR="23215" marT="23215" marB="23215"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C01E65"/>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a:effectLst/>
                        </a:rPr>
                        <a:t>Description</a:t>
                      </a:r>
                      <a:endParaRPr lang="en-US" sz="1600">
                        <a:effectLst/>
                      </a:endParaRPr>
                    </a:p>
                  </a:txBody>
                  <a:tcPr marL="23215" marR="23215" marT="23215" marB="23215"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802265"/>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85445606"/>
                  </a:ext>
                </a:extLst>
              </a:tr>
              <a:tr h="1358405">
                <a:tc>
                  <a:txBody>
                    <a:bodyPr/>
                    <a:lstStyle/>
                    <a:p>
                      <a:pPr fontAlgn="t"/>
                      <a:r>
                        <a:rPr lang="en-US" sz="1600" b="1">
                          <a:effectLst/>
                        </a:rPr>
                        <a:t>Timeout</a:t>
                      </a:r>
                      <a:endParaRPr lang="en-US" sz="1600">
                        <a:effectLst/>
                      </a:endParaRPr>
                    </a:p>
                  </a:txBody>
                  <a:tcPr marL="23215" marR="23215" marT="23215" marB="2321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Controls the maximum amount of time a single Locomotion Provider can keep exclusive access of the Locomotion System. By default, the value is set to 10 seconds.</a:t>
                      </a:r>
                    </a:p>
                  </a:txBody>
                  <a:tcPr marL="23215" marR="23215" marT="23215" marB="2321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11595619"/>
                  </a:ext>
                </a:extLst>
              </a:tr>
              <a:tr h="1652703">
                <a:tc>
                  <a:txBody>
                    <a:bodyPr/>
                    <a:lstStyle/>
                    <a:p>
                      <a:pPr fontAlgn="t"/>
                      <a:r>
                        <a:rPr lang="en-US" sz="1600" b="1">
                          <a:effectLst/>
                        </a:rPr>
                        <a:t>XR Origin</a:t>
                      </a:r>
                      <a:endParaRPr lang="en-US" sz="1600">
                        <a:effectLst/>
                      </a:endParaRPr>
                    </a:p>
                  </a:txBody>
                  <a:tcPr marL="23215" marR="23215" marT="23215" marB="2321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Selects which XR Origin this Locomotion System will control. You can have as many Locomotion Systems and XR Origins in your scene as necessary. By default, it will find the object of type XR Origin in the scene.</a:t>
                      </a:r>
                    </a:p>
                  </a:txBody>
                  <a:tcPr marL="23215" marR="23215" marT="23215" marB="2321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21934117"/>
                  </a:ext>
                </a:extLst>
              </a:tr>
            </a:tbl>
          </a:graphicData>
        </a:graphic>
      </p:graphicFrame>
      <p:sp>
        <p:nvSpPr>
          <p:cNvPr id="4" name="날짜 개체 틀 3">
            <a:extLst>
              <a:ext uri="{FF2B5EF4-FFF2-40B4-BE49-F238E27FC236}">
                <a16:creationId xmlns:a16="http://schemas.microsoft.com/office/drawing/2014/main" id="{09746E3D-9225-399C-5414-A50622A157D9}"/>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DFBF55E2-6345-0343-6A50-58E786A8090A}"/>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C2210817-FFA3-5018-BC40-C7E543A6B2FB}"/>
              </a:ext>
            </a:extLst>
          </p:cNvPr>
          <p:cNvSpPr>
            <a:spLocks noGrp="1"/>
          </p:cNvSpPr>
          <p:nvPr>
            <p:ph type="sldNum" sz="quarter" idx="12"/>
          </p:nvPr>
        </p:nvSpPr>
        <p:spPr/>
        <p:txBody>
          <a:bodyPr/>
          <a:lstStyle/>
          <a:p>
            <a:fld id="{FABEA76D-AC0B-4A8D-A15D-FF0B16DFADCB}" type="slidenum">
              <a:rPr lang="ko-KR" altLang="en-US" smtClean="0"/>
              <a:t>19</a:t>
            </a:fld>
            <a:endParaRPr lang="ko-KR" altLang="en-US"/>
          </a:p>
        </p:txBody>
      </p:sp>
      <p:pic>
        <p:nvPicPr>
          <p:cNvPr id="8" name="그림 7">
            <a:extLst>
              <a:ext uri="{FF2B5EF4-FFF2-40B4-BE49-F238E27FC236}">
                <a16:creationId xmlns:a16="http://schemas.microsoft.com/office/drawing/2014/main" id="{A5D6428D-A6A5-79D4-B85B-42D6A96348EE}"/>
              </a:ext>
            </a:extLst>
          </p:cNvPr>
          <p:cNvPicPr>
            <a:picLocks noChangeAspect="1"/>
          </p:cNvPicPr>
          <p:nvPr/>
        </p:nvPicPr>
        <p:blipFill>
          <a:blip r:embed="rId2"/>
          <a:stretch>
            <a:fillRect/>
          </a:stretch>
        </p:blipFill>
        <p:spPr>
          <a:xfrm>
            <a:off x="838200" y="1505913"/>
            <a:ext cx="7286625" cy="1390650"/>
          </a:xfrm>
          <a:prstGeom prst="rect">
            <a:avLst/>
          </a:prstGeom>
        </p:spPr>
      </p:pic>
    </p:spTree>
    <p:extLst>
      <p:ext uri="{BB962C8B-B14F-4D97-AF65-F5344CB8AC3E}">
        <p14:creationId xmlns:p14="http://schemas.microsoft.com/office/powerpoint/2010/main" val="114310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34272C-31A0-B3FF-BA65-88636E583B8C}"/>
              </a:ext>
            </a:extLst>
          </p:cNvPr>
          <p:cNvSpPr>
            <a:spLocks noGrp="1"/>
          </p:cNvSpPr>
          <p:nvPr>
            <p:ph type="title"/>
          </p:nvPr>
        </p:nvSpPr>
        <p:spPr/>
        <p:txBody>
          <a:bodyPr/>
          <a:lstStyle/>
          <a:p>
            <a:r>
              <a:rPr lang="en-US" dirty="0"/>
              <a:t>XR Interaction Toolkit Guide</a:t>
            </a:r>
          </a:p>
        </p:txBody>
      </p:sp>
      <p:sp>
        <p:nvSpPr>
          <p:cNvPr id="3" name="내용 개체 틀 2">
            <a:extLst>
              <a:ext uri="{FF2B5EF4-FFF2-40B4-BE49-F238E27FC236}">
                <a16:creationId xmlns:a16="http://schemas.microsoft.com/office/drawing/2014/main" id="{6B69E9FB-4CF2-2830-0B92-E67E338AEFFB}"/>
              </a:ext>
            </a:extLst>
          </p:cNvPr>
          <p:cNvSpPr>
            <a:spLocks noGrp="1"/>
          </p:cNvSpPr>
          <p:nvPr>
            <p:ph idx="1"/>
          </p:nvPr>
        </p:nvSpPr>
        <p:spPr/>
        <p:txBody>
          <a:bodyPr/>
          <a:lstStyle/>
          <a:p>
            <a:r>
              <a:rPr lang="en-US" dirty="0">
                <a:hlinkClick r:id="rId2"/>
              </a:rPr>
              <a:t>XR Interaction Toolkit | XR Interaction Toolkit | 2.2.0 (unity3d.com)</a:t>
            </a:r>
            <a:endParaRPr lang="en-US" dirty="0"/>
          </a:p>
          <a:p>
            <a:endParaRPr lang="en-US" dirty="0"/>
          </a:p>
        </p:txBody>
      </p:sp>
      <p:sp>
        <p:nvSpPr>
          <p:cNvPr id="4" name="날짜 개체 틀 3">
            <a:extLst>
              <a:ext uri="{FF2B5EF4-FFF2-40B4-BE49-F238E27FC236}">
                <a16:creationId xmlns:a16="http://schemas.microsoft.com/office/drawing/2014/main" id="{84D6795E-0EAD-6AD3-CBE3-D0E99BD81119}"/>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8B470FD2-464E-C563-9E8A-E44C1ED3AE03}"/>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0001DAF0-1427-5F07-0697-7E3B20200D8C}"/>
              </a:ext>
            </a:extLst>
          </p:cNvPr>
          <p:cNvSpPr>
            <a:spLocks noGrp="1"/>
          </p:cNvSpPr>
          <p:nvPr>
            <p:ph type="sldNum" sz="quarter" idx="12"/>
          </p:nvPr>
        </p:nvSpPr>
        <p:spPr/>
        <p:txBody>
          <a:bodyPr/>
          <a:lstStyle/>
          <a:p>
            <a:fld id="{FABEA76D-AC0B-4A8D-A15D-FF0B16DFADCB}" type="slidenum">
              <a:rPr lang="ko-KR" altLang="en-US" smtClean="0"/>
              <a:t>2</a:t>
            </a:fld>
            <a:endParaRPr lang="ko-KR" altLang="en-US"/>
          </a:p>
        </p:txBody>
      </p:sp>
      <p:pic>
        <p:nvPicPr>
          <p:cNvPr id="8" name="그림 7">
            <a:extLst>
              <a:ext uri="{FF2B5EF4-FFF2-40B4-BE49-F238E27FC236}">
                <a16:creationId xmlns:a16="http://schemas.microsoft.com/office/drawing/2014/main" id="{33DA3543-A54A-BC76-9593-7D4DE8C696BA}"/>
              </a:ext>
            </a:extLst>
          </p:cNvPr>
          <p:cNvPicPr>
            <a:picLocks noChangeAspect="1"/>
          </p:cNvPicPr>
          <p:nvPr/>
        </p:nvPicPr>
        <p:blipFill>
          <a:blip r:embed="rId3"/>
          <a:stretch>
            <a:fillRect/>
          </a:stretch>
        </p:blipFill>
        <p:spPr>
          <a:xfrm>
            <a:off x="2106161" y="2403780"/>
            <a:ext cx="2372759" cy="4089095"/>
          </a:xfrm>
          <a:prstGeom prst="rect">
            <a:avLst/>
          </a:prstGeom>
        </p:spPr>
      </p:pic>
      <p:sp>
        <p:nvSpPr>
          <p:cNvPr id="9" name="사각형: 둥근 모서리 8">
            <a:extLst>
              <a:ext uri="{FF2B5EF4-FFF2-40B4-BE49-F238E27FC236}">
                <a16:creationId xmlns:a16="http://schemas.microsoft.com/office/drawing/2014/main" id="{9559BE8A-52F2-6941-484B-0F9746732373}"/>
              </a:ext>
            </a:extLst>
          </p:cNvPr>
          <p:cNvSpPr/>
          <p:nvPr/>
        </p:nvSpPr>
        <p:spPr>
          <a:xfrm>
            <a:off x="2359247" y="4114363"/>
            <a:ext cx="975685" cy="29762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401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6B6ABC-D97E-40CC-0597-684BC766233B}"/>
              </a:ext>
            </a:extLst>
          </p:cNvPr>
          <p:cNvSpPr>
            <a:spLocks noGrp="1"/>
          </p:cNvSpPr>
          <p:nvPr>
            <p:ph type="title"/>
          </p:nvPr>
        </p:nvSpPr>
        <p:spPr/>
        <p:txBody>
          <a:bodyPr/>
          <a:lstStyle/>
          <a:p>
            <a:r>
              <a:rPr lang="en-US" dirty="0"/>
              <a:t>Locomotion Providers</a:t>
            </a:r>
          </a:p>
        </p:txBody>
      </p:sp>
      <p:sp>
        <p:nvSpPr>
          <p:cNvPr id="3" name="내용 개체 틀 2">
            <a:extLst>
              <a:ext uri="{FF2B5EF4-FFF2-40B4-BE49-F238E27FC236}">
                <a16:creationId xmlns:a16="http://schemas.microsoft.com/office/drawing/2014/main" id="{7ED931C6-547A-2F70-346B-C6C1D1484D72}"/>
              </a:ext>
            </a:extLst>
          </p:cNvPr>
          <p:cNvSpPr>
            <a:spLocks noGrp="1"/>
          </p:cNvSpPr>
          <p:nvPr>
            <p:ph idx="1"/>
          </p:nvPr>
        </p:nvSpPr>
        <p:spPr/>
        <p:txBody>
          <a:bodyPr>
            <a:normAutofit lnSpcReduction="10000"/>
          </a:bodyPr>
          <a:lstStyle/>
          <a:p>
            <a:r>
              <a:rPr lang="en-US" dirty="0"/>
              <a:t>Teleportation</a:t>
            </a:r>
          </a:p>
          <a:p>
            <a:pPr lvl="1"/>
            <a:r>
              <a:rPr lang="en-US" dirty="0"/>
              <a:t>Teleportation Provider</a:t>
            </a:r>
          </a:p>
          <a:p>
            <a:pPr lvl="1"/>
            <a:r>
              <a:rPr lang="en-US" dirty="0"/>
              <a:t>Teleportation Area</a:t>
            </a:r>
          </a:p>
          <a:p>
            <a:pPr lvl="1"/>
            <a:r>
              <a:rPr lang="en-US" dirty="0"/>
              <a:t>Teleportation Anchor Interactable</a:t>
            </a:r>
          </a:p>
          <a:p>
            <a:r>
              <a:rPr lang="en-US" dirty="0"/>
              <a:t>Snap Turn Provider</a:t>
            </a:r>
          </a:p>
          <a:p>
            <a:r>
              <a:rPr lang="en-US" dirty="0"/>
              <a:t>Continuous Turn Provider</a:t>
            </a:r>
          </a:p>
          <a:p>
            <a:r>
              <a:rPr lang="en-US" dirty="0"/>
              <a:t>Continuous Move Provider</a:t>
            </a:r>
          </a:p>
          <a:p>
            <a:r>
              <a:rPr lang="en-US" dirty="0"/>
              <a:t>Grab Move Providers</a:t>
            </a:r>
          </a:p>
          <a:p>
            <a:pPr lvl="1"/>
            <a:r>
              <a:rPr lang="en-US" dirty="0"/>
              <a:t>Grab Move Provider</a:t>
            </a:r>
          </a:p>
          <a:p>
            <a:pPr lvl="1"/>
            <a:r>
              <a:rPr lang="en-US" dirty="0"/>
              <a:t>Two Handed Grab Move Provider</a:t>
            </a:r>
          </a:p>
        </p:txBody>
      </p:sp>
      <p:sp>
        <p:nvSpPr>
          <p:cNvPr id="4" name="날짜 개체 틀 3">
            <a:extLst>
              <a:ext uri="{FF2B5EF4-FFF2-40B4-BE49-F238E27FC236}">
                <a16:creationId xmlns:a16="http://schemas.microsoft.com/office/drawing/2014/main" id="{F9535D25-8A3D-08DE-272A-1C24E1F5EF35}"/>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C3D4CCE2-0724-BEF8-C621-227D68290A02}"/>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FE4C8CA7-6F3D-FBEF-B2EA-830CAE3A706B}"/>
              </a:ext>
            </a:extLst>
          </p:cNvPr>
          <p:cNvSpPr>
            <a:spLocks noGrp="1"/>
          </p:cNvSpPr>
          <p:nvPr>
            <p:ph type="sldNum" sz="quarter" idx="12"/>
          </p:nvPr>
        </p:nvSpPr>
        <p:spPr/>
        <p:txBody>
          <a:bodyPr/>
          <a:lstStyle/>
          <a:p>
            <a:fld id="{FABEA76D-AC0B-4A8D-A15D-FF0B16DFADCB}" type="slidenum">
              <a:rPr lang="ko-KR" altLang="en-US" smtClean="0"/>
              <a:t>20</a:t>
            </a:fld>
            <a:endParaRPr lang="ko-KR" altLang="en-US"/>
          </a:p>
        </p:txBody>
      </p:sp>
    </p:spTree>
    <p:extLst>
      <p:ext uri="{BB962C8B-B14F-4D97-AF65-F5344CB8AC3E}">
        <p14:creationId xmlns:p14="http://schemas.microsoft.com/office/powerpoint/2010/main" val="160139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할일</a:t>
            </a:r>
          </a:p>
        </p:txBody>
      </p:sp>
      <p:sp>
        <p:nvSpPr>
          <p:cNvPr id="3" name="내용 개체 틀 2"/>
          <p:cNvSpPr>
            <a:spLocks noGrp="1"/>
          </p:cNvSpPr>
          <p:nvPr>
            <p:ph idx="1"/>
          </p:nvPr>
        </p:nvSpPr>
        <p:spPr/>
        <p:txBody>
          <a:bodyPr/>
          <a:lstStyle/>
          <a:p>
            <a:r>
              <a:rPr lang="en-US" altLang="ko-KR" dirty="0"/>
              <a:t>Locomotion</a:t>
            </a:r>
            <a:r>
              <a:rPr lang="ko-KR" altLang="en-US" dirty="0"/>
              <a:t> </a:t>
            </a:r>
            <a:r>
              <a:rPr lang="en-US" altLang="ko-KR" dirty="0"/>
              <a:t>System</a:t>
            </a:r>
            <a:r>
              <a:rPr lang="ko-KR" altLang="en-US" dirty="0"/>
              <a:t>을 추가하여 </a:t>
            </a:r>
            <a:r>
              <a:rPr lang="en-US" altLang="ko-KR" dirty="0"/>
              <a:t>XR Origin</a:t>
            </a:r>
            <a:r>
              <a:rPr lang="ko-KR" altLang="en-US" dirty="0"/>
              <a:t>이 움직이게 </a:t>
            </a:r>
            <a:r>
              <a:rPr lang="ko-KR" altLang="en-US" dirty="0" err="1"/>
              <a:t>하시오</a:t>
            </a:r>
            <a:r>
              <a:rPr lang="en-US" altLang="ko-KR" dirty="0"/>
              <a:t>.</a:t>
            </a:r>
          </a:p>
          <a:p>
            <a:r>
              <a:rPr lang="ko-KR" altLang="en-US" dirty="0"/>
              <a:t>화면에 책상을 두 개 만들고 한 책상에 상자를 여러 개 만든 후에 상자를 다른 책상으로 </a:t>
            </a:r>
            <a:r>
              <a:rPr lang="ko-KR" altLang="en-US" dirty="0" err="1"/>
              <a:t>옮기시오</a:t>
            </a:r>
            <a:r>
              <a:rPr lang="en-US" altLang="ko-KR"/>
              <a:t>.</a:t>
            </a:r>
            <a:endParaRPr lang="ko-KR" altLang="en-US" dirty="0"/>
          </a:p>
        </p:txBody>
      </p:sp>
      <p:sp>
        <p:nvSpPr>
          <p:cNvPr id="4" name="슬라이드 번호 개체 틀 3">
            <a:extLst>
              <a:ext uri="{FF2B5EF4-FFF2-40B4-BE49-F238E27FC236}">
                <a16:creationId xmlns:a16="http://schemas.microsoft.com/office/drawing/2014/main" id="{9D625348-4903-49BD-B316-5EB849C4C413}"/>
              </a:ext>
            </a:extLst>
          </p:cNvPr>
          <p:cNvSpPr>
            <a:spLocks noGrp="1"/>
          </p:cNvSpPr>
          <p:nvPr>
            <p:ph type="sldNum" sz="quarter" idx="12"/>
          </p:nvPr>
        </p:nvSpPr>
        <p:spPr/>
        <p:txBody>
          <a:bodyPr/>
          <a:lstStyle/>
          <a:p>
            <a:fld id="{FABEA76D-AC0B-4A8D-A15D-FF0B16DFADCB}" type="slidenum">
              <a:rPr lang="ko-KR" altLang="en-US" smtClean="0"/>
              <a:t>21</a:t>
            </a:fld>
            <a:endParaRPr lang="ko-KR" altLang="en-US"/>
          </a:p>
        </p:txBody>
      </p:sp>
      <p:sp>
        <p:nvSpPr>
          <p:cNvPr id="5" name="바닥글 개체 틀 4">
            <a:extLst>
              <a:ext uri="{FF2B5EF4-FFF2-40B4-BE49-F238E27FC236}">
                <a16:creationId xmlns:a16="http://schemas.microsoft.com/office/drawing/2014/main" id="{1BCA3D95-2F57-4382-8FE0-B514E122BB1D}"/>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날짜 개체 틀 5">
            <a:extLst>
              <a:ext uri="{FF2B5EF4-FFF2-40B4-BE49-F238E27FC236}">
                <a16:creationId xmlns:a16="http://schemas.microsoft.com/office/drawing/2014/main" id="{5E425CC1-A2CB-405F-8E70-1B5AF0947285}"/>
              </a:ext>
            </a:extLst>
          </p:cNvPr>
          <p:cNvSpPr>
            <a:spLocks noGrp="1"/>
          </p:cNvSpPr>
          <p:nvPr>
            <p:ph type="dt" sz="half" idx="10"/>
          </p:nvPr>
        </p:nvSpPr>
        <p:spPr/>
        <p:txBody>
          <a:bodyPr/>
          <a:lstStyle/>
          <a:p>
            <a:fld id="{4DD71E36-16C4-47B1-BE99-51F92A7136B1}" type="datetime1">
              <a:rPr lang="ko-KR" altLang="en-US" smtClean="0"/>
              <a:t>2023-10-03</a:t>
            </a:fld>
            <a:endParaRPr lang="ko-KR" altLang="en-US"/>
          </a:p>
        </p:txBody>
      </p:sp>
    </p:spTree>
    <p:extLst>
      <p:ext uri="{BB962C8B-B14F-4D97-AF65-F5344CB8AC3E}">
        <p14:creationId xmlns:p14="http://schemas.microsoft.com/office/powerpoint/2010/main" val="234398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50C125-1783-BB67-62CE-BCE16265CFD8}"/>
              </a:ext>
            </a:extLst>
          </p:cNvPr>
          <p:cNvSpPr>
            <a:spLocks noGrp="1"/>
          </p:cNvSpPr>
          <p:nvPr>
            <p:ph type="title"/>
          </p:nvPr>
        </p:nvSpPr>
        <p:spPr/>
        <p:txBody>
          <a:bodyPr/>
          <a:lstStyle/>
          <a:p>
            <a:r>
              <a:rPr lang="en-US" dirty="0"/>
              <a:t>Project </a:t>
            </a:r>
            <a:r>
              <a:rPr lang="ko-KR" altLang="en-US" dirty="0"/>
              <a:t>생성</a:t>
            </a:r>
            <a:r>
              <a:rPr lang="en-US" altLang="ko-KR" dirty="0"/>
              <a:t>(Hand01)</a:t>
            </a:r>
            <a:endParaRPr lang="en-US" dirty="0"/>
          </a:p>
        </p:txBody>
      </p:sp>
      <p:sp>
        <p:nvSpPr>
          <p:cNvPr id="3" name="내용 개체 틀 2">
            <a:extLst>
              <a:ext uri="{FF2B5EF4-FFF2-40B4-BE49-F238E27FC236}">
                <a16:creationId xmlns:a16="http://schemas.microsoft.com/office/drawing/2014/main" id="{B387B80D-25C8-EEEF-D47A-68A5BC6891CD}"/>
              </a:ext>
            </a:extLst>
          </p:cNvPr>
          <p:cNvSpPr>
            <a:spLocks noGrp="1"/>
          </p:cNvSpPr>
          <p:nvPr>
            <p:ph idx="1"/>
          </p:nvPr>
        </p:nvSpPr>
        <p:spPr/>
        <p:txBody>
          <a:bodyPr/>
          <a:lstStyle/>
          <a:p>
            <a:endParaRPr lang="en-US"/>
          </a:p>
        </p:txBody>
      </p:sp>
      <p:sp>
        <p:nvSpPr>
          <p:cNvPr id="4" name="날짜 개체 틀 3">
            <a:extLst>
              <a:ext uri="{FF2B5EF4-FFF2-40B4-BE49-F238E27FC236}">
                <a16:creationId xmlns:a16="http://schemas.microsoft.com/office/drawing/2014/main" id="{659B729E-E0CB-E129-05B0-23CEBC1D36E4}"/>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6E7BC5DD-48C5-E63C-F743-B6F08D298179}"/>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94237A0B-1F7C-5F0D-38C0-DCBA7D4ACCAD}"/>
              </a:ext>
            </a:extLst>
          </p:cNvPr>
          <p:cNvSpPr>
            <a:spLocks noGrp="1"/>
          </p:cNvSpPr>
          <p:nvPr>
            <p:ph type="sldNum" sz="quarter" idx="12"/>
          </p:nvPr>
        </p:nvSpPr>
        <p:spPr/>
        <p:txBody>
          <a:bodyPr/>
          <a:lstStyle/>
          <a:p>
            <a:fld id="{FABEA76D-AC0B-4A8D-A15D-FF0B16DFADCB}" type="slidenum">
              <a:rPr lang="ko-KR" altLang="en-US" smtClean="0"/>
              <a:t>3</a:t>
            </a:fld>
            <a:endParaRPr lang="ko-KR" altLang="en-US"/>
          </a:p>
        </p:txBody>
      </p:sp>
      <p:pic>
        <p:nvPicPr>
          <p:cNvPr id="8" name="그림 7">
            <a:extLst>
              <a:ext uri="{FF2B5EF4-FFF2-40B4-BE49-F238E27FC236}">
                <a16:creationId xmlns:a16="http://schemas.microsoft.com/office/drawing/2014/main" id="{6D19D5CB-99B3-C446-89B7-A914252015B8}"/>
              </a:ext>
            </a:extLst>
          </p:cNvPr>
          <p:cNvPicPr>
            <a:picLocks noChangeAspect="1"/>
          </p:cNvPicPr>
          <p:nvPr/>
        </p:nvPicPr>
        <p:blipFill>
          <a:blip r:embed="rId2"/>
          <a:stretch>
            <a:fillRect/>
          </a:stretch>
        </p:blipFill>
        <p:spPr>
          <a:xfrm>
            <a:off x="948641" y="1416648"/>
            <a:ext cx="7305157" cy="4826705"/>
          </a:xfrm>
          <a:prstGeom prst="rect">
            <a:avLst/>
          </a:prstGeom>
        </p:spPr>
      </p:pic>
      <p:sp>
        <p:nvSpPr>
          <p:cNvPr id="9" name="사각형: 둥근 모서리 8">
            <a:extLst>
              <a:ext uri="{FF2B5EF4-FFF2-40B4-BE49-F238E27FC236}">
                <a16:creationId xmlns:a16="http://schemas.microsoft.com/office/drawing/2014/main" id="{FD06C9CE-3105-53FE-6276-BC62EDB54247}"/>
              </a:ext>
            </a:extLst>
          </p:cNvPr>
          <p:cNvSpPr/>
          <p:nvPr/>
        </p:nvSpPr>
        <p:spPr>
          <a:xfrm>
            <a:off x="5902863" y="4736710"/>
            <a:ext cx="2250537" cy="37982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사각형: 둥근 모서리 9">
            <a:extLst>
              <a:ext uri="{FF2B5EF4-FFF2-40B4-BE49-F238E27FC236}">
                <a16:creationId xmlns:a16="http://schemas.microsoft.com/office/drawing/2014/main" id="{88E0ECE9-449D-E27A-9231-BB7FDF7C6EC1}"/>
              </a:ext>
            </a:extLst>
          </p:cNvPr>
          <p:cNvSpPr/>
          <p:nvPr/>
        </p:nvSpPr>
        <p:spPr>
          <a:xfrm>
            <a:off x="5902862" y="5229527"/>
            <a:ext cx="2250537" cy="37982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431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46DC49-6194-72B5-A305-66846B105C6B}"/>
              </a:ext>
            </a:extLst>
          </p:cNvPr>
          <p:cNvSpPr>
            <a:spLocks noGrp="1"/>
          </p:cNvSpPr>
          <p:nvPr>
            <p:ph type="title"/>
          </p:nvPr>
        </p:nvSpPr>
        <p:spPr/>
        <p:txBody>
          <a:bodyPr/>
          <a:lstStyle/>
          <a:p>
            <a:r>
              <a:rPr lang="en-US" dirty="0"/>
              <a:t>XR</a:t>
            </a:r>
            <a:r>
              <a:rPr lang="ko-KR" altLang="en-US" dirty="0"/>
              <a:t> </a:t>
            </a:r>
            <a:r>
              <a:rPr lang="en-US" altLang="ko-KR" dirty="0"/>
              <a:t>Plugin</a:t>
            </a:r>
            <a:r>
              <a:rPr lang="ko-KR" altLang="en-US" dirty="0"/>
              <a:t> </a:t>
            </a:r>
            <a:r>
              <a:rPr lang="en-US" altLang="ko-KR" dirty="0"/>
              <a:t>Management</a:t>
            </a:r>
            <a:r>
              <a:rPr lang="ko-KR" altLang="en-US" dirty="0"/>
              <a:t> 설치</a:t>
            </a:r>
            <a:endParaRPr lang="en-US" dirty="0"/>
          </a:p>
        </p:txBody>
      </p:sp>
      <p:sp>
        <p:nvSpPr>
          <p:cNvPr id="3" name="내용 개체 틀 2">
            <a:extLst>
              <a:ext uri="{FF2B5EF4-FFF2-40B4-BE49-F238E27FC236}">
                <a16:creationId xmlns:a16="http://schemas.microsoft.com/office/drawing/2014/main" id="{E731DFEB-1A5B-4118-9E6B-18BE148A40CD}"/>
              </a:ext>
            </a:extLst>
          </p:cNvPr>
          <p:cNvSpPr>
            <a:spLocks noGrp="1"/>
          </p:cNvSpPr>
          <p:nvPr>
            <p:ph idx="1"/>
          </p:nvPr>
        </p:nvSpPr>
        <p:spPr/>
        <p:txBody>
          <a:bodyPr/>
          <a:lstStyle/>
          <a:p>
            <a:endParaRPr lang="en-US"/>
          </a:p>
        </p:txBody>
      </p:sp>
      <p:sp>
        <p:nvSpPr>
          <p:cNvPr id="4" name="날짜 개체 틀 3">
            <a:extLst>
              <a:ext uri="{FF2B5EF4-FFF2-40B4-BE49-F238E27FC236}">
                <a16:creationId xmlns:a16="http://schemas.microsoft.com/office/drawing/2014/main" id="{C4E31301-455B-D022-BB57-799C514F8975}"/>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D1DFC1AC-DC30-4FF7-113D-153E93C61735}"/>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887EF6E5-831F-3ECF-03A0-0619939378F4}"/>
              </a:ext>
            </a:extLst>
          </p:cNvPr>
          <p:cNvSpPr>
            <a:spLocks noGrp="1"/>
          </p:cNvSpPr>
          <p:nvPr>
            <p:ph type="sldNum" sz="quarter" idx="12"/>
          </p:nvPr>
        </p:nvSpPr>
        <p:spPr/>
        <p:txBody>
          <a:bodyPr/>
          <a:lstStyle/>
          <a:p>
            <a:fld id="{FABEA76D-AC0B-4A8D-A15D-FF0B16DFADCB}" type="slidenum">
              <a:rPr lang="ko-KR" altLang="en-US" smtClean="0"/>
              <a:t>4</a:t>
            </a:fld>
            <a:endParaRPr lang="ko-KR" altLang="en-US"/>
          </a:p>
        </p:txBody>
      </p:sp>
      <p:pic>
        <p:nvPicPr>
          <p:cNvPr id="8" name="그림 7">
            <a:extLst>
              <a:ext uri="{FF2B5EF4-FFF2-40B4-BE49-F238E27FC236}">
                <a16:creationId xmlns:a16="http://schemas.microsoft.com/office/drawing/2014/main" id="{A139F641-79B5-0272-FAF4-AE10EA5AA09A}"/>
              </a:ext>
            </a:extLst>
          </p:cNvPr>
          <p:cNvPicPr>
            <a:picLocks noChangeAspect="1"/>
          </p:cNvPicPr>
          <p:nvPr/>
        </p:nvPicPr>
        <p:blipFill>
          <a:blip r:embed="rId2"/>
          <a:stretch>
            <a:fillRect/>
          </a:stretch>
        </p:blipFill>
        <p:spPr>
          <a:xfrm>
            <a:off x="909016" y="1380905"/>
            <a:ext cx="8415278" cy="4796058"/>
          </a:xfrm>
          <a:prstGeom prst="rect">
            <a:avLst/>
          </a:prstGeom>
        </p:spPr>
      </p:pic>
      <p:sp>
        <p:nvSpPr>
          <p:cNvPr id="9" name="사각형: 둥근 모서리 8">
            <a:extLst>
              <a:ext uri="{FF2B5EF4-FFF2-40B4-BE49-F238E27FC236}">
                <a16:creationId xmlns:a16="http://schemas.microsoft.com/office/drawing/2014/main" id="{1CD9B5E2-CDBA-FA1E-774C-8A9A0D3D2767}"/>
              </a:ext>
            </a:extLst>
          </p:cNvPr>
          <p:cNvSpPr/>
          <p:nvPr/>
        </p:nvSpPr>
        <p:spPr>
          <a:xfrm>
            <a:off x="3012281" y="2270834"/>
            <a:ext cx="6312013" cy="36512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516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238293-59A6-1646-42C0-D242A0EB1590}"/>
              </a:ext>
            </a:extLst>
          </p:cNvPr>
          <p:cNvSpPr>
            <a:spLocks noGrp="1"/>
          </p:cNvSpPr>
          <p:nvPr>
            <p:ph type="title"/>
          </p:nvPr>
        </p:nvSpPr>
        <p:spPr/>
        <p:txBody>
          <a:bodyPr/>
          <a:lstStyle/>
          <a:p>
            <a:r>
              <a:rPr lang="ko-KR" altLang="en-US" dirty="0"/>
              <a:t>장치 설정</a:t>
            </a:r>
            <a:endParaRPr lang="en-US" dirty="0"/>
          </a:p>
        </p:txBody>
      </p:sp>
      <p:sp>
        <p:nvSpPr>
          <p:cNvPr id="3" name="내용 개체 틀 2">
            <a:extLst>
              <a:ext uri="{FF2B5EF4-FFF2-40B4-BE49-F238E27FC236}">
                <a16:creationId xmlns:a16="http://schemas.microsoft.com/office/drawing/2014/main" id="{0D245E35-3AFF-DE58-2B5D-E1A741CDF076}"/>
              </a:ext>
            </a:extLst>
          </p:cNvPr>
          <p:cNvSpPr>
            <a:spLocks noGrp="1"/>
          </p:cNvSpPr>
          <p:nvPr>
            <p:ph idx="1"/>
          </p:nvPr>
        </p:nvSpPr>
        <p:spPr/>
        <p:txBody>
          <a:bodyPr/>
          <a:lstStyle/>
          <a:p>
            <a:endParaRPr lang="en-US"/>
          </a:p>
        </p:txBody>
      </p:sp>
      <p:sp>
        <p:nvSpPr>
          <p:cNvPr id="4" name="날짜 개체 틀 3">
            <a:extLst>
              <a:ext uri="{FF2B5EF4-FFF2-40B4-BE49-F238E27FC236}">
                <a16:creationId xmlns:a16="http://schemas.microsoft.com/office/drawing/2014/main" id="{E3641596-B0E1-8551-B9FC-88C03308A360}"/>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794C8FE4-581E-A1F4-1F41-008D5E502AAA}"/>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7D2928C6-03D6-DAB1-8DE3-5B7E23EEC02E}"/>
              </a:ext>
            </a:extLst>
          </p:cNvPr>
          <p:cNvSpPr>
            <a:spLocks noGrp="1"/>
          </p:cNvSpPr>
          <p:nvPr>
            <p:ph type="sldNum" sz="quarter" idx="12"/>
          </p:nvPr>
        </p:nvSpPr>
        <p:spPr/>
        <p:txBody>
          <a:bodyPr/>
          <a:lstStyle/>
          <a:p>
            <a:fld id="{FABEA76D-AC0B-4A8D-A15D-FF0B16DFADCB}" type="slidenum">
              <a:rPr lang="ko-KR" altLang="en-US" smtClean="0"/>
              <a:t>5</a:t>
            </a:fld>
            <a:endParaRPr lang="ko-KR" altLang="en-US"/>
          </a:p>
        </p:txBody>
      </p:sp>
      <p:pic>
        <p:nvPicPr>
          <p:cNvPr id="8" name="그림 7">
            <a:extLst>
              <a:ext uri="{FF2B5EF4-FFF2-40B4-BE49-F238E27FC236}">
                <a16:creationId xmlns:a16="http://schemas.microsoft.com/office/drawing/2014/main" id="{A764FF76-74C4-3581-9F47-F6F9333E0CD2}"/>
              </a:ext>
            </a:extLst>
          </p:cNvPr>
          <p:cNvPicPr>
            <a:picLocks noChangeAspect="1"/>
          </p:cNvPicPr>
          <p:nvPr/>
        </p:nvPicPr>
        <p:blipFill>
          <a:blip r:embed="rId2"/>
          <a:stretch>
            <a:fillRect/>
          </a:stretch>
        </p:blipFill>
        <p:spPr>
          <a:xfrm>
            <a:off x="6015954" y="107477"/>
            <a:ext cx="6176046" cy="3436296"/>
          </a:xfrm>
          <a:prstGeom prst="rect">
            <a:avLst/>
          </a:prstGeom>
        </p:spPr>
      </p:pic>
      <p:pic>
        <p:nvPicPr>
          <p:cNvPr id="10" name="그림 9">
            <a:extLst>
              <a:ext uri="{FF2B5EF4-FFF2-40B4-BE49-F238E27FC236}">
                <a16:creationId xmlns:a16="http://schemas.microsoft.com/office/drawing/2014/main" id="{E1E032C3-B48E-2244-1FAB-8E1B6FA0D598}"/>
              </a:ext>
            </a:extLst>
          </p:cNvPr>
          <p:cNvPicPr>
            <a:picLocks noChangeAspect="1"/>
          </p:cNvPicPr>
          <p:nvPr/>
        </p:nvPicPr>
        <p:blipFill>
          <a:blip r:embed="rId3"/>
          <a:stretch>
            <a:fillRect/>
          </a:stretch>
        </p:blipFill>
        <p:spPr>
          <a:xfrm>
            <a:off x="124574" y="1467940"/>
            <a:ext cx="5891380" cy="1295661"/>
          </a:xfrm>
          <a:prstGeom prst="rect">
            <a:avLst/>
          </a:prstGeom>
        </p:spPr>
      </p:pic>
      <p:pic>
        <p:nvPicPr>
          <p:cNvPr id="12" name="그림 11">
            <a:extLst>
              <a:ext uri="{FF2B5EF4-FFF2-40B4-BE49-F238E27FC236}">
                <a16:creationId xmlns:a16="http://schemas.microsoft.com/office/drawing/2014/main" id="{B4231BF1-8A2B-6CD2-F532-8FBEC9E354BD}"/>
              </a:ext>
            </a:extLst>
          </p:cNvPr>
          <p:cNvPicPr>
            <a:picLocks noChangeAspect="1"/>
          </p:cNvPicPr>
          <p:nvPr/>
        </p:nvPicPr>
        <p:blipFill>
          <a:blip r:embed="rId4"/>
          <a:stretch>
            <a:fillRect/>
          </a:stretch>
        </p:blipFill>
        <p:spPr>
          <a:xfrm>
            <a:off x="124574" y="3784871"/>
            <a:ext cx="5949562" cy="2392092"/>
          </a:xfrm>
          <a:prstGeom prst="rect">
            <a:avLst/>
          </a:prstGeom>
        </p:spPr>
      </p:pic>
      <p:pic>
        <p:nvPicPr>
          <p:cNvPr id="14" name="그림 13">
            <a:extLst>
              <a:ext uri="{FF2B5EF4-FFF2-40B4-BE49-F238E27FC236}">
                <a16:creationId xmlns:a16="http://schemas.microsoft.com/office/drawing/2014/main" id="{84131A15-4C3B-4DB9-92E0-6B0009E99CFC}"/>
              </a:ext>
            </a:extLst>
          </p:cNvPr>
          <p:cNvPicPr>
            <a:picLocks noChangeAspect="1"/>
          </p:cNvPicPr>
          <p:nvPr/>
        </p:nvPicPr>
        <p:blipFill>
          <a:blip r:embed="rId5"/>
          <a:stretch>
            <a:fillRect/>
          </a:stretch>
        </p:blipFill>
        <p:spPr>
          <a:xfrm>
            <a:off x="6176046" y="3768133"/>
            <a:ext cx="5891380" cy="2588217"/>
          </a:xfrm>
          <a:prstGeom prst="rect">
            <a:avLst/>
          </a:prstGeom>
        </p:spPr>
      </p:pic>
      <p:sp>
        <p:nvSpPr>
          <p:cNvPr id="15" name="사각형: 둥근 모서리 14">
            <a:extLst>
              <a:ext uri="{FF2B5EF4-FFF2-40B4-BE49-F238E27FC236}">
                <a16:creationId xmlns:a16="http://schemas.microsoft.com/office/drawing/2014/main" id="{FC6213C0-E094-9427-55C1-C04A01D82E74}"/>
              </a:ext>
            </a:extLst>
          </p:cNvPr>
          <p:cNvSpPr/>
          <p:nvPr/>
        </p:nvSpPr>
        <p:spPr>
          <a:xfrm>
            <a:off x="2133840" y="1931786"/>
            <a:ext cx="3835445" cy="36512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사각형: 둥근 모서리 15">
            <a:extLst>
              <a:ext uri="{FF2B5EF4-FFF2-40B4-BE49-F238E27FC236}">
                <a16:creationId xmlns:a16="http://schemas.microsoft.com/office/drawing/2014/main" id="{0A9CC8E9-88E8-9F9D-FDA0-13DBD8D91B58}"/>
              </a:ext>
            </a:extLst>
          </p:cNvPr>
          <p:cNvSpPr/>
          <p:nvPr/>
        </p:nvSpPr>
        <p:spPr>
          <a:xfrm>
            <a:off x="8231981" y="584159"/>
            <a:ext cx="3835445" cy="36512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사각형: 둥근 모서리 16">
            <a:extLst>
              <a:ext uri="{FF2B5EF4-FFF2-40B4-BE49-F238E27FC236}">
                <a16:creationId xmlns:a16="http://schemas.microsoft.com/office/drawing/2014/main" id="{89901061-27A7-0C19-C58A-F76C6E5C1A8E}"/>
              </a:ext>
            </a:extLst>
          </p:cNvPr>
          <p:cNvSpPr/>
          <p:nvPr/>
        </p:nvSpPr>
        <p:spPr>
          <a:xfrm>
            <a:off x="216117" y="4798355"/>
            <a:ext cx="975685" cy="29762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사각형: 둥근 모서리 17">
            <a:extLst>
              <a:ext uri="{FF2B5EF4-FFF2-40B4-BE49-F238E27FC236}">
                <a16:creationId xmlns:a16="http://schemas.microsoft.com/office/drawing/2014/main" id="{3A03E969-4B22-AE97-0B14-324A6DAE9D26}"/>
              </a:ext>
            </a:extLst>
          </p:cNvPr>
          <p:cNvSpPr/>
          <p:nvPr/>
        </p:nvSpPr>
        <p:spPr>
          <a:xfrm>
            <a:off x="6176046" y="4984665"/>
            <a:ext cx="975685" cy="29762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246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860B1E-43F7-6C4B-DBCE-03E21A0A0EBA}"/>
              </a:ext>
            </a:extLst>
          </p:cNvPr>
          <p:cNvSpPr>
            <a:spLocks noGrp="1"/>
          </p:cNvSpPr>
          <p:nvPr>
            <p:ph type="title"/>
          </p:nvPr>
        </p:nvSpPr>
        <p:spPr/>
        <p:txBody>
          <a:bodyPr/>
          <a:lstStyle/>
          <a:p>
            <a:r>
              <a:rPr lang="en-US" dirty="0"/>
              <a:t>XR Interaction Toolkit </a:t>
            </a:r>
            <a:r>
              <a:rPr lang="ko-KR" altLang="en-US" dirty="0"/>
              <a:t>설치</a:t>
            </a:r>
            <a:r>
              <a:rPr lang="en-US" altLang="ko-KR" dirty="0"/>
              <a:t>(</a:t>
            </a:r>
            <a:r>
              <a:rPr lang="ko-KR" altLang="en-US" dirty="0"/>
              <a:t>버전 </a:t>
            </a:r>
            <a:r>
              <a:rPr lang="en-US" altLang="ko-KR" dirty="0"/>
              <a:t>2.2.0)</a:t>
            </a:r>
            <a:endParaRPr lang="en-US" dirty="0"/>
          </a:p>
        </p:txBody>
      </p:sp>
      <p:sp>
        <p:nvSpPr>
          <p:cNvPr id="3" name="내용 개체 틀 2">
            <a:extLst>
              <a:ext uri="{FF2B5EF4-FFF2-40B4-BE49-F238E27FC236}">
                <a16:creationId xmlns:a16="http://schemas.microsoft.com/office/drawing/2014/main" id="{4CED77F9-F6FB-567C-D853-0E4E258E0407}"/>
              </a:ext>
            </a:extLst>
          </p:cNvPr>
          <p:cNvSpPr>
            <a:spLocks noGrp="1"/>
          </p:cNvSpPr>
          <p:nvPr>
            <p:ph idx="1"/>
          </p:nvPr>
        </p:nvSpPr>
        <p:spPr/>
        <p:txBody>
          <a:bodyPr/>
          <a:lstStyle/>
          <a:p>
            <a:endParaRPr lang="en-US"/>
          </a:p>
        </p:txBody>
      </p:sp>
      <p:sp>
        <p:nvSpPr>
          <p:cNvPr id="4" name="날짜 개체 틀 3">
            <a:extLst>
              <a:ext uri="{FF2B5EF4-FFF2-40B4-BE49-F238E27FC236}">
                <a16:creationId xmlns:a16="http://schemas.microsoft.com/office/drawing/2014/main" id="{6B5EC71B-6006-FC59-1EE2-BFC7CF06C5BD}"/>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BEA0FD19-85E9-153C-1B4B-696778443274}"/>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F9DD2DBD-BBFF-39B5-FCFF-CBA15B2248BB}"/>
              </a:ext>
            </a:extLst>
          </p:cNvPr>
          <p:cNvSpPr>
            <a:spLocks noGrp="1"/>
          </p:cNvSpPr>
          <p:nvPr>
            <p:ph type="sldNum" sz="quarter" idx="12"/>
          </p:nvPr>
        </p:nvSpPr>
        <p:spPr/>
        <p:txBody>
          <a:bodyPr/>
          <a:lstStyle/>
          <a:p>
            <a:fld id="{FABEA76D-AC0B-4A8D-A15D-FF0B16DFADCB}" type="slidenum">
              <a:rPr lang="ko-KR" altLang="en-US" smtClean="0"/>
              <a:t>6</a:t>
            </a:fld>
            <a:endParaRPr lang="ko-KR" altLang="en-US"/>
          </a:p>
        </p:txBody>
      </p:sp>
      <p:pic>
        <p:nvPicPr>
          <p:cNvPr id="8" name="그림 7">
            <a:extLst>
              <a:ext uri="{FF2B5EF4-FFF2-40B4-BE49-F238E27FC236}">
                <a16:creationId xmlns:a16="http://schemas.microsoft.com/office/drawing/2014/main" id="{F3D158EF-B977-BD61-FB79-9DB0FFC8309A}"/>
              </a:ext>
            </a:extLst>
          </p:cNvPr>
          <p:cNvPicPr>
            <a:picLocks noChangeAspect="1"/>
          </p:cNvPicPr>
          <p:nvPr/>
        </p:nvPicPr>
        <p:blipFill>
          <a:blip r:embed="rId2"/>
          <a:stretch>
            <a:fillRect/>
          </a:stretch>
        </p:blipFill>
        <p:spPr>
          <a:xfrm>
            <a:off x="224526" y="1314071"/>
            <a:ext cx="5519011" cy="4971672"/>
          </a:xfrm>
          <a:prstGeom prst="rect">
            <a:avLst/>
          </a:prstGeom>
        </p:spPr>
      </p:pic>
      <p:pic>
        <p:nvPicPr>
          <p:cNvPr id="10" name="그림 9">
            <a:extLst>
              <a:ext uri="{FF2B5EF4-FFF2-40B4-BE49-F238E27FC236}">
                <a16:creationId xmlns:a16="http://schemas.microsoft.com/office/drawing/2014/main" id="{C88AE0D1-BADD-37DA-502F-3B7BD2A9C358}"/>
              </a:ext>
            </a:extLst>
          </p:cNvPr>
          <p:cNvPicPr>
            <a:picLocks noChangeAspect="1"/>
          </p:cNvPicPr>
          <p:nvPr/>
        </p:nvPicPr>
        <p:blipFill>
          <a:blip r:embed="rId3"/>
          <a:stretch>
            <a:fillRect/>
          </a:stretch>
        </p:blipFill>
        <p:spPr>
          <a:xfrm>
            <a:off x="5845958" y="1314071"/>
            <a:ext cx="5557389" cy="4971672"/>
          </a:xfrm>
          <a:prstGeom prst="rect">
            <a:avLst/>
          </a:prstGeom>
        </p:spPr>
      </p:pic>
      <p:sp>
        <p:nvSpPr>
          <p:cNvPr id="11" name="사각형: 둥근 모서리 10">
            <a:extLst>
              <a:ext uri="{FF2B5EF4-FFF2-40B4-BE49-F238E27FC236}">
                <a16:creationId xmlns:a16="http://schemas.microsoft.com/office/drawing/2014/main" id="{9E680E39-8E26-179C-3CC1-DDD9E0976247}"/>
              </a:ext>
            </a:extLst>
          </p:cNvPr>
          <p:cNvSpPr/>
          <p:nvPr/>
        </p:nvSpPr>
        <p:spPr>
          <a:xfrm>
            <a:off x="8762495" y="3899825"/>
            <a:ext cx="2658422" cy="3936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사각형: 둥근 모서리 11">
            <a:extLst>
              <a:ext uri="{FF2B5EF4-FFF2-40B4-BE49-F238E27FC236}">
                <a16:creationId xmlns:a16="http://schemas.microsoft.com/office/drawing/2014/main" id="{1F5AFFCB-83A4-7456-1697-F166F8EFFCAD}"/>
              </a:ext>
            </a:extLst>
          </p:cNvPr>
          <p:cNvSpPr/>
          <p:nvPr/>
        </p:nvSpPr>
        <p:spPr>
          <a:xfrm>
            <a:off x="5119254" y="5966941"/>
            <a:ext cx="624283" cy="36512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180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07B963-7C56-5600-ACB9-E268F5C4414E}"/>
              </a:ext>
            </a:extLst>
          </p:cNvPr>
          <p:cNvSpPr>
            <a:spLocks noGrp="1"/>
          </p:cNvSpPr>
          <p:nvPr>
            <p:ph type="title"/>
          </p:nvPr>
        </p:nvSpPr>
        <p:spPr/>
        <p:txBody>
          <a:bodyPr/>
          <a:lstStyle/>
          <a:p>
            <a:r>
              <a:rPr lang="ko-KR" altLang="en-US" dirty="0"/>
              <a:t>디폴트 액션 </a:t>
            </a:r>
            <a:r>
              <a:rPr lang="ko-KR" altLang="en-US" dirty="0" err="1"/>
              <a:t>콘트롤러</a:t>
            </a:r>
            <a:r>
              <a:rPr lang="ko-KR" altLang="en-US" dirty="0"/>
              <a:t> 추가</a:t>
            </a:r>
            <a:endParaRPr lang="en-US" dirty="0"/>
          </a:p>
        </p:txBody>
      </p:sp>
      <p:sp>
        <p:nvSpPr>
          <p:cNvPr id="3" name="내용 개체 틀 2">
            <a:extLst>
              <a:ext uri="{FF2B5EF4-FFF2-40B4-BE49-F238E27FC236}">
                <a16:creationId xmlns:a16="http://schemas.microsoft.com/office/drawing/2014/main" id="{B68660DC-1318-8E77-0028-BCECF4D53367}"/>
              </a:ext>
            </a:extLst>
          </p:cNvPr>
          <p:cNvSpPr>
            <a:spLocks noGrp="1"/>
          </p:cNvSpPr>
          <p:nvPr>
            <p:ph idx="1"/>
          </p:nvPr>
        </p:nvSpPr>
        <p:spPr/>
        <p:txBody>
          <a:bodyPr/>
          <a:lstStyle/>
          <a:p>
            <a:endParaRPr lang="en-US"/>
          </a:p>
        </p:txBody>
      </p:sp>
      <p:sp>
        <p:nvSpPr>
          <p:cNvPr id="4" name="날짜 개체 틀 3">
            <a:extLst>
              <a:ext uri="{FF2B5EF4-FFF2-40B4-BE49-F238E27FC236}">
                <a16:creationId xmlns:a16="http://schemas.microsoft.com/office/drawing/2014/main" id="{85E4A57E-A52F-C9E5-46DC-187A1E611E33}"/>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C7727314-0129-2783-2D7E-1C612E6F89A9}"/>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57F9893C-DDBB-613A-B0E8-0345CD9CBA1A}"/>
              </a:ext>
            </a:extLst>
          </p:cNvPr>
          <p:cNvSpPr>
            <a:spLocks noGrp="1"/>
          </p:cNvSpPr>
          <p:nvPr>
            <p:ph type="sldNum" sz="quarter" idx="12"/>
          </p:nvPr>
        </p:nvSpPr>
        <p:spPr/>
        <p:txBody>
          <a:bodyPr/>
          <a:lstStyle/>
          <a:p>
            <a:fld id="{FABEA76D-AC0B-4A8D-A15D-FF0B16DFADCB}" type="slidenum">
              <a:rPr lang="ko-KR" altLang="en-US" smtClean="0"/>
              <a:t>7</a:t>
            </a:fld>
            <a:endParaRPr lang="ko-KR" altLang="en-US"/>
          </a:p>
        </p:txBody>
      </p:sp>
      <p:pic>
        <p:nvPicPr>
          <p:cNvPr id="8" name="그림 7">
            <a:extLst>
              <a:ext uri="{FF2B5EF4-FFF2-40B4-BE49-F238E27FC236}">
                <a16:creationId xmlns:a16="http://schemas.microsoft.com/office/drawing/2014/main" id="{B78F0806-C53B-1276-7A54-F9F8D2C4AE26}"/>
              </a:ext>
            </a:extLst>
          </p:cNvPr>
          <p:cNvPicPr>
            <a:picLocks noChangeAspect="1"/>
          </p:cNvPicPr>
          <p:nvPr/>
        </p:nvPicPr>
        <p:blipFill>
          <a:blip r:embed="rId2"/>
          <a:stretch>
            <a:fillRect/>
          </a:stretch>
        </p:blipFill>
        <p:spPr>
          <a:xfrm>
            <a:off x="153662" y="1541630"/>
            <a:ext cx="5838265" cy="1887370"/>
          </a:xfrm>
          <a:prstGeom prst="rect">
            <a:avLst/>
          </a:prstGeom>
        </p:spPr>
      </p:pic>
      <p:pic>
        <p:nvPicPr>
          <p:cNvPr id="10" name="그림 9">
            <a:extLst>
              <a:ext uri="{FF2B5EF4-FFF2-40B4-BE49-F238E27FC236}">
                <a16:creationId xmlns:a16="http://schemas.microsoft.com/office/drawing/2014/main" id="{983E5A18-026D-AF0B-6719-E361A24A0469}"/>
              </a:ext>
            </a:extLst>
          </p:cNvPr>
          <p:cNvPicPr>
            <a:picLocks noChangeAspect="1"/>
          </p:cNvPicPr>
          <p:nvPr/>
        </p:nvPicPr>
        <p:blipFill>
          <a:blip r:embed="rId3"/>
          <a:stretch>
            <a:fillRect/>
          </a:stretch>
        </p:blipFill>
        <p:spPr>
          <a:xfrm>
            <a:off x="6556957" y="1541630"/>
            <a:ext cx="5057235" cy="4092114"/>
          </a:xfrm>
          <a:prstGeom prst="rect">
            <a:avLst/>
          </a:prstGeom>
        </p:spPr>
      </p:pic>
      <p:sp>
        <p:nvSpPr>
          <p:cNvPr id="11" name="사각형: 둥근 모서리 10">
            <a:extLst>
              <a:ext uri="{FF2B5EF4-FFF2-40B4-BE49-F238E27FC236}">
                <a16:creationId xmlns:a16="http://schemas.microsoft.com/office/drawing/2014/main" id="{0EC3AD16-DC65-6172-ED63-6D919409CA46}"/>
              </a:ext>
            </a:extLst>
          </p:cNvPr>
          <p:cNvSpPr/>
          <p:nvPr/>
        </p:nvSpPr>
        <p:spPr>
          <a:xfrm>
            <a:off x="3939863" y="2151571"/>
            <a:ext cx="680582" cy="67035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사각형: 둥근 모서리 11">
            <a:extLst>
              <a:ext uri="{FF2B5EF4-FFF2-40B4-BE49-F238E27FC236}">
                <a16:creationId xmlns:a16="http://schemas.microsoft.com/office/drawing/2014/main" id="{0C10402A-A78B-AEDF-214F-480DFA4B5975}"/>
              </a:ext>
            </a:extLst>
          </p:cNvPr>
          <p:cNvSpPr/>
          <p:nvPr/>
        </p:nvSpPr>
        <p:spPr>
          <a:xfrm>
            <a:off x="7016807" y="1954650"/>
            <a:ext cx="3236801" cy="31593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339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48CBEC-5328-F618-FAF1-97BAE456DD4D}"/>
              </a:ext>
            </a:extLst>
          </p:cNvPr>
          <p:cNvSpPr>
            <a:spLocks noGrp="1"/>
          </p:cNvSpPr>
          <p:nvPr>
            <p:ph type="title"/>
          </p:nvPr>
        </p:nvSpPr>
        <p:spPr/>
        <p:txBody>
          <a:bodyPr/>
          <a:lstStyle/>
          <a:p>
            <a:r>
              <a:rPr lang="ko-KR" altLang="en-US" dirty="0"/>
              <a:t>액션 필터 설정</a:t>
            </a:r>
            <a:endParaRPr lang="en-US" dirty="0"/>
          </a:p>
        </p:txBody>
      </p:sp>
      <p:sp>
        <p:nvSpPr>
          <p:cNvPr id="3" name="내용 개체 틀 2">
            <a:extLst>
              <a:ext uri="{FF2B5EF4-FFF2-40B4-BE49-F238E27FC236}">
                <a16:creationId xmlns:a16="http://schemas.microsoft.com/office/drawing/2014/main" id="{CB76BBFC-EEE8-D5E4-7BA4-EC6384EED311}"/>
              </a:ext>
            </a:extLst>
          </p:cNvPr>
          <p:cNvSpPr>
            <a:spLocks noGrp="1"/>
          </p:cNvSpPr>
          <p:nvPr>
            <p:ph idx="1"/>
          </p:nvPr>
        </p:nvSpPr>
        <p:spPr/>
        <p:txBody>
          <a:bodyPr/>
          <a:lstStyle/>
          <a:p>
            <a:endParaRPr lang="en-US"/>
          </a:p>
        </p:txBody>
      </p:sp>
      <p:sp>
        <p:nvSpPr>
          <p:cNvPr id="4" name="날짜 개체 틀 3">
            <a:extLst>
              <a:ext uri="{FF2B5EF4-FFF2-40B4-BE49-F238E27FC236}">
                <a16:creationId xmlns:a16="http://schemas.microsoft.com/office/drawing/2014/main" id="{E2765692-81B9-248E-F6F5-6F89632E0538}"/>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6891CDA8-E175-7463-73C8-E91D5FAC3D9C}"/>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FD6DA472-75F4-19AF-42A6-27B0A9866595}"/>
              </a:ext>
            </a:extLst>
          </p:cNvPr>
          <p:cNvSpPr>
            <a:spLocks noGrp="1"/>
          </p:cNvSpPr>
          <p:nvPr>
            <p:ph type="sldNum" sz="quarter" idx="12"/>
          </p:nvPr>
        </p:nvSpPr>
        <p:spPr/>
        <p:txBody>
          <a:bodyPr/>
          <a:lstStyle/>
          <a:p>
            <a:fld id="{FABEA76D-AC0B-4A8D-A15D-FF0B16DFADCB}" type="slidenum">
              <a:rPr lang="ko-KR" altLang="en-US" smtClean="0"/>
              <a:t>8</a:t>
            </a:fld>
            <a:endParaRPr lang="ko-KR" altLang="en-US"/>
          </a:p>
        </p:txBody>
      </p:sp>
      <p:pic>
        <p:nvPicPr>
          <p:cNvPr id="8" name="그림 7">
            <a:extLst>
              <a:ext uri="{FF2B5EF4-FFF2-40B4-BE49-F238E27FC236}">
                <a16:creationId xmlns:a16="http://schemas.microsoft.com/office/drawing/2014/main" id="{3BAE8061-DED8-07C3-1EB4-D63AF137EFF2}"/>
              </a:ext>
            </a:extLst>
          </p:cNvPr>
          <p:cNvPicPr>
            <a:picLocks noChangeAspect="1"/>
          </p:cNvPicPr>
          <p:nvPr/>
        </p:nvPicPr>
        <p:blipFill>
          <a:blip r:embed="rId2"/>
          <a:stretch>
            <a:fillRect/>
          </a:stretch>
        </p:blipFill>
        <p:spPr>
          <a:xfrm>
            <a:off x="902926" y="1341543"/>
            <a:ext cx="6545497" cy="5129514"/>
          </a:xfrm>
          <a:prstGeom prst="rect">
            <a:avLst/>
          </a:prstGeom>
        </p:spPr>
      </p:pic>
      <p:sp>
        <p:nvSpPr>
          <p:cNvPr id="9" name="사각형: 둥근 모서리 8">
            <a:extLst>
              <a:ext uri="{FF2B5EF4-FFF2-40B4-BE49-F238E27FC236}">
                <a16:creationId xmlns:a16="http://schemas.microsoft.com/office/drawing/2014/main" id="{4FDAF423-D08D-E5C0-3903-86DCEF222B98}"/>
              </a:ext>
            </a:extLst>
          </p:cNvPr>
          <p:cNvSpPr/>
          <p:nvPr/>
        </p:nvSpPr>
        <p:spPr>
          <a:xfrm>
            <a:off x="2613681" y="3294262"/>
            <a:ext cx="4834742" cy="66188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사각형: 둥근 모서리 9">
            <a:extLst>
              <a:ext uri="{FF2B5EF4-FFF2-40B4-BE49-F238E27FC236}">
                <a16:creationId xmlns:a16="http://schemas.microsoft.com/office/drawing/2014/main" id="{AFD1AC1E-51DB-F94C-C493-82BEE4ECCED4}"/>
              </a:ext>
            </a:extLst>
          </p:cNvPr>
          <p:cNvSpPr/>
          <p:nvPr/>
        </p:nvSpPr>
        <p:spPr>
          <a:xfrm>
            <a:off x="2613681" y="4731070"/>
            <a:ext cx="4834742" cy="66188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5262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B51C7D-1B3C-918F-F8D2-E9FE24ECDD49}"/>
              </a:ext>
            </a:extLst>
          </p:cNvPr>
          <p:cNvSpPr>
            <a:spLocks noGrp="1"/>
          </p:cNvSpPr>
          <p:nvPr>
            <p:ph type="title"/>
          </p:nvPr>
        </p:nvSpPr>
        <p:spPr/>
        <p:txBody>
          <a:bodyPr/>
          <a:lstStyle/>
          <a:p>
            <a:r>
              <a:rPr lang="en-US" dirty="0"/>
              <a:t>Plane</a:t>
            </a:r>
            <a:r>
              <a:rPr lang="ko-KR" altLang="en-US" dirty="0"/>
              <a:t> 추가</a:t>
            </a:r>
            <a:endParaRPr lang="en-US" dirty="0"/>
          </a:p>
        </p:txBody>
      </p:sp>
      <p:sp>
        <p:nvSpPr>
          <p:cNvPr id="3" name="내용 개체 틀 2">
            <a:extLst>
              <a:ext uri="{FF2B5EF4-FFF2-40B4-BE49-F238E27FC236}">
                <a16:creationId xmlns:a16="http://schemas.microsoft.com/office/drawing/2014/main" id="{D0292ECD-D58E-8CE4-D594-A705CA0B072F}"/>
              </a:ext>
            </a:extLst>
          </p:cNvPr>
          <p:cNvSpPr>
            <a:spLocks noGrp="1"/>
          </p:cNvSpPr>
          <p:nvPr>
            <p:ph idx="1"/>
          </p:nvPr>
        </p:nvSpPr>
        <p:spPr/>
        <p:txBody>
          <a:bodyPr/>
          <a:lstStyle/>
          <a:p>
            <a:endParaRPr lang="en-US"/>
          </a:p>
        </p:txBody>
      </p:sp>
      <p:sp>
        <p:nvSpPr>
          <p:cNvPr id="4" name="날짜 개체 틀 3">
            <a:extLst>
              <a:ext uri="{FF2B5EF4-FFF2-40B4-BE49-F238E27FC236}">
                <a16:creationId xmlns:a16="http://schemas.microsoft.com/office/drawing/2014/main" id="{960A1D9F-2AF2-BA49-3A56-D044EE21CE28}"/>
              </a:ext>
            </a:extLst>
          </p:cNvPr>
          <p:cNvSpPr>
            <a:spLocks noGrp="1"/>
          </p:cNvSpPr>
          <p:nvPr>
            <p:ph type="dt" sz="half" idx="10"/>
          </p:nvPr>
        </p:nvSpPr>
        <p:spPr/>
        <p:txBody>
          <a:bodyPr/>
          <a:lstStyle/>
          <a:p>
            <a:fld id="{3A9A14BD-0962-4C23-AF20-B70BF3C19FB3}" type="datetime1">
              <a:rPr lang="ko-KR" altLang="en-US" smtClean="0"/>
              <a:t>2023-10-03</a:t>
            </a:fld>
            <a:endParaRPr lang="ko-KR" altLang="en-US"/>
          </a:p>
        </p:txBody>
      </p:sp>
      <p:sp>
        <p:nvSpPr>
          <p:cNvPr id="5" name="바닥글 개체 틀 4">
            <a:extLst>
              <a:ext uri="{FF2B5EF4-FFF2-40B4-BE49-F238E27FC236}">
                <a16:creationId xmlns:a16="http://schemas.microsoft.com/office/drawing/2014/main" id="{0B561F7F-B19A-D7EE-854D-1CECDC8F9DF6}"/>
              </a:ext>
            </a:extLst>
          </p:cNvPr>
          <p:cNvSpPr>
            <a:spLocks noGrp="1"/>
          </p:cNvSpPr>
          <p:nvPr>
            <p:ph type="ftr" sz="quarter" idx="11"/>
          </p:nvPr>
        </p:nvSpPr>
        <p:spPr/>
        <p:txBody>
          <a:bodyPr/>
          <a:lstStyle/>
          <a:p>
            <a:r>
              <a:rPr lang="ko-KR" altLang="en-US"/>
              <a:t>게임엔진 </a:t>
            </a:r>
            <a:r>
              <a:rPr lang="en-US" altLang="ko-KR"/>
              <a:t>II</a:t>
            </a:r>
            <a:endParaRPr lang="ko-KR" altLang="en-US"/>
          </a:p>
        </p:txBody>
      </p:sp>
      <p:sp>
        <p:nvSpPr>
          <p:cNvPr id="6" name="슬라이드 번호 개체 틀 5">
            <a:extLst>
              <a:ext uri="{FF2B5EF4-FFF2-40B4-BE49-F238E27FC236}">
                <a16:creationId xmlns:a16="http://schemas.microsoft.com/office/drawing/2014/main" id="{E87CFB65-E512-D8C1-FC5E-1B2CFDA5895B}"/>
              </a:ext>
            </a:extLst>
          </p:cNvPr>
          <p:cNvSpPr>
            <a:spLocks noGrp="1"/>
          </p:cNvSpPr>
          <p:nvPr>
            <p:ph type="sldNum" sz="quarter" idx="12"/>
          </p:nvPr>
        </p:nvSpPr>
        <p:spPr/>
        <p:txBody>
          <a:bodyPr/>
          <a:lstStyle/>
          <a:p>
            <a:fld id="{FABEA76D-AC0B-4A8D-A15D-FF0B16DFADCB}" type="slidenum">
              <a:rPr lang="ko-KR" altLang="en-US" smtClean="0"/>
              <a:t>9</a:t>
            </a:fld>
            <a:endParaRPr lang="ko-KR" altLang="en-US"/>
          </a:p>
        </p:txBody>
      </p:sp>
      <p:pic>
        <p:nvPicPr>
          <p:cNvPr id="8" name="그림 7">
            <a:extLst>
              <a:ext uri="{FF2B5EF4-FFF2-40B4-BE49-F238E27FC236}">
                <a16:creationId xmlns:a16="http://schemas.microsoft.com/office/drawing/2014/main" id="{6611DF44-4A6B-BB86-0B7C-C5459CA281B4}"/>
              </a:ext>
            </a:extLst>
          </p:cNvPr>
          <p:cNvPicPr>
            <a:picLocks noChangeAspect="1"/>
          </p:cNvPicPr>
          <p:nvPr/>
        </p:nvPicPr>
        <p:blipFill>
          <a:blip r:embed="rId2"/>
          <a:stretch>
            <a:fillRect/>
          </a:stretch>
        </p:blipFill>
        <p:spPr>
          <a:xfrm>
            <a:off x="418709" y="1446925"/>
            <a:ext cx="3763533" cy="4826707"/>
          </a:xfrm>
          <a:prstGeom prst="rect">
            <a:avLst/>
          </a:prstGeom>
        </p:spPr>
      </p:pic>
      <p:pic>
        <p:nvPicPr>
          <p:cNvPr id="10" name="그림 9">
            <a:extLst>
              <a:ext uri="{FF2B5EF4-FFF2-40B4-BE49-F238E27FC236}">
                <a16:creationId xmlns:a16="http://schemas.microsoft.com/office/drawing/2014/main" id="{11BBC87B-C0E4-2A96-CD6B-809AF480E3FE}"/>
              </a:ext>
            </a:extLst>
          </p:cNvPr>
          <p:cNvPicPr>
            <a:picLocks noChangeAspect="1"/>
          </p:cNvPicPr>
          <p:nvPr/>
        </p:nvPicPr>
        <p:blipFill>
          <a:blip r:embed="rId3"/>
          <a:stretch>
            <a:fillRect/>
          </a:stretch>
        </p:blipFill>
        <p:spPr>
          <a:xfrm>
            <a:off x="4541239" y="1178170"/>
            <a:ext cx="4568950" cy="5095462"/>
          </a:xfrm>
          <a:prstGeom prst="rect">
            <a:avLst/>
          </a:prstGeom>
        </p:spPr>
      </p:pic>
      <p:sp>
        <p:nvSpPr>
          <p:cNvPr id="11" name="사각형: 둥근 모서리 10">
            <a:extLst>
              <a:ext uri="{FF2B5EF4-FFF2-40B4-BE49-F238E27FC236}">
                <a16:creationId xmlns:a16="http://schemas.microsoft.com/office/drawing/2014/main" id="{6D50E43C-52F5-C4B8-B23C-49017FDB24C6}"/>
              </a:ext>
            </a:extLst>
          </p:cNvPr>
          <p:cNvSpPr/>
          <p:nvPr/>
        </p:nvSpPr>
        <p:spPr>
          <a:xfrm>
            <a:off x="971264" y="4142050"/>
            <a:ext cx="1838548" cy="3936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사각형: 둥근 모서리 11">
            <a:extLst>
              <a:ext uri="{FF2B5EF4-FFF2-40B4-BE49-F238E27FC236}">
                <a16:creationId xmlns:a16="http://schemas.microsoft.com/office/drawing/2014/main" id="{8DC26375-EC4B-6A6D-6646-08D36D5762E5}"/>
              </a:ext>
            </a:extLst>
          </p:cNvPr>
          <p:cNvSpPr/>
          <p:nvPr/>
        </p:nvSpPr>
        <p:spPr>
          <a:xfrm>
            <a:off x="2662126" y="4743380"/>
            <a:ext cx="1613148" cy="3936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사각형: 둥근 모서리 12">
            <a:extLst>
              <a:ext uri="{FF2B5EF4-FFF2-40B4-BE49-F238E27FC236}">
                <a16:creationId xmlns:a16="http://schemas.microsoft.com/office/drawing/2014/main" id="{D4216676-D412-BF9F-3195-AF988C3EB49C}"/>
              </a:ext>
            </a:extLst>
          </p:cNvPr>
          <p:cNvSpPr/>
          <p:nvPr/>
        </p:nvSpPr>
        <p:spPr>
          <a:xfrm>
            <a:off x="6242099" y="2412750"/>
            <a:ext cx="2992979" cy="28783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사각형: 둥근 모서리 13">
            <a:extLst>
              <a:ext uri="{FF2B5EF4-FFF2-40B4-BE49-F238E27FC236}">
                <a16:creationId xmlns:a16="http://schemas.microsoft.com/office/drawing/2014/main" id="{2E11AECD-782B-EC74-DD10-F26CEB9A00EE}"/>
              </a:ext>
            </a:extLst>
          </p:cNvPr>
          <p:cNvSpPr/>
          <p:nvPr/>
        </p:nvSpPr>
        <p:spPr>
          <a:xfrm>
            <a:off x="4569124" y="5249549"/>
            <a:ext cx="4541065" cy="55152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그림 15">
            <a:extLst>
              <a:ext uri="{FF2B5EF4-FFF2-40B4-BE49-F238E27FC236}">
                <a16:creationId xmlns:a16="http://schemas.microsoft.com/office/drawing/2014/main" id="{07F5AE1A-A0DE-445B-9689-60B06F7027A6}"/>
              </a:ext>
            </a:extLst>
          </p:cNvPr>
          <p:cNvPicPr>
            <a:picLocks noChangeAspect="1"/>
          </p:cNvPicPr>
          <p:nvPr/>
        </p:nvPicPr>
        <p:blipFill>
          <a:blip r:embed="rId4"/>
          <a:stretch>
            <a:fillRect/>
          </a:stretch>
        </p:blipFill>
        <p:spPr>
          <a:xfrm>
            <a:off x="9295222" y="3372986"/>
            <a:ext cx="2770545" cy="2103562"/>
          </a:xfrm>
          <a:prstGeom prst="rect">
            <a:avLst/>
          </a:prstGeom>
        </p:spPr>
      </p:pic>
      <p:sp>
        <p:nvSpPr>
          <p:cNvPr id="17" name="사각형: 둥근 모서리 16">
            <a:extLst>
              <a:ext uri="{FF2B5EF4-FFF2-40B4-BE49-F238E27FC236}">
                <a16:creationId xmlns:a16="http://schemas.microsoft.com/office/drawing/2014/main" id="{3A51CE46-6C6E-B2CA-887F-77E8BF971731}"/>
              </a:ext>
            </a:extLst>
          </p:cNvPr>
          <p:cNvSpPr/>
          <p:nvPr/>
        </p:nvSpPr>
        <p:spPr>
          <a:xfrm>
            <a:off x="9376155" y="4194938"/>
            <a:ext cx="1100084" cy="28783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사각형: 둥근 모서리 17">
            <a:extLst>
              <a:ext uri="{FF2B5EF4-FFF2-40B4-BE49-F238E27FC236}">
                <a16:creationId xmlns:a16="http://schemas.microsoft.com/office/drawing/2014/main" id="{51DD166F-850A-B949-89C3-B5F096888E7E}"/>
              </a:ext>
            </a:extLst>
          </p:cNvPr>
          <p:cNvSpPr/>
          <p:nvPr/>
        </p:nvSpPr>
        <p:spPr>
          <a:xfrm>
            <a:off x="10557172" y="4051018"/>
            <a:ext cx="796628" cy="85404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19415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8464</TotalTime>
  <Words>820</Words>
  <Application>Microsoft Office PowerPoint</Application>
  <PresentationFormat>와이드스크린</PresentationFormat>
  <Paragraphs>160</Paragraphs>
  <Slides>21</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21</vt:i4>
      </vt:variant>
    </vt:vector>
  </HeadingPairs>
  <TitlesOfParts>
    <vt:vector size="24" baseType="lpstr">
      <vt:lpstr>맑은 고딕</vt:lpstr>
      <vt:lpstr>Arial</vt:lpstr>
      <vt:lpstr>Office 테마</vt:lpstr>
      <vt:lpstr>게임엔진2 제5주</vt:lpstr>
      <vt:lpstr>XR Interaction Toolkit Guide</vt:lpstr>
      <vt:lpstr>Project 생성(Hand01)</vt:lpstr>
      <vt:lpstr>XR Plugin Management 설치</vt:lpstr>
      <vt:lpstr>장치 설정</vt:lpstr>
      <vt:lpstr>XR Interaction Toolkit 설치(버전 2.2.0)</vt:lpstr>
      <vt:lpstr>디폴트 액션 콘트롤러 추가</vt:lpstr>
      <vt:lpstr>액션 필터 설정</vt:lpstr>
      <vt:lpstr>Plane 추가</vt:lpstr>
      <vt:lpstr>XR Origin(VR) 추가</vt:lpstr>
      <vt:lpstr>왼손 오른손 추가</vt:lpstr>
      <vt:lpstr>테이블과 상자 추가</vt:lpstr>
      <vt:lpstr>XR Interaction Architecture/States</vt:lpstr>
      <vt:lpstr>XR Interaction Architecture/Components</vt:lpstr>
      <vt:lpstr>XR Interaction Architecture/Components</vt:lpstr>
      <vt:lpstr>Locomotion 시스템</vt:lpstr>
      <vt:lpstr>Locomotion System</vt:lpstr>
      <vt:lpstr>Locomotion/XR Origin</vt:lpstr>
      <vt:lpstr>Locomotion System</vt:lpstr>
      <vt:lpstr>Locomotion Providers</vt:lpstr>
      <vt:lpstr>할일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기초C언어 제1주</dc:title>
  <dc:creator>hwlee</dc:creator>
  <cp:lastModifiedBy>Hyung Won Lee</cp:lastModifiedBy>
  <cp:revision>84</cp:revision>
  <cp:lastPrinted>2017-02-13T22:50:26Z</cp:lastPrinted>
  <dcterms:created xsi:type="dcterms:W3CDTF">2015-05-15T08:43:14Z</dcterms:created>
  <dcterms:modified xsi:type="dcterms:W3CDTF">2023-10-03T08:24:32Z</dcterms:modified>
</cp:coreProperties>
</file>