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2"/>
  </p:notesMasterIdLst>
  <p:sldIdLst>
    <p:sldId id="257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4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0639D-481D-4846-B978-CD06295AA0F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5F8D-5A97-4396-AD7C-C3AEB4C27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D97-45F6-4286-A12A-BF7AFE03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C6792-224B-470D-8372-8335C2A4A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EFE9-8414-4751-A83A-8AF4940F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CE87-FA34-49E4-8D04-D3C5687A28E9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0BFCF-6EFE-4EB3-8DA2-25ED249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6F39-4227-4080-9E33-F16B4973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1114-DA58-46DD-A599-21D640F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BCF67-58C0-4EEE-A39C-5BCD5346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169E-5AB4-40A9-9EBE-55DB5992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5DAC-BB63-494B-B927-C2C979F99226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3C20A-0948-428A-BCD0-CD285140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08740-E831-4315-8559-37528A34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34EC3B-4585-4890-8566-909F94B71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5C58A-1FD3-40D0-AD05-D3736FDC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E7C12-AB8C-4C0F-986D-1214D60C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551-1942-49FA-8AD9-6511F343B4EB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33BD0-AFE1-44D5-AC81-A3A71256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04FB0-BC18-4C2B-A29A-7DB9946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CB7B-60EF-47FB-B724-CD9754D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89712-F94B-4919-8790-7AC66DC7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BFA44-BDC1-4FAE-A38D-574AE05D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591B-45FD-406A-80F2-467F3A4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F0BC-78F7-4A18-A55F-F97783E4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4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B42B-1081-47E0-8C1F-9D0936A0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B8E18-60A9-49F5-A726-C8C89CBF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BD8AC-5FA0-4713-A3AC-2255B897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B890-09C3-47C5-85C0-90C7F3BE9D23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7FEAA-B9E1-441A-84FD-D9433C7F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0C7F-A4FF-42F2-8C94-6D509DA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4DDE-BFD3-48CA-B4C3-BBC91AF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5E7C-BD6E-43BB-8C9F-7260D3D67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9C091-133E-4A68-84C8-21A3CEB6A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ECDFE-AE23-470F-BC5D-9BFD910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F5F5-4325-4699-A59D-9A9BA86142B4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D294F-53E0-46E4-AFC2-B481104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A880E-A564-4C53-8EE1-51AC74C7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0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1B2A-220A-435B-BA60-90C9333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01BB-7BBA-467E-A918-8178D161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CCE5B-C7DB-491C-B3AC-986B201C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7DAF6-B407-46D9-A16A-AD6F2D2A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E7F83-3BC3-47ED-A366-0FF68E8AA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3F70AE-56D8-40D6-B0F5-668392A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E87-F6DA-4877-AB4A-24D5185CF92D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9C68E-436E-47E6-ABE0-8575FA36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D4D4D-D85B-469B-9DD8-2A4BF65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4B8AD-DCA6-4DFF-8A01-37D3B454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6A8F3-2D76-4B55-9500-22E964F0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608B-B5DD-4CDA-937C-B74ECCCB4F90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F7115-03D5-4960-AD57-83AC419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4616E-C09C-49A5-9B46-018DCE3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8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9E761-9420-4012-97BC-5AC075E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21C1-B4B7-45D8-8A04-5CD6955E72DE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3FA8D-5411-4BB3-A2A2-D5758B43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EB728-B049-4A05-BA64-3FC433DD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0E87F-7284-4137-828D-9B5931C9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DAD2-6C96-476D-9BF8-9280EC96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EA553-B91A-4D90-A504-D0D4A4A8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64B2D-6D93-445C-B909-F836494B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4BE1-424F-4109-86E0-DF2598CBE990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2DD0B-4304-4E7B-B730-6197FDD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F37F1-ACE3-4054-BB83-98AED6F4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7846-05A1-43D8-8192-DF359C3E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7BF1F0-7CF6-47FA-8568-AA99D6737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1C78E-990D-4B6F-BC32-B0ACFD30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05D8E-42AA-4651-9F25-B684A116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A5C5-517A-46F0-A24C-448F3B11D2AF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AB5F6-F19D-4E5E-8F95-C39E4CC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57AAA-BA8F-4049-9F88-FF94BAB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2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06BCA-78D4-4377-A7BF-20E9F95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2286C-C333-4F75-8D22-79E23DAF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C8A5D-A6CF-4C8D-B7E7-684CAE59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A4FA-F695-4679-99E7-AE0BD04086EF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ED48D-9B38-47F7-A2DB-DB51A79D3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9E1B4-DE91-448B-82E2-3D8992044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Packages/com.unity.xr.interaction.toolkit@2.5/manual/ui-setup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2" y="997527"/>
            <a:ext cx="8915399" cy="2262781"/>
          </a:xfrm>
        </p:spPr>
        <p:txBody>
          <a:bodyPr/>
          <a:lstStyle/>
          <a:p>
            <a:r>
              <a:rPr lang="ko-KR" altLang="en-US" dirty="0"/>
              <a:t>게임엔진</a:t>
            </a:r>
            <a:r>
              <a:rPr lang="en-US" altLang="ko-KR" dirty="0"/>
              <a:t>2</a:t>
            </a:r>
            <a:r>
              <a:rPr lang="ko-KR" altLang="en-US" dirty="0"/>
              <a:t> 제</a:t>
            </a:r>
            <a:r>
              <a:rPr lang="en-US" altLang="ko-KR" dirty="0"/>
              <a:t>7</a:t>
            </a:r>
            <a:r>
              <a:rPr lang="ko-KR" altLang="en-US" dirty="0"/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3" y="4094017"/>
            <a:ext cx="8915399" cy="2244437"/>
          </a:xfrm>
        </p:spPr>
        <p:txBody>
          <a:bodyPr>
            <a:noAutofit/>
          </a:bodyPr>
          <a:lstStyle/>
          <a:p>
            <a:pPr algn="r"/>
            <a:r>
              <a:rPr lang="en-US" altLang="ko-KR" sz="2800" dirty="0"/>
              <a:t>UI and Direct Interactor</a:t>
            </a:r>
          </a:p>
          <a:p>
            <a:pPr algn="r"/>
            <a:r>
              <a:rPr lang="ko-KR" altLang="en-US" sz="2800" dirty="0" err="1"/>
              <a:t>드론</a:t>
            </a:r>
            <a:r>
              <a:rPr lang="en-US" altLang="ko-KR" sz="2800" dirty="0"/>
              <a:t>IoT</a:t>
            </a:r>
            <a:r>
              <a:rPr lang="ko-KR" altLang="en-US" sz="2800" dirty="0"/>
              <a:t>시뮬레이션학부</a:t>
            </a:r>
            <a:endParaRPr lang="en-US" altLang="ko-KR" sz="2800" dirty="0"/>
          </a:p>
          <a:p>
            <a:pPr algn="r"/>
            <a:r>
              <a:rPr lang="ko-KR" altLang="en-US" sz="2800" dirty="0"/>
              <a:t>담당교수 </a:t>
            </a:r>
            <a:r>
              <a:rPr lang="en-US" altLang="ko-KR" sz="2800" dirty="0"/>
              <a:t>: </a:t>
            </a:r>
            <a:r>
              <a:rPr lang="ko-KR" altLang="en-US" sz="2800" dirty="0"/>
              <a:t>이형원</a:t>
            </a:r>
            <a:endParaRPr lang="en-US" altLang="ko-KR" sz="2800" dirty="0"/>
          </a:p>
          <a:p>
            <a:pPr algn="r"/>
            <a:r>
              <a:rPr lang="en-US" altLang="ko-KR" sz="2800" dirty="0"/>
              <a:t>E304</a:t>
            </a:r>
            <a:r>
              <a:rPr lang="ko-KR" altLang="en-US" sz="2800" dirty="0"/>
              <a:t>호</a:t>
            </a:r>
            <a:r>
              <a:rPr lang="en-US" altLang="ko-KR" sz="2800" dirty="0"/>
              <a:t>, hwlee@inje.ac.kr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50F8C-9100-43EB-BF85-E66134E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45B26-2BFD-4B30-B972-C4EEA9A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22F3E502-A9A1-425B-B536-E488F728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FEC5-A637-40D1-839D-ED9B8989EB3C}" type="datetime1">
              <a:rPr lang="ko-KR" altLang="en-US" smtClean="0"/>
              <a:t>2023-10-17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를 만들고 한글이 나타나게 하고 버튼을 누르면 두 번 째 </a:t>
            </a:r>
            <a:r>
              <a:rPr lang="en-US" altLang="ko-KR" dirty="0"/>
              <a:t>UI</a:t>
            </a:r>
            <a:r>
              <a:rPr lang="ko-KR" altLang="en-US" dirty="0"/>
              <a:t>가 나타나게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를 만들되 다음과 같이 동작하게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ko-KR" altLang="en-US" dirty="0"/>
              <a:t>주문 요청</a:t>
            </a:r>
            <a:endParaRPr lang="en-US" altLang="ko-KR" dirty="0"/>
          </a:p>
          <a:p>
            <a:pPr lvl="1"/>
            <a:r>
              <a:rPr lang="ko-KR" altLang="en-US" dirty="0"/>
              <a:t>상품 목록 표시</a:t>
            </a:r>
            <a:endParaRPr lang="en-US" altLang="ko-KR" dirty="0"/>
          </a:p>
          <a:p>
            <a:pPr lvl="1"/>
            <a:r>
              <a:rPr lang="ko-KR" altLang="en-US" dirty="0"/>
              <a:t>주문 최종확인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25348-4903-49BD-B316-5EB849C4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A3D95-2F57-4382-8FE0-B514E122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425CC1-A2CB-405F-8E70-1B5AF094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C77-736A-4F28-9537-7661CA885054}" type="datetime1">
              <a:rPr lang="ko-KR" altLang="en-US" smtClean="0"/>
              <a:t>2023-10-17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8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377FB-C00D-5FC4-6D17-D766ABD3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Interaction Setup</a:t>
            </a:r>
            <a:endParaRPr 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E80300E-0C51-A86A-BD46-24D6E5FC0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260926"/>
              </p:ext>
            </p:extLst>
          </p:nvPr>
        </p:nvGraphicFramePr>
        <p:xfrm>
          <a:off x="127233" y="1464656"/>
          <a:ext cx="6391720" cy="2659380"/>
        </p:xfrm>
        <a:graphic>
          <a:graphicData uri="http://schemas.openxmlformats.org/drawingml/2006/table">
            <a:tbl>
              <a:tblPr/>
              <a:tblGrid>
                <a:gridCol w="1927537">
                  <a:extLst>
                    <a:ext uri="{9D8B030D-6E8A-4147-A177-3AD203B41FA5}">
                      <a16:colId xmlns:a16="http://schemas.microsoft.com/office/drawing/2014/main" val="2401267153"/>
                    </a:ext>
                  </a:extLst>
                </a:gridCol>
                <a:gridCol w="4464183">
                  <a:extLst>
                    <a:ext uri="{9D8B030D-6E8A-4147-A177-3AD203B41FA5}">
                      <a16:colId xmlns:a16="http://schemas.microsoft.com/office/drawing/2014/main" val="644937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Helper</a:t>
                      </a:r>
                    </a:p>
                  </a:txBody>
                  <a:tcPr marL="31750" marR="31750" marT="31750" marB="31750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5A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Function</a:t>
                      </a:r>
                    </a:p>
                  </a:txBody>
                  <a:tcPr marL="31750" marR="31750" marT="31750" marB="31750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74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32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UI Canvas</a:t>
                      </a:r>
                      <a:endParaRPr lang="en-US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Creates a new world-space Canvas that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you can add standard UI elements to. If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you haven't configured an Event System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yet, it also creates and configures a new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Event System for XR.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57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UI EventSystem</a:t>
                      </a:r>
                      <a:endParaRPr lang="en-US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Creates a new Event System for XR, or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modifies and selects the existing one in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the loaded scenes.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70586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63388-087C-672B-1810-9F251580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E82FE-241E-DA34-49CA-617263B7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BBD09-3D34-882F-D501-400FDEC7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3FA363-3AF5-74E5-4E9C-A9F3D1B0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083" y="2070242"/>
            <a:ext cx="5579414" cy="3683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76018-E75D-8CBB-97CA-CB0735F06E05}"/>
              </a:ext>
            </a:extLst>
          </p:cNvPr>
          <p:cNvSpPr txBox="1"/>
          <p:nvPr/>
        </p:nvSpPr>
        <p:spPr>
          <a:xfrm>
            <a:off x="121732" y="5826664"/>
            <a:ext cx="6919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UI interaction setup | XR Interaction Toolkit | 2.5.2 (unity3d.com)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28CAB-8381-3462-C600-643C1954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필요요소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9D5F4-FDA4-213C-79AB-B905D3B0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 System</a:t>
            </a:r>
          </a:p>
          <a:p>
            <a:r>
              <a:rPr lang="en-US" altLang="ko-KR" dirty="0"/>
              <a:t>XR UI Input Module</a:t>
            </a:r>
          </a:p>
          <a:p>
            <a:r>
              <a:rPr lang="en-US" altLang="ko-KR" dirty="0"/>
              <a:t>Canvas Optimizer</a:t>
            </a:r>
          </a:p>
          <a:p>
            <a:r>
              <a:rPr lang="en-US" altLang="ko-KR" dirty="0"/>
              <a:t>Canvas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5D004-3A14-5F46-89AE-008EBD50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540CD-D332-EAD9-2AC3-4CA600CC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0D2ED-9217-4604-D77B-CBCA5E48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ACE8C-C74F-FA2C-8055-A101333E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System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4893B-DAA8-DEE8-401E-74AAB73A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E8C44-A49C-BCA2-3B6A-B0584B5E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E8945-233B-9221-17D7-A49D2E99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B6ADB-2B24-B361-D1C7-0115F322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4DC632-EC1F-5CFF-683E-DB31EC6C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2" y="1322235"/>
            <a:ext cx="2272742" cy="49444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C2F6C6-A45B-D147-9C64-86C6F138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516" y="0"/>
            <a:ext cx="3775484" cy="6858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24D0C2-67E6-6C77-0D3F-C93784EC6F80}"/>
              </a:ext>
            </a:extLst>
          </p:cNvPr>
          <p:cNvSpPr/>
          <p:nvPr/>
        </p:nvSpPr>
        <p:spPr>
          <a:xfrm>
            <a:off x="623678" y="4229076"/>
            <a:ext cx="1574515" cy="31771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74F5FE-853B-6300-9932-3A6FDFDFAEE0}"/>
              </a:ext>
            </a:extLst>
          </p:cNvPr>
          <p:cNvSpPr/>
          <p:nvPr/>
        </p:nvSpPr>
        <p:spPr>
          <a:xfrm>
            <a:off x="8428801" y="985730"/>
            <a:ext cx="3775484" cy="7461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C416AB-B291-D5B1-76D3-38C05DD9D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769" y="1338445"/>
            <a:ext cx="5831070" cy="23554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4C019A-757A-31C0-9F31-26FF13DF2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769" y="3707706"/>
            <a:ext cx="5900993" cy="26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B8B7E-5FC8-5051-93EB-57535E0B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Optimizer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ADEE0-DB54-15BA-4B5A-4C67ED53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465F5-B7F1-C5BB-7E8A-3EE7301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8F1C6-1588-D92A-C34B-DCA12B54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7E181-D0A6-B130-C572-CBF78209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1EB1A1-56D7-6D97-CC40-647BD3C6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4" y="1770325"/>
            <a:ext cx="10315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DA9F-018C-50D6-0421-8852F8A4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F84AA-08A3-7CC8-D271-B1B0E5CE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9EF58-7BAB-62BA-5A4A-1D3ABEC1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09DC9-CD57-8573-10FB-50903B44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22AA0-CB96-0E67-0EB4-05B87FB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8C8FF9-9826-E336-AA7A-E95E9B82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3" y="1509959"/>
            <a:ext cx="2162658" cy="4756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1C832E-883F-4881-B4D3-62E7F067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735" y="0"/>
            <a:ext cx="4844265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C03E4A-5658-24F1-6138-F4114C761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322" y="1373433"/>
            <a:ext cx="4559165" cy="49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1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EAEB-E1C9-07BF-CD6E-74B0832B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Text-</a:t>
            </a:r>
            <a:r>
              <a:rPr lang="en-US" altLang="ko-KR" dirty="0" err="1"/>
              <a:t>TextMeshPro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D36E6-0CB1-5A27-F0F3-B0D60120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DBCB4-0D51-FEA8-BAB5-59FAC45A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8019C-5F53-1594-93FE-6E80D537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D8903-1002-5296-77A9-79B4221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C612FD-A36E-911F-0F15-9BD2A768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476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56788-8A1D-AC17-5DAB-11B57FF2429A}"/>
              </a:ext>
            </a:extLst>
          </p:cNvPr>
          <p:cNvSpPr txBox="1"/>
          <p:nvPr/>
        </p:nvSpPr>
        <p:spPr>
          <a:xfrm>
            <a:off x="345171" y="5481990"/>
            <a:ext cx="66493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Text - </a:t>
            </a:r>
            <a:r>
              <a:rPr lang="en-US" altLang="ko-KR" dirty="0" err="1"/>
              <a:t>TextMeshPro</a:t>
            </a:r>
            <a:r>
              <a:rPr lang="ko-KR" altLang="en-US" dirty="0"/>
              <a:t>를 추가하면 활성화 됨</a:t>
            </a:r>
            <a:r>
              <a:rPr lang="en-US" altLang="ko-KR" dirty="0"/>
              <a:t>(</a:t>
            </a:r>
            <a:r>
              <a:rPr lang="ko-KR" altLang="en-US" dirty="0"/>
              <a:t>안되어 있는 경우에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4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FB13-FFB8-170C-5B81-C21BAF5B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한글폰트추가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4D2DD-04A3-F88F-5779-B1F5C163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Windows/Fonts </a:t>
            </a:r>
            <a:r>
              <a:rPr lang="ko-KR" altLang="en-US" dirty="0"/>
              <a:t>의 적당한 한글 폰트 </a:t>
            </a:r>
            <a:r>
              <a:rPr lang="en-US" altLang="ko-KR" dirty="0"/>
              <a:t>Assets</a:t>
            </a:r>
            <a:r>
              <a:rPr lang="ko-KR" altLang="en-US" dirty="0"/>
              <a:t>로 복사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1DFC0-264B-9130-2A38-98AF11AA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3281A-98C5-0190-FD17-F521798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91759-CFF0-2A17-A9D6-C93A4833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F21668-92AD-B08E-2922-2B6D5645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9" y="4005035"/>
            <a:ext cx="3541055" cy="2487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456D64-4223-5534-90FA-B91B7A43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49" y="2264836"/>
            <a:ext cx="4823362" cy="16773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36E23E-B5B8-7A48-A8EA-4C60C291A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396" y="2315571"/>
            <a:ext cx="3158404" cy="39510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8C48D2-0AB4-4AAD-A9D3-290646CE6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296" y="2323891"/>
            <a:ext cx="3134519" cy="39427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B1C9B0-236E-B971-4116-B1FA461C7014}"/>
              </a:ext>
            </a:extLst>
          </p:cNvPr>
          <p:cNvSpPr txBox="1"/>
          <p:nvPr/>
        </p:nvSpPr>
        <p:spPr>
          <a:xfrm>
            <a:off x="8653494" y="6266656"/>
            <a:ext cx="66409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Save</a:t>
            </a:r>
            <a:endParaRPr 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565A8E-2758-3D12-9390-9A4FAC3E6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544" y="136525"/>
            <a:ext cx="4139228" cy="149087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FF7FD1-4F14-A0B0-6B17-0456DB734992}"/>
              </a:ext>
            </a:extLst>
          </p:cNvPr>
          <p:cNvSpPr/>
          <p:nvPr/>
        </p:nvSpPr>
        <p:spPr>
          <a:xfrm>
            <a:off x="10501419" y="1159665"/>
            <a:ext cx="1215396" cy="31771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73AF-0521-9E89-A22C-21148B7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추가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61B4C-9C57-2361-B133-5360855C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AB44E-9293-CB50-0942-578AD6D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8D-E721-459B-8FE8-91D29605EF22}" type="datetime1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BCFE-F6F3-7AC0-69EC-027CAC21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게임엔진 </a:t>
            </a:r>
            <a:r>
              <a:rPr lang="en-US" altLang="ko-KR"/>
              <a:t>II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142FA-7245-12BB-AF25-A41285AD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A21E80-1FA8-E436-60D1-E8F73E15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76" y="1544976"/>
            <a:ext cx="5582025" cy="29081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795809-647C-836B-38DF-1385E217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71" y="823380"/>
            <a:ext cx="2536989" cy="4190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ADEE5A-4836-A54C-D789-9E49333BD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930" y="823380"/>
            <a:ext cx="3283606" cy="53419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97707E-2B3D-4A04-8877-041BCC753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370" y="4602331"/>
            <a:ext cx="1607621" cy="17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0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13227</TotalTime>
  <Words>217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게임엔진2 제7주</vt:lpstr>
      <vt:lpstr>UI Interaction Setup</vt:lpstr>
      <vt:lpstr>필요요소</vt:lpstr>
      <vt:lpstr>Event System</vt:lpstr>
      <vt:lpstr>Canvas Optimizer</vt:lpstr>
      <vt:lpstr>Canvas</vt:lpstr>
      <vt:lpstr>Text-TextMeshPro 추가</vt:lpstr>
      <vt:lpstr>한글폰트추가</vt:lpstr>
      <vt:lpstr>버튼 추가</vt:lpstr>
      <vt:lpstr>할일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기초C언어 제1주</dc:title>
  <dc:creator>hwlee</dc:creator>
  <cp:lastModifiedBy>Hyung Won Lee</cp:lastModifiedBy>
  <cp:revision>107</cp:revision>
  <cp:lastPrinted>2017-02-13T22:50:26Z</cp:lastPrinted>
  <dcterms:created xsi:type="dcterms:W3CDTF">2015-05-15T08:43:14Z</dcterms:created>
  <dcterms:modified xsi:type="dcterms:W3CDTF">2023-10-16T21:04:46Z</dcterms:modified>
</cp:coreProperties>
</file>