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671964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671964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671964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671964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671964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671964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671964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671964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671964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671964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671964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671964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 to cover the expenses of the new lift that was installed?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there room to increase the ticket price to cover the new expense?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the resort </a:t>
            </a:r>
            <a:r>
              <a:rPr lang="en"/>
              <a:t>charging enough for what it provides?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used contains information on most ski resorts in the 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our findings we recommend increasing the ticket price by $5-10.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was found that changes in snow making acreage has little to do with ticket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for number of runs, it was found that removing 3-5 runs would </a:t>
            </a:r>
            <a:r>
              <a:rPr lang="en"/>
              <a:t>warrant a $0.75 ticket price decrease. And removing 6-9 runs warrants a $2.25 decrease in ticket price.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Adding 150ft of vertical drop, a new run, and another chair lift would support a $1.99 increase in ticket price.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graph </a:t>
            </a:r>
            <a:r>
              <a:rPr lang="en" sz="1400">
                <a:solidFill>
                  <a:srgbClr val="000000"/>
                </a:solidFill>
              </a:rPr>
              <a:t>represents the  supported price decrease as it relates to removing runs.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52463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histogram represents Big Mountain Resorts ticket price compared to all other ski resorts In Montana.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It is clear that while Big Mountain is near the higher end of the spectrum, there is still room to increase ticket price.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150" y="1397038"/>
            <a:ext cx="57721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Analysis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27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graph represents the longest runs in the market share. Big Mountain Resort is </a:t>
            </a:r>
            <a:r>
              <a:rPr lang="en" sz="1400">
                <a:solidFill>
                  <a:srgbClr val="000000"/>
                </a:solidFill>
              </a:rPr>
              <a:t>among</a:t>
            </a:r>
            <a:r>
              <a:rPr lang="en" sz="1400">
                <a:solidFill>
                  <a:srgbClr val="000000"/>
                </a:solidFill>
              </a:rPr>
              <a:t> the ski resorts with the longest runs. According to predictions, making a longer run would not support an increase in ticket price as Big Mountain already charges an appropriate amount for run length.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150" y="1397038"/>
            <a:ext cx="57721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Ultimately, Big Mountain Resort has room to increase ticket price by approximately $5-10. This is based on a predictive model that was trained on data collected from ski resorts all over the country.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Removing runs 6 runs will come with an expected price decrease of $0.60. Removing 9 runs expects a decrease of $1.25.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Changing the snow making </a:t>
            </a:r>
            <a:r>
              <a:rPr lang="en"/>
              <a:t>acreage or the run length has a negligible effect on ticket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Vertical drop, an additional chair lift are most likely to support an additional increase in ticket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