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1" r:id="rId2"/>
  </p:sldMasterIdLst>
  <p:sldIdLst>
    <p:sldId id="261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1225" y="431801"/>
            <a:ext cx="2166792" cy="279667"/>
          </a:xfrm>
          <a:prstGeom prst="rect">
            <a:avLst/>
          </a:prstGeom>
          <a:noFill/>
        </p:spPr>
      </p:pic>
      <p:pic>
        <p:nvPicPr>
          <p:cNvPr id="7" name="Picture 14" descr="logo 1_25 by 3_5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0327" y="5940425"/>
            <a:ext cx="3097691" cy="82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308100" y="6203722"/>
            <a:ext cx="1678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Dr. John B. Ferris</a:t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Associate Professor</a:t>
            </a:r>
            <a:endParaRPr lang="de-DE" sz="1400" b="1" dirty="0">
              <a:solidFill>
                <a:srgbClr val="FFFFFF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928533" y="6172943"/>
            <a:ext cx="4021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Slide </a:t>
            </a:r>
            <a:fld id="{F038D305-33CD-4833-A2E9-88582AB4E6D2}" type="slidenum">
              <a:rPr lang="en-US" sz="1400" b="1">
                <a:solidFill>
                  <a:srgbClr val="FFFFFF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rgbClr val="FFFFFF"/>
                </a:solidFill>
              </a:rPr>
              <a:t/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brabantio.me.vt.edu/sites/VTPL</a:t>
            </a:r>
            <a:endParaRPr lang="de-DE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06198"/>
      </p:ext>
    </p:extLst>
  </p:cSld>
  <p:clrMapOvr>
    <a:masterClrMapping/>
  </p:clrMapOvr>
  <p:transition advClick="0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7E21-C7E6-4760-9C64-DA2CD3131195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71FA-A4E6-4143-89AB-BE236636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1370039" y="6139870"/>
            <a:ext cx="4155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fld id="{3B758AEF-C65E-44A3-B706-B475EE155717}" type="slidenum">
              <a:rPr lang="de-DE" altLang="en-US" sz="1200" b="1">
                <a:solidFill>
                  <a:srgbClr val="000000"/>
                </a:solidFill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200" b="1">
                <a:solidFill>
                  <a:srgbClr val="000000"/>
                </a:solidFill>
              </a:rPr>
              <a:t> </a:t>
            </a:r>
            <a:br>
              <a:rPr lang="en-US" sz="1200" b="1">
                <a:solidFill>
                  <a:srgbClr val="000000"/>
                </a:solidFill>
              </a:rPr>
            </a:br>
            <a:endParaRPr lang="de-DE" sz="900">
              <a:solidFill>
                <a:srgbClr val="000000"/>
              </a:solidFill>
            </a:endParaRP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150" y="1166813"/>
            <a:ext cx="1082886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308101" y="6093768"/>
            <a:ext cx="1678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Dr. John B. Ferris</a:t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Associate Professor</a:t>
            </a:r>
            <a:endParaRPr lang="de-DE" sz="1400" b="1" dirty="0">
              <a:solidFill>
                <a:srgbClr val="FFFFFF"/>
              </a:solidFill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 userDrawn="1"/>
        </p:nvSpPr>
        <p:spPr bwMode="auto">
          <a:xfrm>
            <a:off x="3738033" y="6096000"/>
            <a:ext cx="4021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Slide </a:t>
            </a:r>
            <a:fld id="{1B9530F4-AA05-4CDF-B9AA-1B0C6ABA28C2}" type="slidenum">
              <a:rPr lang="en-US" sz="1400" b="1">
                <a:solidFill>
                  <a:srgbClr val="FFFFFF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rgbClr val="FFFFFF"/>
                </a:solidFill>
              </a:rPr>
              <a:t/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brabantio.me.vt.edu/sites/VTPL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endParaRPr lang="de-DE" sz="1000" b="1" dirty="0">
              <a:solidFill>
                <a:srgbClr val="FFFFFF"/>
              </a:solidFill>
            </a:endParaRPr>
          </a:p>
        </p:txBody>
      </p:sp>
      <p:pic>
        <p:nvPicPr>
          <p:cNvPr id="260110" name="Picture 14" descr="logo 1_25 by 3_5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968" y="5794281"/>
            <a:ext cx="3788833" cy="101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7984" y="230188"/>
            <a:ext cx="7152216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81225" y="431801"/>
            <a:ext cx="2166792" cy="279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 advClick="0" advTm="100"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ZapfDingbats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2pPr>
      <a:lvl3pPr marL="12001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3pPr>
      <a:lvl4pPr marL="1662113" indent="-290513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4pPr>
      <a:lvl5pPr marL="21145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5pPr>
      <a:lvl6pPr marL="25717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6pPr>
      <a:lvl7pPr marL="30289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7pPr>
      <a:lvl8pPr marL="34861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8pPr>
      <a:lvl9pPr marL="39433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3BD9-AA1E-4ABA-AC40-5258ED8B7E6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cmsimages/58961_wl_sm_3danim_fig1_wl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nl/help/releases/R2013b/sl3d/examples/vr_octavia_graphs_02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178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Simulation running on Laptop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input on Logitech G27 Racing Wheel</a:t>
            </a:r>
          </a:p>
        </p:txBody>
      </p:sp>
      <p:pic>
        <p:nvPicPr>
          <p:cNvPr id="4098" name="Picture 2" descr="https://lh6.googleusercontent.com/hBcF92xy53IULXwlZKw3buKloVvhU7bYyntpvYsvn6zQy1l-2jTICF1B8X2DTp8gEFGawn0eAl7irDO5YxkZivGr-o33fjgubv6HcRFhGlTFgGwjSrDLFaRIC3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6126"/>
            <a:ext cx="39243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8qbvjK4x-19BjqWUtNjezEnPyLHAw695JKXuEdAl6bccwIEDX-PbZB2AG4R3byt5WRbLqTeUQ6B_6_rxkjlsGoVsGdu0N8aMu4olIL5ie1z_-Y2ipvLJdtJmUa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90" y="3096126"/>
            <a:ext cx="448176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597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597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Chose to use Simulink 3D for first simulation.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May develop in other software in the future (Unity, </a:t>
            </a:r>
            <a:r>
              <a:rPr lang="en-US" dirty="0" err="1" smtClean="0"/>
              <a:t>rFactor</a:t>
            </a:r>
            <a:r>
              <a:rPr lang="en-US" dirty="0" smtClean="0"/>
              <a:t>, etc.)</a:t>
            </a:r>
          </a:p>
        </p:txBody>
      </p:sp>
      <p:pic>
        <p:nvPicPr>
          <p:cNvPr id="1026" name="Picture 2" descr="https://lh6.googleusercontent.com/xHu5l5Dz6EweuLCsShS3IN9hTWbzlnshlCAVOAZ9VCPNxFMsnoxpETy0xYzHaIT3-T5LVIpBqjRrUrZJ1hi_9ZApKf2LdxUzbCfdx_ErvX5ixz7tPPn3v89pLy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0" y="3930316"/>
            <a:ext cx="3384884" cy="199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5925831"/>
            <a:ext cx="44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sng" strike="noStrike" dirty="0" smtClean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3"/>
              </a:rPr>
              <a:t>http://www.mathworks.com/cmsimages/58961_wl_sm_3danim_fig1_wl.jpg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40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7563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7558"/>
            <a:ext cx="9144000" cy="36896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Environment natively communicates with car model.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Will be easy to maintain and update (improve MATLAB model but </a:t>
            </a:r>
            <a:r>
              <a:rPr lang="en-US" dirty="0"/>
              <a:t>s</a:t>
            </a:r>
            <a:r>
              <a:rPr lang="en-US" dirty="0" smtClean="0"/>
              <a:t>imulation environment stays the same).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as visually immersive.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Almost all development (Environment, Physics, etc.) is in house.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Does not natively understand controller inputs or haptic </a:t>
            </a:r>
            <a:r>
              <a:rPr lang="en-US" dirty="0" smtClean="0"/>
              <a:t>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Does Volkswagen have a preferred Simulation environment?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3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pic>
        <p:nvPicPr>
          <p:cNvPr id="7" name="Picture 2" descr="https://lh4.googleusercontent.com/xcrC37u_in96lyjBYbarVEfMAmGDyOMGkMLCA3URyIAfi3DMzhHQKCL2T_XYpvov2Cy8JcWlsnBF3Tu_eROAVof8r202vYX3Hcifg263V4F8aSNSWdrdR4ClWi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909011"/>
            <a:ext cx="4676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49052" y="5817593"/>
            <a:ext cx="52938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http://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www.mathworks.nl/help/releases/R2013b/sl3d/examples/vr_octavia_graphs_02.png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BF pres design template">
  <a:themeElements>
    <a:clrScheme name="1_JBF pre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BF pre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JBF pre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BF pres desig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ZapfDingbats</vt:lpstr>
      <vt:lpstr>Arial</vt:lpstr>
      <vt:lpstr>Calibri</vt:lpstr>
      <vt:lpstr>Calibri Light</vt:lpstr>
      <vt:lpstr>Wingdings</vt:lpstr>
      <vt:lpstr>1_JBF pres design template</vt:lpstr>
      <vt:lpstr>Custom Design</vt:lpstr>
      <vt:lpstr>Simulation Setup</vt:lpstr>
      <vt:lpstr>PowerPoint Presentation</vt:lpstr>
      <vt:lpstr>Simulation Environment</vt:lpstr>
      <vt:lpstr>Simulation Environment</vt:lpstr>
      <vt:lpstr>Simulation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Environment</dc:title>
  <dc:creator>Sarrice</dc:creator>
  <cp:lastModifiedBy>Sarrice</cp:lastModifiedBy>
  <cp:revision>5</cp:revision>
  <dcterms:created xsi:type="dcterms:W3CDTF">2013-10-13T22:10:32Z</dcterms:created>
  <dcterms:modified xsi:type="dcterms:W3CDTF">2013-10-15T16:37:35Z</dcterms:modified>
</cp:coreProperties>
</file>