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63" r:id="rId5"/>
    <p:sldId id="258" r:id="rId6"/>
    <p:sldId id="262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C24-ED18-4E56-B0E0-9964F1347BCD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903CC24-ED18-4E56-B0E0-9964F1347BCD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903CC24-ED18-4E56-B0E0-9964F1347BCD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2215CC3-49BE-4B6E-A183-58A131FF50E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6480048" cy="259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Location-Aware Adaptive Vehicle Dynamic System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001000" cy="1752600"/>
          </a:xfrm>
        </p:spPr>
        <p:txBody>
          <a:bodyPr/>
          <a:lstStyle/>
          <a:p>
            <a:r>
              <a:rPr lang="en-US" dirty="0" smtClean="0"/>
              <a:t>Progress Report</a:t>
            </a:r>
          </a:p>
          <a:p>
            <a:r>
              <a:rPr lang="en-US" sz="2400" dirty="0" smtClean="0"/>
              <a:t>Michael Fuller, Dirk </a:t>
            </a:r>
            <a:r>
              <a:rPr lang="en-US" sz="2400" dirty="0" err="1" smtClean="0"/>
              <a:t>Hortensius</a:t>
            </a:r>
            <a:r>
              <a:rPr lang="en-US" sz="2400" dirty="0" smtClean="0"/>
              <a:t>, Zach Roberts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212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17525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Meeting with VW was a success</a:t>
            </a:r>
            <a:endParaRPr lang="en-US" dirty="0"/>
          </a:p>
          <a:p>
            <a:r>
              <a:rPr lang="en-US" dirty="0" smtClean="0"/>
              <a:t>Confirmed software choice</a:t>
            </a:r>
            <a:endParaRPr lang="en-US" dirty="0"/>
          </a:p>
          <a:p>
            <a:r>
              <a:rPr lang="en-US" dirty="0" smtClean="0"/>
              <a:t>Drafts of Viewport and Track ready to produce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5234" y="3424993"/>
            <a:ext cx="2658991" cy="35814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2" t="25403" r="35929" b="30705"/>
          <a:stretch/>
        </p:blipFill>
        <p:spPr>
          <a:xfrm>
            <a:off x="4891491" y="3886198"/>
            <a:ext cx="3865527" cy="26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3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Obtain a license for Simulink 3D </a:t>
            </a:r>
            <a:r>
              <a:rPr lang="en-US" dirty="0" smtClean="0"/>
              <a:t>Animation </a:t>
            </a:r>
          </a:p>
          <a:p>
            <a:r>
              <a:rPr lang="en-US" dirty="0" smtClean="0"/>
              <a:t>Work </a:t>
            </a:r>
            <a:r>
              <a:rPr lang="en-US" dirty="0" smtClean="0"/>
              <a:t>on 3D car/track design</a:t>
            </a:r>
          </a:p>
          <a:p>
            <a:r>
              <a:rPr lang="en-US" dirty="0" smtClean="0"/>
              <a:t>Map Steering-Wheel input (Simulink Joystick input)</a:t>
            </a:r>
          </a:p>
          <a:p>
            <a:r>
              <a:rPr lang="en-US" dirty="0" smtClean="0"/>
              <a:t>Create real-time data visualizations (graphs)</a:t>
            </a:r>
          </a:p>
          <a:p>
            <a:r>
              <a:rPr lang="en-US" dirty="0" smtClean="0"/>
              <a:t>Map track position data to MATLAB-readable dataset</a:t>
            </a:r>
          </a:p>
        </p:txBody>
      </p:sp>
    </p:spTree>
    <p:extLst>
      <p:ext uri="{BB962C8B-B14F-4D97-AF65-F5344CB8AC3E}">
        <p14:creationId xmlns:p14="http://schemas.microsoft.com/office/powerpoint/2010/main" val="67272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Car:</a:t>
            </a:r>
          </a:p>
          <a:p>
            <a:pPr lvl="1"/>
            <a:r>
              <a:rPr lang="en-US" dirty="0" smtClean="0"/>
              <a:t>Dashboard with speedometer, tachometer, indicator light.</a:t>
            </a:r>
          </a:p>
          <a:p>
            <a:pPr lvl="1"/>
            <a:r>
              <a:rPr lang="en-US" dirty="0" smtClean="0"/>
              <a:t>Real-time graphs of car data on screen</a:t>
            </a:r>
          </a:p>
          <a:p>
            <a:r>
              <a:rPr lang="en-US" dirty="0" smtClean="0"/>
              <a:t>Track: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wrl</a:t>
            </a:r>
            <a:r>
              <a:rPr lang="en-US" dirty="0" smtClean="0"/>
              <a:t> model of track to match track data</a:t>
            </a:r>
          </a:p>
          <a:p>
            <a:pPr lvl="1"/>
            <a:r>
              <a:rPr lang="en-US" dirty="0" smtClean="0"/>
              <a:t>Fit </a:t>
            </a:r>
            <a:r>
              <a:rPr lang="en-US" dirty="0" err="1" smtClean="0"/>
              <a:t>wrl</a:t>
            </a:r>
            <a:r>
              <a:rPr lang="en-US" dirty="0" smtClean="0"/>
              <a:t> model with track concept (fast mountain road)</a:t>
            </a:r>
          </a:p>
          <a:p>
            <a:pPr marL="448056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017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Issues</a:t>
            </a:r>
          </a:p>
          <a:p>
            <a:pPr lvl="1"/>
            <a:r>
              <a:rPr lang="en-US" dirty="0" smtClean="0"/>
              <a:t>Unfamiliarity with development environment</a:t>
            </a:r>
          </a:p>
          <a:p>
            <a:pPr lvl="2"/>
            <a:r>
              <a:rPr lang="en-US" dirty="0" smtClean="0"/>
              <a:t>Met with the </a:t>
            </a:r>
            <a:r>
              <a:rPr lang="en-US" dirty="0" err="1" smtClean="0"/>
              <a:t>MathWorks</a:t>
            </a:r>
            <a:r>
              <a:rPr lang="en-US" dirty="0" smtClean="0"/>
              <a:t> </a:t>
            </a:r>
            <a:r>
              <a:rPr lang="en-US" dirty="0" smtClean="0"/>
              <a:t>specialist teaching assistant recommended by you</a:t>
            </a:r>
          </a:p>
          <a:p>
            <a:pPr lvl="1"/>
            <a:r>
              <a:rPr lang="en-US" dirty="0" smtClean="0"/>
              <a:t>Getting Software</a:t>
            </a:r>
          </a:p>
          <a:p>
            <a:pPr lvl="2"/>
            <a:r>
              <a:rPr lang="en-US" dirty="0" smtClean="0"/>
              <a:t>Before Tuesday, computer was not running Simulink</a:t>
            </a:r>
          </a:p>
          <a:p>
            <a:pPr lvl="2"/>
            <a:r>
              <a:rPr lang="en-US" dirty="0" smtClean="0"/>
              <a:t>We are working with a soon-to-expire trial version of the 3D Animation Software.</a:t>
            </a:r>
          </a:p>
        </p:txBody>
      </p:sp>
    </p:spTree>
    <p:extLst>
      <p:ext uri="{BB962C8B-B14F-4D97-AF65-F5344CB8AC3E}">
        <p14:creationId xmlns:p14="http://schemas.microsoft.com/office/powerpoint/2010/main" val="36452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Testing</a:t>
            </a:r>
          </a:p>
          <a:p>
            <a:pPr lvl="1"/>
            <a:r>
              <a:rPr lang="en-US" dirty="0"/>
              <a:t>Since our target audience is very experienced with vehicles, finding a comparable </a:t>
            </a:r>
            <a:r>
              <a:rPr lang="en-US" dirty="0" smtClean="0"/>
              <a:t>user-base </a:t>
            </a:r>
            <a:r>
              <a:rPr lang="en-US" dirty="0"/>
              <a:t>to test our design with may be difficult</a:t>
            </a:r>
          </a:p>
          <a:p>
            <a:pPr lvl="1"/>
            <a:r>
              <a:rPr lang="en-US" dirty="0"/>
              <a:t>Not all the parts needed to test the intervention strategy have been </a:t>
            </a:r>
            <a:r>
              <a:rPr lang="en-US" dirty="0" smtClean="0"/>
              <a:t>provided</a:t>
            </a:r>
          </a:p>
          <a:p>
            <a:pPr lvl="1"/>
            <a:r>
              <a:rPr lang="en-US" dirty="0" smtClean="0"/>
              <a:t>“Faking” intervention strategy for initial user tests</a:t>
            </a:r>
          </a:p>
          <a:p>
            <a:pPr lvl="1"/>
            <a:r>
              <a:rPr lang="en-US" dirty="0" smtClean="0"/>
              <a:t>Acquiring legal permission to test with subjects outside </a:t>
            </a:r>
            <a:r>
              <a:rPr lang="en-US" smtClean="0"/>
              <a:t>of project.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3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Past Milestone: VW Presentation</a:t>
            </a:r>
          </a:p>
          <a:p>
            <a:r>
              <a:rPr lang="en-US" dirty="0" smtClean="0"/>
              <a:t>Future progress is dependent on availability of software</a:t>
            </a:r>
          </a:p>
          <a:p>
            <a:r>
              <a:rPr lang="en-US" dirty="0" smtClean="0"/>
              <a:t>Only hard deadline is a working simulation by the end of the semester, which needs</a:t>
            </a:r>
          </a:p>
          <a:p>
            <a:pPr lvl="1"/>
            <a:r>
              <a:rPr lang="en-US" dirty="0" smtClean="0"/>
              <a:t>Track and Dashboard 3D Models</a:t>
            </a:r>
          </a:p>
          <a:p>
            <a:pPr lvl="1"/>
            <a:r>
              <a:rPr lang="en-US" dirty="0" smtClean="0"/>
              <a:t>Input to vehicle simulation model</a:t>
            </a:r>
          </a:p>
          <a:p>
            <a:pPr lvl="1"/>
            <a:r>
              <a:rPr lang="en-US" dirty="0" smtClean="0"/>
              <a:t>Real-time views updating to show information from the model</a:t>
            </a:r>
          </a:p>
        </p:txBody>
      </p:sp>
    </p:spTree>
    <p:extLst>
      <p:ext uri="{BB962C8B-B14F-4D97-AF65-F5344CB8AC3E}">
        <p14:creationId xmlns:p14="http://schemas.microsoft.com/office/powerpoint/2010/main" val="69806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Stretch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Force Feedback to Controller</a:t>
            </a:r>
          </a:p>
          <a:p>
            <a:pPr lvl="1"/>
            <a:r>
              <a:rPr lang="en-US" dirty="0" smtClean="0"/>
              <a:t>Should be easy to add basic implementation</a:t>
            </a:r>
          </a:p>
          <a:p>
            <a:endParaRPr lang="en-US" dirty="0"/>
          </a:p>
          <a:p>
            <a:r>
              <a:rPr lang="en-US" dirty="0" smtClean="0"/>
              <a:t>“Ghost Car” of previous lap</a:t>
            </a:r>
          </a:p>
          <a:p>
            <a:endParaRPr lang="en-US" dirty="0"/>
          </a:p>
          <a:p>
            <a:r>
              <a:rPr lang="en-US" dirty="0" smtClean="0"/>
              <a:t>Head-tracking?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6874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362</TotalTime>
  <Words>285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Location-Aware Adaptive Vehicle Dynamic System Simulation</vt:lpstr>
      <vt:lpstr>Progress to date</vt:lpstr>
      <vt:lpstr>Upcoming Tasks</vt:lpstr>
      <vt:lpstr>Design Tasks</vt:lpstr>
      <vt:lpstr>Potential Issues</vt:lpstr>
      <vt:lpstr>Potential Issues</vt:lpstr>
      <vt:lpstr>Milestones</vt:lpstr>
      <vt:lpstr>Stretch Goals</vt:lpstr>
    </vt:vector>
  </TitlesOfParts>
  <Company>FUJITSU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Location-Aware Adaptive Vehicle Dynamic System Simulation</dc:title>
  <dc:creator>Windows User</dc:creator>
  <cp:lastModifiedBy>Windows User</cp:lastModifiedBy>
  <cp:revision>12</cp:revision>
  <dcterms:created xsi:type="dcterms:W3CDTF">2013-10-30T20:41:19Z</dcterms:created>
  <dcterms:modified xsi:type="dcterms:W3CDTF">2013-10-31T13:28:38Z</dcterms:modified>
</cp:coreProperties>
</file>