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03CC24-ED18-4E56-B0E0-9964F1347BCD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6480048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Location-Aware Adaptive Vehicle Dynamic System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sz="2400" dirty="0" smtClean="0"/>
              <a:t>Michael Fuller, Dirk </a:t>
            </a:r>
            <a:r>
              <a:rPr lang="en-US" sz="2400" dirty="0" err="1" smtClean="0"/>
              <a:t>Hortensius</a:t>
            </a:r>
            <a:r>
              <a:rPr lang="en-US" sz="2400" dirty="0" smtClean="0"/>
              <a:t>, Zach Roberts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1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752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Meeting with VW was a success</a:t>
            </a:r>
            <a:endParaRPr lang="en-US" dirty="0"/>
          </a:p>
          <a:p>
            <a:r>
              <a:rPr lang="en-US" dirty="0" smtClean="0"/>
              <a:t>Confirmed software choice</a:t>
            </a:r>
            <a:endParaRPr lang="en-US" dirty="0"/>
          </a:p>
          <a:p>
            <a:r>
              <a:rPr lang="en-US" dirty="0" smtClean="0"/>
              <a:t>Drafts of Viewport and Track ready to produce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8206" y="3437708"/>
            <a:ext cx="2658991" cy="35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 license for Simulink 3D Animation to begin simulation development</a:t>
            </a:r>
          </a:p>
          <a:p>
            <a:r>
              <a:rPr lang="en-US" dirty="0" smtClean="0"/>
              <a:t>Create custom 3D models for interior of vehicle and track</a:t>
            </a:r>
          </a:p>
          <a:p>
            <a:r>
              <a:rPr lang="en-US" dirty="0" smtClean="0"/>
              <a:t>Map track position data to </a:t>
            </a:r>
            <a:r>
              <a:rPr lang="en-US" dirty="0" err="1" smtClean="0"/>
              <a:t>Matlab</a:t>
            </a:r>
            <a:r>
              <a:rPr lang="en-US" dirty="0" smtClean="0"/>
              <a:t>-readable dataset</a:t>
            </a:r>
          </a:p>
        </p:txBody>
      </p:sp>
    </p:spTree>
    <p:extLst>
      <p:ext uri="{BB962C8B-B14F-4D97-AF65-F5344CB8AC3E}">
        <p14:creationId xmlns:p14="http://schemas.microsoft.com/office/powerpoint/2010/main" val="6727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Unfamiliarity with development environment</a:t>
            </a:r>
          </a:p>
          <a:p>
            <a:pPr lvl="1"/>
            <a:r>
              <a:rPr lang="en-US" dirty="0" smtClean="0"/>
              <a:t>Met with the </a:t>
            </a:r>
            <a:r>
              <a:rPr lang="en-US" dirty="0" err="1" smtClean="0"/>
              <a:t>Mathworks</a:t>
            </a:r>
            <a:r>
              <a:rPr lang="en-US" dirty="0" smtClean="0"/>
              <a:t> specialist teaching assistant recommended by you (client)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Since our target audience is very experienced with vehicles, finding a comparable </a:t>
            </a:r>
            <a:r>
              <a:rPr lang="en-US" dirty="0" err="1" smtClean="0"/>
              <a:t>userbase</a:t>
            </a:r>
            <a:r>
              <a:rPr lang="en-US" dirty="0" smtClean="0"/>
              <a:t> to test our design with may be difficult</a:t>
            </a:r>
            <a:endParaRPr lang="en-US" dirty="0"/>
          </a:p>
          <a:p>
            <a:pPr lvl="1"/>
            <a:r>
              <a:rPr lang="en-US" dirty="0" smtClean="0"/>
              <a:t>Not all the parts needed to test the intervention strategy have been provided</a:t>
            </a:r>
          </a:p>
        </p:txBody>
      </p:sp>
    </p:spTree>
    <p:extLst>
      <p:ext uri="{BB962C8B-B14F-4D97-AF65-F5344CB8AC3E}">
        <p14:creationId xmlns:p14="http://schemas.microsoft.com/office/powerpoint/2010/main" val="3645211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</TotalTime>
  <Words>121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Location-Aware Adaptive Vehicle Dynamic System Simulation</vt:lpstr>
      <vt:lpstr>Progress to date</vt:lpstr>
      <vt:lpstr>Upcoming Tasks</vt:lpstr>
      <vt:lpstr>Potential Issues</vt:lpstr>
    </vt:vector>
  </TitlesOfParts>
  <Company>FUJITSU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Adaptive Vehicle Dynamic System Simulation</dc:title>
  <dc:creator>Windows User</dc:creator>
  <cp:lastModifiedBy>Windows User</cp:lastModifiedBy>
  <cp:revision>5</cp:revision>
  <dcterms:created xsi:type="dcterms:W3CDTF">2013-10-30T20:41:19Z</dcterms:created>
  <dcterms:modified xsi:type="dcterms:W3CDTF">2013-10-30T21:39:02Z</dcterms:modified>
</cp:coreProperties>
</file>