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96" r:id="rId2"/>
    <p:sldId id="261" r:id="rId3"/>
    <p:sldId id="297" r:id="rId4"/>
    <p:sldId id="298" r:id="rId5"/>
    <p:sldId id="299" r:id="rId6"/>
    <p:sldId id="300" r:id="rId7"/>
    <p:sldId id="301" r:id="rId8"/>
    <p:sldId id="302" r:id="rId9"/>
    <p:sldId id="306" r:id="rId10"/>
    <p:sldId id="307" r:id="rId11"/>
    <p:sldId id="303" r:id="rId12"/>
    <p:sldId id="304" r:id="rId13"/>
    <p:sldId id="305" r:id="rId14"/>
    <p:sldId id="308" r:id="rId15"/>
  </p:sldIdLst>
  <p:sldSz cx="9144000" cy="5143500" type="screen16x9"/>
  <p:notesSz cx="6858000" cy="9144000"/>
  <p:embeddedFontLst>
    <p:embeddedFont>
      <p:font typeface="Lora" pitchFamily="2" charset="0"/>
      <p:regular r:id="rId17"/>
      <p:bold r:id="rId18"/>
      <p:italic r:id="rId19"/>
      <p:boldItalic r:id="rId20"/>
    </p:embeddedFont>
    <p:embeddedFont>
      <p:font typeface="Quattrocento Sans" panose="020B0502050000020003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70DD6E47-60E9-4847-8191-300ED758E004}">
          <p14:sldIdLst>
            <p14:sldId id="296"/>
            <p14:sldId id="261"/>
            <p14:sldId id="297"/>
            <p14:sldId id="298"/>
            <p14:sldId id="299"/>
            <p14:sldId id="300"/>
            <p14:sldId id="301"/>
            <p14:sldId id="302"/>
            <p14:sldId id="306"/>
            <p14:sldId id="307"/>
            <p14:sldId id="303"/>
            <p14:sldId id="304"/>
            <p14:sldId id="305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0510F0B-D363-89BE-F977-3B04F29EA293}" name="Zachary Parkhurst" initials="ZP" userId="5950c892b71c84b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chary Parkhurst" userId="5950c892b71c84bb" providerId="LiveId" clId="{819AC298-7B84-4442-9E4A-F055B79441AD}"/>
    <pc:docChg chg="undo custSel addSld delSld modSld sldOrd addSection delSection modSection">
      <pc:chgData name="Zachary Parkhurst" userId="5950c892b71c84bb" providerId="LiveId" clId="{819AC298-7B84-4442-9E4A-F055B79441AD}" dt="2022-04-27T05:09:29.852" v="3046" actId="20577"/>
      <pc:docMkLst>
        <pc:docMk/>
      </pc:docMkLst>
      <pc:sldChg chg="modSp mod">
        <pc:chgData name="Zachary Parkhurst" userId="5950c892b71c84bb" providerId="LiveId" clId="{819AC298-7B84-4442-9E4A-F055B79441AD}" dt="2022-04-03T23:44:14.539" v="927" actId="20577"/>
        <pc:sldMkLst>
          <pc:docMk/>
          <pc:sldMk cId="3355607483" sldId="299"/>
        </pc:sldMkLst>
        <pc:spChg chg="mod">
          <ac:chgData name="Zachary Parkhurst" userId="5950c892b71c84bb" providerId="LiveId" clId="{819AC298-7B84-4442-9E4A-F055B79441AD}" dt="2022-04-03T23:44:14.539" v="927" actId="20577"/>
          <ac:spMkLst>
            <pc:docMk/>
            <pc:sldMk cId="3355607483" sldId="299"/>
            <ac:spMk id="3" creationId="{43FCF3D7-60C6-401B-80AB-BA8A5C9E61BF}"/>
          </ac:spMkLst>
        </pc:spChg>
      </pc:sldChg>
      <pc:sldChg chg="addSp delSp modSp new mod">
        <pc:chgData name="Zachary Parkhurst" userId="5950c892b71c84bb" providerId="LiveId" clId="{819AC298-7B84-4442-9E4A-F055B79441AD}" dt="2022-04-04T00:51:26.717" v="2369" actId="14100"/>
        <pc:sldMkLst>
          <pc:docMk/>
          <pc:sldMk cId="2621826084" sldId="302"/>
        </pc:sldMkLst>
        <pc:spChg chg="mod">
          <ac:chgData name="Zachary Parkhurst" userId="5950c892b71c84bb" providerId="LiveId" clId="{819AC298-7B84-4442-9E4A-F055B79441AD}" dt="2022-04-03T22:45:20.171" v="10" actId="20577"/>
          <ac:spMkLst>
            <pc:docMk/>
            <pc:sldMk cId="2621826084" sldId="302"/>
            <ac:spMk id="2" creationId="{35890D17-0479-4B57-B32F-FFB07B801CCD}"/>
          </ac:spMkLst>
        </pc:spChg>
        <pc:spChg chg="del">
          <ac:chgData name="Zachary Parkhurst" userId="5950c892b71c84bb" providerId="LiveId" clId="{819AC298-7B84-4442-9E4A-F055B79441AD}" dt="2022-04-03T22:45:23.541" v="11" actId="478"/>
          <ac:spMkLst>
            <pc:docMk/>
            <pc:sldMk cId="2621826084" sldId="302"/>
            <ac:spMk id="3" creationId="{8EE55215-BADF-4AA1-B52D-5A15FD562CC2}"/>
          </ac:spMkLst>
        </pc:spChg>
        <pc:picChg chg="add mod">
          <ac:chgData name="Zachary Parkhurst" userId="5950c892b71c84bb" providerId="LiveId" clId="{819AC298-7B84-4442-9E4A-F055B79441AD}" dt="2022-04-04T00:51:26.717" v="2369" actId="14100"/>
          <ac:picMkLst>
            <pc:docMk/>
            <pc:sldMk cId="2621826084" sldId="302"/>
            <ac:picMk id="5" creationId="{7333F50E-9CD1-4261-AC93-E394D7F2F6F2}"/>
          </ac:picMkLst>
        </pc:picChg>
        <pc:picChg chg="add del mod modCrop">
          <ac:chgData name="Zachary Parkhurst" userId="5950c892b71c84bb" providerId="LiveId" clId="{819AC298-7B84-4442-9E4A-F055B79441AD}" dt="2022-04-04T00:50:49.930" v="2358" actId="478"/>
          <ac:picMkLst>
            <pc:docMk/>
            <pc:sldMk cId="2621826084" sldId="302"/>
            <ac:picMk id="6" creationId="{254B6C9B-A80C-40EC-AB18-440331E3C95B}"/>
          </ac:picMkLst>
        </pc:picChg>
      </pc:sldChg>
      <pc:sldChg chg="addSp modSp new mod addCm">
        <pc:chgData name="Zachary Parkhurst" userId="5950c892b71c84bb" providerId="LiveId" clId="{819AC298-7B84-4442-9E4A-F055B79441AD}" dt="2022-04-13T02:57:01.876" v="2845"/>
        <pc:sldMkLst>
          <pc:docMk/>
          <pc:sldMk cId="1842676863" sldId="303"/>
        </pc:sldMkLst>
        <pc:spChg chg="mod">
          <ac:chgData name="Zachary Parkhurst" userId="5950c892b71c84bb" providerId="LiveId" clId="{819AC298-7B84-4442-9E4A-F055B79441AD}" dt="2022-04-03T22:46:16.109" v="48" actId="20577"/>
          <ac:spMkLst>
            <pc:docMk/>
            <pc:sldMk cId="1842676863" sldId="303"/>
            <ac:spMk id="2" creationId="{6AE9567A-43E3-45FE-91A4-91669D6209E7}"/>
          </ac:spMkLst>
        </pc:spChg>
        <pc:spChg chg="mod">
          <ac:chgData name="Zachary Parkhurst" userId="5950c892b71c84bb" providerId="LiveId" clId="{819AC298-7B84-4442-9E4A-F055B79441AD}" dt="2022-04-13T02:56:22.805" v="2844" actId="1076"/>
          <ac:spMkLst>
            <pc:docMk/>
            <pc:sldMk cId="1842676863" sldId="303"/>
            <ac:spMk id="3" creationId="{972A9871-5616-4FAF-BFB2-3C7C7A7A3DDC}"/>
          </ac:spMkLst>
        </pc:spChg>
        <pc:spChg chg="add mod">
          <ac:chgData name="Zachary Parkhurst" userId="5950c892b71c84bb" providerId="LiveId" clId="{819AC298-7B84-4442-9E4A-F055B79441AD}" dt="2022-04-03T23:12:46.033" v="248" actId="20577"/>
          <ac:spMkLst>
            <pc:docMk/>
            <pc:sldMk cId="1842676863" sldId="303"/>
            <ac:spMk id="5" creationId="{81728103-7E4D-488D-8561-F229ABD362B2}"/>
          </ac:spMkLst>
        </pc:spChg>
      </pc:sldChg>
      <pc:sldChg chg="modSp add mod ord">
        <pc:chgData name="Zachary Parkhurst" userId="5950c892b71c84bb" providerId="LiveId" clId="{819AC298-7B84-4442-9E4A-F055B79441AD}" dt="2022-04-13T02:52:05.715" v="2825" actId="20577"/>
        <pc:sldMkLst>
          <pc:docMk/>
          <pc:sldMk cId="723780218" sldId="304"/>
        </pc:sldMkLst>
        <pc:spChg chg="mod">
          <ac:chgData name="Zachary Parkhurst" userId="5950c892b71c84bb" providerId="LiveId" clId="{819AC298-7B84-4442-9E4A-F055B79441AD}" dt="2022-04-13T02:52:05.715" v="2825" actId="20577"/>
          <ac:spMkLst>
            <pc:docMk/>
            <pc:sldMk cId="723780218" sldId="304"/>
            <ac:spMk id="3" creationId="{972A9871-5616-4FAF-BFB2-3C7C7A7A3DDC}"/>
          </ac:spMkLst>
        </pc:spChg>
      </pc:sldChg>
      <pc:sldChg chg="modSp new del mod">
        <pc:chgData name="Zachary Parkhurst" userId="5950c892b71c84bb" providerId="LiveId" clId="{819AC298-7B84-4442-9E4A-F055B79441AD}" dt="2022-04-03T23:46:11.423" v="993" actId="47"/>
        <pc:sldMkLst>
          <pc:docMk/>
          <pc:sldMk cId="1600836831" sldId="304"/>
        </pc:sldMkLst>
        <pc:spChg chg="mod">
          <ac:chgData name="Zachary Parkhurst" userId="5950c892b71c84bb" providerId="LiveId" clId="{819AC298-7B84-4442-9E4A-F055B79441AD}" dt="2022-04-03T23:46:09.685" v="992"/>
          <ac:spMkLst>
            <pc:docMk/>
            <pc:sldMk cId="1600836831" sldId="304"/>
            <ac:spMk id="3" creationId="{8D4F7A0D-F7FD-44FF-909C-E74EC08DA2EF}"/>
          </ac:spMkLst>
        </pc:spChg>
      </pc:sldChg>
      <pc:sldChg chg="modSp new del mod">
        <pc:chgData name="Zachary Parkhurst" userId="5950c892b71c84bb" providerId="LiveId" clId="{819AC298-7B84-4442-9E4A-F055B79441AD}" dt="2022-04-03T23:45:56.306" v="988" actId="47"/>
        <pc:sldMkLst>
          <pc:docMk/>
          <pc:sldMk cId="1882128517" sldId="304"/>
        </pc:sldMkLst>
        <pc:spChg chg="mod">
          <ac:chgData name="Zachary Parkhurst" userId="5950c892b71c84bb" providerId="LiveId" clId="{819AC298-7B84-4442-9E4A-F055B79441AD}" dt="2022-04-03T23:43:59.508" v="907" actId="20577"/>
          <ac:spMkLst>
            <pc:docMk/>
            <pc:sldMk cId="1882128517" sldId="304"/>
            <ac:spMk id="2" creationId="{C1DFF84C-DAAE-45DC-8270-F5C2465F7362}"/>
          </ac:spMkLst>
        </pc:spChg>
        <pc:spChg chg="mod">
          <ac:chgData name="Zachary Parkhurst" userId="5950c892b71c84bb" providerId="LiveId" clId="{819AC298-7B84-4442-9E4A-F055B79441AD}" dt="2022-04-03T23:45:47.163" v="987" actId="20577"/>
          <ac:spMkLst>
            <pc:docMk/>
            <pc:sldMk cId="1882128517" sldId="304"/>
            <ac:spMk id="3" creationId="{E515D0E5-3149-4C13-95C2-D3BEE861E5F5}"/>
          </ac:spMkLst>
        </pc:spChg>
      </pc:sldChg>
      <pc:sldChg chg="add del">
        <pc:chgData name="Zachary Parkhurst" userId="5950c892b71c84bb" providerId="LiveId" clId="{819AC298-7B84-4442-9E4A-F055B79441AD}" dt="2022-04-04T00:31:07.190" v="1812" actId="2890"/>
        <pc:sldMkLst>
          <pc:docMk/>
          <pc:sldMk cId="692408492" sldId="305"/>
        </pc:sldMkLst>
      </pc:sldChg>
      <pc:sldChg chg="modSp add mod">
        <pc:chgData name="Zachary Parkhurst" userId="5950c892b71c84bb" providerId="LiveId" clId="{819AC298-7B84-4442-9E4A-F055B79441AD}" dt="2022-04-13T02:26:12.671" v="2480" actId="20577"/>
        <pc:sldMkLst>
          <pc:docMk/>
          <pc:sldMk cId="3524102071" sldId="305"/>
        </pc:sldMkLst>
        <pc:spChg chg="mod">
          <ac:chgData name="Zachary Parkhurst" userId="5950c892b71c84bb" providerId="LiveId" clId="{819AC298-7B84-4442-9E4A-F055B79441AD}" dt="2022-04-13T02:26:12.671" v="2480" actId="20577"/>
          <ac:spMkLst>
            <pc:docMk/>
            <pc:sldMk cId="3524102071" sldId="305"/>
            <ac:spMk id="3" creationId="{972A9871-5616-4FAF-BFB2-3C7C7A7A3DDC}"/>
          </ac:spMkLst>
        </pc:spChg>
      </pc:sldChg>
      <pc:sldChg chg="addSp delSp modSp add mod">
        <pc:chgData name="Zachary Parkhurst" userId="5950c892b71c84bb" providerId="LiveId" clId="{819AC298-7B84-4442-9E4A-F055B79441AD}" dt="2022-04-13T02:58:16.366" v="2865" actId="14100"/>
        <pc:sldMkLst>
          <pc:docMk/>
          <pc:sldMk cId="2282922425" sldId="306"/>
        </pc:sldMkLst>
        <pc:spChg chg="mod">
          <ac:chgData name="Zachary Parkhurst" userId="5950c892b71c84bb" providerId="LiveId" clId="{819AC298-7B84-4442-9E4A-F055B79441AD}" dt="2022-04-13T02:57:21.704" v="2855" actId="20577"/>
          <ac:spMkLst>
            <pc:docMk/>
            <pc:sldMk cId="2282922425" sldId="306"/>
            <ac:spMk id="2" creationId="{35890D17-0479-4B57-B32F-FFB07B801CCD}"/>
          </ac:spMkLst>
        </pc:spChg>
        <pc:picChg chg="del">
          <ac:chgData name="Zachary Parkhurst" userId="5950c892b71c84bb" providerId="LiveId" clId="{819AC298-7B84-4442-9E4A-F055B79441AD}" dt="2022-04-13T02:57:25.270" v="2856" actId="478"/>
          <ac:picMkLst>
            <pc:docMk/>
            <pc:sldMk cId="2282922425" sldId="306"/>
            <ac:picMk id="5" creationId="{7333F50E-9CD1-4261-AC93-E394D7F2F6F2}"/>
          </ac:picMkLst>
        </pc:picChg>
        <pc:picChg chg="add mod">
          <ac:chgData name="Zachary Parkhurst" userId="5950c892b71c84bb" providerId="LiveId" clId="{819AC298-7B84-4442-9E4A-F055B79441AD}" dt="2022-04-13T02:58:16.366" v="2865" actId="14100"/>
          <ac:picMkLst>
            <pc:docMk/>
            <pc:sldMk cId="2282922425" sldId="306"/>
            <ac:picMk id="6" creationId="{B1D2BF10-D0AD-4C5F-BD8D-1FCB8F69DE81}"/>
          </ac:picMkLst>
        </pc:picChg>
      </pc:sldChg>
      <pc:sldChg chg="modSp new mod">
        <pc:chgData name="Zachary Parkhurst" userId="5950c892b71c84bb" providerId="LiveId" clId="{819AC298-7B84-4442-9E4A-F055B79441AD}" dt="2022-04-27T05:09:29.852" v="3046" actId="20577"/>
        <pc:sldMkLst>
          <pc:docMk/>
          <pc:sldMk cId="3749567808" sldId="308"/>
        </pc:sldMkLst>
        <pc:spChg chg="mod">
          <ac:chgData name="Zachary Parkhurst" userId="5950c892b71c84bb" providerId="LiveId" clId="{819AC298-7B84-4442-9E4A-F055B79441AD}" dt="2022-04-27T05:01:17.286" v="2899" actId="20577"/>
          <ac:spMkLst>
            <pc:docMk/>
            <pc:sldMk cId="3749567808" sldId="308"/>
            <ac:spMk id="2" creationId="{4BF99A6D-5127-4625-A701-209130A1BE22}"/>
          </ac:spMkLst>
        </pc:spChg>
        <pc:spChg chg="mod">
          <ac:chgData name="Zachary Parkhurst" userId="5950c892b71c84bb" providerId="LiveId" clId="{819AC298-7B84-4442-9E4A-F055B79441AD}" dt="2022-04-27T05:09:29.852" v="3046" actId="20577"/>
          <ac:spMkLst>
            <pc:docMk/>
            <pc:sldMk cId="3749567808" sldId="308"/>
            <ac:spMk id="3" creationId="{B9AD02E5-519C-4F36-BE4F-BDDC016330AA}"/>
          </ac:spMkLst>
        </pc:spChg>
      </pc:sldChg>
    </pc:docChg>
  </pc:docChgLst>
  <pc:docChgLst>
    <pc:chgData name="Zachary Parkhurst" userId="5950c892b71c84bb" providerId="LiveId" clId="{C3C384A9-126A-44C9-9D3B-CC85EE953A97}"/>
    <pc:docChg chg="undo custSel addSld modSld modSection">
      <pc:chgData name="Zachary Parkhurst" userId="5950c892b71c84bb" providerId="LiveId" clId="{C3C384A9-126A-44C9-9D3B-CC85EE953A97}" dt="2022-04-15T22:24:58.651" v="435" actId="20577"/>
      <pc:docMkLst>
        <pc:docMk/>
      </pc:docMkLst>
      <pc:sldChg chg="modSp mod delCm modCm">
        <pc:chgData name="Zachary Parkhurst" userId="5950c892b71c84bb" providerId="LiveId" clId="{C3C384A9-126A-44C9-9D3B-CC85EE953A97}" dt="2022-04-15T19:13:38.056" v="252" actId="20577"/>
        <pc:sldMkLst>
          <pc:docMk/>
          <pc:sldMk cId="1842676863" sldId="303"/>
        </pc:sldMkLst>
        <pc:spChg chg="mod">
          <ac:chgData name="Zachary Parkhurst" userId="5950c892b71c84bb" providerId="LiveId" clId="{C3C384A9-126A-44C9-9D3B-CC85EE953A97}" dt="2022-04-15T19:13:38.056" v="252" actId="20577"/>
          <ac:spMkLst>
            <pc:docMk/>
            <pc:sldMk cId="1842676863" sldId="303"/>
            <ac:spMk id="3" creationId="{972A9871-5616-4FAF-BFB2-3C7C7A7A3DDC}"/>
          </ac:spMkLst>
        </pc:spChg>
      </pc:sldChg>
      <pc:sldChg chg="modSp mod">
        <pc:chgData name="Zachary Parkhurst" userId="5950c892b71c84bb" providerId="LiveId" clId="{C3C384A9-126A-44C9-9D3B-CC85EE953A97}" dt="2022-04-15T22:17:01.895" v="413"/>
        <pc:sldMkLst>
          <pc:docMk/>
          <pc:sldMk cId="723780218" sldId="304"/>
        </pc:sldMkLst>
        <pc:spChg chg="mod">
          <ac:chgData name="Zachary Parkhurst" userId="5950c892b71c84bb" providerId="LiveId" clId="{C3C384A9-126A-44C9-9D3B-CC85EE953A97}" dt="2022-04-15T22:17:01.895" v="413"/>
          <ac:spMkLst>
            <pc:docMk/>
            <pc:sldMk cId="723780218" sldId="304"/>
            <ac:spMk id="3" creationId="{972A9871-5616-4FAF-BFB2-3C7C7A7A3DDC}"/>
          </ac:spMkLst>
        </pc:spChg>
      </pc:sldChg>
      <pc:sldChg chg="modSp mod">
        <pc:chgData name="Zachary Parkhurst" userId="5950c892b71c84bb" providerId="LiveId" clId="{C3C384A9-126A-44C9-9D3B-CC85EE953A97}" dt="2022-04-15T22:24:58.651" v="435" actId="20577"/>
        <pc:sldMkLst>
          <pc:docMk/>
          <pc:sldMk cId="3524102071" sldId="305"/>
        </pc:sldMkLst>
        <pc:spChg chg="mod">
          <ac:chgData name="Zachary Parkhurst" userId="5950c892b71c84bb" providerId="LiveId" clId="{C3C384A9-126A-44C9-9D3B-CC85EE953A97}" dt="2022-04-15T22:24:58.651" v="435" actId="20577"/>
          <ac:spMkLst>
            <pc:docMk/>
            <pc:sldMk cId="3524102071" sldId="305"/>
            <ac:spMk id="3" creationId="{972A9871-5616-4FAF-BFB2-3C7C7A7A3DDC}"/>
          </ac:spMkLst>
        </pc:spChg>
      </pc:sldChg>
      <pc:sldChg chg="modSp mod">
        <pc:chgData name="Zachary Parkhurst" userId="5950c892b71c84bb" providerId="LiveId" clId="{C3C384A9-126A-44C9-9D3B-CC85EE953A97}" dt="2022-04-15T21:00:10.500" v="313" actId="1076"/>
        <pc:sldMkLst>
          <pc:docMk/>
          <pc:sldMk cId="2282922425" sldId="306"/>
        </pc:sldMkLst>
        <pc:picChg chg="mod">
          <ac:chgData name="Zachary Parkhurst" userId="5950c892b71c84bb" providerId="LiveId" clId="{C3C384A9-126A-44C9-9D3B-CC85EE953A97}" dt="2022-04-15T21:00:10.500" v="313" actId="1076"/>
          <ac:picMkLst>
            <pc:docMk/>
            <pc:sldMk cId="2282922425" sldId="306"/>
            <ac:picMk id="6" creationId="{B1D2BF10-D0AD-4C5F-BD8D-1FCB8F69DE81}"/>
          </ac:picMkLst>
        </pc:picChg>
      </pc:sldChg>
      <pc:sldChg chg="addSp delSp modSp add mod">
        <pc:chgData name="Zachary Parkhurst" userId="5950c892b71c84bb" providerId="LiveId" clId="{C3C384A9-126A-44C9-9D3B-CC85EE953A97}" dt="2022-04-15T22:13:24.370" v="378" actId="732"/>
        <pc:sldMkLst>
          <pc:docMk/>
          <pc:sldMk cId="2620613004" sldId="307"/>
        </pc:sldMkLst>
        <pc:spChg chg="mod">
          <ac:chgData name="Zachary Parkhurst" userId="5950c892b71c84bb" providerId="LiveId" clId="{C3C384A9-126A-44C9-9D3B-CC85EE953A97}" dt="2022-04-15T22:13:07.309" v="373" actId="20577"/>
          <ac:spMkLst>
            <pc:docMk/>
            <pc:sldMk cId="2620613004" sldId="307"/>
            <ac:spMk id="2" creationId="{35890D17-0479-4B57-B32F-FFB07B801CCD}"/>
          </ac:spMkLst>
        </pc:spChg>
        <pc:picChg chg="add mod modCrop">
          <ac:chgData name="Zachary Parkhurst" userId="5950c892b71c84bb" providerId="LiveId" clId="{C3C384A9-126A-44C9-9D3B-CC85EE953A97}" dt="2022-04-15T22:13:24.370" v="378" actId="732"/>
          <ac:picMkLst>
            <pc:docMk/>
            <pc:sldMk cId="2620613004" sldId="307"/>
            <ac:picMk id="5" creationId="{6CA08D53-00C9-4C9B-A3D6-14527C2BD32F}"/>
          </ac:picMkLst>
        </pc:picChg>
        <pc:picChg chg="del">
          <ac:chgData name="Zachary Parkhurst" userId="5950c892b71c84bb" providerId="LiveId" clId="{C3C384A9-126A-44C9-9D3B-CC85EE953A97}" dt="2022-04-15T22:13:09.201" v="374" actId="478"/>
          <ac:picMkLst>
            <pc:docMk/>
            <pc:sldMk cId="2620613004" sldId="307"/>
            <ac:picMk id="6" creationId="{B1D2BF10-D0AD-4C5F-BD8D-1FCB8F69DE8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F2790B6-AC3C-48EA-96C1-6631758F0D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Zachary Parkhurst CS250 Spring 2022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01D61F-6304-4261-9D98-CD4E4D517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2225" y="1693523"/>
            <a:ext cx="3906302" cy="1159800"/>
          </a:xfrm>
        </p:spPr>
        <p:txBody>
          <a:bodyPr/>
          <a:lstStyle/>
          <a:p>
            <a:r>
              <a:rPr kumimoji="0" lang="en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ora"/>
                <a:sym typeface="Lora"/>
              </a:rPr>
              <a:t>Hospital Database Project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F484A-CA1D-4817-BE79-4B4BE8C5D1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9705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0D17-0479-4B57-B32F-FFB07B80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</a:t>
            </a:r>
            <a:br>
              <a:rPr lang="en-US" dirty="0"/>
            </a:br>
            <a:r>
              <a:rPr lang="en-US" dirty="0"/>
              <a:t>ER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208E2-02EE-4AD8-8E90-7C6ADE9150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A08D53-00C9-4C9B-A3D6-14527C2BD3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70"/>
          <a:stretch/>
        </p:blipFill>
        <p:spPr>
          <a:xfrm>
            <a:off x="3036498" y="388188"/>
            <a:ext cx="5865962" cy="418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613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9567A-43E3-45FE-91A4-91669D62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A9871-5616-4FAF-BFB2-3C7C7A7A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1012" y="1331712"/>
            <a:ext cx="6809700" cy="3418139"/>
          </a:xfrm>
        </p:spPr>
        <p:txBody>
          <a:bodyPr/>
          <a:lstStyle/>
          <a:p>
            <a:r>
              <a:rPr lang="en-US" sz="2000" dirty="0"/>
              <a:t>dept(</a:t>
            </a:r>
            <a:r>
              <a:rPr lang="en-US" sz="2000" u="sng" dirty="0"/>
              <a:t>name</a:t>
            </a:r>
            <a:r>
              <a:rPr lang="en-US" sz="2000" dirty="0"/>
              <a:t>, </a:t>
            </a:r>
            <a:r>
              <a:rPr lang="en-US" sz="2000" i="1" dirty="0"/>
              <a:t>supervisor</a:t>
            </a:r>
            <a:r>
              <a:rPr lang="en-US" sz="2000" dirty="0"/>
              <a:t>)</a:t>
            </a:r>
          </a:p>
          <a:p>
            <a:r>
              <a:rPr lang="en-US" sz="2000" dirty="0"/>
              <a:t>Dept_emp(</a:t>
            </a:r>
            <a:r>
              <a:rPr lang="en-US" sz="2000" u="sng" dirty="0"/>
              <a:t>emp_id</a:t>
            </a:r>
            <a:r>
              <a:rPr lang="en-US" sz="2000" dirty="0"/>
              <a:t>, </a:t>
            </a:r>
            <a:r>
              <a:rPr lang="en-US" sz="2000" i="1" dirty="0"/>
              <a:t>dept_name</a:t>
            </a:r>
            <a:r>
              <a:rPr lang="en-US" sz="2000" dirty="0"/>
              <a:t>)</a:t>
            </a:r>
            <a:endParaRPr lang="en-US" sz="2000" i="1" dirty="0"/>
          </a:p>
          <a:p>
            <a:r>
              <a:rPr lang="en-US" sz="2000" dirty="0"/>
              <a:t>employee(</a:t>
            </a:r>
            <a:r>
              <a:rPr lang="en-US" sz="2000" u="sng" dirty="0"/>
              <a:t>id</a:t>
            </a:r>
            <a:r>
              <a:rPr lang="en-US" sz="2000" dirty="0"/>
              <a:t>, f_name, l_name, email, phone_number, address, dob, salary)</a:t>
            </a:r>
          </a:p>
          <a:p>
            <a:r>
              <a:rPr lang="en-US" sz="2000" dirty="0"/>
              <a:t>patient(</a:t>
            </a:r>
            <a:r>
              <a:rPr lang="en-US" sz="2000" u="sng" dirty="0"/>
              <a:t>patient_id</a:t>
            </a:r>
            <a:r>
              <a:rPr lang="en-US" sz="2000" dirty="0"/>
              <a:t>, f_name, l_name, email, phone_number, address, dob, age)</a:t>
            </a:r>
          </a:p>
          <a:p>
            <a:r>
              <a:rPr lang="en-US" sz="2000" dirty="0"/>
              <a:t>patient_room(</a:t>
            </a:r>
            <a:r>
              <a:rPr lang="en-US" sz="2000" i="1" dirty="0"/>
              <a:t>room_number</a:t>
            </a:r>
            <a:r>
              <a:rPr lang="en-US" sz="2000" dirty="0"/>
              <a:t>, </a:t>
            </a:r>
            <a:r>
              <a:rPr lang="en-US" sz="2000" i="1" u="sng" dirty="0"/>
              <a:t>patient_id</a:t>
            </a:r>
            <a:r>
              <a:rPr lang="en-US" sz="2000" dirty="0"/>
              <a:t>)</a:t>
            </a:r>
          </a:p>
          <a:p>
            <a:r>
              <a:rPr lang="en-US" sz="2000" dirty="0"/>
              <a:t>room(</a:t>
            </a:r>
            <a:r>
              <a:rPr lang="en-US" sz="2000" u="sng" dirty="0"/>
              <a:t>room_number</a:t>
            </a:r>
            <a:r>
              <a:rPr lang="en-US" sz="2000" dirty="0"/>
              <a:t>, floor_number, description)</a:t>
            </a:r>
          </a:p>
          <a:p>
            <a:r>
              <a:rPr lang="en-US" sz="2000" dirty="0"/>
              <a:t>medicine(</a:t>
            </a:r>
            <a:r>
              <a:rPr lang="en-US" sz="2000" u="sng" dirty="0"/>
              <a:t>id</a:t>
            </a:r>
            <a:r>
              <a:rPr lang="en-US" sz="2000" dirty="0"/>
              <a:t>, name, brand, description)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BCE06-2F30-4941-BD28-A97DA8D25F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728103-7E4D-488D-8561-F229ABD362B2}"/>
              </a:ext>
            </a:extLst>
          </p:cNvPr>
          <p:cNvSpPr txBox="1"/>
          <p:nvPr/>
        </p:nvSpPr>
        <p:spPr>
          <a:xfrm>
            <a:off x="5566787" y="231112"/>
            <a:ext cx="3295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Underline= Primary key</a:t>
            </a:r>
          </a:p>
          <a:p>
            <a:r>
              <a:rPr lang="en-US" i="1" dirty="0"/>
              <a:t>Italics= Foreign key</a:t>
            </a:r>
          </a:p>
        </p:txBody>
      </p:sp>
    </p:spTree>
    <p:extLst>
      <p:ext uri="{BB962C8B-B14F-4D97-AF65-F5344CB8AC3E}">
        <p14:creationId xmlns:p14="http://schemas.microsoft.com/office/powerpoint/2010/main" val="1842676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9567A-43E3-45FE-91A4-91669D62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A9871-5616-4FAF-BFB2-3C7C7A7A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9558" y="1331712"/>
            <a:ext cx="6809700" cy="3418139"/>
          </a:xfrm>
        </p:spPr>
        <p:txBody>
          <a:bodyPr/>
          <a:lstStyle/>
          <a:p>
            <a:r>
              <a:rPr lang="en-US" sz="2000" dirty="0"/>
              <a:t>treat_plan(</a:t>
            </a:r>
            <a:r>
              <a:rPr lang="en-US" sz="2000" i="1" u="sng" dirty="0"/>
              <a:t>treat_id,</a:t>
            </a:r>
            <a:r>
              <a:rPr lang="en-US" sz="2000" dirty="0"/>
              <a:t> </a:t>
            </a:r>
            <a:r>
              <a:rPr lang="en-US" sz="2000" i="1" dirty="0"/>
              <a:t>emp_id, </a:t>
            </a:r>
            <a:r>
              <a:rPr lang="en-US" sz="2000" i="1" dirty="0" err="1"/>
              <a:t>patient_id</a:t>
            </a:r>
            <a:r>
              <a:rPr lang="en-US" sz="2000" dirty="0"/>
              <a:t>)</a:t>
            </a:r>
          </a:p>
          <a:p>
            <a:r>
              <a:rPr lang="en-US" sz="2000" dirty="0"/>
              <a:t>bill(</a:t>
            </a:r>
            <a:r>
              <a:rPr lang="en-US" sz="2000" u="sng" dirty="0"/>
              <a:t>bill_number</a:t>
            </a:r>
            <a:r>
              <a:rPr lang="en-US" sz="2000" dirty="0"/>
              <a:t>, money_owed, money_paid)</a:t>
            </a:r>
          </a:p>
          <a:p>
            <a:r>
              <a:rPr lang="en-US" sz="2000" dirty="0"/>
              <a:t>appointment(</a:t>
            </a:r>
            <a:r>
              <a:rPr lang="en-US" sz="2000" u="sng" dirty="0"/>
              <a:t>appt_number</a:t>
            </a:r>
            <a:r>
              <a:rPr lang="en-US" sz="2000" dirty="0"/>
              <a:t>, </a:t>
            </a:r>
            <a:r>
              <a:rPr lang="en-US" sz="2000" i="1" dirty="0" err="1"/>
              <a:t>emp_id</a:t>
            </a:r>
            <a:r>
              <a:rPr lang="en-US" sz="2000" dirty="0"/>
              <a:t>, </a:t>
            </a:r>
            <a:r>
              <a:rPr lang="en-US" sz="2000" i="1" dirty="0"/>
              <a:t>patient_id</a:t>
            </a:r>
            <a:r>
              <a:rPr lang="en-US" sz="2000" dirty="0"/>
              <a:t>, </a:t>
            </a:r>
            <a:r>
              <a:rPr lang="en-US" sz="2000" i="1" dirty="0"/>
              <a:t>bill_number</a:t>
            </a:r>
            <a:r>
              <a:rPr lang="en-US" sz="2000" dirty="0"/>
              <a:t>)</a:t>
            </a:r>
            <a:endParaRPr lang="en-US" sz="2000" u="sng" dirty="0"/>
          </a:p>
          <a:p>
            <a:r>
              <a:rPr lang="en-US" sz="2000" dirty="0"/>
              <a:t>payment_data(</a:t>
            </a:r>
            <a:r>
              <a:rPr lang="en-US" sz="2000" i="1" u="sng" dirty="0"/>
              <a:t>payment_id</a:t>
            </a:r>
            <a:r>
              <a:rPr lang="en-US" sz="2000" dirty="0"/>
              <a:t>, method, </a:t>
            </a:r>
            <a:r>
              <a:rPr lang="en-US" sz="2000" dirty="0" err="1"/>
              <a:t>insurance_number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patient_pay</a:t>
            </a:r>
            <a:r>
              <a:rPr lang="en-US" sz="2000" dirty="0"/>
              <a:t> (</a:t>
            </a:r>
            <a:r>
              <a:rPr lang="en-US" sz="2000" i="1" u="sng" dirty="0"/>
              <a:t>payment_id</a:t>
            </a:r>
            <a:r>
              <a:rPr lang="en-US" sz="2000" dirty="0"/>
              <a:t>, </a:t>
            </a:r>
            <a:r>
              <a:rPr lang="en-US" sz="2000" i="1" u="sng" dirty="0"/>
              <a:t>patient_id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treat_med</a:t>
            </a:r>
            <a:r>
              <a:rPr lang="en-US" sz="2000" dirty="0"/>
              <a:t>(</a:t>
            </a:r>
            <a:r>
              <a:rPr lang="en-US" sz="2000" u="sng" dirty="0" err="1"/>
              <a:t>plan_id</a:t>
            </a:r>
            <a:r>
              <a:rPr lang="en-US" sz="2000" dirty="0"/>
              <a:t>, </a:t>
            </a:r>
            <a:r>
              <a:rPr lang="en-US" sz="2000" i="1" dirty="0" err="1"/>
              <a:t>med_id</a:t>
            </a:r>
            <a:r>
              <a:rPr lang="en-US" sz="2000" dirty="0"/>
              <a:t>, </a:t>
            </a:r>
            <a:r>
              <a:rPr lang="en-US" sz="2000" i="1" dirty="0"/>
              <a:t>treat_id</a:t>
            </a:r>
            <a:r>
              <a:rPr lang="en-US" sz="2000" dirty="0"/>
              <a:t>) </a:t>
            </a:r>
            <a:endParaRPr lang="en-US" sz="2000" i="1" u="sng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BCE06-2F30-4941-BD28-A97DA8D25F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728103-7E4D-488D-8561-F229ABD362B2}"/>
              </a:ext>
            </a:extLst>
          </p:cNvPr>
          <p:cNvSpPr txBox="1"/>
          <p:nvPr/>
        </p:nvSpPr>
        <p:spPr>
          <a:xfrm>
            <a:off x="5566787" y="231112"/>
            <a:ext cx="3295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Underline= Primary key</a:t>
            </a:r>
          </a:p>
          <a:p>
            <a:r>
              <a:rPr lang="en-US" i="1" dirty="0"/>
              <a:t>Italics= Foreign key</a:t>
            </a:r>
          </a:p>
        </p:txBody>
      </p:sp>
    </p:spTree>
    <p:extLst>
      <p:ext uri="{BB962C8B-B14F-4D97-AF65-F5344CB8AC3E}">
        <p14:creationId xmlns:p14="http://schemas.microsoft.com/office/powerpoint/2010/main" val="723780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9567A-43E3-45FE-91A4-91669D62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A9871-5616-4FAF-BFB2-3C7C7A7A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9558" y="1331712"/>
            <a:ext cx="6809700" cy="3418139"/>
          </a:xfrm>
        </p:spPr>
        <p:txBody>
          <a:bodyPr/>
          <a:lstStyle/>
          <a:p>
            <a:r>
              <a:rPr lang="en-US" sz="2000" dirty="0"/>
              <a:t>card(</a:t>
            </a:r>
            <a:r>
              <a:rPr lang="en-US" sz="2000" i="1" u="sng" dirty="0"/>
              <a:t>payment_id</a:t>
            </a:r>
            <a:r>
              <a:rPr lang="en-US" sz="2000" dirty="0"/>
              <a:t>,  card_number, exp_date, cvv, name_on_card)</a:t>
            </a:r>
          </a:p>
          <a:p>
            <a:r>
              <a:rPr lang="en-US" sz="2000" dirty="0" err="1"/>
              <a:t>Paper_check</a:t>
            </a:r>
            <a:r>
              <a:rPr lang="en-US" sz="2000" dirty="0"/>
              <a:t>(</a:t>
            </a:r>
            <a:r>
              <a:rPr lang="en-US" sz="2000" u="sng" dirty="0"/>
              <a:t>payment_id</a:t>
            </a:r>
            <a:r>
              <a:rPr lang="en-US" sz="2000" dirty="0"/>
              <a:t>, check_number, acct_number, routing_number, amount, memo, date)</a:t>
            </a:r>
          </a:p>
          <a:p>
            <a:r>
              <a:rPr lang="en-US" sz="2000" dirty="0"/>
              <a:t>transaction(</a:t>
            </a:r>
            <a:r>
              <a:rPr lang="en-US" sz="2000" u="sng" dirty="0"/>
              <a:t>trans_id</a:t>
            </a:r>
            <a:r>
              <a:rPr lang="en-US" sz="2000" dirty="0"/>
              <a:t>, </a:t>
            </a:r>
            <a:r>
              <a:rPr lang="en-US" sz="2000" i="1" dirty="0" err="1"/>
              <a:t>bill_id</a:t>
            </a:r>
            <a:r>
              <a:rPr lang="en-US" sz="2000" dirty="0"/>
              <a:t>, </a:t>
            </a:r>
            <a:r>
              <a:rPr lang="en-US" sz="2000" i="1" dirty="0"/>
              <a:t>payment_id</a:t>
            </a:r>
            <a:r>
              <a:rPr lang="en-US" sz="2000"/>
              <a:t>, amount)</a:t>
            </a:r>
            <a:endParaRPr lang="en-US" sz="2000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BCE06-2F30-4941-BD28-A97DA8D25F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728103-7E4D-488D-8561-F229ABD362B2}"/>
              </a:ext>
            </a:extLst>
          </p:cNvPr>
          <p:cNvSpPr txBox="1"/>
          <p:nvPr/>
        </p:nvSpPr>
        <p:spPr>
          <a:xfrm>
            <a:off x="5566787" y="231112"/>
            <a:ext cx="3295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Underline= Primary key</a:t>
            </a:r>
          </a:p>
          <a:p>
            <a:r>
              <a:rPr lang="en-US" i="1" dirty="0"/>
              <a:t>Italics= Foreign key</a:t>
            </a:r>
          </a:p>
        </p:txBody>
      </p:sp>
    </p:spTree>
    <p:extLst>
      <p:ext uri="{BB962C8B-B14F-4D97-AF65-F5344CB8AC3E}">
        <p14:creationId xmlns:p14="http://schemas.microsoft.com/office/powerpoint/2010/main" val="3524102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99A6D-5127-4625-A701-209130A1B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Applied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D02E5-519C-4F36-BE4F-BDDC01633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project, I used:</a:t>
            </a:r>
          </a:p>
          <a:p>
            <a:pPr lvl="1"/>
            <a:r>
              <a:rPr lang="en-US" dirty="0"/>
              <a:t>SQLite</a:t>
            </a:r>
          </a:p>
          <a:p>
            <a:pPr lvl="1"/>
            <a:r>
              <a:rPr lang="en-US" dirty="0"/>
              <a:t>ER Diagrams</a:t>
            </a:r>
          </a:p>
          <a:p>
            <a:pPr lvl="1"/>
            <a:r>
              <a:rPr lang="en-US" dirty="0"/>
              <a:t>Relational Schema</a:t>
            </a:r>
          </a:p>
          <a:p>
            <a:pPr lvl="1"/>
            <a:r>
              <a:rPr lang="en-US" dirty="0"/>
              <a:t>Triggers</a:t>
            </a:r>
          </a:p>
          <a:p>
            <a:pPr lvl="1"/>
            <a:r>
              <a:rPr lang="en-US" dirty="0"/>
              <a:t>SQLite in Python</a:t>
            </a:r>
          </a:p>
          <a:p>
            <a:pPr lvl="1"/>
            <a:r>
              <a:rPr lang="en-US" dirty="0"/>
              <a:t>Protection against </a:t>
            </a:r>
            <a:r>
              <a:rPr lang="en-US"/>
              <a:t>SQL injection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5793D-C6AD-4364-9EA6-55D98AB80A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9567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highlight>
                  <a:schemeClr val="accent1"/>
                </a:highlight>
              </a:rPr>
              <a:t>The Problem</a:t>
            </a:r>
            <a:endParaRPr sz="2400"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562708" y="1616470"/>
            <a:ext cx="8446784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dirty="0"/>
              <a:t>Design a Databse that a Hospital can use daily in its operations</a:t>
            </a:r>
          </a:p>
          <a:p>
            <a:pPr lvl="1" indent="-381000">
              <a:spcBef>
                <a:spcPts val="600"/>
              </a:spcBef>
              <a:buClr>
                <a:schemeClr val="accent1"/>
              </a:buClr>
              <a:buSzPts val="2400"/>
              <a:buChar char="◉"/>
            </a:pPr>
            <a:r>
              <a:rPr lang="en" sz="1800" dirty="0"/>
              <a:t>Store employee information</a:t>
            </a:r>
          </a:p>
          <a:p>
            <a:pPr lvl="1" indent="-381000">
              <a:spcBef>
                <a:spcPts val="600"/>
              </a:spcBef>
              <a:buClr>
                <a:schemeClr val="accent1"/>
              </a:buClr>
              <a:buSzPts val="2400"/>
              <a:buChar char="◉"/>
            </a:pPr>
            <a:r>
              <a:rPr lang="en-US" sz="1800" dirty="0"/>
              <a:t>S</a:t>
            </a:r>
            <a:r>
              <a:rPr lang="en" sz="1800" dirty="0"/>
              <a:t>tore patient information</a:t>
            </a:r>
          </a:p>
          <a:p>
            <a:pPr lvl="1" indent="-381000">
              <a:spcBef>
                <a:spcPts val="600"/>
              </a:spcBef>
              <a:buClr>
                <a:schemeClr val="accent1"/>
              </a:buClr>
              <a:buSzPts val="2400"/>
              <a:buChar char="◉"/>
            </a:pPr>
            <a:r>
              <a:rPr lang="en-US" sz="1800" dirty="0"/>
              <a:t>S</a:t>
            </a:r>
            <a:r>
              <a:rPr lang="en" sz="1800" dirty="0"/>
              <a:t>tore payment data</a:t>
            </a:r>
          </a:p>
          <a:p>
            <a:pPr lvl="1" indent="-381000">
              <a:spcBef>
                <a:spcPts val="600"/>
              </a:spcBef>
              <a:buClr>
                <a:schemeClr val="accent1"/>
              </a:buClr>
              <a:buSzPts val="2400"/>
              <a:buChar char="◉"/>
            </a:pPr>
            <a:r>
              <a:rPr lang="en-US" sz="1800" dirty="0"/>
              <a:t>S</a:t>
            </a:r>
            <a:r>
              <a:rPr lang="en" sz="1800" dirty="0"/>
              <a:t>tore building information</a:t>
            </a:r>
          </a:p>
          <a:p>
            <a:pPr lvl="1" indent="-381000">
              <a:spcBef>
                <a:spcPts val="600"/>
              </a:spcBef>
              <a:buClr>
                <a:schemeClr val="accent1"/>
              </a:buClr>
              <a:buSzPts val="2400"/>
              <a:buChar char="◉"/>
            </a:pPr>
            <a:r>
              <a:rPr lang="en-US" sz="1800" dirty="0"/>
              <a:t>S</a:t>
            </a:r>
            <a:r>
              <a:rPr lang="en" sz="1800" dirty="0"/>
              <a:t>tore medicine information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/>
              <a:t> </a:t>
            </a:r>
            <a:endParaRPr sz="2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800"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CD0D5-F217-4E3F-A604-E8D41A6E0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Employee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7656B-1D11-4927-9D2F-101CE4019C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Multiple tables will be used for the employees</a:t>
            </a:r>
          </a:p>
          <a:p>
            <a:pPr lvl="1"/>
            <a:r>
              <a:rPr lang="en-US" dirty="0"/>
              <a:t>The nurses and physicians will have separate tables</a:t>
            </a:r>
          </a:p>
          <a:p>
            <a:pPr lvl="1"/>
            <a:r>
              <a:rPr lang="en-US" dirty="0"/>
              <a:t>There will also be a department table that will have the nurse/physician specialties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697D9-CB76-4B3C-9941-723B1307A8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5504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47D5-6EE1-4640-83E4-A5D11B20B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Patient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1A8C-C1C5-438B-BAD7-2CDD7699E0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will be multiple tables for this information as well including:</a:t>
            </a:r>
          </a:p>
          <a:p>
            <a:pPr lvl="1"/>
            <a:r>
              <a:rPr lang="en-US" dirty="0"/>
              <a:t>One for contact information </a:t>
            </a:r>
          </a:p>
          <a:p>
            <a:pPr lvl="2"/>
            <a:r>
              <a:rPr lang="en-US" dirty="0"/>
              <a:t>Not null id, last name</a:t>
            </a:r>
          </a:p>
          <a:p>
            <a:pPr lvl="1"/>
            <a:r>
              <a:rPr lang="en-US" dirty="0"/>
              <a:t>Treatment plan (doctor, nurse, medicine, surgery)</a:t>
            </a:r>
          </a:p>
          <a:p>
            <a:pPr lvl="1"/>
            <a:r>
              <a:rPr lang="en-US" dirty="0"/>
              <a:t>Appointments</a:t>
            </a:r>
          </a:p>
          <a:p>
            <a:pPr lvl="1"/>
            <a:r>
              <a:rPr lang="en-US" dirty="0"/>
              <a:t>Possible surgeries</a:t>
            </a:r>
          </a:p>
          <a:p>
            <a:pPr marL="76200" indent="0">
              <a:buNone/>
            </a:pPr>
            <a:endParaRPr lang="en-US" dirty="0"/>
          </a:p>
          <a:p>
            <a:pPr marL="5588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01605-C506-4708-99FA-B30B7C5917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9921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D349A-B31C-4173-B976-0D992E98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Payment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CF3D7-60C6-401B-80AB-BA8A5C9E61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Multiple tables</a:t>
            </a:r>
          </a:p>
          <a:p>
            <a:r>
              <a:rPr lang="en-US" dirty="0"/>
              <a:t>Will store data on payments</a:t>
            </a:r>
          </a:p>
          <a:p>
            <a:pPr lvl="1"/>
            <a:r>
              <a:rPr lang="en-US" dirty="0"/>
              <a:t>Money owed/paid</a:t>
            </a:r>
          </a:p>
          <a:p>
            <a:pPr lvl="1"/>
            <a:r>
              <a:rPr lang="en-US" dirty="0"/>
              <a:t>Payment method (not null)</a:t>
            </a:r>
          </a:p>
          <a:p>
            <a:pPr lvl="1"/>
            <a:r>
              <a:rPr lang="en-US" dirty="0"/>
              <a:t>Insurance number</a:t>
            </a:r>
          </a:p>
          <a:p>
            <a:pPr lvl="1"/>
            <a:r>
              <a:rPr lang="en-US" dirty="0"/>
              <a:t>Payment number (unique)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8B7CA-0474-4862-8433-446A21B139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5607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0217-B4C8-4035-A440-56EC64AF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Building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74A91-7FEC-4192-B84E-CBA7ED84D9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 table</a:t>
            </a:r>
          </a:p>
          <a:p>
            <a:r>
              <a:rPr lang="en-US" dirty="0"/>
              <a:t>Data on the building such as:</a:t>
            </a:r>
          </a:p>
          <a:p>
            <a:pPr lvl="1"/>
            <a:r>
              <a:rPr lang="en-US" dirty="0"/>
              <a:t>Room number </a:t>
            </a:r>
          </a:p>
          <a:p>
            <a:pPr lvl="1"/>
            <a:r>
              <a:rPr lang="en-US" dirty="0"/>
              <a:t>Floor number</a:t>
            </a:r>
          </a:p>
          <a:p>
            <a:pPr lvl="1"/>
            <a:r>
              <a:rPr lang="en-US" dirty="0"/>
              <a:t>Type of room such as surgical room, sterile, storage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7ABA6-C13A-42EC-B0C3-37601572A9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4210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9005-7E0D-48AA-8600-40CE0638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Medicine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0D224-8563-4761-9C31-B698560163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 table</a:t>
            </a:r>
          </a:p>
          <a:p>
            <a:r>
              <a:rPr lang="en-US" dirty="0"/>
              <a:t>Stores data on medicine</a:t>
            </a:r>
          </a:p>
          <a:p>
            <a:pPr lvl="1"/>
            <a:r>
              <a:rPr lang="en-US" dirty="0"/>
              <a:t>Various treatment information such as frequency, amount, name, id number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0628-DBC8-491E-B9B2-AF55AEFA0F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5831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0D17-0479-4B57-B32F-FFB07B80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208E2-02EE-4AD8-8E90-7C6ADE9150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33F50E-9CD1-4261-AC93-E394D7F2F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746" y="307572"/>
            <a:ext cx="5441517" cy="454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26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0D17-0479-4B57-B32F-FFB07B80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</a:t>
            </a:r>
            <a:br>
              <a:rPr lang="en-US" dirty="0"/>
            </a:br>
            <a:r>
              <a:rPr lang="en-US" dirty="0"/>
              <a:t>ER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208E2-02EE-4AD8-8E90-7C6ADE9150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1D2BF10-D0AD-4C5F-BD8D-1FCB8F69D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780" y="452064"/>
            <a:ext cx="5640512" cy="415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22425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2176</TotalTime>
  <Words>518</Words>
  <Application>Microsoft Office PowerPoint</Application>
  <PresentationFormat>On-screen Show (16:9)</PresentationFormat>
  <Paragraphs>88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Lora</vt:lpstr>
      <vt:lpstr>Quattrocento Sans</vt:lpstr>
      <vt:lpstr>Viola template</vt:lpstr>
      <vt:lpstr>Hospital Database Project</vt:lpstr>
      <vt:lpstr>The Problem</vt:lpstr>
      <vt:lpstr>Employee Information</vt:lpstr>
      <vt:lpstr>Patient Information</vt:lpstr>
      <vt:lpstr>Payment Data</vt:lpstr>
      <vt:lpstr>Building Information</vt:lpstr>
      <vt:lpstr>Medicine Information</vt:lpstr>
      <vt:lpstr>ER Diagram</vt:lpstr>
      <vt:lpstr>Updated  ER Diagram</vt:lpstr>
      <vt:lpstr>Final ER Diagram</vt:lpstr>
      <vt:lpstr>Relational Schema</vt:lpstr>
      <vt:lpstr>Relational Schema</vt:lpstr>
      <vt:lpstr>Relational Schema</vt:lpstr>
      <vt:lpstr>Knowledge Applied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Database Project</dc:title>
  <cp:lastModifiedBy>Zachary Parkhurst</cp:lastModifiedBy>
  <cp:revision>1</cp:revision>
  <dcterms:modified xsi:type="dcterms:W3CDTF">2022-04-27T05:09:30Z</dcterms:modified>
</cp:coreProperties>
</file>