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E143-2134-43C5-AB04-9957AA547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189B0-0719-5CBD-46CA-8E91FFADD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B9D9-E49F-1F65-E37A-05937CED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20D4-7026-4DFB-83D1-933B3F4A1FB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31AE-3A4F-66F1-ED75-F8DEC5E6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32811-C62C-BE51-A816-7F8A7E60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94C-64B1-4F55-9DBA-DB4C6D24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B112-B6ED-5125-612B-5804C3D3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3FBCC-8540-7782-D239-945DF28FD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9113-6D12-AEB3-B47C-879B047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20D4-7026-4DFB-83D1-933B3F4A1FB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6BCD-D7F5-5913-B321-1DA6F03F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52AF-4B3B-1040-17CF-4832FAE2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94C-64B1-4F55-9DBA-DB4C6D24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D99E-DA2F-0A57-2720-5E98B8C0D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1CE8E-D51F-6A21-46A9-3602A2CE1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DB74-B647-C165-6AD4-792318F1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20D4-7026-4DFB-83D1-933B3F4A1FB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5C5D-5458-4ABE-FA56-CF3A45E7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3053-3110-736A-9379-1E9E4BA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94C-64B1-4F55-9DBA-DB4C6D24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C56D-CABF-817C-6DCB-0483EEF0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5237-A7DB-A7D2-B880-4D27D67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CD5F-F240-0E38-C1D1-879EE5EB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20D4-7026-4DFB-83D1-933B3F4A1FB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89F2-7180-833D-107B-C7035EED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69AC-6357-168A-D1D3-A404ACFA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94C-64B1-4F55-9DBA-DB4C6D24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6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1D1C-1332-FF32-5BBB-BD3E9474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459D-8115-42AA-2ED7-D5CC235F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BCA3-17DA-84E9-58C7-EF6516A0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20D4-7026-4DFB-83D1-933B3F4A1FB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A060-A34E-18BA-9168-B1A974D7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F225-F460-BD33-89AF-05897ECB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94C-64B1-4F55-9DBA-DB4C6D24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1A34-276F-B561-8178-FFDAD84D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67F9-646A-2BE5-1EA9-40B440894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6A48-138A-FBC2-DCA8-C294756C0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D0CD-1453-A4D9-3B58-2F082CC4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20D4-7026-4DFB-83D1-933B3F4A1FB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162F4-1320-232D-CEF3-BA82E5E3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B8994-ED41-345A-4242-C4A5693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94C-64B1-4F55-9DBA-DB4C6D24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8B62-6E12-F227-8B75-E8FD0974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F96AA-D3EE-9ADC-4064-0FFB41F88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F5A6A-02FB-0B24-83E1-B1534840D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3F31B-42AC-4E74-195E-1C3C3B210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6EAAD-53B6-5563-D03B-49CF420BD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D157B-2AE6-A5EE-AF6D-4C803F7D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20D4-7026-4DFB-83D1-933B3F4A1FB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650B8-6EEB-82A5-30E6-7023D2E4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B3A73-3878-1734-B620-B5AAE305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94C-64B1-4F55-9DBA-DB4C6D24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856F-7490-67EE-F994-EF01D5BD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74A3E-1BC4-9BD9-960F-32645E6B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20D4-7026-4DFB-83D1-933B3F4A1FB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3289-81DE-877D-A371-47DF19F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E3C1-F043-7968-DDA3-D7F31C3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94C-64B1-4F55-9DBA-DB4C6D24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2E1A4-F4B2-E40B-C278-9703A40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20D4-7026-4DFB-83D1-933B3F4A1FB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BB13A-A2A5-B239-9999-F68A0299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41B2-C9B1-0DFA-2E57-8CF75A3D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94C-64B1-4F55-9DBA-DB4C6D24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8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0CD8-9E43-AA66-1A68-8B88FF6F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135B-0C1F-13B6-8D81-95C867B2B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CD9C4-0524-78E0-81B4-44EFF3E9D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6968E-1D6D-84A2-4641-24AF0B6E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20D4-7026-4DFB-83D1-933B3F4A1FB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0A704-4CCC-A40A-7756-D076E7DD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D7FC7-B82E-26DD-AA95-73D11C17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94C-64B1-4F55-9DBA-DB4C6D24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F8BC-69E2-BABA-54A7-0E8C6993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4D82E-1B8B-F36F-FD87-6ADBFEC19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B855-5016-7161-4DF5-ADA0024B2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F5FF4-091C-DF35-69A2-0CC9CED7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20D4-7026-4DFB-83D1-933B3F4A1FB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1D328-3A85-CA13-E502-04E2A719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56B08-99F0-1ED1-7D72-33BD8198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794C-64B1-4F55-9DBA-DB4C6D24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7A9F4-6FC4-35B2-46DF-34185085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245C9-456D-C553-E1FF-E3B2872BA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7461-CC3B-8556-072B-3A847F511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520D4-7026-4DFB-83D1-933B3F4A1FB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6C23-EBFD-4248-CC28-602256398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EFBA-1BD8-2B3A-E268-EAF745934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2794C-64B1-4F55-9DBA-DB4C6D24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942F03-86D4-F8AB-2C86-F3D91A553D9D}"/>
              </a:ext>
            </a:extLst>
          </p:cNvPr>
          <p:cNvSpPr/>
          <p:nvPr/>
        </p:nvSpPr>
        <p:spPr>
          <a:xfrm>
            <a:off x="8391198" y="1843151"/>
            <a:ext cx="1206062" cy="75815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66A291-8255-3967-80BF-5EF86855E317}"/>
              </a:ext>
            </a:extLst>
          </p:cNvPr>
          <p:cNvSpPr/>
          <p:nvPr/>
        </p:nvSpPr>
        <p:spPr>
          <a:xfrm>
            <a:off x="3202420" y="413744"/>
            <a:ext cx="1559586" cy="5987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Manager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8916F6-39D4-D6C0-AB95-8B6F295E1E87}"/>
              </a:ext>
            </a:extLst>
          </p:cNvPr>
          <p:cNvSpPr/>
          <p:nvPr/>
        </p:nvSpPr>
        <p:spPr>
          <a:xfrm>
            <a:off x="1068820" y="1843151"/>
            <a:ext cx="1559586" cy="5987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AEFDA2-7E94-1839-07DE-454E21DB0482}"/>
              </a:ext>
            </a:extLst>
          </p:cNvPr>
          <p:cNvSpPr/>
          <p:nvPr/>
        </p:nvSpPr>
        <p:spPr>
          <a:xfrm>
            <a:off x="3448099" y="2263565"/>
            <a:ext cx="1559586" cy="5987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2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39AA38-6B5F-3660-AFE0-CA0E06581ACA}"/>
              </a:ext>
            </a:extLst>
          </p:cNvPr>
          <p:cNvSpPr/>
          <p:nvPr/>
        </p:nvSpPr>
        <p:spPr>
          <a:xfrm>
            <a:off x="6104589" y="1843151"/>
            <a:ext cx="1559586" cy="5987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3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505393-F5AF-B447-F1F4-8CDE3E70597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848613" y="1012514"/>
            <a:ext cx="2133600" cy="830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B8695F-8DCA-B64D-B87D-1B166F106F27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3982213" y="1012514"/>
            <a:ext cx="245679" cy="1251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4E4288-2562-62AF-747E-A01EEEFC958E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3982213" y="1012514"/>
            <a:ext cx="2902169" cy="830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57DA2A-01F9-3892-D835-AAA5AF149FF7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 flipV="1">
            <a:off x="2628406" y="2142536"/>
            <a:ext cx="819693" cy="420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6FB239-CD80-BC99-3552-1AFB7F2D5C3A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5007685" y="2142536"/>
            <a:ext cx="1096904" cy="420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93BA8-2578-33EB-6C20-510378BBACE1}"/>
              </a:ext>
            </a:extLst>
          </p:cNvPr>
          <p:cNvSpPr txBox="1"/>
          <p:nvPr/>
        </p:nvSpPr>
        <p:spPr>
          <a:xfrm>
            <a:off x="1007127" y="3452648"/>
            <a:ext cx="660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Consensus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D96C5B-E2B0-0613-9626-CD0036F34ED9}"/>
              </a:ext>
            </a:extLst>
          </p:cNvPr>
          <p:cNvSpPr/>
          <p:nvPr/>
        </p:nvSpPr>
        <p:spPr>
          <a:xfrm>
            <a:off x="8544910" y="1978572"/>
            <a:ext cx="102476" cy="463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A531D6-F97D-61C2-23AC-08C46F4BF56D}"/>
              </a:ext>
            </a:extLst>
          </p:cNvPr>
          <p:cNvSpPr/>
          <p:nvPr/>
        </p:nvSpPr>
        <p:spPr>
          <a:xfrm>
            <a:off x="8709841" y="1978571"/>
            <a:ext cx="102476" cy="4633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0C1C7-53B0-B048-FDBF-2E683B24EB5A}"/>
              </a:ext>
            </a:extLst>
          </p:cNvPr>
          <p:cNvSpPr/>
          <p:nvPr/>
        </p:nvSpPr>
        <p:spPr>
          <a:xfrm>
            <a:off x="8874772" y="1978570"/>
            <a:ext cx="102476" cy="463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6BC866-EA46-AF61-95E7-22D005D2BA94}"/>
              </a:ext>
            </a:extLst>
          </p:cNvPr>
          <p:cNvSpPr/>
          <p:nvPr/>
        </p:nvSpPr>
        <p:spPr>
          <a:xfrm>
            <a:off x="9038489" y="1978571"/>
            <a:ext cx="102476" cy="4633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A8E7D-0179-CE57-E1DD-5E2F0E8CD1BA}"/>
              </a:ext>
            </a:extLst>
          </p:cNvPr>
          <p:cNvSpPr/>
          <p:nvPr/>
        </p:nvSpPr>
        <p:spPr>
          <a:xfrm>
            <a:off x="9203420" y="1978570"/>
            <a:ext cx="102476" cy="463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1A4E3-B111-E80F-D349-0BA0C9461BEC}"/>
              </a:ext>
            </a:extLst>
          </p:cNvPr>
          <p:cNvSpPr/>
          <p:nvPr/>
        </p:nvSpPr>
        <p:spPr>
          <a:xfrm>
            <a:off x="9368351" y="1978569"/>
            <a:ext cx="102476" cy="4633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53B1FE-7895-BC93-370C-E841E11714F7}"/>
              </a:ext>
            </a:extLst>
          </p:cNvPr>
          <p:cNvSpPr txBox="1"/>
          <p:nvPr/>
        </p:nvSpPr>
        <p:spPr>
          <a:xfrm>
            <a:off x="8264465" y="1012514"/>
            <a:ext cx="83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Block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D4299E-3682-65E0-944F-F5423DEF0907}"/>
              </a:ext>
            </a:extLst>
          </p:cNvPr>
          <p:cNvSpPr txBox="1"/>
          <p:nvPr/>
        </p:nvSpPr>
        <p:spPr>
          <a:xfrm>
            <a:off x="9291036" y="1012514"/>
            <a:ext cx="136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Transaction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CAF054-7F7B-0FAA-C2DE-CDFC7FC34CD3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8683008" y="1381846"/>
            <a:ext cx="311221" cy="461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1A1FDE-31DB-249B-B829-4E9F4CE73FF7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9419589" y="1381846"/>
            <a:ext cx="554674" cy="59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8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 Karlsson</dc:creator>
  <cp:lastModifiedBy>Magnus Karlsson</cp:lastModifiedBy>
  <cp:revision>1</cp:revision>
  <dcterms:created xsi:type="dcterms:W3CDTF">2024-07-12T19:03:39Z</dcterms:created>
  <dcterms:modified xsi:type="dcterms:W3CDTF">2024-07-12T19:16:19Z</dcterms:modified>
</cp:coreProperties>
</file>