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Share Tec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24" Type="http://schemas.openxmlformats.org/officeDocument/2006/relationships/font" Target="fonts/ShareTech-regular.fntdata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Describe troubleshooting/error handling feature with door sensor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Server/Client Relationship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 =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Client = Android Phone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Describe operation of Servo Motor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2nzzx-_4lyzd0F0Q1RxZzR2a1U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50646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Midterm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ECE 1160/2160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70314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hare Tech"/>
                <a:ea typeface="Share Tech"/>
                <a:cs typeface="Share Tech"/>
                <a:sym typeface="Share Tech"/>
              </a:rPr>
              <a:t>Max Reno, Tyler Garrett, Christen Rittiger, Zach Scheider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555800" y="254950"/>
            <a:ext cx="4826100" cy="10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Door Sensor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887" y="1538575"/>
            <a:ext cx="3688226" cy="27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94650" y="201325"/>
            <a:ext cx="7068600" cy="11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Customizable Locking Methods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754425" y="1251625"/>
            <a:ext cx="71130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Timer Based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.e. Automatically lock 1 minute after opening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Proximity Based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.e. Automatically lock after bluetooth disconnects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Manual Lock Control</a:t>
            </a:r>
          </a:p>
          <a:p>
            <a:pPr indent="-355600" lvl="1" marL="9144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Always able to manually operate lock from phone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94650" y="201325"/>
            <a:ext cx="7068600" cy="11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Possible Future Work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66350" y="1404525"/>
            <a:ext cx="76017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Leverage Sense Hat for orientation data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Send Push Notification when someone is trying to enter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Guest Permission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Temporary access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Remote Unlock over WiFi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0" y="720700"/>
            <a:ext cx="91440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Questions &amp; Comments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82975" y="165525"/>
            <a:ext cx="8139900" cy="100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Operational Design - Requirements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500" y="1016725"/>
            <a:ext cx="3716825" cy="40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456200" y="218300"/>
            <a:ext cx="6525000" cy="101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Parts List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-76200" y="1299100"/>
            <a:ext cx="7966200" cy="329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x Standard Size - High Torque - Metal Gear Servo[ID:1142]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x Magnetic contact switch (door sensor)[ID:375]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x 16mm Illuminated Pushbutton - White Latching On/Off Switch[ID:1478]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x Premium Female/Female Jumper Wires - 20 x 6" (150mm)[ID:1950] 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524850" y="1235900"/>
            <a:ext cx="25677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$19.95</a:t>
            </a:r>
          </a:p>
          <a:p>
            <a:pPr lv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$3.95</a:t>
            </a:r>
          </a:p>
          <a:p>
            <a:pPr lv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$1.95</a:t>
            </a:r>
          </a:p>
          <a:p>
            <a:pPr lv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$1.95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Sub-Total: $27.80</a:t>
            </a:r>
          </a:p>
          <a:p>
            <a:pPr lv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456200" y="218300"/>
            <a:ext cx="6525000" cy="101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Bluetooth Communication</a:t>
            </a:r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1303800" y="1266600"/>
            <a:ext cx="7082700" cy="224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Sufficient range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Pi is the source of the signal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Solves range limiting issues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 RSSI value to determine distance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More consistent and standardized than WiFi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63" y="3777538"/>
            <a:ext cx="4314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456200" y="142100"/>
            <a:ext cx="6525000" cy="101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Alternatives</a:t>
            </a: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496225" y="1282425"/>
            <a:ext cx="2711400" cy="17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Proximity Sensor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Pi located on inside of door for practical reasons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IR or Ultrasonic wouldn’t be able to penetrate door</a:t>
            </a:r>
          </a:p>
        </p:txBody>
      </p:sp>
      <p:sp>
        <p:nvSpPr>
          <p:cNvPr id="305" name="Shape 305"/>
          <p:cNvSpPr txBox="1"/>
          <p:nvPr>
            <p:ph idx="4294967295" type="body"/>
          </p:nvPr>
        </p:nvSpPr>
        <p:spPr>
          <a:xfrm>
            <a:off x="3462200" y="3176575"/>
            <a:ext cx="2332500" cy="16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NFC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Lacks range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Less user friendly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Not hands free</a:t>
            </a:r>
          </a:p>
        </p:txBody>
      </p:sp>
      <p:sp>
        <p:nvSpPr>
          <p:cNvPr id="306" name="Shape 306"/>
          <p:cNvSpPr txBox="1"/>
          <p:nvPr>
            <p:ph idx="4294967295" type="body"/>
          </p:nvPr>
        </p:nvSpPr>
        <p:spPr>
          <a:xfrm>
            <a:off x="5436025" y="1235900"/>
            <a:ext cx="3708000" cy="241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WiFi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Range too large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Constriction difficult and not generalizable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Limits use case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Access to router required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Wouldn’t work in some locations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28005" l="18141" r="18269" t="12421"/>
          <a:stretch/>
        </p:blipFill>
        <p:spPr>
          <a:xfrm>
            <a:off x="652438" y="3455575"/>
            <a:ext cx="2398974" cy="14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500" y="1282425"/>
            <a:ext cx="1642425" cy="16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975" y="3717496"/>
            <a:ext cx="1555000" cy="1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245875" y="135725"/>
            <a:ext cx="8277000" cy="129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Operational Design - Specifications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13" y="1184825"/>
            <a:ext cx="5818475" cy="3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591575" y="0"/>
            <a:ext cx="6345900" cy="107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Demonstration</a:t>
            </a:r>
          </a:p>
        </p:txBody>
      </p:sp>
      <p:sp>
        <p:nvSpPr>
          <p:cNvPr id="321" name="Shape 321" title="20171030_120709.mp4">
            <a:hlinkClick r:id="rId3"/>
          </p:cNvPr>
          <p:cNvSpPr/>
          <p:nvPr/>
        </p:nvSpPr>
        <p:spPr>
          <a:xfrm>
            <a:off x="2050650" y="1040625"/>
            <a:ext cx="5042700" cy="37820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78325" y="34425"/>
            <a:ext cx="7055100" cy="135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Physical Domain - Servo Motor</a:t>
            </a:r>
          </a:p>
        </p:txBody>
      </p:sp>
      <p:pic>
        <p:nvPicPr>
          <p:cNvPr descr="pwm.png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2154625"/>
            <a:ext cx="4276425" cy="22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050" y="1249149"/>
            <a:ext cx="2043349" cy="36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7400" y="2847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Application</a:t>
            </a:r>
          </a:p>
        </p:txBody>
      </p:sp>
      <p:pic>
        <p:nvPicPr>
          <p:cNvPr descr="layout-2017-10-22-140404.png"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66" y="1666768"/>
            <a:ext cx="1874958" cy="301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yout-2017-10-22-140528.png"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338" y="1659743"/>
            <a:ext cx="1874958" cy="3032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yout-2017-10-22-142918.png"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362" y="1666775"/>
            <a:ext cx="1819570" cy="3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