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068D2-5D9D-4722-9FA3-C3D48CE9A4C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3C6CE-BEFF-47C6-9C7E-D774E67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C6CE-BEFF-47C6-9C7E-D774E67A2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C8E4-68B6-4BC9-A562-2C0C1B90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F2EEA-378D-431C-B763-9186C9061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BE7F-C6B6-4CA8-8312-FA7BF913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CF8D-619F-4353-A69C-A6A7A9E3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7A6D-ED2B-4203-BED3-F98B5A6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CF7-30E7-4FEC-A480-F372E0C6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80630-D437-4967-9EE3-BCE72948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85F9-61A5-477C-9C42-FAEAF5DD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8738-BD12-4BE0-87EF-1CE60F7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0510-7137-46E5-B0A1-18AB2EB7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FB06-FCEC-4EBF-900A-80EDC03CA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F526-FED0-49FA-B815-E5F073F7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A9B1-9AF0-4BEB-9952-31A9F932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670C-6CC5-42D1-972D-688E43AD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97B2-F823-4887-B29E-CCB7271A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A5A2-C940-4177-9127-79751722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DC12-3D1B-40AF-9AE3-78AF12B2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D4BF-F0AD-4A01-A5C6-32827A09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D423-4AC5-409B-8143-CA5C8DDD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E2CF-0B94-451A-A65A-289FA470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F716-2EB3-47A4-90DD-32326D66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5770-3236-46D4-8ED9-86CA4DFE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644B-EA42-467D-80F9-300EE69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7E3F-1032-4271-981E-57A1D96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2436-F8A5-4ACA-B4CD-CC7A5F54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656B-2C38-4CD8-A41C-BDFEFE0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F351-55E0-45C7-8B72-CE267C82C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CCA9F-9AD3-4E9F-B5EA-425421E68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474B-9CB8-4897-8812-5165F58C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F543-3D44-400D-8A86-DCFE285B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5070-F38D-45FA-A142-DA503F8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F7C1-F95C-436E-8D7B-98FCEEF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3A52-26EE-4535-9B88-B6E6C5B0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70900-1929-48D9-8047-0D58F525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7F20-8FDF-4B9B-9993-03697E723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922C9-8CE4-485A-B8FA-DFD43B2D3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4E0D3-258E-4199-B015-2BE6D77F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80150-684B-4490-BD79-A54AE72F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0AC58-FFE3-40F0-A667-2090C77F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8E0-388A-4D94-9DFF-47FBAF7D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03563-F583-4982-8554-A3C434A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0CC76-408E-4AAE-A02B-CACC2D06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7584F-76BE-465B-BD3E-0E6E28EA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10D50-2177-43FE-A641-3A193375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11D86-6099-4C6A-A450-D2FD8CC9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37E59-F65B-429C-B2EA-B428AF18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86C-AB83-4E7B-A88F-49BDB0B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4D73-9223-45E0-B137-F73BC254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534A-3F6D-48C3-B473-E8253918A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EE39-55BF-4353-8236-763BA983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9925-C56C-4BD3-8B74-1338D04E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EFAA-F070-4CE1-BA4F-ADDFC27F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FDFB-AE1F-4EA6-A147-E0FA77E5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1E300-8BEC-41AA-85AA-FD4B4E0CE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61739-5740-4F2C-B146-2BA086C6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D38F-47B2-40F3-9F7B-47DC1882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ADDAD-74A4-4259-9398-214E2421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DD4-52CB-4673-A497-88269711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D8C36-5706-4264-8236-9E45E9A1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B3EE-24FC-491A-8A61-CCAEEB7A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628D-D58E-4408-850F-65493D5F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DA78-1CE1-4320-B94F-2D694FCADA2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6B2-45CC-474F-8570-9157E72FB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EAB7-7D41-46CE-8462-B8A5E2DA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0C32-BA6D-4FD3-BA49-3A59335F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rakashdoggrooming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44-70E1-49F7-B469-8CFFDB019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198B-160A-4675-8BCA-3A51A338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1419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E6355A-0559-46E0-B773-083FBC625AAA}"/>
              </a:ext>
            </a:extLst>
          </p:cNvPr>
          <p:cNvSpPr txBox="1"/>
          <p:nvPr/>
        </p:nvSpPr>
        <p:spPr>
          <a:xfrm>
            <a:off x="708211" y="484094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B5B579-90BB-4DEB-992A-1967D04C62C7}"/>
              </a:ext>
            </a:extLst>
          </p:cNvPr>
          <p:cNvSpPr/>
          <p:nvPr/>
        </p:nvSpPr>
        <p:spPr>
          <a:xfrm>
            <a:off x="4406152" y="2478741"/>
            <a:ext cx="3379695" cy="190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B486F2-C384-4973-A3D9-DC23950640F9}"/>
              </a:ext>
            </a:extLst>
          </p:cNvPr>
          <p:cNvSpPr/>
          <p:nvPr/>
        </p:nvSpPr>
        <p:spPr>
          <a:xfrm>
            <a:off x="1770527" y="358580"/>
            <a:ext cx="2622180" cy="82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EF5847-34F2-45E9-97CE-C2073D94A414}"/>
              </a:ext>
            </a:extLst>
          </p:cNvPr>
          <p:cNvSpPr/>
          <p:nvPr/>
        </p:nvSpPr>
        <p:spPr>
          <a:xfrm>
            <a:off x="4770390" y="354086"/>
            <a:ext cx="2624328" cy="82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AE881D-850A-49D6-9CB8-1CA8ED02084D}"/>
              </a:ext>
            </a:extLst>
          </p:cNvPr>
          <p:cNvSpPr/>
          <p:nvPr/>
        </p:nvSpPr>
        <p:spPr>
          <a:xfrm>
            <a:off x="324975" y="5601143"/>
            <a:ext cx="11553260" cy="115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56DD53-ACB6-4EC6-9D08-5BFCE45D1E42}"/>
              </a:ext>
            </a:extLst>
          </p:cNvPr>
          <p:cNvSpPr/>
          <p:nvPr/>
        </p:nvSpPr>
        <p:spPr>
          <a:xfrm>
            <a:off x="7746627" y="347346"/>
            <a:ext cx="2622181" cy="824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F2EE5-F211-49F9-BE5D-A0360F036E58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6082554" y="1178847"/>
            <a:ext cx="13446" cy="1299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B14F51-CE20-4C23-A75C-E3225EEFD2AF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6096000" y="1172107"/>
            <a:ext cx="2961718" cy="130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50E3CD-8545-46C1-90B4-4A23A48D594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3081617" y="1183341"/>
            <a:ext cx="3014383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541F27-FEA0-45FB-9468-665888985E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92707" y="766467"/>
            <a:ext cx="377683" cy="4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0BFB14-446F-4F89-ABF2-853CEEC7387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394718" y="759727"/>
            <a:ext cx="351909" cy="6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9B7DE-BBCB-43ED-85DB-43414B1174AA}"/>
              </a:ext>
            </a:extLst>
          </p:cNvPr>
          <p:cNvSpPr txBox="1"/>
          <p:nvPr/>
        </p:nvSpPr>
        <p:spPr>
          <a:xfrm>
            <a:off x="0" y="0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908AD-66DF-4E25-A489-C0082827206F}"/>
              </a:ext>
            </a:extLst>
          </p:cNvPr>
          <p:cNvSpPr/>
          <p:nvPr/>
        </p:nvSpPr>
        <p:spPr>
          <a:xfrm>
            <a:off x="268942" y="369331"/>
            <a:ext cx="8426824" cy="61749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92E76-CD27-419F-9EDF-4CEE1FAD5E50}"/>
              </a:ext>
            </a:extLst>
          </p:cNvPr>
          <p:cNvSpPr/>
          <p:nvPr/>
        </p:nvSpPr>
        <p:spPr>
          <a:xfrm>
            <a:off x="8964705" y="369331"/>
            <a:ext cx="2958353" cy="61749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6FB2-74BF-46FA-99E7-D8976F9A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4" y="491938"/>
            <a:ext cx="673474" cy="6734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DB042-09B6-4A32-BA54-88DE48648B40}"/>
              </a:ext>
            </a:extLst>
          </p:cNvPr>
          <p:cNvSpPr/>
          <p:nvPr/>
        </p:nvSpPr>
        <p:spPr>
          <a:xfrm>
            <a:off x="1591228" y="681317"/>
            <a:ext cx="1730189" cy="4840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Grooming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EADFB-C4BF-4ECD-A1E2-2BA23D7C9186}"/>
              </a:ext>
            </a:extLst>
          </p:cNvPr>
          <p:cNvSpPr/>
          <p:nvPr/>
        </p:nvSpPr>
        <p:spPr>
          <a:xfrm>
            <a:off x="3590356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Map to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87D2F-7AF3-408F-83A2-6D65D2255C33}"/>
              </a:ext>
            </a:extLst>
          </p:cNvPr>
          <p:cNvSpPr/>
          <p:nvPr/>
        </p:nvSpPr>
        <p:spPr>
          <a:xfrm>
            <a:off x="5589484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How to Select a Good Pet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B34BCF-2101-41C8-AA22-2B89E98D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2" y="1576006"/>
            <a:ext cx="5342964" cy="2185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D5023B-F013-44E4-93BA-297379D3A33F}"/>
              </a:ext>
            </a:extLst>
          </p:cNvPr>
          <p:cNvSpPr/>
          <p:nvPr/>
        </p:nvSpPr>
        <p:spPr>
          <a:xfrm>
            <a:off x="3099533" y="4087905"/>
            <a:ext cx="2711833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Schedule an Appointment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C7BBAF-4175-45F0-A23D-941194C80C35}"/>
              </a:ext>
            </a:extLst>
          </p:cNvPr>
          <p:cNvSpPr/>
          <p:nvPr/>
        </p:nvSpPr>
        <p:spPr>
          <a:xfrm>
            <a:off x="268942" y="5593976"/>
            <a:ext cx="8426824" cy="95025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futura-pt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30297-B2B0-437A-AAFA-BA1BFED93DD1}"/>
              </a:ext>
            </a:extLst>
          </p:cNvPr>
          <p:cNvSpPr txBox="1"/>
          <p:nvPr/>
        </p:nvSpPr>
        <p:spPr>
          <a:xfrm>
            <a:off x="268942" y="5730551"/>
            <a:ext cx="355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utura-p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prakashdoggrooming@gmail.com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40612-653E-4B84-967F-2849C3E02818}"/>
              </a:ext>
            </a:extLst>
          </p:cNvPr>
          <p:cNvSpPr txBox="1"/>
          <p:nvPr/>
        </p:nvSpPr>
        <p:spPr>
          <a:xfrm>
            <a:off x="259977" y="6069105"/>
            <a:ext cx="149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futura-pt"/>
              </a:defRPr>
            </a:lvl1pPr>
          </a:lstStyle>
          <a:p>
            <a:r>
              <a:rPr lang="en-US" dirty="0"/>
              <a:t>602-123-4567</a:t>
            </a:r>
          </a:p>
        </p:txBody>
      </p:sp>
    </p:spTree>
    <p:extLst>
      <p:ext uri="{BB962C8B-B14F-4D97-AF65-F5344CB8AC3E}">
        <p14:creationId xmlns:p14="http://schemas.microsoft.com/office/powerpoint/2010/main" val="19934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9B7DE-BBCB-43ED-85DB-43414B1174AA}"/>
              </a:ext>
            </a:extLst>
          </p:cNvPr>
          <p:cNvSpPr txBox="1"/>
          <p:nvPr/>
        </p:nvSpPr>
        <p:spPr>
          <a:xfrm>
            <a:off x="0" y="0"/>
            <a:ext cx="43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908AD-66DF-4E25-A489-C0082827206F}"/>
              </a:ext>
            </a:extLst>
          </p:cNvPr>
          <p:cNvSpPr/>
          <p:nvPr/>
        </p:nvSpPr>
        <p:spPr>
          <a:xfrm>
            <a:off x="268942" y="369331"/>
            <a:ext cx="8426824" cy="61749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92E76-CD27-419F-9EDF-4CEE1FAD5E50}"/>
              </a:ext>
            </a:extLst>
          </p:cNvPr>
          <p:cNvSpPr/>
          <p:nvPr/>
        </p:nvSpPr>
        <p:spPr>
          <a:xfrm>
            <a:off x="8964705" y="369331"/>
            <a:ext cx="2958353" cy="61749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6FB2-74BF-46FA-99E7-D8976F9A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4" y="491938"/>
            <a:ext cx="673474" cy="6734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DB042-09B6-4A32-BA54-88DE48648B40}"/>
              </a:ext>
            </a:extLst>
          </p:cNvPr>
          <p:cNvSpPr/>
          <p:nvPr/>
        </p:nvSpPr>
        <p:spPr>
          <a:xfrm>
            <a:off x="1591228" y="681315"/>
            <a:ext cx="1730189" cy="4840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Grooming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EADFB-C4BF-4ECD-A1E2-2BA23D7C9186}"/>
              </a:ext>
            </a:extLst>
          </p:cNvPr>
          <p:cNvSpPr/>
          <p:nvPr/>
        </p:nvSpPr>
        <p:spPr>
          <a:xfrm>
            <a:off x="3590356" y="681312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Map to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87D2F-7AF3-408F-83A2-6D65D2255C33}"/>
              </a:ext>
            </a:extLst>
          </p:cNvPr>
          <p:cNvSpPr/>
          <p:nvPr/>
        </p:nvSpPr>
        <p:spPr>
          <a:xfrm>
            <a:off x="5589484" y="681312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How to Select a Good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4BC4C-7264-4A7F-AFF5-A3A6F9C0CB7C}"/>
              </a:ext>
            </a:extLst>
          </p:cNvPr>
          <p:cNvSpPr txBox="1"/>
          <p:nvPr/>
        </p:nvSpPr>
        <p:spPr>
          <a:xfrm>
            <a:off x="2894953" y="1477396"/>
            <a:ext cx="299550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0" cap="all" dirty="0">
                <a:solidFill>
                  <a:schemeClr val="accent2"/>
                </a:solidFill>
                <a:effectLst/>
                <a:latin typeface="futura-pt"/>
              </a:rPr>
              <a:t>ALL DOG GROOMS INCLUDE</a:t>
            </a:r>
            <a:endParaRPr lang="en-US" sz="1600" b="0" i="0" cap="all" dirty="0">
              <a:solidFill>
                <a:schemeClr val="accent2"/>
              </a:solidFill>
              <a:effectLst/>
              <a:latin typeface="futura-pt"/>
            </a:endParaRPr>
          </a:p>
          <a:p>
            <a:pPr algn="ctr"/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Pre-groom consult,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Bath, Blow-dry, Brush,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Nail trim, Paw trim </a:t>
            </a:r>
            <a:r>
              <a:rPr lang="en-US" sz="1200" b="0" i="1" dirty="0">
                <a:solidFill>
                  <a:srgbClr val="1F1F1F"/>
                </a:solidFill>
                <a:effectLst/>
                <a:latin typeface="europa"/>
              </a:rPr>
              <a:t>(feet and between pads)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Breed appropriate clip, Scissor finish,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Sanitary trim </a:t>
            </a:r>
            <a:r>
              <a:rPr lang="en-US" sz="1200" b="0" i="1" dirty="0">
                <a:solidFill>
                  <a:srgbClr val="1F1F1F"/>
                </a:solidFill>
                <a:effectLst/>
                <a:latin typeface="europa"/>
              </a:rPr>
              <a:t>(if necessary)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Scented finish </a:t>
            </a:r>
            <a:r>
              <a:rPr lang="en-US" sz="1200" b="0" i="1" dirty="0">
                <a:solidFill>
                  <a:srgbClr val="1F1F1F"/>
                </a:solidFill>
                <a:effectLst/>
                <a:latin typeface="europa"/>
              </a:rPr>
              <a:t>(if requested)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Parasite check,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Gland expression </a:t>
            </a:r>
            <a:r>
              <a:rPr lang="en-US" sz="1200" b="0" i="1" dirty="0">
                <a:solidFill>
                  <a:srgbClr val="1F1F1F"/>
                </a:solidFill>
                <a:effectLst/>
                <a:latin typeface="europa"/>
              </a:rPr>
              <a:t>(if necessary)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Treat </a:t>
            </a:r>
            <a:r>
              <a:rPr lang="en-US" sz="1200" b="0" i="1" dirty="0">
                <a:solidFill>
                  <a:srgbClr val="1F1F1F"/>
                </a:solidFill>
                <a:effectLst/>
                <a:latin typeface="europa"/>
              </a:rPr>
              <a:t>(with prior approval),</a:t>
            </a:r>
            <a:b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</a:br>
            <a:r>
              <a:rPr lang="en-US" sz="1200" b="0" i="0" dirty="0">
                <a:solidFill>
                  <a:srgbClr val="1F1F1F"/>
                </a:solidFill>
                <a:effectLst/>
                <a:latin typeface="europa"/>
              </a:rPr>
              <a:t>and lots of love, affection and tenderness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74846-9833-4DF8-B983-86A3B1F552DA}"/>
              </a:ext>
            </a:extLst>
          </p:cNvPr>
          <p:cNvSpPr txBox="1"/>
          <p:nvPr/>
        </p:nvSpPr>
        <p:spPr>
          <a:xfrm>
            <a:off x="2506111" y="3687650"/>
            <a:ext cx="3773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accent2"/>
                </a:solidFill>
                <a:latin typeface="futura-pt"/>
              </a:rPr>
              <a:t>ADD-ON SERVICES</a:t>
            </a:r>
          </a:p>
          <a:p>
            <a:pPr algn="ctr"/>
            <a:r>
              <a:rPr lang="en-US" sz="1200" dirty="0">
                <a:solidFill>
                  <a:srgbClr val="1F1F1F"/>
                </a:solidFill>
                <a:latin typeface="europa"/>
              </a:rPr>
              <a:t>CBD Treatment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Hand Scissor Cut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Teeth Brushing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Blueberry Facial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Anti-Anxiety Treatment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De-Matting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De-Shedding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De-Skunking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Flea/Tick Treatment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Shave-Downs 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Skin Treatment* </a:t>
            </a:r>
            <a:br>
              <a:rPr lang="en-US" sz="1200" dirty="0">
                <a:solidFill>
                  <a:srgbClr val="1F1F1F"/>
                </a:solidFill>
                <a:latin typeface="europa"/>
              </a:rPr>
            </a:br>
            <a:r>
              <a:rPr lang="en-US" sz="1200" dirty="0">
                <a:solidFill>
                  <a:srgbClr val="1F1F1F"/>
                </a:solidFill>
                <a:latin typeface="europa"/>
              </a:rPr>
              <a:t>*100% natural aloe/tea-tree ointment</a:t>
            </a:r>
          </a:p>
          <a:p>
            <a:br>
              <a:rPr lang="en-US" b="0" i="0" dirty="0">
                <a:solidFill>
                  <a:srgbClr val="1F1F1F"/>
                </a:solidFill>
                <a:effectLst/>
                <a:latin typeface="europ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9B7DE-BBCB-43ED-85DB-43414B1174AA}"/>
              </a:ext>
            </a:extLst>
          </p:cNvPr>
          <p:cNvSpPr txBox="1"/>
          <p:nvPr/>
        </p:nvSpPr>
        <p:spPr>
          <a:xfrm>
            <a:off x="0" y="0"/>
            <a:ext cx="654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908AD-66DF-4E25-A489-C0082827206F}"/>
              </a:ext>
            </a:extLst>
          </p:cNvPr>
          <p:cNvSpPr/>
          <p:nvPr/>
        </p:nvSpPr>
        <p:spPr>
          <a:xfrm>
            <a:off x="268942" y="369331"/>
            <a:ext cx="8426824" cy="61749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92E76-CD27-419F-9EDF-4CEE1FAD5E50}"/>
              </a:ext>
            </a:extLst>
          </p:cNvPr>
          <p:cNvSpPr/>
          <p:nvPr/>
        </p:nvSpPr>
        <p:spPr>
          <a:xfrm>
            <a:off x="8964705" y="369331"/>
            <a:ext cx="2958353" cy="61749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6FB2-74BF-46FA-99E7-D8976F9A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4" y="491938"/>
            <a:ext cx="673474" cy="6734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DB042-09B6-4A32-BA54-88DE48648B40}"/>
              </a:ext>
            </a:extLst>
          </p:cNvPr>
          <p:cNvSpPr/>
          <p:nvPr/>
        </p:nvSpPr>
        <p:spPr>
          <a:xfrm>
            <a:off x="1591228" y="681317"/>
            <a:ext cx="1730189" cy="4840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Grooming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EADFB-C4BF-4ECD-A1E2-2BA23D7C9186}"/>
              </a:ext>
            </a:extLst>
          </p:cNvPr>
          <p:cNvSpPr/>
          <p:nvPr/>
        </p:nvSpPr>
        <p:spPr>
          <a:xfrm>
            <a:off x="3590356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Map to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87D2F-7AF3-408F-83A2-6D65D2255C33}"/>
              </a:ext>
            </a:extLst>
          </p:cNvPr>
          <p:cNvSpPr/>
          <p:nvPr/>
        </p:nvSpPr>
        <p:spPr>
          <a:xfrm>
            <a:off x="5589484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How to Select a Good Pet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B34BCF-2101-41C8-AA22-2B89E98D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81" y="3981618"/>
            <a:ext cx="5365714" cy="219506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D5023B-F013-44E4-93BA-297379D3A33F}"/>
              </a:ext>
            </a:extLst>
          </p:cNvPr>
          <p:cNvSpPr/>
          <p:nvPr/>
        </p:nvSpPr>
        <p:spPr>
          <a:xfrm>
            <a:off x="609584" y="1547289"/>
            <a:ext cx="2711833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Schedule an Appointment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F81D3-F311-43AF-B365-01DACBDC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059" y="1547289"/>
            <a:ext cx="3657614" cy="200226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C99960-09A9-4525-A535-21754E375743}"/>
              </a:ext>
            </a:extLst>
          </p:cNvPr>
          <p:cNvSpPr/>
          <p:nvPr/>
        </p:nvSpPr>
        <p:spPr>
          <a:xfrm>
            <a:off x="609583" y="2188009"/>
            <a:ext cx="2711833" cy="136154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utura-pt"/>
              </a:rPr>
              <a:t>123 E Main St</a:t>
            </a:r>
          </a:p>
          <a:p>
            <a:pPr algn="ctr"/>
            <a:r>
              <a:rPr lang="en-US" sz="1600" dirty="0">
                <a:latin typeface="futura-pt"/>
              </a:rPr>
              <a:t>Tempe, AZ 85288</a:t>
            </a:r>
          </a:p>
        </p:txBody>
      </p:sp>
    </p:spTree>
    <p:extLst>
      <p:ext uri="{BB962C8B-B14F-4D97-AF65-F5344CB8AC3E}">
        <p14:creationId xmlns:p14="http://schemas.microsoft.com/office/powerpoint/2010/main" val="32682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9B7DE-BBCB-43ED-85DB-43414B1174AA}"/>
              </a:ext>
            </a:extLst>
          </p:cNvPr>
          <p:cNvSpPr txBox="1"/>
          <p:nvPr/>
        </p:nvSpPr>
        <p:spPr>
          <a:xfrm>
            <a:off x="0" y="0"/>
            <a:ext cx="654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908AD-66DF-4E25-A489-C0082827206F}"/>
              </a:ext>
            </a:extLst>
          </p:cNvPr>
          <p:cNvSpPr/>
          <p:nvPr/>
        </p:nvSpPr>
        <p:spPr>
          <a:xfrm>
            <a:off x="268942" y="369331"/>
            <a:ext cx="8426824" cy="61749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92E76-CD27-419F-9EDF-4CEE1FAD5E50}"/>
              </a:ext>
            </a:extLst>
          </p:cNvPr>
          <p:cNvSpPr/>
          <p:nvPr/>
        </p:nvSpPr>
        <p:spPr>
          <a:xfrm>
            <a:off x="8964705" y="369331"/>
            <a:ext cx="2958353" cy="61749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6FB2-74BF-46FA-99E7-D8976F9A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4" y="491938"/>
            <a:ext cx="673474" cy="6734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DB042-09B6-4A32-BA54-88DE48648B40}"/>
              </a:ext>
            </a:extLst>
          </p:cNvPr>
          <p:cNvSpPr/>
          <p:nvPr/>
        </p:nvSpPr>
        <p:spPr>
          <a:xfrm>
            <a:off x="1591228" y="681317"/>
            <a:ext cx="1730189" cy="4840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Grooming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EADFB-C4BF-4ECD-A1E2-2BA23D7C9186}"/>
              </a:ext>
            </a:extLst>
          </p:cNvPr>
          <p:cNvSpPr/>
          <p:nvPr/>
        </p:nvSpPr>
        <p:spPr>
          <a:xfrm>
            <a:off x="3590356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Map to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87D2F-7AF3-408F-83A2-6D65D2255C33}"/>
              </a:ext>
            </a:extLst>
          </p:cNvPr>
          <p:cNvSpPr/>
          <p:nvPr/>
        </p:nvSpPr>
        <p:spPr>
          <a:xfrm>
            <a:off x="5589484" y="681317"/>
            <a:ext cx="1730189" cy="48409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utura-pt"/>
              </a:rPr>
              <a:t>How to Select a Good Pet</a:t>
            </a:r>
          </a:p>
        </p:txBody>
      </p:sp>
    </p:spTree>
    <p:extLst>
      <p:ext uri="{BB962C8B-B14F-4D97-AF65-F5344CB8AC3E}">
        <p14:creationId xmlns:p14="http://schemas.microsoft.com/office/powerpoint/2010/main" val="198443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218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europa</vt:lpstr>
      <vt:lpstr>futura-pt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Schumann,Charles Zachary E</dc:creator>
  <cp:lastModifiedBy>Schumann,Charles Zachary E</cp:lastModifiedBy>
  <cp:revision>5</cp:revision>
  <dcterms:created xsi:type="dcterms:W3CDTF">2023-10-10T20:10:32Z</dcterms:created>
  <dcterms:modified xsi:type="dcterms:W3CDTF">2023-10-10T20:47:05Z</dcterms:modified>
</cp:coreProperties>
</file>