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c20ce12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c20ce12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bc405a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bc405a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bc405a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bc405a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c20ce12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c20ce12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c53f7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c53f7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bc405a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bc405a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bc405a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bc405a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bc405a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bc405a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c20ce12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c20ce12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bc405a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bc405a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bc405a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bc405a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c20ce12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c20ce1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20ce1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20ce1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20ce12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20ce12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Retaining Telecom Customers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Troy Mayrand &amp; Zachary Safir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350" y="2124663"/>
            <a:ext cx="2637676" cy="263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III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261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96% of customer turnover occurs on Month-to-month contracts.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60% of documented customer turnover occurs within the first 15 months.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150" y="605300"/>
            <a:ext cx="5595375" cy="44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Digging Deeper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24462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turnover happens on the first month.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Followed by a sharp decline, and slower decrease.</a:t>
            </a:r>
            <a:br>
              <a:rPr lang="en"/>
            </a:b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50" y="1055625"/>
            <a:ext cx="4933374" cy="38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II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first month turnover: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e took another subset focusing on these customers.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refinement of variable scope:</a:t>
            </a:r>
            <a:br>
              <a:rPr lang="en"/>
            </a:br>
            <a:r>
              <a:rPr lang="en"/>
              <a:t>	</a:t>
            </a:r>
            <a:r>
              <a:rPr lang="en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SeniorCitizen, PhoneService, OnlineSecurity, TechSupport,</a:t>
            </a:r>
            <a:br>
              <a:rPr lang="en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Contract, PaperlessBilling, TotalCharges</a:t>
            </a:r>
            <a:br>
              <a:rPr lang="en"/>
            </a:b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50650" y="2144575"/>
            <a:ext cx="291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first month the customers most likely to stay all have: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PhoneService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TechSupport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OnlineSecurity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Those that do not are more likely to leave.</a:t>
            </a:r>
            <a:br>
              <a:rPr lang="en"/>
            </a:b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990875" y="1616950"/>
            <a:ext cx="5211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                      Odds Ratio      2.5 %       97.5 %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(Intercept)                       4.074581e-01 0.18655343 8.985406e-01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SeniorCitizen1                    2.153155e+00 1.11218613 4.460473e+00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8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PhoneServiceYes                   2.084525e-01 0.08901276 4.763333e-01</a:t>
            </a:r>
            <a:br>
              <a:rPr lang="en" sz="8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OnlineSecurityNo internet service 2.016002e+00 0.90497516 4.531350e+00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8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OnlineSecurityYes                 4.324523e-01 0.20266377 9.145335e-01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TechSupportNo internet service              NA         NA           NA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8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TechSupportYes                    2.899332e-01 0.12916060 6.359916e-01</a:t>
            </a:r>
            <a:br>
              <a:rPr b="1" lang="en" sz="8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ContractOne year                  2.539274e-07         NA 1.051647e+14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ContractTwo year                  3.634430e-07         NA 5.092188e+63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PaperlessBillingYes               1.697654e+00 1.14807985 2.507677e+00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TotalCharges                      1.051597e+00 1.03423474 1.070170e+00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Answered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How can Telecom hold on to these customers?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 Month-to-month contracts.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Incentivise One/Two Year options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stuck with a Month-to-month option: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Push </a:t>
            </a:r>
            <a:r>
              <a:rPr lang="en"/>
              <a:t>sign ups</a:t>
            </a:r>
            <a:r>
              <a:rPr lang="en"/>
              <a:t> for phone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Gently remind clients of tech support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clients to use/sign up for online security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Analysis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Working with mostly categorical data was a new experience for us.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Retrospectively we isolated the most volatile segment.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Additional work required for subtlety of longer contract types.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Dataset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Generating models took longer than expected.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Subsetting data can be very important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data: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find the most “at risk” customers that we need to focus on?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 key “at risk” group, what defines this group?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model it?</a:t>
            </a:r>
            <a:endParaRPr b="1" sz="18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800"/>
            </a:br>
            <a:r>
              <a:rPr b="1" lang="en" sz="1800"/>
              <a:t>How can we hold on to these customers?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27585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7043 Customers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21 Customer Attributes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18 Categorical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 Numerical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accent3"/>
                </a:solidFill>
              </a:rPr>
              <a:t>11 Missing values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Churn is turnover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88075" y="818425"/>
            <a:ext cx="60261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customerID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gender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SeniorCitizen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Partner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Dependents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tenure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PhoneService</a:t>
            </a:r>
            <a:endParaRPr b="1" sz="6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0002-ORFBO:   1   Female:3488   0:5890           No :3641   No :4933     Min.   : 0.00   No : 682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0003-MKNFE:   1   Male  :3555   1:1142           Yes:3402   Yes:2110     1st Qu.: 9.00   Yes:6361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0004-TLHLJ:   1                                                          Median :29.00           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0011-IGKFF:   1                                                          Mean   :32.37           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0013-EXCHZ:   1                                                          3rd Qu.:55.00           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0013-MHZWF:   1                                                          Max.   :72.00           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(Other)   :7037                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MultipleLines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InternetService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OnlineSecurity  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OnlineBackup           _          </a:t>
            </a:r>
            <a:endParaRPr b="1" sz="6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No              :3390   DSL        :2421   No                 :3498   No                 :3088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No phone service: 682   Fiber optic:3096   No internet service:1526   No internet service:1526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Yes             :2971   No         :1526   Yes                :2019   Yes                :2429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DeviceProtection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TechSupport     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StreamingTV     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StreamingMovies        _            </a:t>
            </a:r>
            <a:endParaRPr b="1" sz="6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No                 :3095    No                 :3473   No                 :2810   No                 :2785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No internet service:1526    No internet service:1526   No internet service:1526   No internet service:1526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Yes                :2422    Yes                :2044   Yes                :2707   Yes                :2732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   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Contract   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PaperlessBilling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PaymentMethod              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MonthlyCharges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TotalCharges _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Month-to-month:3875   No :2872           Bank transfer (automatic):1544   Min.   : 18.25   Min.   :  18.8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One year      :1473   Yes:4171           Credit card (automatic)  :1522   1st Qu.: 35.50   1st Qu.: 401.4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Two year      :1695                      Electronic check         :2365   Median : 70.35   Median :1397.5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Mailed check             :1612   Mean   : 64.76   Mean   :2283.3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3rd Qu.: 89.85   3rd Qu.:3794.7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Max.   :118.75   Max.   :8684.8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NA's   :11</a:t>
            </a:r>
            <a:r>
              <a:rPr lang="en" sz="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 u="sng">
                <a:latin typeface="Roboto Mono"/>
                <a:ea typeface="Roboto Mono"/>
                <a:cs typeface="Roboto Mono"/>
                <a:sym typeface="Roboto Mono"/>
              </a:rPr>
              <a:t>Churn  _   </a:t>
            </a: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No :5174 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Yes:1869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21625" y="4173125"/>
            <a:ext cx="560400" cy="441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745275" y="4141375"/>
            <a:ext cx="560400" cy="123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980325"/>
            <a:ext cx="793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Those 11 missing values?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occur in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totalCharges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na.omit()</a:t>
            </a:r>
            <a:br>
              <a:rPr b="1" lang="en" sz="1300"/>
            </a:b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Manually convert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SeniorCitizen</a:t>
            </a:r>
            <a:r>
              <a:rPr lang="en"/>
              <a:t> to a factor because it was numeric by default.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/>
            </a:b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I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224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MonthlyCharges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TotalCharges</a:t>
            </a:r>
            <a:r>
              <a:rPr lang="en"/>
              <a:t> values increase the longer a person has been with the company.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25" y="1800250"/>
            <a:ext cx="6098174" cy="3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II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263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Groups of clients with longer time with the Telecom turn over less.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“level” is about 15 months.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950" y="1318650"/>
            <a:ext cx="5298451" cy="3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Identifying the At Risk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majority of turnover occuring in the first 15 months.</a:t>
            </a:r>
            <a:br>
              <a:rPr lang="en"/>
            </a:br>
            <a:r>
              <a:rPr lang="en"/>
              <a:t>We believe the behavior we want to identify primarily exists within this group.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created a subset of our data to focus on this window.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Modeling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this identified group: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the three best regression models in R (using glmulti) based on AIC scores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narrow our scope to:</a:t>
            </a:r>
            <a:br>
              <a:rPr lang="en"/>
            </a:br>
            <a:r>
              <a:rPr lang="en"/>
              <a:t>	</a:t>
            </a:r>
            <a:r>
              <a:rPr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SeniorCitizen, MultipleLines, InternetService, OnlineSecurity,</a:t>
            </a:r>
            <a:br>
              <a:rPr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OnlineBackup, TechSupport, Contract, PaperlessBilling,</a:t>
            </a:r>
            <a:br>
              <a:rPr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PaymentMethod, tenure, MonthlyCharges, TotalCharges</a:t>
            </a:r>
            <a:br>
              <a:rPr lang="en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Ratios I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140725"/>
            <a:ext cx="282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model, we can look at computed odds for each variable.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pick out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Contract</a:t>
            </a:r>
            <a:r>
              <a:rPr lang="en"/>
              <a:t> as a key factor.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785850" y="1205875"/>
            <a:ext cx="49683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                         Odds Ratio        2.5 %      97.5 %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(Intercept)                          4.592691e-01 2.029058e-01 1.034991896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SeniorCitizen1                       1.300938e+00 9.973395e-01 1.702429177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MultipleLinesNo phone service        2.897344e+00 1.902196e+00 4.428399995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MultipleLinesYes                     1.359694e+00 1.062584e+00 1.741105491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InternetServiceFiber optic           1.495077e+00 9.643898e-01 2.319625996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InternetServiceNo                    8.046496e-01 4.864395e-01 1.332738988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OnlineSecurityNo internet service              NA           NA          NA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OnlineSecurityYes                    5.507624e-01 4.127503e-01 0.732842994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OnlineBackupNo internet service                NA           NA          NA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OnlineBackupYes                      7.008759e-01 5.413774e-01 0.906865113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TechSupportNo internet service                 NA           NA          NA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TechSupportYes                       6.955157e-01 5.141790e-01 0.939566728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ContractOne year                     3.515974e-01 1.892778e-01 0.612422942</a:t>
            </a:r>
            <a:endParaRPr b="1" sz="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ContractTwo year                     3.829072e-07 1.007455e-48 0.002460312</a:t>
            </a:r>
            <a:endParaRPr b="1" sz="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PaperlessBillingYes                  1.479569e+00 1.208416e+00 1.811044759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PaymentMethodCredit card (automatic) 6.708471e-01 4.464282e-01 1.005967529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PaymentMethodElectronic check        9.300973e-01 6.751238e-01 1.279404429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PaymentMethodMailed check            7.405657e-01 5.287816e-01 1.038012747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tenure                               8.476019e-01 7.963772e-01 0.900113990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MonthlyCharges                       1.018981e+00 1.004192e+00 1.034145938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TotalCharges                         1.000881e+00 1.000003e+00 1.001778412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