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62" r:id="rId4"/>
    <p:sldId id="266" r:id="rId5"/>
    <p:sldId id="265" r:id="rId6"/>
    <p:sldId id="270" r:id="rId7"/>
    <p:sldId id="264" r:id="rId8"/>
    <p:sldId id="269" r:id="rId9"/>
    <p:sldId id="273" r:id="rId10"/>
    <p:sldId id="267" r:id="rId11"/>
    <p:sldId id="271" r:id="rId12"/>
    <p:sldId id="272" r:id="rId13"/>
    <p:sldId id="274" r:id="rId14"/>
    <p:sldId id="276" r:id="rId15"/>
    <p:sldId id="268" r:id="rId16"/>
    <p:sldId id="26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Uj4CODZXWI?feature=oemb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thworks.com/help/reinforcement-learning/ug/create-matlab-environments-for-reinforcement-learning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Learning Tekken	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 Zachary Safir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7AA6-B527-601B-7240-F0DCA3C2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Environment Template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E03094-A7D1-1005-1910-5D262E4C3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99" t="1490" r="899" b="4168"/>
          <a:stretch/>
        </p:blipFill>
        <p:spPr bwMode="auto">
          <a:xfrm>
            <a:off x="2308669" y="1965522"/>
            <a:ext cx="7574661" cy="47521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515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A2DF-5306-C5BD-B09F-3CCD788F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Action 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C5587C-7BF6-910F-0F20-2FB477E2E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659"/>
          <a:stretch/>
        </p:blipFill>
        <p:spPr>
          <a:xfrm>
            <a:off x="1647204" y="2085788"/>
            <a:ext cx="8897592" cy="1226907"/>
          </a:xfr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68EE34-1DCF-46E6-9807-D28E3E13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03" y="3758648"/>
            <a:ext cx="8897591" cy="891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1308BC-0CDC-C1F4-E30D-438922EFF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262" y="5076080"/>
            <a:ext cx="2414706" cy="5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8061-5BFA-AEDC-0127-1F69221F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Observation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BF7D1-2B53-AAFE-9ABD-3AEB89BD4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65" y="1846584"/>
            <a:ext cx="5672267" cy="48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1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4FC-10E4-DFEC-441A-FBCD547A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my Project</a:t>
            </a:r>
          </a:p>
        </p:txBody>
      </p:sp>
      <p:pic>
        <p:nvPicPr>
          <p:cNvPr id="4" name="Online Media 3" title="2022 04 28 16 21 59">
            <a:hlinkClick r:id="" action="ppaction://media"/>
            <a:extLst>
              <a:ext uri="{FF2B5EF4-FFF2-40B4-BE49-F238E27FC236}">
                <a16:creationId xmlns:a16="http://schemas.microsoft.com/office/drawing/2014/main" id="{A3571ACE-544D-42FF-0737-6E43CB4DDFB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9918" y="1962150"/>
            <a:ext cx="10952163" cy="47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E8A5-3CAC-5696-AC44-F4690B0E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FCAD-A64F-62F2-24AD-22ABCFC15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and fixing the improperly functioning memory address values</a:t>
            </a:r>
          </a:p>
          <a:p>
            <a:r>
              <a:rPr lang="en-US" dirty="0"/>
              <a:t>Once everything runs properly, modeling</a:t>
            </a:r>
          </a:p>
          <a:p>
            <a:r>
              <a:rPr lang="en-US" dirty="0"/>
              <a:t>Finding the best model for playing the game</a:t>
            </a:r>
          </a:p>
          <a:p>
            <a:r>
              <a:rPr lang="en-US" dirty="0"/>
              <a:t>Devising different learning strategies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570-A4E9-5618-B73D-C05739BC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/>
              <a:t>Reinforcement learning Algorithms Ready to use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43A5E-E37E-0AC9-96A6-C6B9D0F9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729" y="1939913"/>
            <a:ext cx="7424542" cy="432479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3EA0B3-105A-759E-1C5E-4DF810B63044}"/>
              </a:ext>
            </a:extLst>
          </p:cNvPr>
          <p:cNvSpPr txBox="1"/>
          <p:nvPr/>
        </p:nvSpPr>
        <p:spPr>
          <a:xfrm>
            <a:off x="3514725" y="6319390"/>
            <a:ext cx="424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https://github.com/hill-a/stable-baselines</a:t>
            </a:r>
          </a:p>
        </p:txBody>
      </p:sp>
    </p:spTree>
    <p:extLst>
      <p:ext uri="{BB962C8B-B14F-4D97-AF65-F5344CB8AC3E}">
        <p14:creationId xmlns:p14="http://schemas.microsoft.com/office/powerpoint/2010/main" val="163904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6C5E-DF05-7911-BE0C-4D792DFC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F76B-4C99-7EEF-8B66-3B95E6E7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Sutton, R. S.,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G. (2018).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Reinforcement learning: An introduction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MIT press.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Press.Ng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Y., Harada, D., and Russell, S. 1999. Policy invariance under reward transformations: Theory and application to reward shaping. In ICML Vol. 99: 278-287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Mnih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Kavukcuoglu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K., Silver, D.,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Veness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J.,Bellemare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G., et al. 2015. Human-level control through deep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einforcement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learning. Nature, 518(7540), 529.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Silver, D., Huang, A., Maddison, C.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Guez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Sifre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L., Van Den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Driessche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G., et al. 2016. Mastering the game of Go with deep neural networks and tree search. nature, 529(7587), 484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Oh, I., Rho, S., Moon, S., Son, S., Lee, H., &amp; Chung, J. (2020, January 31).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pro-level AI for a real-time fighting game using Deep Reinforcement Learning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arXiv.org.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Yoshida, S., Ishihara, M., Miyazaki, T., Nakagawa, Y., Harada,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T.,and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Thawonmas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2016. Application of Monte-Carlo tree search in a fighting game AI. In IEEE 5th Global Conference on Consumer Electronics:1-2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8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314E-6FEA-1587-59CB-72F6C797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Tekken?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52EA-F83D-3EC4-F737-A01B320C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three-dimensional fighting game developed by Bandai Namco Studios</a:t>
            </a:r>
          </a:p>
          <a:p>
            <a:r>
              <a:rPr lang="en-US" dirty="0"/>
              <a:t>Has a staggering 50-character roster</a:t>
            </a:r>
          </a:p>
          <a:p>
            <a:r>
              <a:rPr lang="en-US" dirty="0"/>
              <a:t>Each character has over 100 unique moves</a:t>
            </a:r>
          </a:p>
          <a:p>
            <a:r>
              <a:rPr lang="en-US" dirty="0"/>
              <a:t>Objective is to reduce your opponent's health points down to 0 in a 60 second round</a:t>
            </a:r>
          </a:p>
          <a:p>
            <a:r>
              <a:rPr lang="en-US" dirty="0"/>
              <a:t>First player to win three rounds wins the match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931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76CB-8796-55D2-E8DE-FF252355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FAA1-4DF1-586A-AA2F-84A07CB0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machine learning that trains an agent to act intelligently in an interactive environment</a:t>
            </a:r>
          </a:p>
          <a:p>
            <a:r>
              <a:rPr lang="en-US" dirty="0"/>
              <a:t>Using trial and error feedback shaped by numerical reward and punishment signals</a:t>
            </a:r>
          </a:p>
          <a:p>
            <a:r>
              <a:rPr lang="en-US" dirty="0"/>
              <a:t>The goal is to find the correct actions that maximize that numerical value </a:t>
            </a:r>
          </a:p>
          <a:p>
            <a:r>
              <a:rPr lang="en-US" dirty="0"/>
              <a:t>Continues to learn using past experiences</a:t>
            </a:r>
          </a:p>
          <a:p>
            <a:r>
              <a:rPr lang="en-US" dirty="0"/>
              <a:t>Different from both supervised and unsupervised learning, a third category</a:t>
            </a:r>
          </a:p>
        </p:txBody>
      </p:sp>
    </p:spTree>
    <p:extLst>
      <p:ext uri="{BB962C8B-B14F-4D97-AF65-F5344CB8AC3E}">
        <p14:creationId xmlns:p14="http://schemas.microsoft.com/office/powerpoint/2010/main" val="287551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F9D47-A8B2-E15D-361C-6F0F1507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431754"/>
            <a:ext cx="11029615" cy="6005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EFF"/>
                </a:solidFill>
              </a:rPr>
              <a:t>Reinforcement Learning Process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FCD67-B6D3-555C-DF23-804A4CFE58C5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Reinforcement Learning Requirements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CF3C3-6C34-94E1-6312-C88F2152DA45}"/>
              </a:ext>
            </a:extLst>
          </p:cNvPr>
          <p:cNvSpPr txBox="1"/>
          <p:nvPr/>
        </p:nvSpPr>
        <p:spPr>
          <a:xfrm>
            <a:off x="2605729" y="4806550"/>
            <a:ext cx="6980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</a:t>
            </a:r>
            <a:r>
              <a:rPr lang="en-US" sz="1000" dirty="0">
                <a:hlinkClick r:id="rId2"/>
              </a:rPr>
              <a:t>: https://www.mathworks.com/help/reinforcement-learning/ug/create-matlab-environments-for-reinforcement-learning.html</a:t>
            </a:r>
            <a:endParaRPr lang="en-US" sz="1000" dirty="0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34FCE2A7-566D-87CA-D55A-28B8B0B3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0" y="825690"/>
            <a:ext cx="46386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2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8BA2-F180-934A-919E-099CE897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42E0-3438-1DC9-32F4-2C486107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curse of dimensionality, the more complex the environment the more difficult it becomes to model</a:t>
            </a:r>
          </a:p>
          <a:p>
            <a:r>
              <a:rPr lang="en-US" dirty="0"/>
              <a:t>Using deep learning, much of this problem is alleviated</a:t>
            </a:r>
          </a:p>
          <a:p>
            <a:r>
              <a:rPr lang="en-US" dirty="0"/>
              <a:t>Termed Deep Q-Network</a:t>
            </a:r>
          </a:p>
          <a:p>
            <a:r>
              <a:rPr lang="en-US" dirty="0"/>
              <a:t>Became able to make very skilled models for Atari video games</a:t>
            </a:r>
          </a:p>
          <a:p>
            <a:r>
              <a:rPr lang="en-US" dirty="0"/>
              <a:t>Next breakthrough, found that the policy network can also be made into a deep network</a:t>
            </a:r>
          </a:p>
          <a:p>
            <a:r>
              <a:rPr lang="en-US" dirty="0"/>
              <a:t>A policy gradient actor-critic algorithm called  Deep Deterministic Policy Gradients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2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83F-F70F-B994-13C0-8B46D3DA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Play and reward 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905C-120B-773F-26D0-61EE26A4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play is a multi-agent learning approach that deploys an algorithm against copies of itself</a:t>
            </a:r>
          </a:p>
          <a:p>
            <a:r>
              <a:rPr lang="en-US" dirty="0"/>
              <a:t>Does not require expert data to teach the model how to act</a:t>
            </a:r>
          </a:p>
          <a:p>
            <a:r>
              <a:rPr lang="en-US" dirty="0"/>
              <a:t>Reward shaping is the process of adding and applying different kinds of reward signals to the learning agent</a:t>
            </a:r>
          </a:p>
          <a:p>
            <a:r>
              <a:rPr lang="en-US" dirty="0"/>
              <a:t>In combination with self play, can train agents to handle a variety different play styles </a:t>
            </a:r>
          </a:p>
        </p:txBody>
      </p:sp>
    </p:spTree>
    <p:extLst>
      <p:ext uri="{BB962C8B-B14F-4D97-AF65-F5344CB8AC3E}">
        <p14:creationId xmlns:p14="http://schemas.microsoft.com/office/powerpoint/2010/main" val="42599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70D4-EB9F-E34D-1942-1EB5B9E7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BE5E-17D9-7D84-DC6C-0C3596DB7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71" y="21804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Frames:  A measure of time in a fighting game, each frame is 1/60</a:t>
            </a:r>
            <a:r>
              <a:rPr lang="en-US" baseline="30000" dirty="0"/>
              <a:t>th</a:t>
            </a:r>
            <a:r>
              <a:rPr lang="en-US" dirty="0"/>
              <a:t> of a second, determines how a player can act a given time</a:t>
            </a:r>
          </a:p>
          <a:p>
            <a:pPr marL="0" indent="0">
              <a:buNone/>
            </a:pPr>
            <a:r>
              <a:rPr lang="en-US" dirty="0"/>
              <a:t>Block Stun:  Frame count after having an attack blocked</a:t>
            </a:r>
          </a:p>
          <a:p>
            <a:pPr marL="0" indent="0">
              <a:buNone/>
            </a:pPr>
            <a:r>
              <a:rPr lang="en-US" dirty="0"/>
              <a:t>Hit Stun:  Frame count after landing an attack</a:t>
            </a:r>
          </a:p>
          <a:p>
            <a:pPr marL="0" indent="0">
              <a:buNone/>
            </a:pPr>
            <a:r>
              <a:rPr lang="en-US" dirty="0"/>
              <a:t>Whiffing:  Attempting to attack and missing entirely</a:t>
            </a:r>
          </a:p>
          <a:p>
            <a:pPr marL="0" indent="0">
              <a:buNone/>
            </a:pPr>
            <a:r>
              <a:rPr lang="en-US" dirty="0"/>
              <a:t>Back dashing:  A more advanced form of backwards movement</a:t>
            </a:r>
          </a:p>
          <a:p>
            <a:pPr marL="0" indent="0">
              <a:buNone/>
            </a:pPr>
            <a:r>
              <a:rPr lang="en-US" dirty="0"/>
              <a:t>Observation Space:  The information pertaining to what an agent can observe at a given time</a:t>
            </a:r>
          </a:p>
          <a:p>
            <a:pPr marL="0" indent="0">
              <a:buNone/>
            </a:pPr>
            <a:r>
              <a:rPr lang="en-US" dirty="0"/>
              <a:t>Action Space:  The actions available to the agent</a:t>
            </a:r>
          </a:p>
        </p:txBody>
      </p:sp>
    </p:spTree>
    <p:extLst>
      <p:ext uri="{BB962C8B-B14F-4D97-AF65-F5344CB8AC3E}">
        <p14:creationId xmlns:p14="http://schemas.microsoft.com/office/powerpoint/2010/main" val="177529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83BD-2708-1B5B-2CDA-7BB823CF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6C01-19FA-BFC3-9972-EDE672EF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prior knowledge, able to simplify the learning process down</a:t>
            </a:r>
          </a:p>
          <a:p>
            <a:r>
              <a:rPr lang="en-US" dirty="0"/>
              <a:t>Rather than supplying potentially confusing numerical signals, can shape the action space</a:t>
            </a:r>
          </a:p>
          <a:p>
            <a:r>
              <a:rPr lang="en-US" dirty="0"/>
              <a:t>For example, if the agents frame count is currently negative, remove the ability for it to continue attacking</a:t>
            </a:r>
          </a:p>
          <a:p>
            <a:r>
              <a:rPr lang="en-US" dirty="0"/>
              <a:t> At the start of the round, prevent the agent from attacking blindly</a:t>
            </a:r>
          </a:p>
          <a:p>
            <a:r>
              <a:rPr lang="en-US" dirty="0"/>
              <a:t>By considering and accounting for various known situations, can guide the learning process along smoothly</a:t>
            </a:r>
          </a:p>
        </p:txBody>
      </p:sp>
    </p:spTree>
    <p:extLst>
      <p:ext uri="{BB962C8B-B14F-4D97-AF65-F5344CB8AC3E}">
        <p14:creationId xmlns:p14="http://schemas.microsoft.com/office/powerpoint/2010/main" val="303343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DFB4-C050-C291-95A8-0E39EFE4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en-US" dirty="0"/>
              <a:t>Getting Game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98631-6CCE-57C7-F4CA-C232EE82C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18781" b="4017"/>
          <a:stretch/>
        </p:blipFill>
        <p:spPr>
          <a:xfrm>
            <a:off x="1714818" y="648825"/>
            <a:ext cx="8878196" cy="4380375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B124193-6AAB-584E-DD6B-29F75903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r>
              <a:rPr lang="en-US" dirty="0"/>
              <a:t>Source https://github.com/WAZAAAAA0/TekkenBot/blob/master/TekkenGameState.py</a:t>
            </a:r>
          </a:p>
        </p:txBody>
      </p:sp>
    </p:spTree>
    <p:extLst>
      <p:ext uri="{BB962C8B-B14F-4D97-AF65-F5344CB8AC3E}">
        <p14:creationId xmlns:p14="http://schemas.microsoft.com/office/powerpoint/2010/main" val="28282904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2445</TotalTime>
  <Words>795</Words>
  <Application>Microsoft Office PowerPoint</Application>
  <PresentationFormat>Widescreen</PresentationFormat>
  <Paragraphs>67</Paragraphs>
  <Slides>17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Times New Roman</vt:lpstr>
      <vt:lpstr>Wingdings 2</vt:lpstr>
      <vt:lpstr>Dividend</vt:lpstr>
      <vt:lpstr>Learning Tekken 7</vt:lpstr>
      <vt:lpstr>What is Tekken?</vt:lpstr>
      <vt:lpstr>What Is Reinforcement Learning?</vt:lpstr>
      <vt:lpstr>PowerPoint Presentation</vt:lpstr>
      <vt:lpstr>Key Concept</vt:lpstr>
      <vt:lpstr>Self Play and reward shaping</vt:lpstr>
      <vt:lpstr>Important Terminology </vt:lpstr>
      <vt:lpstr>Simplifying the action space</vt:lpstr>
      <vt:lpstr>Getting Game values</vt:lpstr>
      <vt:lpstr>Environment Template</vt:lpstr>
      <vt:lpstr>My Action Space</vt:lpstr>
      <vt:lpstr>My Observation Space</vt:lpstr>
      <vt:lpstr>Current State of my Project</vt:lpstr>
      <vt:lpstr>What comes Next </vt:lpstr>
      <vt:lpstr>Reinforcement learning Algorithms Ready to use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Tekken 7</dc:title>
  <dc:creator>zach safir</dc:creator>
  <cp:lastModifiedBy>zach safir</cp:lastModifiedBy>
  <cp:revision>21</cp:revision>
  <dcterms:created xsi:type="dcterms:W3CDTF">2022-05-10T19:08:05Z</dcterms:created>
  <dcterms:modified xsi:type="dcterms:W3CDTF">2022-05-13T21:31:55Z</dcterms:modified>
</cp:coreProperties>
</file>