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1BA0-2C99-40EC-B225-EA49CEDE5FB0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990F-5472-4C69-BB93-AD17A044B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2014-07-08T16:59:40Z</dcterms:created>
  <dcterms:modified xsi:type="dcterms:W3CDTF">2014-07-09T12:36:57Z</dcterms:modified>
</cp:coreProperties>
</file>