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3c52b773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3c52b773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Harman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c52b773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c52b773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3c52b773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3c52b773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3e5c5a87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3e5c5a87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3c52b773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3c52b773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3e5c5a87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3e5c5a87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3e5c5a87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3e5c5a87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3c52b773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3c52b773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fs.fed.u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061277"/>
            <a:ext cx="8222100" cy="15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Wildfire Emergency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System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Zachary Venables, Harman Singh, Arun Purayil, Colin Voisard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Wildfires are growing in both size and frequency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2018, there was a total cost of $81 billion in property and asset damage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Wildland firefighters often </a:t>
            </a:r>
            <a:r>
              <a:rPr lang="en"/>
              <a:t>in rapidly changing situations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Difficult time adjusting resulting in unsafe or ineffective tactics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lead to burnover accidents or the inefficient use of resources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needs to be a simple way for firefighters, land managers, homeowners and anyone concerned with the behavior of a wildfire to access and analyze wildfire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CPS Wildfire Management Tool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Campbell Prediction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Analyzes weather patterns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Previous wildfire behaviors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updates automatically to help algorithm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3D map of the terrain showing current weather and potential wildfire locations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6477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Forest Product Industry is one of the top industries, generation over $200 billion in sales annually (</a:t>
            </a:r>
            <a:r>
              <a:rPr lang="en" sz="2100" u="sng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www.fs.fed.us</a:t>
            </a: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)​</a:t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647700" rtl="0" algn="l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●"/>
            </a:pP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 2016 the Forest Product Industry lost between $5.8 billion and $9.8 billion (nvlpubs.nist.gov)</a:t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8675" y="700825"/>
            <a:ext cx="85206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6477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True Cost of Wildfire in the US (www.blm.gov)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300" y="1271125"/>
            <a:ext cx="5497499" cy="29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1383850" y="4221450"/>
            <a:ext cx="4592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</a:rPr>
              <a:t> Total cost to US : over $2.9 billion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59436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50" y="1046763"/>
            <a:ext cx="35718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038" y="1338263"/>
            <a:ext cx="39719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