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E9E8E-3051-45B3-9A51-FBAC07F347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60291-FDE7-4E8F-A0A5-9EA541398B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ReadFile</a:t>
          </a:r>
          <a:endParaRPr lang="en-US" dirty="0"/>
        </a:p>
      </dgm:t>
    </dgm:pt>
    <dgm:pt modelId="{1BD491DB-4238-43DC-AA42-125BC0718852}" type="parTrans" cxnId="{1383E0C3-C813-442E-ADD4-BC691AEB2E7A}">
      <dgm:prSet/>
      <dgm:spPr/>
      <dgm:t>
        <a:bodyPr/>
        <a:lstStyle/>
        <a:p>
          <a:endParaRPr lang="en-US"/>
        </a:p>
      </dgm:t>
    </dgm:pt>
    <dgm:pt modelId="{3354E970-A3EA-428E-BB38-A875AA5F5756}" type="sibTrans" cxnId="{1383E0C3-C813-442E-ADD4-BC691AEB2E7A}">
      <dgm:prSet/>
      <dgm:spPr/>
      <dgm:t>
        <a:bodyPr/>
        <a:lstStyle/>
        <a:p>
          <a:endParaRPr lang="en-US"/>
        </a:p>
      </dgm:t>
    </dgm:pt>
    <dgm:pt modelId="{96AED47C-918B-46E8-8F39-E3CFED59C3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fourier_smooth</a:t>
          </a:r>
          <a:endParaRPr lang="en-US" dirty="0"/>
        </a:p>
      </dgm:t>
    </dgm:pt>
    <dgm:pt modelId="{3E75DA83-1E3C-42AF-B708-0599EEFF6B3D}" type="parTrans" cxnId="{CFF4FF71-D783-412C-8030-8E6751F534CF}">
      <dgm:prSet/>
      <dgm:spPr/>
      <dgm:t>
        <a:bodyPr/>
        <a:lstStyle/>
        <a:p>
          <a:endParaRPr lang="en-US"/>
        </a:p>
      </dgm:t>
    </dgm:pt>
    <dgm:pt modelId="{D2AEA26B-E45F-498A-9402-D425350060CF}" type="sibTrans" cxnId="{CFF4FF71-D783-412C-8030-8E6751F534CF}">
      <dgm:prSet/>
      <dgm:spPr/>
      <dgm:t>
        <a:bodyPr/>
        <a:lstStyle/>
        <a:p>
          <a:endParaRPr lang="en-US"/>
        </a:p>
      </dgm:t>
    </dgm:pt>
    <dgm:pt modelId="{983F6CCA-16E6-4A89-88EE-C3AE543F26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fPCA.nodes</a:t>
          </a:r>
          <a:endParaRPr lang="en-US" dirty="0"/>
        </a:p>
      </dgm:t>
    </dgm:pt>
    <dgm:pt modelId="{5D67CF02-86D5-4914-85FC-4568CE2B3043}" type="parTrans" cxnId="{7B85FB37-9C55-4AAF-84E0-820910FF6F88}">
      <dgm:prSet/>
      <dgm:spPr/>
      <dgm:t>
        <a:bodyPr/>
        <a:lstStyle/>
        <a:p>
          <a:endParaRPr lang="en-US"/>
        </a:p>
      </dgm:t>
    </dgm:pt>
    <dgm:pt modelId="{DA9E2578-E70E-46A7-84DC-20B69D0B854C}" type="sibTrans" cxnId="{7B85FB37-9C55-4AAF-84E0-820910FF6F88}">
      <dgm:prSet/>
      <dgm:spPr/>
      <dgm:t>
        <a:bodyPr/>
        <a:lstStyle/>
        <a:p>
          <a:endParaRPr lang="en-US"/>
        </a:p>
      </dgm:t>
    </dgm:pt>
    <dgm:pt modelId="{2FB19021-C841-4F4D-AEA7-00057046BB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node.scaler</a:t>
          </a:r>
          <a:endParaRPr lang="en-US" dirty="0"/>
        </a:p>
      </dgm:t>
    </dgm:pt>
    <dgm:pt modelId="{AAC059F0-B63F-434F-B034-86A5E126FA60}" type="parTrans" cxnId="{CFE74D7C-E5AC-4F30-A638-7D70B0D78F76}">
      <dgm:prSet/>
      <dgm:spPr/>
      <dgm:t>
        <a:bodyPr/>
        <a:lstStyle/>
        <a:p>
          <a:endParaRPr lang="en-US"/>
        </a:p>
      </dgm:t>
    </dgm:pt>
    <dgm:pt modelId="{F58A7C1C-D2EA-47A7-86FB-555B41C755A3}" type="sibTrans" cxnId="{CFE74D7C-E5AC-4F30-A638-7D70B0D78F76}">
      <dgm:prSet/>
      <dgm:spPr/>
      <dgm:t>
        <a:bodyPr/>
        <a:lstStyle/>
        <a:p>
          <a:endParaRPr lang="en-US"/>
        </a:p>
      </dgm:t>
    </dgm:pt>
    <dgm:pt modelId="{9A7734E3-E4D0-4B4E-A069-BE3AA12D8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row.check</a:t>
          </a:r>
          <a:endParaRPr lang="en-US" dirty="0"/>
        </a:p>
      </dgm:t>
    </dgm:pt>
    <dgm:pt modelId="{2A8566EF-EFAC-429A-A75C-BECA42398D65}" type="parTrans" cxnId="{EF92919A-0B18-49EA-8675-733C603D9BC8}">
      <dgm:prSet/>
      <dgm:spPr/>
      <dgm:t>
        <a:bodyPr/>
        <a:lstStyle/>
        <a:p>
          <a:endParaRPr lang="en-US"/>
        </a:p>
      </dgm:t>
    </dgm:pt>
    <dgm:pt modelId="{C8A9768F-96EE-4000-A106-76B2933CD2CD}" type="sibTrans" cxnId="{EF92919A-0B18-49EA-8675-733C603D9BC8}">
      <dgm:prSet/>
      <dgm:spPr/>
      <dgm:t>
        <a:bodyPr/>
        <a:lstStyle/>
        <a:p>
          <a:endParaRPr lang="en-US"/>
        </a:p>
      </dgm:t>
    </dgm:pt>
    <dgm:pt modelId="{9CACB63A-AB91-4DB4-825C-F05FA43C4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Wave </a:t>
          </a:r>
          <a:endParaRPr lang="en-US" dirty="0"/>
        </a:p>
      </dgm:t>
    </dgm:pt>
    <dgm:pt modelId="{DA1F6236-AE28-478A-AA94-4D1F2C39CF13}" type="sibTrans" cxnId="{9FCC2974-AD5A-46B2-AB02-852C3E0155CF}">
      <dgm:prSet/>
      <dgm:spPr/>
      <dgm:t>
        <a:bodyPr/>
        <a:lstStyle/>
        <a:p>
          <a:endParaRPr lang="en-US"/>
        </a:p>
      </dgm:t>
    </dgm:pt>
    <dgm:pt modelId="{9595D7B2-5DE5-4B16-BA51-F0AF0082CB88}" type="parTrans" cxnId="{9FCC2974-AD5A-46B2-AB02-852C3E0155CF}">
      <dgm:prSet/>
      <dgm:spPr/>
      <dgm:t>
        <a:bodyPr/>
        <a:lstStyle/>
        <a:p>
          <a:endParaRPr lang="en-US"/>
        </a:p>
      </dgm:t>
    </dgm:pt>
    <dgm:pt modelId="{772E419A-4A06-0F4C-8989-720147CBC4A5}" type="pres">
      <dgm:prSet presAssocID="{65DE9E8E-3051-45B3-9A51-FBAC07F347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265790-D668-BF4D-AAAE-329B165C1E9E}" type="pres">
      <dgm:prSet presAssocID="{D4460291-FDE7-4E8F-A0A5-9EA541398B7B}" presName="hierRoot1" presStyleCnt="0"/>
      <dgm:spPr/>
    </dgm:pt>
    <dgm:pt modelId="{92D58B15-40C9-004D-986A-E060AE613F9B}" type="pres">
      <dgm:prSet presAssocID="{D4460291-FDE7-4E8F-A0A5-9EA541398B7B}" presName="composite" presStyleCnt="0"/>
      <dgm:spPr/>
    </dgm:pt>
    <dgm:pt modelId="{E0F48C1C-222C-9C4E-8D6A-BD90C3A90F6E}" type="pres">
      <dgm:prSet presAssocID="{D4460291-FDE7-4E8F-A0A5-9EA541398B7B}" presName="background" presStyleLbl="node0" presStyleIdx="0" presStyleCnt="6"/>
      <dgm:spPr/>
    </dgm:pt>
    <dgm:pt modelId="{671DDE06-836A-8140-AE5C-5A0E6AD740CF}" type="pres">
      <dgm:prSet presAssocID="{D4460291-FDE7-4E8F-A0A5-9EA541398B7B}" presName="text" presStyleLbl="fgAcc0" presStyleIdx="0" presStyleCnt="6">
        <dgm:presLayoutVars>
          <dgm:chPref val="3"/>
        </dgm:presLayoutVars>
      </dgm:prSet>
      <dgm:spPr/>
    </dgm:pt>
    <dgm:pt modelId="{96660267-BE1B-1540-BC86-8511138A639E}" type="pres">
      <dgm:prSet presAssocID="{D4460291-FDE7-4E8F-A0A5-9EA541398B7B}" presName="hierChild2" presStyleCnt="0"/>
      <dgm:spPr/>
    </dgm:pt>
    <dgm:pt modelId="{5CA01531-BEE1-B148-BFA4-DA476882B446}" type="pres">
      <dgm:prSet presAssocID="{9CACB63A-AB91-4DB4-825C-F05FA43C4A28}" presName="hierRoot1" presStyleCnt="0"/>
      <dgm:spPr/>
    </dgm:pt>
    <dgm:pt modelId="{688A503B-48F6-274D-A384-CDF0F044323E}" type="pres">
      <dgm:prSet presAssocID="{9CACB63A-AB91-4DB4-825C-F05FA43C4A28}" presName="composite" presStyleCnt="0"/>
      <dgm:spPr/>
    </dgm:pt>
    <dgm:pt modelId="{2F91EEC0-4C21-314D-A209-3187D85904DD}" type="pres">
      <dgm:prSet presAssocID="{9CACB63A-AB91-4DB4-825C-F05FA43C4A28}" presName="background" presStyleLbl="node0" presStyleIdx="1" presStyleCnt="6"/>
      <dgm:spPr/>
    </dgm:pt>
    <dgm:pt modelId="{6947252B-2AD5-594E-A63D-27E3FCB3A00E}" type="pres">
      <dgm:prSet presAssocID="{9CACB63A-AB91-4DB4-825C-F05FA43C4A28}" presName="text" presStyleLbl="fgAcc0" presStyleIdx="1" presStyleCnt="6">
        <dgm:presLayoutVars>
          <dgm:chPref val="3"/>
        </dgm:presLayoutVars>
      </dgm:prSet>
      <dgm:spPr/>
    </dgm:pt>
    <dgm:pt modelId="{AF2AA897-92E8-1B44-A63D-DB0C44EDE24C}" type="pres">
      <dgm:prSet presAssocID="{9CACB63A-AB91-4DB4-825C-F05FA43C4A28}" presName="hierChild2" presStyleCnt="0"/>
      <dgm:spPr/>
    </dgm:pt>
    <dgm:pt modelId="{FA60984E-9605-8D45-AE68-3621CAF63788}" type="pres">
      <dgm:prSet presAssocID="{96AED47C-918B-46E8-8F39-E3CFED59C358}" presName="hierRoot1" presStyleCnt="0"/>
      <dgm:spPr/>
    </dgm:pt>
    <dgm:pt modelId="{A09CF008-BD56-F446-9113-1CD8DCA4A259}" type="pres">
      <dgm:prSet presAssocID="{96AED47C-918B-46E8-8F39-E3CFED59C358}" presName="composite" presStyleCnt="0"/>
      <dgm:spPr/>
    </dgm:pt>
    <dgm:pt modelId="{CB0C7796-4B05-2646-AEEB-B045AF8DCAC3}" type="pres">
      <dgm:prSet presAssocID="{96AED47C-918B-46E8-8F39-E3CFED59C358}" presName="background" presStyleLbl="node0" presStyleIdx="2" presStyleCnt="6"/>
      <dgm:spPr/>
    </dgm:pt>
    <dgm:pt modelId="{E72125B3-7B19-C446-A401-0ABEBB7A3011}" type="pres">
      <dgm:prSet presAssocID="{96AED47C-918B-46E8-8F39-E3CFED59C358}" presName="text" presStyleLbl="fgAcc0" presStyleIdx="2" presStyleCnt="6">
        <dgm:presLayoutVars>
          <dgm:chPref val="3"/>
        </dgm:presLayoutVars>
      </dgm:prSet>
      <dgm:spPr/>
    </dgm:pt>
    <dgm:pt modelId="{229AD5F2-4238-8743-A27C-18F17B0A4B7C}" type="pres">
      <dgm:prSet presAssocID="{96AED47C-918B-46E8-8F39-E3CFED59C358}" presName="hierChild2" presStyleCnt="0"/>
      <dgm:spPr/>
    </dgm:pt>
    <dgm:pt modelId="{A95651AF-4E6A-4B43-A83E-8EFEB290F494}" type="pres">
      <dgm:prSet presAssocID="{983F6CCA-16E6-4A89-88EE-C3AE543F26C5}" presName="hierRoot1" presStyleCnt="0"/>
      <dgm:spPr/>
    </dgm:pt>
    <dgm:pt modelId="{A0C365BD-8B21-3E40-92DF-0058B35F041E}" type="pres">
      <dgm:prSet presAssocID="{983F6CCA-16E6-4A89-88EE-C3AE543F26C5}" presName="composite" presStyleCnt="0"/>
      <dgm:spPr/>
    </dgm:pt>
    <dgm:pt modelId="{0789EDCB-6AFC-8843-999B-9C327135A2EF}" type="pres">
      <dgm:prSet presAssocID="{983F6CCA-16E6-4A89-88EE-C3AE543F26C5}" presName="background" presStyleLbl="node0" presStyleIdx="3" presStyleCnt="6"/>
      <dgm:spPr/>
    </dgm:pt>
    <dgm:pt modelId="{EBE38AB4-EE6E-C74F-9915-3E8249D00D52}" type="pres">
      <dgm:prSet presAssocID="{983F6CCA-16E6-4A89-88EE-C3AE543F26C5}" presName="text" presStyleLbl="fgAcc0" presStyleIdx="3" presStyleCnt="6">
        <dgm:presLayoutVars>
          <dgm:chPref val="3"/>
        </dgm:presLayoutVars>
      </dgm:prSet>
      <dgm:spPr/>
    </dgm:pt>
    <dgm:pt modelId="{220C3940-4ABC-444D-86A8-B410B16ECD72}" type="pres">
      <dgm:prSet presAssocID="{983F6CCA-16E6-4A89-88EE-C3AE543F26C5}" presName="hierChild2" presStyleCnt="0"/>
      <dgm:spPr/>
    </dgm:pt>
    <dgm:pt modelId="{6DE4229D-6F6F-F24A-945F-90FE038E858A}" type="pres">
      <dgm:prSet presAssocID="{2FB19021-C841-4F4D-AEA7-00057046BBE9}" presName="hierRoot1" presStyleCnt="0"/>
      <dgm:spPr/>
    </dgm:pt>
    <dgm:pt modelId="{BFF42923-9F03-B446-B12E-A728F18532A4}" type="pres">
      <dgm:prSet presAssocID="{2FB19021-C841-4F4D-AEA7-00057046BBE9}" presName="composite" presStyleCnt="0"/>
      <dgm:spPr/>
    </dgm:pt>
    <dgm:pt modelId="{43B06405-0226-8842-8441-8FDE54E0F3AA}" type="pres">
      <dgm:prSet presAssocID="{2FB19021-C841-4F4D-AEA7-00057046BBE9}" presName="background" presStyleLbl="node0" presStyleIdx="4" presStyleCnt="6"/>
      <dgm:spPr/>
    </dgm:pt>
    <dgm:pt modelId="{064A2E83-518E-F642-B0BD-C0341179CEFC}" type="pres">
      <dgm:prSet presAssocID="{2FB19021-C841-4F4D-AEA7-00057046BBE9}" presName="text" presStyleLbl="fgAcc0" presStyleIdx="4" presStyleCnt="6">
        <dgm:presLayoutVars>
          <dgm:chPref val="3"/>
        </dgm:presLayoutVars>
      </dgm:prSet>
      <dgm:spPr/>
    </dgm:pt>
    <dgm:pt modelId="{2E82D582-A449-BB49-899D-5328C9506A47}" type="pres">
      <dgm:prSet presAssocID="{2FB19021-C841-4F4D-AEA7-00057046BBE9}" presName="hierChild2" presStyleCnt="0"/>
      <dgm:spPr/>
    </dgm:pt>
    <dgm:pt modelId="{758B5F41-A55D-E044-B8C8-3B866C367855}" type="pres">
      <dgm:prSet presAssocID="{9A7734E3-E4D0-4B4E-A069-BE3AA12D8C33}" presName="hierRoot1" presStyleCnt="0"/>
      <dgm:spPr/>
    </dgm:pt>
    <dgm:pt modelId="{319986BE-5A22-FF4C-8EDC-18733625D9BD}" type="pres">
      <dgm:prSet presAssocID="{9A7734E3-E4D0-4B4E-A069-BE3AA12D8C33}" presName="composite" presStyleCnt="0"/>
      <dgm:spPr/>
    </dgm:pt>
    <dgm:pt modelId="{6ACB302E-520E-4F45-9D2F-7FE5E81EBA4E}" type="pres">
      <dgm:prSet presAssocID="{9A7734E3-E4D0-4B4E-A069-BE3AA12D8C33}" presName="background" presStyleLbl="node0" presStyleIdx="5" presStyleCnt="6"/>
      <dgm:spPr/>
    </dgm:pt>
    <dgm:pt modelId="{8C3DFFC1-5D6D-0D4F-A449-133CF3A269EC}" type="pres">
      <dgm:prSet presAssocID="{9A7734E3-E4D0-4B4E-A069-BE3AA12D8C33}" presName="text" presStyleLbl="fgAcc0" presStyleIdx="5" presStyleCnt="6">
        <dgm:presLayoutVars>
          <dgm:chPref val="3"/>
        </dgm:presLayoutVars>
      </dgm:prSet>
      <dgm:spPr/>
    </dgm:pt>
    <dgm:pt modelId="{A1D279D1-4316-8C4B-B965-1362C6C23A9C}" type="pres">
      <dgm:prSet presAssocID="{9A7734E3-E4D0-4B4E-A069-BE3AA12D8C33}" presName="hierChild2" presStyleCnt="0"/>
      <dgm:spPr/>
    </dgm:pt>
  </dgm:ptLst>
  <dgm:cxnLst>
    <dgm:cxn modelId="{8A980829-40FD-B246-862B-F9D9BF42164C}" type="presOf" srcId="{983F6CCA-16E6-4A89-88EE-C3AE543F26C5}" destId="{EBE38AB4-EE6E-C74F-9915-3E8249D00D52}" srcOrd="0" destOrd="0" presId="urn:microsoft.com/office/officeart/2005/8/layout/hierarchy1"/>
    <dgm:cxn modelId="{7B85FB37-9C55-4AAF-84E0-820910FF6F88}" srcId="{65DE9E8E-3051-45B3-9A51-FBAC07F34774}" destId="{983F6CCA-16E6-4A89-88EE-C3AE543F26C5}" srcOrd="3" destOrd="0" parTransId="{5D67CF02-86D5-4914-85FC-4568CE2B3043}" sibTransId="{DA9E2578-E70E-46A7-84DC-20B69D0B854C}"/>
    <dgm:cxn modelId="{C4C7B555-641B-8347-AA43-A1735321DC0F}" type="presOf" srcId="{9CACB63A-AB91-4DB4-825C-F05FA43C4A28}" destId="{6947252B-2AD5-594E-A63D-27E3FCB3A00E}" srcOrd="0" destOrd="0" presId="urn:microsoft.com/office/officeart/2005/8/layout/hierarchy1"/>
    <dgm:cxn modelId="{55A0AC64-0207-0742-8FC7-A1DE7994441F}" type="presOf" srcId="{96AED47C-918B-46E8-8F39-E3CFED59C358}" destId="{E72125B3-7B19-C446-A401-0ABEBB7A3011}" srcOrd="0" destOrd="0" presId="urn:microsoft.com/office/officeart/2005/8/layout/hierarchy1"/>
    <dgm:cxn modelId="{277F636D-7290-BF4E-B6B5-3FEDC59EC932}" type="presOf" srcId="{65DE9E8E-3051-45B3-9A51-FBAC07F34774}" destId="{772E419A-4A06-0F4C-8989-720147CBC4A5}" srcOrd="0" destOrd="0" presId="urn:microsoft.com/office/officeart/2005/8/layout/hierarchy1"/>
    <dgm:cxn modelId="{CFF4FF71-D783-412C-8030-8E6751F534CF}" srcId="{65DE9E8E-3051-45B3-9A51-FBAC07F34774}" destId="{96AED47C-918B-46E8-8F39-E3CFED59C358}" srcOrd="2" destOrd="0" parTransId="{3E75DA83-1E3C-42AF-B708-0599EEFF6B3D}" sibTransId="{D2AEA26B-E45F-498A-9402-D425350060CF}"/>
    <dgm:cxn modelId="{9FCC2974-AD5A-46B2-AB02-852C3E0155CF}" srcId="{65DE9E8E-3051-45B3-9A51-FBAC07F34774}" destId="{9CACB63A-AB91-4DB4-825C-F05FA43C4A28}" srcOrd="1" destOrd="0" parTransId="{9595D7B2-5DE5-4B16-BA51-F0AF0082CB88}" sibTransId="{DA1F6236-AE28-478A-AA94-4D1F2C39CF13}"/>
    <dgm:cxn modelId="{CFE74D7C-E5AC-4F30-A638-7D70B0D78F76}" srcId="{65DE9E8E-3051-45B3-9A51-FBAC07F34774}" destId="{2FB19021-C841-4F4D-AEA7-00057046BBE9}" srcOrd="4" destOrd="0" parTransId="{AAC059F0-B63F-434F-B034-86A5E126FA60}" sibTransId="{F58A7C1C-D2EA-47A7-86FB-555B41C755A3}"/>
    <dgm:cxn modelId="{00019F90-06AE-614E-8D33-C8C92FF7312B}" type="presOf" srcId="{D4460291-FDE7-4E8F-A0A5-9EA541398B7B}" destId="{671DDE06-836A-8140-AE5C-5A0E6AD740CF}" srcOrd="0" destOrd="0" presId="urn:microsoft.com/office/officeart/2005/8/layout/hierarchy1"/>
    <dgm:cxn modelId="{EF92919A-0B18-49EA-8675-733C603D9BC8}" srcId="{65DE9E8E-3051-45B3-9A51-FBAC07F34774}" destId="{9A7734E3-E4D0-4B4E-A069-BE3AA12D8C33}" srcOrd="5" destOrd="0" parTransId="{2A8566EF-EFAC-429A-A75C-BECA42398D65}" sibTransId="{C8A9768F-96EE-4000-A106-76B2933CD2CD}"/>
    <dgm:cxn modelId="{1383E0C3-C813-442E-ADD4-BC691AEB2E7A}" srcId="{65DE9E8E-3051-45B3-9A51-FBAC07F34774}" destId="{D4460291-FDE7-4E8F-A0A5-9EA541398B7B}" srcOrd="0" destOrd="0" parTransId="{1BD491DB-4238-43DC-AA42-125BC0718852}" sibTransId="{3354E970-A3EA-428E-BB38-A875AA5F5756}"/>
    <dgm:cxn modelId="{2AA004D3-4CDE-924C-A853-2413F92E6FA7}" type="presOf" srcId="{9A7734E3-E4D0-4B4E-A069-BE3AA12D8C33}" destId="{8C3DFFC1-5D6D-0D4F-A449-133CF3A269EC}" srcOrd="0" destOrd="0" presId="urn:microsoft.com/office/officeart/2005/8/layout/hierarchy1"/>
    <dgm:cxn modelId="{24ED49E9-830D-C845-8FD3-5E1C73AD74B7}" type="presOf" srcId="{2FB19021-C841-4F4D-AEA7-00057046BBE9}" destId="{064A2E83-518E-F642-B0BD-C0341179CEFC}" srcOrd="0" destOrd="0" presId="urn:microsoft.com/office/officeart/2005/8/layout/hierarchy1"/>
    <dgm:cxn modelId="{5FE07DE0-6601-2845-9908-E7BF4D30531B}" type="presParOf" srcId="{772E419A-4A06-0F4C-8989-720147CBC4A5}" destId="{B8265790-D668-BF4D-AAAE-329B165C1E9E}" srcOrd="0" destOrd="0" presId="urn:microsoft.com/office/officeart/2005/8/layout/hierarchy1"/>
    <dgm:cxn modelId="{32FE1564-6B5E-5240-915E-43B086322B4B}" type="presParOf" srcId="{B8265790-D668-BF4D-AAAE-329B165C1E9E}" destId="{92D58B15-40C9-004D-986A-E060AE613F9B}" srcOrd="0" destOrd="0" presId="urn:microsoft.com/office/officeart/2005/8/layout/hierarchy1"/>
    <dgm:cxn modelId="{7E7049C2-416D-F34C-BD8E-35C4F1739AB4}" type="presParOf" srcId="{92D58B15-40C9-004D-986A-E060AE613F9B}" destId="{E0F48C1C-222C-9C4E-8D6A-BD90C3A90F6E}" srcOrd="0" destOrd="0" presId="urn:microsoft.com/office/officeart/2005/8/layout/hierarchy1"/>
    <dgm:cxn modelId="{7F8A5CA6-EAF5-A14A-AD0A-37C0DA33EC52}" type="presParOf" srcId="{92D58B15-40C9-004D-986A-E060AE613F9B}" destId="{671DDE06-836A-8140-AE5C-5A0E6AD740CF}" srcOrd="1" destOrd="0" presId="urn:microsoft.com/office/officeart/2005/8/layout/hierarchy1"/>
    <dgm:cxn modelId="{2015D53D-10D0-7644-8936-02E0579B0BEF}" type="presParOf" srcId="{B8265790-D668-BF4D-AAAE-329B165C1E9E}" destId="{96660267-BE1B-1540-BC86-8511138A639E}" srcOrd="1" destOrd="0" presId="urn:microsoft.com/office/officeart/2005/8/layout/hierarchy1"/>
    <dgm:cxn modelId="{C82B0F6B-BBEC-4A4E-A519-0D2289E70D9C}" type="presParOf" srcId="{772E419A-4A06-0F4C-8989-720147CBC4A5}" destId="{5CA01531-BEE1-B148-BFA4-DA476882B446}" srcOrd="1" destOrd="0" presId="urn:microsoft.com/office/officeart/2005/8/layout/hierarchy1"/>
    <dgm:cxn modelId="{6DA8C015-410A-094D-A8E1-622BD4D87C68}" type="presParOf" srcId="{5CA01531-BEE1-B148-BFA4-DA476882B446}" destId="{688A503B-48F6-274D-A384-CDF0F044323E}" srcOrd="0" destOrd="0" presId="urn:microsoft.com/office/officeart/2005/8/layout/hierarchy1"/>
    <dgm:cxn modelId="{D6DB5FA2-95ED-614C-846C-BD9E504AD5CA}" type="presParOf" srcId="{688A503B-48F6-274D-A384-CDF0F044323E}" destId="{2F91EEC0-4C21-314D-A209-3187D85904DD}" srcOrd="0" destOrd="0" presId="urn:microsoft.com/office/officeart/2005/8/layout/hierarchy1"/>
    <dgm:cxn modelId="{323B6850-C8C2-2849-849E-DA5261E56949}" type="presParOf" srcId="{688A503B-48F6-274D-A384-CDF0F044323E}" destId="{6947252B-2AD5-594E-A63D-27E3FCB3A00E}" srcOrd="1" destOrd="0" presId="urn:microsoft.com/office/officeart/2005/8/layout/hierarchy1"/>
    <dgm:cxn modelId="{676EC977-35C3-2145-91D9-8CCD7201901E}" type="presParOf" srcId="{5CA01531-BEE1-B148-BFA4-DA476882B446}" destId="{AF2AA897-92E8-1B44-A63D-DB0C44EDE24C}" srcOrd="1" destOrd="0" presId="urn:microsoft.com/office/officeart/2005/8/layout/hierarchy1"/>
    <dgm:cxn modelId="{3FC6EB7D-B108-B04C-BEB8-3E13589D8D8C}" type="presParOf" srcId="{772E419A-4A06-0F4C-8989-720147CBC4A5}" destId="{FA60984E-9605-8D45-AE68-3621CAF63788}" srcOrd="2" destOrd="0" presId="urn:microsoft.com/office/officeart/2005/8/layout/hierarchy1"/>
    <dgm:cxn modelId="{980CB491-A176-D049-9F91-54A75983B533}" type="presParOf" srcId="{FA60984E-9605-8D45-AE68-3621CAF63788}" destId="{A09CF008-BD56-F446-9113-1CD8DCA4A259}" srcOrd="0" destOrd="0" presId="urn:microsoft.com/office/officeart/2005/8/layout/hierarchy1"/>
    <dgm:cxn modelId="{572B30F7-55B2-904E-9F77-8CB9DF55523C}" type="presParOf" srcId="{A09CF008-BD56-F446-9113-1CD8DCA4A259}" destId="{CB0C7796-4B05-2646-AEEB-B045AF8DCAC3}" srcOrd="0" destOrd="0" presId="urn:microsoft.com/office/officeart/2005/8/layout/hierarchy1"/>
    <dgm:cxn modelId="{15B9A8C2-04FA-CB42-BF97-AE18D0744AFD}" type="presParOf" srcId="{A09CF008-BD56-F446-9113-1CD8DCA4A259}" destId="{E72125B3-7B19-C446-A401-0ABEBB7A3011}" srcOrd="1" destOrd="0" presId="urn:microsoft.com/office/officeart/2005/8/layout/hierarchy1"/>
    <dgm:cxn modelId="{9449318B-7A13-A94C-AB00-4B1A4D91C717}" type="presParOf" srcId="{FA60984E-9605-8D45-AE68-3621CAF63788}" destId="{229AD5F2-4238-8743-A27C-18F17B0A4B7C}" srcOrd="1" destOrd="0" presId="urn:microsoft.com/office/officeart/2005/8/layout/hierarchy1"/>
    <dgm:cxn modelId="{C6472082-CDE2-9046-8723-11600DECB939}" type="presParOf" srcId="{772E419A-4A06-0F4C-8989-720147CBC4A5}" destId="{A95651AF-4E6A-4B43-A83E-8EFEB290F494}" srcOrd="3" destOrd="0" presId="urn:microsoft.com/office/officeart/2005/8/layout/hierarchy1"/>
    <dgm:cxn modelId="{47BE6B86-E587-AC4D-A305-C35D6847235B}" type="presParOf" srcId="{A95651AF-4E6A-4B43-A83E-8EFEB290F494}" destId="{A0C365BD-8B21-3E40-92DF-0058B35F041E}" srcOrd="0" destOrd="0" presId="urn:microsoft.com/office/officeart/2005/8/layout/hierarchy1"/>
    <dgm:cxn modelId="{7926CD12-DAB3-024E-A267-E021E912A196}" type="presParOf" srcId="{A0C365BD-8B21-3E40-92DF-0058B35F041E}" destId="{0789EDCB-6AFC-8843-999B-9C327135A2EF}" srcOrd="0" destOrd="0" presId="urn:microsoft.com/office/officeart/2005/8/layout/hierarchy1"/>
    <dgm:cxn modelId="{A48FD9E2-03FD-CC44-AD2F-D68DE6727667}" type="presParOf" srcId="{A0C365BD-8B21-3E40-92DF-0058B35F041E}" destId="{EBE38AB4-EE6E-C74F-9915-3E8249D00D52}" srcOrd="1" destOrd="0" presId="urn:microsoft.com/office/officeart/2005/8/layout/hierarchy1"/>
    <dgm:cxn modelId="{D437FD3A-1016-3643-AEC6-01BB69918245}" type="presParOf" srcId="{A95651AF-4E6A-4B43-A83E-8EFEB290F494}" destId="{220C3940-4ABC-444D-86A8-B410B16ECD72}" srcOrd="1" destOrd="0" presId="urn:microsoft.com/office/officeart/2005/8/layout/hierarchy1"/>
    <dgm:cxn modelId="{9AE02CCD-C6BF-A748-ACD1-8480DE22FDE8}" type="presParOf" srcId="{772E419A-4A06-0F4C-8989-720147CBC4A5}" destId="{6DE4229D-6F6F-F24A-945F-90FE038E858A}" srcOrd="4" destOrd="0" presId="urn:microsoft.com/office/officeart/2005/8/layout/hierarchy1"/>
    <dgm:cxn modelId="{653A8DBB-2A3E-0447-9441-E261221B1771}" type="presParOf" srcId="{6DE4229D-6F6F-F24A-945F-90FE038E858A}" destId="{BFF42923-9F03-B446-B12E-A728F18532A4}" srcOrd="0" destOrd="0" presId="urn:microsoft.com/office/officeart/2005/8/layout/hierarchy1"/>
    <dgm:cxn modelId="{83A21B60-34D2-BC4B-BFC3-AF1E1AE029C4}" type="presParOf" srcId="{BFF42923-9F03-B446-B12E-A728F18532A4}" destId="{43B06405-0226-8842-8441-8FDE54E0F3AA}" srcOrd="0" destOrd="0" presId="urn:microsoft.com/office/officeart/2005/8/layout/hierarchy1"/>
    <dgm:cxn modelId="{D19AC664-52A1-F743-BA74-61F8497E481B}" type="presParOf" srcId="{BFF42923-9F03-B446-B12E-A728F18532A4}" destId="{064A2E83-518E-F642-B0BD-C0341179CEFC}" srcOrd="1" destOrd="0" presId="urn:microsoft.com/office/officeart/2005/8/layout/hierarchy1"/>
    <dgm:cxn modelId="{8E0CD0F3-8563-F54F-B870-DF36D4C936A8}" type="presParOf" srcId="{6DE4229D-6F6F-F24A-945F-90FE038E858A}" destId="{2E82D582-A449-BB49-899D-5328C9506A47}" srcOrd="1" destOrd="0" presId="urn:microsoft.com/office/officeart/2005/8/layout/hierarchy1"/>
    <dgm:cxn modelId="{E2A7FB10-FA74-9043-B5D6-43828E487EA7}" type="presParOf" srcId="{772E419A-4A06-0F4C-8989-720147CBC4A5}" destId="{758B5F41-A55D-E044-B8C8-3B866C367855}" srcOrd="5" destOrd="0" presId="urn:microsoft.com/office/officeart/2005/8/layout/hierarchy1"/>
    <dgm:cxn modelId="{90830354-BF71-1745-A663-7CE7D7546CA6}" type="presParOf" srcId="{758B5F41-A55D-E044-B8C8-3B866C367855}" destId="{319986BE-5A22-FF4C-8EDC-18733625D9BD}" srcOrd="0" destOrd="0" presId="urn:microsoft.com/office/officeart/2005/8/layout/hierarchy1"/>
    <dgm:cxn modelId="{6AC1C1C1-8B01-2E45-ADC0-953CFD846D15}" type="presParOf" srcId="{319986BE-5A22-FF4C-8EDC-18733625D9BD}" destId="{6ACB302E-520E-4F45-9D2F-7FE5E81EBA4E}" srcOrd="0" destOrd="0" presId="urn:microsoft.com/office/officeart/2005/8/layout/hierarchy1"/>
    <dgm:cxn modelId="{9491D859-6CC1-F740-B6EC-CF6A5580CCC3}" type="presParOf" srcId="{319986BE-5A22-FF4C-8EDC-18733625D9BD}" destId="{8C3DFFC1-5D6D-0D4F-A449-133CF3A269EC}" srcOrd="1" destOrd="0" presId="urn:microsoft.com/office/officeart/2005/8/layout/hierarchy1"/>
    <dgm:cxn modelId="{94001540-6D84-4C40-A4FE-65204C4A7380}" type="presParOf" srcId="{758B5F41-A55D-E044-B8C8-3B866C367855}" destId="{A1D279D1-4316-8C4B-B965-1362C6C23A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48C1C-222C-9C4E-8D6A-BD90C3A90F6E}">
      <dsp:nvSpPr>
        <dsp:cNvPr id="0" name=""/>
        <dsp:cNvSpPr/>
      </dsp:nvSpPr>
      <dsp:spPr>
        <a:xfrm>
          <a:off x="1353" y="1165893"/>
          <a:ext cx="1535201" cy="974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DDE06-836A-8140-AE5C-5A0E6AD740CF}">
      <dsp:nvSpPr>
        <dsp:cNvPr id="0" name=""/>
        <dsp:cNvSpPr/>
      </dsp:nvSpPr>
      <dsp:spPr>
        <a:xfrm>
          <a:off x="171931" y="1327942"/>
          <a:ext cx="1535201" cy="97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ReadFile</a:t>
          </a:r>
          <a:endParaRPr lang="en-US" sz="1200" kern="1200" dirty="0"/>
        </a:p>
      </dsp:txBody>
      <dsp:txXfrm>
        <a:off x="200483" y="1356494"/>
        <a:ext cx="1478097" cy="917749"/>
      </dsp:txXfrm>
    </dsp:sp>
    <dsp:sp modelId="{2F91EEC0-4C21-314D-A209-3187D85904DD}">
      <dsp:nvSpPr>
        <dsp:cNvPr id="0" name=""/>
        <dsp:cNvSpPr/>
      </dsp:nvSpPr>
      <dsp:spPr>
        <a:xfrm>
          <a:off x="1877711" y="1165893"/>
          <a:ext cx="1535201" cy="974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7252B-2AD5-594E-A63D-27E3FCB3A00E}">
      <dsp:nvSpPr>
        <dsp:cNvPr id="0" name=""/>
        <dsp:cNvSpPr/>
      </dsp:nvSpPr>
      <dsp:spPr>
        <a:xfrm>
          <a:off x="2048289" y="1327942"/>
          <a:ext cx="1535201" cy="97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Wave </a:t>
          </a:r>
          <a:endParaRPr lang="en-US" sz="1200" kern="1200" dirty="0"/>
        </a:p>
      </dsp:txBody>
      <dsp:txXfrm>
        <a:off x="2076841" y="1356494"/>
        <a:ext cx="1478097" cy="917749"/>
      </dsp:txXfrm>
    </dsp:sp>
    <dsp:sp modelId="{CB0C7796-4B05-2646-AEEB-B045AF8DCAC3}">
      <dsp:nvSpPr>
        <dsp:cNvPr id="0" name=""/>
        <dsp:cNvSpPr/>
      </dsp:nvSpPr>
      <dsp:spPr>
        <a:xfrm>
          <a:off x="3754069" y="1165893"/>
          <a:ext cx="1535201" cy="974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125B3-7B19-C446-A401-0ABEBB7A3011}">
      <dsp:nvSpPr>
        <dsp:cNvPr id="0" name=""/>
        <dsp:cNvSpPr/>
      </dsp:nvSpPr>
      <dsp:spPr>
        <a:xfrm>
          <a:off x="3924647" y="1327942"/>
          <a:ext cx="1535201" cy="97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fourier_smooth</a:t>
          </a:r>
          <a:endParaRPr lang="en-US" sz="1200" kern="1200" dirty="0"/>
        </a:p>
      </dsp:txBody>
      <dsp:txXfrm>
        <a:off x="3953199" y="1356494"/>
        <a:ext cx="1478097" cy="917749"/>
      </dsp:txXfrm>
    </dsp:sp>
    <dsp:sp modelId="{0789EDCB-6AFC-8843-999B-9C327135A2EF}">
      <dsp:nvSpPr>
        <dsp:cNvPr id="0" name=""/>
        <dsp:cNvSpPr/>
      </dsp:nvSpPr>
      <dsp:spPr>
        <a:xfrm>
          <a:off x="5630426" y="1165893"/>
          <a:ext cx="1535201" cy="974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38AB4-EE6E-C74F-9915-3E8249D00D52}">
      <dsp:nvSpPr>
        <dsp:cNvPr id="0" name=""/>
        <dsp:cNvSpPr/>
      </dsp:nvSpPr>
      <dsp:spPr>
        <a:xfrm>
          <a:off x="5801004" y="1327942"/>
          <a:ext cx="1535201" cy="97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fPCA.nodes</a:t>
          </a:r>
          <a:endParaRPr lang="en-US" sz="1200" kern="1200" dirty="0"/>
        </a:p>
      </dsp:txBody>
      <dsp:txXfrm>
        <a:off x="5829556" y="1356494"/>
        <a:ext cx="1478097" cy="917749"/>
      </dsp:txXfrm>
    </dsp:sp>
    <dsp:sp modelId="{43B06405-0226-8842-8441-8FDE54E0F3AA}">
      <dsp:nvSpPr>
        <dsp:cNvPr id="0" name=""/>
        <dsp:cNvSpPr/>
      </dsp:nvSpPr>
      <dsp:spPr>
        <a:xfrm>
          <a:off x="7506784" y="1165893"/>
          <a:ext cx="1535201" cy="974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A2E83-518E-F642-B0BD-C0341179CEFC}">
      <dsp:nvSpPr>
        <dsp:cNvPr id="0" name=""/>
        <dsp:cNvSpPr/>
      </dsp:nvSpPr>
      <dsp:spPr>
        <a:xfrm>
          <a:off x="7677362" y="1327942"/>
          <a:ext cx="1535201" cy="97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node.scaler</a:t>
          </a:r>
          <a:endParaRPr lang="en-US" sz="1200" kern="1200" dirty="0"/>
        </a:p>
      </dsp:txBody>
      <dsp:txXfrm>
        <a:off x="7705914" y="1356494"/>
        <a:ext cx="1478097" cy="917749"/>
      </dsp:txXfrm>
    </dsp:sp>
    <dsp:sp modelId="{6ACB302E-520E-4F45-9D2F-7FE5E81EBA4E}">
      <dsp:nvSpPr>
        <dsp:cNvPr id="0" name=""/>
        <dsp:cNvSpPr/>
      </dsp:nvSpPr>
      <dsp:spPr>
        <a:xfrm>
          <a:off x="9383142" y="1165893"/>
          <a:ext cx="1535201" cy="974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FFC1-5D6D-0D4F-A449-133CF3A269EC}">
      <dsp:nvSpPr>
        <dsp:cNvPr id="0" name=""/>
        <dsp:cNvSpPr/>
      </dsp:nvSpPr>
      <dsp:spPr>
        <a:xfrm>
          <a:off x="9553720" y="1327942"/>
          <a:ext cx="1535201" cy="97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row.check</a:t>
          </a:r>
          <a:endParaRPr lang="en-US" sz="1200" kern="1200" dirty="0"/>
        </a:p>
      </dsp:txBody>
      <dsp:txXfrm>
        <a:off x="9582272" y="1356494"/>
        <a:ext cx="1478097" cy="917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September 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56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99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September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September 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6" r:id="rId6"/>
    <p:sldLayoutId id="2147483801" r:id="rId7"/>
    <p:sldLayoutId id="2147483802" r:id="rId8"/>
    <p:sldLayoutId id="2147483803" r:id="rId9"/>
    <p:sldLayoutId id="2147483805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65137-59A1-4DD0-AAC8-891BCD433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AF94F-6109-3F47-B51F-D3BFF125D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Functions &amp; Examples for FPCA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7EBF-12CA-914F-AB26-8F3302C7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1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--by  Zach Wang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BioRankings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EE96D-7911-0845-ACE8-FE5B34AC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5 functions implemented: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6E11E-0671-48F9-AE3F-070C5EA88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372532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19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3F769-003A-D24A-8EE5-90141318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1. ReadFile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36EB4-B4E2-DB45-8734-63CD264F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7" y="2333574"/>
            <a:ext cx="9216166" cy="387078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492954-D4E6-4FAF-94AC-292DFFFD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202" y="2017837"/>
            <a:ext cx="671610" cy="631474"/>
            <a:chOff x="8371777" y="4172213"/>
            <a:chExt cx="67161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CFA88C-A736-419D-B7B6-6B912BB45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371777" y="4172213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/>
                </a:gs>
                <a:gs pos="30000">
                  <a:schemeClr val="bg2"/>
                </a:gs>
                <a:gs pos="4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E877B2-A66B-45DC-892C-B19FB817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638387" y="4349560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/>
                </a:gs>
                <a:gs pos="0">
                  <a:schemeClr val="bg2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innerShdw blurRad="1270000" dist="2540000">
                <a:schemeClr val="bg2"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CD3B-5A31-C64F-BDF5-063E9496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9" y="1457325"/>
            <a:ext cx="10529808" cy="828358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ReadFile</a:t>
            </a:r>
            <a:r>
              <a:rPr lang="en-US" sz="2000" dirty="0"/>
              <a:t>(</a:t>
            </a:r>
            <a:r>
              <a:rPr lang="en-US" sz="2000" dirty="0" err="1"/>
              <a:t>file_loc</a:t>
            </a:r>
            <a:r>
              <a:rPr lang="en-US" sz="2000" dirty="0"/>
              <a:t>, </a:t>
            </a:r>
            <a:r>
              <a:rPr lang="en-US" sz="2000" dirty="0" err="1"/>
              <a:t>time_subset</a:t>
            </a:r>
            <a:r>
              <a:rPr lang="en-US" sz="2000" dirty="0"/>
              <a:t>=c(1:600), </a:t>
            </a:r>
            <a:r>
              <a:rPr lang="en-US" sz="2000" dirty="0" err="1"/>
              <a:t>node_subset</a:t>
            </a:r>
            <a:r>
              <a:rPr lang="en-US" sz="2000" dirty="0"/>
              <a:t>=c(1:32))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373973-4586-48A3-ADF2-95A57153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76" y="5520977"/>
            <a:ext cx="1972470" cy="1337023"/>
          </a:xfrm>
          <a:custGeom>
            <a:avLst/>
            <a:gdLst>
              <a:gd name="connsiteX0" fmla="*/ 986235 w 1972470"/>
              <a:gd name="connsiteY0" fmla="*/ 0 h 1337023"/>
              <a:gd name="connsiteX1" fmla="*/ 1972470 w 1972470"/>
              <a:gd name="connsiteY1" fmla="*/ 986235 h 1337023"/>
              <a:gd name="connsiteX2" fmla="*/ 1928131 w 1972470"/>
              <a:gd name="connsiteY2" fmla="*/ 1279512 h 1337023"/>
              <a:gd name="connsiteX3" fmla="*/ 1907081 w 1972470"/>
              <a:gd name="connsiteY3" fmla="*/ 1337023 h 1337023"/>
              <a:gd name="connsiteX4" fmla="*/ 65389 w 1972470"/>
              <a:gd name="connsiteY4" fmla="*/ 1337023 h 1337023"/>
              <a:gd name="connsiteX5" fmla="*/ 44339 w 1972470"/>
              <a:gd name="connsiteY5" fmla="*/ 1279512 h 1337023"/>
              <a:gd name="connsiteX6" fmla="*/ 0 w 1972470"/>
              <a:gd name="connsiteY6" fmla="*/ 986235 h 1337023"/>
              <a:gd name="connsiteX7" fmla="*/ 986235 w 1972470"/>
              <a:gd name="connsiteY7" fmla="*/ 0 h 133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337023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088363"/>
                  <a:pt x="1956947" y="1186866"/>
                  <a:pt x="1928131" y="1279512"/>
                </a:cubicBezTo>
                <a:lnTo>
                  <a:pt x="1907081" y="1337023"/>
                </a:lnTo>
                <a:lnTo>
                  <a:pt x="65389" y="1337023"/>
                </a:lnTo>
                <a:lnTo>
                  <a:pt x="44339" y="1279512"/>
                </a:lnTo>
                <a:cubicBezTo>
                  <a:pt x="15523" y="1186866"/>
                  <a:pt x="0" y="1088363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75000"/>
                  <a:lumOff val="25000"/>
                </a:schemeClr>
              </a:gs>
              <a:gs pos="71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381000" dist="177800" dir="189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6F6146E-6788-4AF7-A775-99E5CB71E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4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596ED-C0EB-314A-B03B-EF0745FD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2. Wave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FB3398F-FC83-4BB4-A9BB-9224C336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2279869" y="6105227"/>
            <a:ext cx="871729" cy="824667"/>
          </a:xfrm>
          <a:custGeom>
            <a:avLst/>
            <a:gdLst>
              <a:gd name="connsiteX0" fmla="*/ 871729 w 871729"/>
              <a:gd name="connsiteY0" fmla="*/ 824667 h 824667"/>
              <a:gd name="connsiteX1" fmla="*/ 386600 w 871729"/>
              <a:gd name="connsiteY1" fmla="*/ 9564 h 824667"/>
              <a:gd name="connsiteX2" fmla="*/ 366745 w 871729"/>
              <a:gd name="connsiteY2" fmla="*/ 0 h 824667"/>
              <a:gd name="connsiteX3" fmla="*/ 0 w 871729"/>
              <a:gd name="connsiteY3" fmla="*/ 366745 h 824667"/>
              <a:gd name="connsiteX4" fmla="*/ 38154 w 871729"/>
              <a:gd name="connsiteY4" fmla="*/ 370591 h 824667"/>
              <a:gd name="connsiteX5" fmla="*/ 408236 w 871729"/>
              <a:gd name="connsiteY5" fmla="*/ 824667 h 82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1729" h="824667">
                <a:moveTo>
                  <a:pt x="871729" y="824667"/>
                </a:moveTo>
                <a:cubicBezTo>
                  <a:pt x="871729" y="472695"/>
                  <a:pt x="675564" y="166539"/>
                  <a:pt x="386600" y="9564"/>
                </a:cubicBezTo>
                <a:lnTo>
                  <a:pt x="366745" y="0"/>
                </a:lnTo>
                <a:lnTo>
                  <a:pt x="0" y="366745"/>
                </a:lnTo>
                <a:lnTo>
                  <a:pt x="38154" y="370591"/>
                </a:lnTo>
                <a:cubicBezTo>
                  <a:pt x="249360" y="413810"/>
                  <a:pt x="408236" y="600685"/>
                  <a:pt x="408236" y="8246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8B9BDAC-6C86-465B-B392-FBF5ECE77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2512389" y="5847995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DC249-5C1A-9647-86F7-25DF9B2845B0}"/>
              </a:ext>
            </a:extLst>
          </p:cNvPr>
          <p:cNvSpPr txBox="1"/>
          <p:nvPr/>
        </p:nvSpPr>
        <p:spPr>
          <a:xfrm>
            <a:off x="550863" y="3409936"/>
            <a:ext cx="5437187" cy="268288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Wave(data_15may2020[,1], register=1)</a:t>
            </a:r>
          </a:p>
          <a:p>
            <a:pPr marL="51435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One node (Columns) at a time </a:t>
            </a:r>
          </a:p>
          <a:p>
            <a:pPr marL="51435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Register: centered around zero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A0F30-16B2-E646-BB67-5EB76882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54" y="612093"/>
            <a:ext cx="5697983" cy="2663806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8A1B1-F20E-334E-ADE3-565E8F1B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523" y="3932960"/>
            <a:ext cx="3659394" cy="2351159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7B611F-95B9-E942-9D07-A52C98F33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70416" y="3338717"/>
            <a:ext cx="213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40B1-29B7-3148-BC67-9761851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44" y="565944"/>
            <a:ext cx="3992561" cy="1550988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3. </a:t>
            </a:r>
            <a:r>
              <a:rPr lang="en-US" sz="3700" dirty="0" err="1"/>
              <a:t>fourier_smooth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3802-0098-BC48-8A3D-8F187D51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39" y="2151081"/>
            <a:ext cx="4731017" cy="351819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/>
              <a:t>fourier_smooth</a:t>
            </a:r>
            <a:r>
              <a:rPr lang="en-US" sz="1400" dirty="0"/>
              <a:t>(</a:t>
            </a:r>
            <a:r>
              <a:rPr lang="en-US" sz="1400" dirty="0" err="1"/>
              <a:t>data_mat</a:t>
            </a:r>
            <a:r>
              <a:rPr lang="en-US" sz="1400" dirty="0"/>
              <a:t>=data_15may2020, </a:t>
            </a:r>
            <a:r>
              <a:rPr lang="en-US" sz="1400" dirty="0" err="1"/>
              <a:t>time_subset</a:t>
            </a:r>
            <a:r>
              <a:rPr lang="en-US" sz="1400" dirty="0"/>
              <a:t>=c(1:600), </a:t>
            </a:r>
            <a:r>
              <a:rPr lang="en-US" sz="1400" dirty="0" err="1"/>
              <a:t>node_subset</a:t>
            </a:r>
            <a:r>
              <a:rPr lang="en-US" sz="1400" dirty="0"/>
              <a:t>=c(1), k=32)</a:t>
            </a:r>
          </a:p>
          <a:p>
            <a:pPr lvl="1">
              <a:lnSpc>
                <a:spcPct val="100000"/>
              </a:lnSpc>
            </a:pPr>
            <a:r>
              <a:rPr lang="en-US" sz="1400" dirty="0" err="1"/>
              <a:t>Data_mat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 err="1"/>
              <a:t>Time_subset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 err="1"/>
              <a:t>Node_subset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k: specify the </a:t>
            </a:r>
            <a:r>
              <a:rPr lang="en-US" sz="1400" i="1" dirty="0"/>
              <a:t>“</a:t>
            </a:r>
            <a:r>
              <a:rPr lang="en-US" sz="1400" i="1" dirty="0" err="1"/>
              <a:t>nummber</a:t>
            </a:r>
            <a:r>
              <a:rPr lang="en-US" sz="1400" i="1" dirty="0"/>
              <a:t> of </a:t>
            </a:r>
            <a:r>
              <a:rPr lang="en-US" sz="1400" i="1" dirty="0" err="1"/>
              <a:t>fourier</a:t>
            </a:r>
            <a:r>
              <a:rPr lang="en-US" sz="1400" i="1" dirty="0"/>
              <a:t> basis functions”</a:t>
            </a:r>
            <a:r>
              <a:rPr lang="en-US" sz="1400" dirty="0"/>
              <a:t> to be used in the smoothing process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ym typeface="Wingdings" pitchFamily="2" charset="2"/>
              </a:rPr>
              <a:t> return ’</a:t>
            </a:r>
            <a:r>
              <a:rPr lang="en-US" sz="1400" dirty="0" err="1">
                <a:sym typeface="Wingdings" pitchFamily="2" charset="2"/>
              </a:rPr>
              <a:t>fdSmooth</a:t>
            </a:r>
            <a:r>
              <a:rPr lang="en-US" sz="1400" dirty="0">
                <a:sym typeface="Wingdings" pitchFamily="2" charset="2"/>
              </a:rPr>
              <a:t>’ object from </a:t>
            </a:r>
            <a:r>
              <a:rPr lang="en-US" sz="1400" dirty="0" err="1">
                <a:sym typeface="Wingdings" pitchFamily="2" charset="2"/>
              </a:rPr>
              <a:t>fda</a:t>
            </a:r>
            <a:r>
              <a:rPr lang="en-US" sz="1400" dirty="0">
                <a:sym typeface="Wingdings" pitchFamily="2" charset="2"/>
              </a:rPr>
              <a:t> package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ym typeface="Wingdings" pitchFamily="2" charset="2"/>
              </a:rPr>
              <a:t>Wave ( </a:t>
            </a:r>
            <a:r>
              <a:rPr lang="en-US" sz="1400" dirty="0" err="1">
                <a:sym typeface="Wingdings" pitchFamily="2" charset="2"/>
              </a:rPr>
              <a:t>eval.fd</a:t>
            </a:r>
            <a:r>
              <a:rPr lang="en-US" sz="1400" dirty="0">
                <a:sym typeface="Wingdings" pitchFamily="2" charset="2"/>
              </a:rPr>
              <a:t> (</a:t>
            </a:r>
            <a:r>
              <a:rPr lang="en-US" sz="1400" dirty="0" err="1">
                <a:sym typeface="Wingdings" pitchFamily="2" charset="2"/>
              </a:rPr>
              <a:t>Fourier_smooth</a:t>
            </a:r>
            <a:r>
              <a:rPr lang="en-US" sz="1400" dirty="0">
                <a:sym typeface="Wingdings" pitchFamily="2" charset="2"/>
              </a:rPr>
              <a:t> (…) ) )</a:t>
            </a: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FB6F9-4CB3-5E49-97E2-03C97390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42" y="549275"/>
            <a:ext cx="4506951" cy="2771775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B8C91-3050-3B41-84C3-1CBEEEBBB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87" y="3388297"/>
            <a:ext cx="2421667" cy="2773362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A6DA2-ADB8-A241-9753-CB856C898A84}"/>
              </a:ext>
            </a:extLst>
          </p:cNvPr>
          <p:cNvSpPr txBox="1"/>
          <p:nvPr/>
        </p:nvSpPr>
        <p:spPr>
          <a:xfrm>
            <a:off x="7672388" y="1314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2BC40-ADAF-9B49-A359-91F75098DC5C}"/>
              </a:ext>
            </a:extLst>
          </p:cNvPr>
          <p:cNvSpPr txBox="1"/>
          <p:nvPr/>
        </p:nvSpPr>
        <p:spPr>
          <a:xfrm>
            <a:off x="881962" y="6143989"/>
            <a:ext cx="86559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Note: </a:t>
            </a:r>
            <a:r>
              <a:rPr lang="en-US" b="1" i="1" dirty="0" err="1"/>
              <a:t>Fourier_smooth</a:t>
            </a:r>
            <a:r>
              <a:rPr lang="en-US" dirty="0"/>
              <a:t> takes input data with 1 or more than 1 columns; However,</a:t>
            </a:r>
          </a:p>
          <a:p>
            <a:pPr>
              <a:spcAft>
                <a:spcPts val="600"/>
              </a:spcAft>
            </a:pPr>
            <a:r>
              <a:rPr lang="en-US" dirty="0"/>
              <a:t>	</a:t>
            </a:r>
            <a:r>
              <a:rPr lang="en-US" b="1" i="1" dirty="0"/>
              <a:t>Wave</a:t>
            </a:r>
            <a:r>
              <a:rPr lang="en-US" dirty="0"/>
              <a:t> function takes input with exactly 1 column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047FC-EEC3-494F-AFD2-F13E0FD0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fPCA.nodes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691311-B2C2-6C4D-99BC-428B6CC3E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1" r="2466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34AC-44D6-B940-92AA-6A5C17DC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err="1"/>
              <a:t>fPCA.nodes</a:t>
            </a:r>
            <a:r>
              <a:rPr lang="en-US"/>
              <a:t>(data_15may2020, k=11, </a:t>
            </a:r>
            <a:r>
              <a:rPr lang="en-US" err="1"/>
              <a:t>nharm</a:t>
            </a:r>
            <a:r>
              <a:rPr lang="en-US"/>
              <a:t>=2, </a:t>
            </a:r>
            <a:r>
              <a:rPr lang="en-US" err="1"/>
              <a:t>plt</a:t>
            </a:r>
            <a:r>
              <a:rPr lang="en-US"/>
              <a:t>=1)</a:t>
            </a:r>
          </a:p>
          <a:p>
            <a:pPr lvl="1"/>
            <a:r>
              <a:rPr lang="en-US" err="1"/>
              <a:t>data_mat</a:t>
            </a:r>
            <a:endParaRPr lang="en-US"/>
          </a:p>
          <a:p>
            <a:pPr lvl="1"/>
            <a:r>
              <a:rPr lang="en-US"/>
              <a:t>k</a:t>
            </a:r>
          </a:p>
          <a:p>
            <a:pPr lvl="1"/>
            <a:r>
              <a:rPr lang="en-US" err="1"/>
              <a:t>nharm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number of Principle Components to be used</a:t>
            </a:r>
          </a:p>
          <a:p>
            <a:pPr lvl="1"/>
            <a:r>
              <a:rPr lang="en-US" err="1">
                <a:sym typeface="Wingdings" pitchFamily="2" charset="2"/>
              </a:rPr>
              <a:t>plt</a:t>
            </a:r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8962A-D198-6442-8819-1C63F5329F48}"/>
              </a:ext>
            </a:extLst>
          </p:cNvPr>
          <p:cNvSpPr txBox="1"/>
          <p:nvPr/>
        </p:nvSpPr>
        <p:spPr>
          <a:xfrm>
            <a:off x="7052978" y="4714408"/>
            <a:ext cx="464848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Note: </a:t>
            </a:r>
          </a:p>
          <a:p>
            <a:pPr>
              <a:spcAft>
                <a:spcPts val="600"/>
              </a:spcAft>
            </a:pPr>
            <a:r>
              <a:rPr lang="en-US" dirty="0"/>
              <a:t>Performing </a:t>
            </a:r>
            <a:r>
              <a:rPr lang="en-US" b="1" i="1" dirty="0" err="1"/>
              <a:t>fPCA</a:t>
            </a:r>
            <a:r>
              <a:rPr lang="en-US" dirty="0"/>
              <a:t> requires at least 2 columns with identical number of rows.</a:t>
            </a:r>
          </a:p>
        </p:txBody>
      </p:sp>
    </p:spTree>
    <p:extLst>
      <p:ext uri="{BB962C8B-B14F-4D97-AF65-F5344CB8AC3E}">
        <p14:creationId xmlns:p14="http://schemas.microsoft.com/office/powerpoint/2010/main" val="49594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922D-DFF7-3D40-878B-C458C0CD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5. </a:t>
            </a:r>
            <a:r>
              <a:rPr lang="en-US" i="1"/>
              <a:t>node.scaler</a:t>
            </a:r>
            <a:r>
              <a:rPr lang="en-US"/>
              <a:t> &amp; </a:t>
            </a:r>
            <a:r>
              <a:rPr lang="en-US" i="1"/>
              <a:t>row.check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EF51-6BBC-F14A-B4E8-D6DD2F67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" y="1671639"/>
            <a:ext cx="6692900" cy="939462"/>
          </a:xfrm>
        </p:spPr>
        <p:txBody>
          <a:bodyPr>
            <a:normAutofit/>
          </a:bodyPr>
          <a:lstStyle/>
          <a:p>
            <a:r>
              <a:rPr lang="en-US" sz="1800"/>
              <a:t>node.scaler (data_15may2020, node=c(1) )</a:t>
            </a:r>
          </a:p>
          <a:p>
            <a:pPr lvl="1"/>
            <a:r>
              <a:rPr lang="en-US" sz="1200"/>
              <a:t>One node at a time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891F2-6795-6C4C-A1AA-D392FE74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106"/>
            <a:ext cx="2467795" cy="3557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4B4CF-FAE6-744A-AFC3-33A7A289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90" y="2468106"/>
            <a:ext cx="3729759" cy="305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6C40E-5680-3F40-8604-13CB5188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785" y="2568118"/>
            <a:ext cx="5561905" cy="1675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890F8-DF07-BD41-8961-6948EDFB8BF5}"/>
              </a:ext>
            </a:extLst>
          </p:cNvPr>
          <p:cNvSpPr txBox="1"/>
          <p:nvPr/>
        </p:nvSpPr>
        <p:spPr>
          <a:xfrm>
            <a:off x="6112515" y="1614104"/>
            <a:ext cx="6079485" cy="78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row.check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(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node.scaler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(…) )</a:t>
            </a:r>
          </a:p>
          <a:p>
            <a:pPr marL="800100" lvl="1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Takes the result from calling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node.scaler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as 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5F07B-7C07-4A41-87A0-70C77162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526" y="4294012"/>
            <a:ext cx="3943793" cy="24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7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0FA00-9A76-904A-9C2D-178A5F4B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-19961"/>
            <a:ext cx="10788227" cy="83031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6. Applied functions to entire dataset (1 patient)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3C53F-7CBD-1C4F-903D-2791C2B5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6" y="1394541"/>
            <a:ext cx="6005868" cy="4174079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465060-AF8F-BD43-B9A3-FC340D66D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4171" y="777310"/>
            <a:ext cx="4178077" cy="2976879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0B0A4-2F99-684D-B2C6-057F72475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458" y="3835222"/>
            <a:ext cx="4192790" cy="2976879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881730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3DFloatVTI</vt:lpstr>
      <vt:lpstr>Functions &amp; Examples for FPCA</vt:lpstr>
      <vt:lpstr>5 functions implemented:</vt:lpstr>
      <vt:lpstr>1. ReadFile</vt:lpstr>
      <vt:lpstr>2. Wave</vt:lpstr>
      <vt:lpstr>3. fourier_smooth </vt:lpstr>
      <vt:lpstr>4. fPCA.nodes</vt:lpstr>
      <vt:lpstr>5. node.scaler &amp; row.check </vt:lpstr>
      <vt:lpstr>6. Applied functions to entire dataset (1 patient)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&amp; Examples for FPCA</dc:title>
  <dc:creator>Wang, Zach</dc:creator>
  <cp:lastModifiedBy>Wang, Zach</cp:lastModifiedBy>
  <cp:revision>6</cp:revision>
  <dcterms:created xsi:type="dcterms:W3CDTF">2020-09-07T18:51:08Z</dcterms:created>
  <dcterms:modified xsi:type="dcterms:W3CDTF">2020-09-08T14:50:45Z</dcterms:modified>
</cp:coreProperties>
</file>