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27181b84d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27181b84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27181b84d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27181b84d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7181b84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27181b84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7181b84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27181b84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27181b84d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27181b84d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27181b84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27181b84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27181b84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27181b84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27181b84d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27181b84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27181b84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27181b84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7181b84d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27181b84d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824000" y="1613825"/>
            <a:ext cx="56376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Milestone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Monnier, Zach King, Jacob Achenbach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1-Mar-2025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3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Supplier performance is generally on time but some delays were noticed, particularly in the early months of 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Wine sales are varied, with Merlot and Chardonnay performing well, but Cabernet and Chablis sales may need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Employee work hours seem to be steady and consistent, with only small deviations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Introduction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TSgt in the USAF, since 2016. Previously served as an airborne Arabic linguist, currently training into offensive cyber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Zach King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</a:t>
            </a:r>
            <a:r>
              <a:rPr lang="en"/>
              <a:t> passionate software engineering student currently pursuing their degree at Bellevue University. With a strong foundation in IT principles and graphic design, they have cultivated a deep interest in software development, system architecture, and emerging technologies.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Jacob Achenbach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Been studying Computer Science since 2020. I have worked on various of projects and developer teams in the last two years.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Overview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Winery: Inherited by Stan and Davis Bacchus from their father, George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Improve products and customer service using modern business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Operations: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Employees: Janet Collins (Finance), Roz Murphy (Marketing), Henry Doyle (Production), Maria Costanza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Products: Merlot, Cabernet, Chablis, Chardonnay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Suppliers: Bottles &amp; corks, labels &amp; boxes, vats &amp; tubing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Need: Track and order supplies efficiently, and allow distributors to order 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Business Challenge: Track inventory, distribution, and employee work hours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00" y="898900"/>
            <a:ext cx="6939426" cy="38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71600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generated three key reports based on the needs of the winery: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Supplier Delivery Timeliness Report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Analyze if suppliers deliver on time and track delays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Wine Sales and Distribution Report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Evaluate wine sales, distributor performance, and inventory levels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Employee Time Report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Track employee working hours over the last four quarters.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 - Supplier Delivery Timeliness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Monthly report tracking delays of supply shipments from the suppliers of Bacchus Winery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allow management to analyze supplier timeliness trends and make the best decisions going forward</a:t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25" y="2632575"/>
            <a:ext cx="6073875" cy="24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 - Wine Sales and Distribution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5289000" y="1464750"/>
            <a:ext cx="3855000" cy="3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 graph for wine sales and distribution gives a clear overview of which distributors are ordering which wines.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that our Chardonnay is most popular, by far, among the Global Distributors.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1568575"/>
            <a:ext cx="4746201" cy="28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 - Employee Time Report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employee work hours report allows Bacchus Winery management to analyze quarterly reports on employee work hours.</a:t>
            </a:r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88" y="2532850"/>
            <a:ext cx="6700225" cy="2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Availability: Assumed that all relevant data for deliveries, sales, and time worked is accurately recorded in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Supply Delays: Assumed that suppliers' delay dates are recorded and provided in a timely manner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Wine Distribution: Assumed the winery's sales data reflects accurate sales figures per distributor and wine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Employee Time Tracking: Assumed that employee time cards are correctly filled and submitted monthly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