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21563C"/>
    <a:srgbClr val="111F9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48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9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50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742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3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744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5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746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  <a:endParaRPr altLang="en-US" lang="zh-CN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4482EB-F0FD-4839-B0B1-9D93D3A137C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A4012E-C875-4BC2-831D-0F3B34EF4FDA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0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7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4482EB-F0FD-4839-B0B1-9D93D3A137C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A4012E-C875-4BC2-831D-0F3B34EF4FDA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9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9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4482EB-F0FD-4839-B0B1-9D93D3A137C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A4012E-C875-4BC2-831D-0F3B34EF4FDA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8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5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4482EB-F0FD-4839-B0B1-9D93D3A137C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A4012E-C875-4BC2-831D-0F3B34EF4FDA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14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7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4482EB-F0FD-4839-B0B1-9D93D3A137C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A4012E-C875-4BC2-831D-0F3B34EF4FDA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19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720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72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4482EB-F0FD-4839-B0B1-9D93D3A137C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2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A4012E-C875-4BC2-831D-0F3B34EF4FDA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25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726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72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728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72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4482EB-F0FD-4839-B0B1-9D93D3A137C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A4012E-C875-4BC2-831D-0F3B34EF4FDA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9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4482EB-F0FD-4839-B0B1-9D93D3A137C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A4012E-C875-4BC2-831D-0F3B34EF4FDA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4482EB-F0FD-4839-B0B1-9D93D3A137C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A4012E-C875-4BC2-831D-0F3B34EF4FDA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36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73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73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4482EB-F0FD-4839-B0B1-9D93D3A137C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A4012E-C875-4BC2-831D-0F3B34EF4FDA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0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0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70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4482EB-F0FD-4839-B0B1-9D93D3A137C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A4012E-C875-4BC2-831D-0F3B34EF4FDA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82EB-F0FD-4839-B0B1-9D93D3A137C8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4012E-C875-4BC2-831D-0F3B34EF4FDA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8"/>
          <p:cNvGrpSpPr/>
          <p:nvPr/>
        </p:nvGrpSpPr>
        <p:grpSpPr>
          <a:xfrm>
            <a:off x="4077625" y="1315540"/>
            <a:ext cx="7432187" cy="2693199"/>
            <a:chOff x="4063685" y="2355826"/>
            <a:chExt cx="6909115" cy="1208935"/>
          </a:xfrm>
        </p:grpSpPr>
        <p:sp>
          <p:nvSpPr>
            <p:cNvPr id="1048586" name="文本框 9"/>
            <p:cNvSpPr txBox="1"/>
            <p:nvPr/>
          </p:nvSpPr>
          <p:spPr>
            <a:xfrm>
              <a:off x="4063685" y="3309933"/>
              <a:ext cx="6791549" cy="254828"/>
            </a:xfrm>
            <a:prstGeom prst="rect"/>
            <a:noFill/>
          </p:spPr>
          <p:txBody>
            <a:bodyPr rtlCol="0" wrap="square">
              <a:spAutoFit/>
            </a:bodyPr>
            <a:p>
              <a:pPr algn="ctr">
                <a:lnSpc>
                  <a:spcPct val="250000"/>
                </a:lnSpc>
              </a:pPr>
              <a:r>
                <a:rPr altLang="zh-CN" dirty="0" sz="1350" lang="en-US" spc="79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方正黑体简体" panose="02010601030101010101" pitchFamily="2" charset="-122"/>
                </a:rPr>
                <a:t>S</a:t>
              </a:r>
              <a:r>
                <a:rPr altLang="zh-CN" dirty="0" sz="1350" lang="en-US" spc="79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方正黑体简体" panose="02010601030101010101" pitchFamily="2" charset="-122"/>
                </a:rPr>
                <a:t>c</a:t>
              </a:r>
              <a:r>
                <a:rPr altLang="zh-CN" dirty="0" sz="1350" lang="en-US" spc="79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方正黑体简体" panose="02010601030101010101" pitchFamily="2" charset="-122"/>
                </a:rPr>
                <a:t>a</a:t>
              </a:r>
              <a:r>
                <a:rPr altLang="zh-CN" dirty="0" sz="1350" lang="en-US" spc="79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方正黑体简体" panose="02010601030101010101" pitchFamily="2" charset="-122"/>
                </a:rPr>
                <a:t>l</a:t>
              </a:r>
              <a:r>
                <a:rPr altLang="zh-CN" dirty="0" sz="1350" lang="en-US" spc="79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方正黑体简体" panose="02010601030101010101" pitchFamily="2" charset="-122"/>
                </a:rPr>
                <a:t>a</a:t>
              </a:r>
              <a:r>
                <a:rPr altLang="zh-CN" dirty="0" sz="1350" lang="en-US" spc="79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方正黑体简体" panose="02010601030101010101" pitchFamily="2" charset="-122"/>
                </a:rPr>
                <a:t>b</a:t>
              </a:r>
              <a:r>
                <a:rPr altLang="zh-CN" dirty="0" sz="1350" lang="en-US" spc="79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方正黑体简体" panose="02010601030101010101" pitchFamily="2" charset="-122"/>
                </a:rPr>
                <a:t>l</a:t>
              </a:r>
              <a:r>
                <a:rPr altLang="zh-CN" dirty="0" sz="1350" lang="en-US" spc="79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方正黑体简体" panose="02010601030101010101" pitchFamily="2" charset="-122"/>
                </a:rPr>
                <a:t>e</a:t>
              </a:r>
              <a:r>
                <a:rPr altLang="zh-CN" dirty="0" sz="1350" lang="en-US" spc="79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方正黑体简体" panose="02010601030101010101" pitchFamily="2" charset="-122"/>
                </a:rPr>
                <a:t> </a:t>
              </a:r>
              <a:r>
                <a:rPr altLang="zh-CN" dirty="0" sz="1350" lang="en-US" spc="79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方正黑体简体" panose="02010601030101010101" pitchFamily="2" charset="-122"/>
                </a:rPr>
                <a:t>Vect</a:t>
              </a:r>
              <a:r>
                <a:rPr altLang="zh-CN" dirty="0" sz="1350" lang="en-US" spc="79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方正黑体简体" panose="02010601030101010101" pitchFamily="2" charset="-122"/>
                </a:rPr>
                <a:t>o</a:t>
              </a:r>
              <a:r>
                <a:rPr altLang="zh-CN" dirty="0" sz="1350" lang="en-US" spc="79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方正黑体简体" panose="02010601030101010101" pitchFamily="2" charset="-122"/>
                </a:rPr>
                <a:t>r</a:t>
              </a:r>
              <a:r>
                <a:rPr altLang="zh-CN" dirty="0" sz="1350" lang="en-US" spc="79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方正黑体简体" panose="02010601030101010101" pitchFamily="2" charset="-122"/>
                </a:rPr>
                <a:t> </a:t>
              </a:r>
              <a:r>
                <a:rPr altLang="zh-CN" dirty="0" sz="1350" lang="en-US" spc="79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方正黑体简体" panose="02010601030101010101" pitchFamily="2" charset="-122"/>
                </a:rPr>
                <a:t>G</a:t>
              </a:r>
              <a:r>
                <a:rPr altLang="zh-CN" dirty="0" sz="1350" lang="en-US" spc="79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方正黑体简体" panose="02010601030101010101" pitchFamily="2" charset="-122"/>
                </a:rPr>
                <a:t>r</a:t>
              </a:r>
              <a:r>
                <a:rPr altLang="zh-CN" dirty="0" sz="1350" lang="en-US" spc="79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方正黑体简体" panose="02010601030101010101" pitchFamily="2" charset="-122"/>
                </a:rPr>
                <a:t>a</a:t>
              </a:r>
              <a:r>
                <a:rPr altLang="zh-CN" dirty="0" sz="1350" lang="en-US" spc="79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方正黑体简体" panose="02010601030101010101" pitchFamily="2" charset="-122"/>
                </a:rPr>
                <a:t>p</a:t>
              </a:r>
              <a:r>
                <a:rPr altLang="zh-CN" dirty="0" sz="1350" lang="en-US" spc="79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方正黑体简体" panose="02010601030101010101" pitchFamily="2" charset="-122"/>
                </a:rPr>
                <a:t>h</a:t>
              </a:r>
              <a:r>
                <a:rPr altLang="zh-CN" dirty="0" sz="1350" lang="en-US" spc="79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方正黑体简体" panose="02010601030101010101" pitchFamily="2" charset="-122"/>
                </a:rPr>
                <a:t>i</a:t>
              </a:r>
              <a:r>
                <a:rPr altLang="zh-CN" dirty="0" sz="1350" lang="en-US" spc="79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方正黑体简体" panose="02010601030101010101" pitchFamily="2" charset="-122"/>
                </a:rPr>
                <a:t>c</a:t>
              </a:r>
              <a:r>
                <a:rPr altLang="zh-CN" dirty="0" sz="1350" lang="en-US" spc="79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方正黑体简体" panose="02010601030101010101" pitchFamily="2" charset="-122"/>
                </a:rPr>
                <a:t>s</a:t>
              </a:r>
              <a:endParaRPr altLang="zh-CN" dirty="0" sz="1350" lang="en-US" spc="79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方正黑体简体" panose="02010601030101010101" pitchFamily="2" charset="-122"/>
              </a:endParaRPr>
            </a:p>
          </p:txBody>
        </p:sp>
        <p:sp>
          <p:nvSpPr>
            <p:cNvPr id="1048587" name="文本框 10"/>
            <p:cNvSpPr txBox="1"/>
            <p:nvPr/>
          </p:nvSpPr>
          <p:spPr>
            <a:xfrm>
              <a:off x="4063685" y="2355826"/>
              <a:ext cx="6909115" cy="417302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altLang="zh-CN" dirty="0" sz="5600" lang="en-US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H</a:t>
              </a:r>
              <a:r>
                <a:rPr altLang="zh-CN" dirty="0" sz="5600" lang="en-US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altLang="zh-CN" dirty="0" sz="5600" lang="en-US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M</a:t>
              </a:r>
              <a:r>
                <a:rPr altLang="zh-CN" dirty="0" sz="5600" lang="en-US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L</a:t>
              </a:r>
              <a:r>
                <a:rPr altLang="zh-CN" dirty="0" sz="5600" lang="en-US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altLang="zh-CN" dirty="0" sz="5600" lang="en-US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S</a:t>
              </a:r>
              <a:r>
                <a:rPr altLang="zh-CN" dirty="0" sz="5600" lang="en-US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V</a:t>
              </a:r>
              <a:r>
                <a:rPr altLang="zh-CN" dirty="0" sz="5600" lang="en-US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G</a:t>
              </a:r>
              <a:endParaRPr altLang="en-US" dirty="0" sz="5600" lang="zh-CN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904251" y="695027"/>
            <a:ext cx="4711610" cy="5467946"/>
          </a:xfrm>
          <a:prstGeom prst="rect"/>
        </p:spPr>
      </p:pic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68709" b="21041"/>
          <a:stretch>
            <a:fillRect/>
          </a:stretch>
        </p:blipFill>
        <p:spPr>
          <a:xfrm>
            <a:off x="5804087" y="695026"/>
            <a:ext cx="5397351" cy="5194642"/>
          </a:xfrm>
          <a:prstGeom prst="round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22"/>
          <p:cNvGrpSpPr/>
          <p:nvPr/>
        </p:nvGrpSpPr>
        <p:grpSpPr>
          <a:xfrm>
            <a:off x="4344809" y="3429000"/>
            <a:ext cx="4820285" cy="1813560"/>
            <a:chOff x="3685858" y="1463040"/>
            <a:chExt cx="4820285" cy="1813560"/>
          </a:xfrm>
        </p:grpSpPr>
        <p:sp>
          <p:nvSpPr>
            <p:cNvPr id="1048593" name="椭圆 41"/>
            <p:cNvSpPr/>
            <p:nvPr/>
          </p:nvSpPr>
          <p:spPr>
            <a:xfrm>
              <a:off x="5238206" y="1463040"/>
              <a:ext cx="1058091" cy="1058091"/>
            </a:xfrm>
            <a:prstGeom prst="ellipse"/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sz="3600" lang="zh-CN">
                <a:solidFill>
                  <a:srgbClr val="21563C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endParaRPr>
            </a:p>
          </p:txBody>
        </p:sp>
        <p:sp>
          <p:nvSpPr>
            <p:cNvPr id="1048594" name="文本框 42"/>
            <p:cNvSpPr txBox="1"/>
            <p:nvPr/>
          </p:nvSpPr>
          <p:spPr>
            <a:xfrm>
              <a:off x="3685858" y="2829560"/>
              <a:ext cx="4820285" cy="447040"/>
            </a:xfrm>
            <a:prstGeom prst="rect"/>
            <a:noFill/>
          </p:spPr>
          <p:txBody>
            <a:bodyPr rtlCol="0" wrap="square">
              <a:spAutoFit/>
            </a:bodyPr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00000"/>
                </a:lnSpc>
              </a:pPr>
              <a:endParaRPr altLang="zh-CN" dirty="0" sz="1200" 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3145728" name="直接连接符 43"/>
            <p:cNvCxnSpPr>
              <a:cxnSpLocks/>
            </p:cNvCxnSpPr>
            <p:nvPr/>
          </p:nvCxnSpPr>
          <p:spPr>
            <a:xfrm>
              <a:off x="3758815" y="2782669"/>
              <a:ext cx="4674371" cy="0"/>
            </a:xfrm>
            <a:prstGeom prst="line"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95" name=""/>
          <p:cNvSpPr txBox="1"/>
          <p:nvPr/>
        </p:nvSpPr>
        <p:spPr>
          <a:xfrm>
            <a:off x="5539564" y="2410665"/>
            <a:ext cx="5487602" cy="510540"/>
          </a:xfrm>
          <a:prstGeom prst="rect"/>
        </p:spPr>
        <p:txBody>
          <a:bodyPr rtlCol="0" wrap="square">
            <a:spAutoFit/>
          </a:bodyPr>
          <a:p>
            <a:r>
              <a:rPr altLang="en-PH" sz="2800" lang="en-US">
                <a:solidFill>
                  <a:srgbClr val="FFFFFF"/>
                </a:solidFill>
              </a:rPr>
              <a:t>Thank you</a:t>
            </a:r>
            <a:r>
              <a:rPr altLang="en-PH" sz="2800" lang="en-US">
                <a:solidFill>
                  <a:srgbClr val="FFFFFF"/>
                </a:solidFill>
              </a:rPr>
              <a:t>!</a:t>
            </a:r>
            <a:r>
              <a:rPr altLang="en-PH" sz="2800" lang="en-US">
                <a:solidFill>
                  <a:srgbClr val="FFFFFF"/>
                </a:solidFill>
              </a:rPr>
              <a:t>!</a:t>
            </a:r>
            <a:endParaRPr sz="2800" lang="en-PH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7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Administrator</dc:creator>
  <cp:lastModifiedBy>tessa</cp:lastModifiedBy>
  <dcterms:created xsi:type="dcterms:W3CDTF">2019-06-03T00:46:00Z</dcterms:created>
  <dcterms:modified xsi:type="dcterms:W3CDTF">2023-12-12T14:11:35Z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  <property fmtid="{D5CDD505-2E9C-101B-9397-08002B2CF9AE}" pid="3" name="ICV">
    <vt:lpwstr>2be1680b7b404da49e98a8094b283d01</vt:lpwstr>
  </property>
</Properties>
</file>