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9E6C9B-7AB0-4D96-9126-19DA7DF4AEC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76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E67E7-E474-47C7-B736-F848F5A79580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CA001-4B94-4922-A318-DE567A0D62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853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2786-1338-A9B5-E8A2-7A5719261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7B0E2-F427-045C-7876-3326D94B5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C298-AB5E-EB31-720E-9D3E3081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0B4C-0F6B-D36F-D440-04BC76E9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80B72-277B-2B03-0972-31D8198E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383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2591-1AA8-8A3B-1525-6596BFFA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A1B13-6A05-7ECF-0CA0-FAE01D84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E263-F9D4-1E0B-83BD-6BF59A77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53D6-3455-97BB-C56D-439A7793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047D2-F9C2-6E44-C2B8-8C638FB8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490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C9149-022E-72A1-F7C6-17DDCDE07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1603C-E4BA-4161-B94C-C95703E4E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A5C9B-D84E-0033-56BC-788DA5DF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45F9-7F65-BCC7-5E67-C3A6AD56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E7A3-A7B3-3007-74AA-37AA81F6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203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5A36-C44B-EFCE-A764-8B0576E6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91CE-9077-0683-D9EF-2D3BF7CF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9D38-C7BF-8B03-36B3-35CF692F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1763-E852-F12B-7945-727510D5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765-49D8-CD9A-18E4-E40E4FB4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82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C78-DE82-DA56-074F-4B6A0F38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EA00-F77C-6A3E-57B8-7CFDA53D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1C88-5F14-AF64-5214-6B6CA7BC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FC3AB-670B-1E82-D2A3-D3E31B9A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BFA-EB70-DDBD-B7BD-741ABDC9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94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CF58-414A-C8D9-2AC4-0CD8B85D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E8B9-989A-7A62-53DD-D80982284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8BD7A-B6C2-8909-623C-F4F8A875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FFCC9-41E8-D748-57D8-3C3519F3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55CA5-522B-E0FF-3AC0-70E82286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FE033-1DF8-9BFE-6C79-4EB2FD74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841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334A-B28E-2133-0B90-2B4C5326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12A6-AF56-076D-1C37-E1243F910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6867E-2FBC-5589-D9E9-4278D497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C7622-24B8-CF5C-F95A-56E319996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6ECB-6AB4-963E-025D-252EFE68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A8266-746F-3BE6-B369-73D2361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0C99B-4154-EA4C-9EC9-1B383467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27E44-B1F6-61D6-3EF6-C5F3FB99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334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47F4-DA6D-EED8-6981-52A36899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83E18-010C-6CAE-AE90-081EF351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7BC21-527C-64A7-33B0-8BB177AB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DBBF2-52B5-280B-97DF-B278803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47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BE933-8900-6AF3-B481-FFB75C2C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90BB9-8533-D636-410B-75FA293A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150F1-3E1A-F32E-EF45-540CB95B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414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06BB-9D76-89EB-6560-373A88E4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7B1E9-B017-9129-B87D-3EDED977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E9553-86FF-000A-A283-54A1DD2A3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08D6B-58B1-456F-4AFF-CD4B6F21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6B62-1710-8D23-5BDD-38EA3991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5B5D4-48F3-6A2B-DE7C-BFAC22ED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82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9380-DE2D-333E-7690-2279C9EE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B2C8-DD4C-0EC0-C45C-77732CF7C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0CEED-349A-DB0F-DF82-6BA4396B2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A4141-A6E7-B259-E2B5-7B94AD91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7488-5AC3-FDA2-E483-05651022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7CF5A-F074-3650-C573-47CF4404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323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A1073-A3F8-B0F0-CF55-F4B1C054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A22A-8E91-46DC-4C30-5846815F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ED13-1992-D4B1-4D90-2823ADD27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F84F5-AC07-4E7B-963E-92097993C45B}" type="datetimeFigureOut">
              <a:rPr lang="en-PH" smtClean="0"/>
              <a:t>14/11/2023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F6E4-5E8C-B772-025D-D3B4F70CD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9108-413E-F77A-52B4-24EAC815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4F937-8DB9-4DB8-AF3F-5B59F7063C8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673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FE600-8AC6-3559-0E86-FF3721CF7596}"/>
              </a:ext>
            </a:extLst>
          </p:cNvPr>
          <p:cNvSpPr txBox="1"/>
          <p:nvPr/>
        </p:nvSpPr>
        <p:spPr>
          <a:xfrm>
            <a:off x="4487173" y="2967335"/>
            <a:ext cx="3217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</a:t>
            </a:r>
            <a:endParaRPr lang="en-PH" sz="5400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1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C9D40-E965-6456-9223-2D14BA9366A5}"/>
              </a:ext>
            </a:extLst>
          </p:cNvPr>
          <p:cNvSpPr txBox="1"/>
          <p:nvPr/>
        </p:nvSpPr>
        <p:spPr>
          <a:xfrm>
            <a:off x="4487173" y="2551837"/>
            <a:ext cx="3217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LET’S CODE</a:t>
            </a:r>
            <a:endParaRPr lang="en-PH" sz="5400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1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FE600-8AC6-3559-0E86-FF3721CF7596}"/>
              </a:ext>
            </a:extLst>
          </p:cNvPr>
          <p:cNvSpPr txBox="1"/>
          <p:nvPr/>
        </p:nvSpPr>
        <p:spPr>
          <a:xfrm>
            <a:off x="3770462" y="2967335"/>
            <a:ext cx="465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 AM CYRINE</a:t>
            </a:r>
            <a:endParaRPr lang="en-PH" sz="5400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4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AC58C-E15F-4B49-042C-C99109131F52}"/>
              </a:ext>
            </a:extLst>
          </p:cNvPr>
          <p:cNvSpPr txBox="1"/>
          <p:nvPr/>
        </p:nvSpPr>
        <p:spPr>
          <a:xfrm>
            <a:off x="3770462" y="2967335"/>
            <a:ext cx="465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 TOPIC IS</a:t>
            </a:r>
            <a:endParaRPr lang="en-PH" sz="5400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1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1A6D6-46A8-E1C7-8B2A-15D2EA9E4222}"/>
              </a:ext>
            </a:extLst>
          </p:cNvPr>
          <p:cNvSpPr/>
          <p:nvPr/>
        </p:nvSpPr>
        <p:spPr>
          <a:xfrm>
            <a:off x="2792120" y="2627697"/>
            <a:ext cx="6607759" cy="1732082"/>
          </a:xfrm>
          <a:prstGeom prst="roundRect">
            <a:avLst>
              <a:gd name="adj" fmla="val 1537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A91D6-49CA-7304-3412-886D2C6DA3E5}"/>
              </a:ext>
            </a:extLst>
          </p:cNvPr>
          <p:cNvSpPr/>
          <p:nvPr/>
        </p:nvSpPr>
        <p:spPr>
          <a:xfrm>
            <a:off x="2792120" y="3551783"/>
            <a:ext cx="6607759" cy="8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968B9-BCCA-7947-4B67-FBF49A27C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95" y="2685742"/>
            <a:ext cx="807996" cy="807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D3ECA-EEA6-3A4D-4192-7675239C093E}"/>
              </a:ext>
            </a:extLst>
          </p:cNvPr>
          <p:cNvSpPr txBox="1"/>
          <p:nvPr/>
        </p:nvSpPr>
        <p:spPr>
          <a:xfrm>
            <a:off x="3962066" y="2858907"/>
            <a:ext cx="386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PAGE TITLE</a:t>
            </a:r>
            <a:endParaRPr lang="en-PH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1077-FCA4-3B5E-1A83-DF0B098873C6}"/>
              </a:ext>
            </a:extLst>
          </p:cNvPr>
          <p:cNvSpPr txBox="1"/>
          <p:nvPr/>
        </p:nvSpPr>
        <p:spPr>
          <a:xfrm>
            <a:off x="8781717" y="2858907"/>
            <a:ext cx="336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P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1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30C72-54E6-7DAE-8309-9908D880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62" y="775836"/>
            <a:ext cx="10087276" cy="53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8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30C72-54E6-7DAE-8309-9908D880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62" y="775836"/>
            <a:ext cx="23001438" cy="120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30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30C72-54E6-7DAE-8309-9908D880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62" y="775836"/>
            <a:ext cx="23001438" cy="12099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828EE0-AF41-D45D-6A07-F9D3F8B4C874}"/>
              </a:ext>
            </a:extLst>
          </p:cNvPr>
          <p:cNvSpPr/>
          <p:nvPr/>
        </p:nvSpPr>
        <p:spPr>
          <a:xfrm>
            <a:off x="933450" y="698500"/>
            <a:ext cx="4711700" cy="914400"/>
          </a:xfrm>
          <a:prstGeom prst="rect">
            <a:avLst/>
          </a:prstGeom>
          <a:noFill/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178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30C72-54E6-7DAE-8309-9908D880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62" y="775836"/>
            <a:ext cx="10087276" cy="53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94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3FE600-8AC6-3559-0E86-FF3721CF7596}"/>
              </a:ext>
            </a:extLst>
          </p:cNvPr>
          <p:cNvSpPr txBox="1"/>
          <p:nvPr/>
        </p:nvSpPr>
        <p:spPr>
          <a:xfrm>
            <a:off x="1394843" y="2459504"/>
            <a:ext cx="9402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00206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Every web page should have a page title to describe the meaning of the page.</a:t>
            </a:r>
            <a:endParaRPr lang="en-PH" sz="4000" dirty="0">
              <a:solidFill>
                <a:srgbClr val="00206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Cyrine Malesido</dc:creator>
  <cp:lastModifiedBy>Cyrine Malesido</cp:lastModifiedBy>
  <cp:revision>1</cp:revision>
  <dcterms:created xsi:type="dcterms:W3CDTF">2023-11-14T13:02:37Z</dcterms:created>
  <dcterms:modified xsi:type="dcterms:W3CDTF">2023-11-14T13:14:29Z</dcterms:modified>
</cp:coreProperties>
</file>