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7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4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9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79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33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1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7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3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27B9-EE1C-4555-BCB0-39A0239E2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UFC Champion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5794-6B46-4D69-B876-AE5942937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Cloud Native Project – By Zach Zloof</a:t>
            </a:r>
          </a:p>
        </p:txBody>
      </p:sp>
    </p:spTree>
    <p:extLst>
      <p:ext uri="{BB962C8B-B14F-4D97-AF65-F5344CB8AC3E}">
        <p14:creationId xmlns:p14="http://schemas.microsoft.com/office/powerpoint/2010/main" val="104425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A228-A697-48E7-83DA-BECA2E29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50CA-A8C5-4647-BB9C-79E5AF7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6E80-0A67-4909-BDF0-0D8706B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963B-540D-4545-AC19-D6544AA5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46CD-8AD8-43C1-A520-F53F61D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23F5-1921-467E-9A97-301EDCCB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70AB-233A-45C3-B0C9-F5A9D403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922C-0849-442B-BC90-CD40BC28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77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999-3B3B-4010-869F-FF36212D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990" y="4447560"/>
            <a:ext cx="8534400" cy="1507067"/>
          </a:xfrm>
        </p:spPr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D04C2-DF0C-4F88-B871-0BFCCC6F1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8" b="23541"/>
          <a:stretch/>
        </p:blipFill>
        <p:spPr>
          <a:xfrm>
            <a:off x="4875567" y="5058061"/>
            <a:ext cx="7204082" cy="17283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9309C-1C5D-4EE9-A663-A487F075C9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2"/>
          <a:stretch/>
        </p:blipFill>
        <p:spPr>
          <a:xfrm>
            <a:off x="0" y="0"/>
            <a:ext cx="5025006" cy="3861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D177F-D083-4F00-A455-B45D27A192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9928" r="44129" b="3960"/>
          <a:stretch/>
        </p:blipFill>
        <p:spPr>
          <a:xfrm>
            <a:off x="5108896" y="0"/>
            <a:ext cx="3368712" cy="3349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12D46-AAD1-4399-94A4-34D4475D04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5026"/>
          <a:stretch/>
        </p:blipFill>
        <p:spPr>
          <a:xfrm>
            <a:off x="8627048" y="0"/>
            <a:ext cx="3530148" cy="4823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7D9110-81A2-4855-94E4-15A83A01540B}"/>
              </a:ext>
            </a:extLst>
          </p:cNvPr>
          <p:cNvSpPr txBox="1"/>
          <p:nvPr/>
        </p:nvSpPr>
        <p:spPr>
          <a:xfrm>
            <a:off x="125834" y="3861104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7315C-7870-466D-A6E1-D5CBE32096C1}"/>
              </a:ext>
            </a:extLst>
          </p:cNvPr>
          <p:cNvSpPr txBox="1"/>
          <p:nvPr/>
        </p:nvSpPr>
        <p:spPr>
          <a:xfrm>
            <a:off x="9176852" y="4756200"/>
            <a:ext cx="25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B3F19-C4F6-4114-8F57-2A7A47A16340}"/>
              </a:ext>
            </a:extLst>
          </p:cNvPr>
          <p:cNvSpPr txBox="1"/>
          <p:nvPr/>
        </p:nvSpPr>
        <p:spPr>
          <a:xfrm>
            <a:off x="5489195" y="3395553"/>
            <a:ext cx="19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56313-A194-4878-88DE-85434631F5B7}"/>
              </a:ext>
            </a:extLst>
          </p:cNvPr>
          <p:cNvSpPr txBox="1"/>
          <p:nvPr/>
        </p:nvSpPr>
        <p:spPr>
          <a:xfrm>
            <a:off x="3644125" y="4688729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</a:t>
            </a:r>
          </a:p>
        </p:txBody>
      </p:sp>
    </p:spTree>
    <p:extLst>
      <p:ext uri="{BB962C8B-B14F-4D97-AF65-F5344CB8AC3E}">
        <p14:creationId xmlns:p14="http://schemas.microsoft.com/office/powerpoint/2010/main" val="119755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5003-B389-4970-86EB-CB1BEAB5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F44F7-943F-4442-B434-8E36B37AB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30" y="174144"/>
            <a:ext cx="8995518" cy="43930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B3889-D706-44EB-835D-EECB19C2CB62}"/>
              </a:ext>
            </a:extLst>
          </p:cNvPr>
          <p:cNvSpPr txBox="1"/>
          <p:nvPr/>
        </p:nvSpPr>
        <p:spPr>
          <a:xfrm>
            <a:off x="4680612" y="4487332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50448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7025-4809-44B4-9791-6B44230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C4798-C172-46E5-901D-04C5F365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50" y="65046"/>
            <a:ext cx="3479439" cy="3980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53423-AB75-449F-927C-4862C42C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" y="391208"/>
            <a:ext cx="8417759" cy="365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EF6E0-E172-4936-9364-D5FFB1F371EC}"/>
              </a:ext>
            </a:extLst>
          </p:cNvPr>
          <p:cNvSpPr txBox="1"/>
          <p:nvPr/>
        </p:nvSpPr>
        <p:spPr>
          <a:xfrm>
            <a:off x="2424418" y="4027288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CRUD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BEDA7-F764-49AD-AE09-01BFE5353293}"/>
              </a:ext>
            </a:extLst>
          </p:cNvPr>
          <p:cNvSpPr txBox="1"/>
          <p:nvPr/>
        </p:nvSpPr>
        <p:spPr>
          <a:xfrm>
            <a:off x="8170878" y="4045395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implements changes made within the CRUD page</a:t>
            </a:r>
          </a:p>
        </p:txBody>
      </p:sp>
    </p:spTree>
    <p:extLst>
      <p:ext uri="{BB962C8B-B14F-4D97-AF65-F5344CB8AC3E}">
        <p14:creationId xmlns:p14="http://schemas.microsoft.com/office/powerpoint/2010/main" val="128545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0525-B7BF-4674-94C0-1E13470D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EC5A6-9401-47C4-98D8-370EB2C4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03" y="685800"/>
            <a:ext cx="5509419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0DF53-9550-4D09-A50A-09AB7BF4E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23" y="0"/>
            <a:ext cx="9092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0EF-A703-4114-A8EA-C6ED76E5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10AD3-E9D5-4362-9815-AF5D6B22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 r="12909" b="3258"/>
          <a:stretch/>
        </p:blipFill>
        <p:spPr>
          <a:xfrm>
            <a:off x="0" y="0"/>
            <a:ext cx="6343331" cy="3598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38BD8-902E-4D4D-B389-FD69A4D17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5" b="33660"/>
          <a:stretch/>
        </p:blipFill>
        <p:spPr>
          <a:xfrm>
            <a:off x="6453430" y="19877"/>
            <a:ext cx="5651883" cy="177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B4ED0-3A9A-411D-8DD0-311749B9FD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2" r="18625" b="7346"/>
          <a:stretch/>
        </p:blipFill>
        <p:spPr>
          <a:xfrm>
            <a:off x="6482562" y="2230925"/>
            <a:ext cx="5622751" cy="1931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EFAAB-9080-4AFC-88E4-FFAC8238CB05}"/>
              </a:ext>
            </a:extLst>
          </p:cNvPr>
          <p:cNvSpPr txBox="1"/>
          <p:nvPr/>
        </p:nvSpPr>
        <p:spPr>
          <a:xfrm>
            <a:off x="86687" y="3598877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80C2-7407-45A2-97A7-C0201BA8A4AC}"/>
              </a:ext>
            </a:extLst>
          </p:cNvPr>
          <p:cNvSpPr txBox="1"/>
          <p:nvPr/>
        </p:nvSpPr>
        <p:spPr>
          <a:xfrm>
            <a:off x="6589552" y="1777433"/>
            <a:ext cx="31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C737F-99D2-492C-B4A2-29221A3D27F3}"/>
              </a:ext>
            </a:extLst>
          </p:cNvPr>
          <p:cNvSpPr txBox="1"/>
          <p:nvPr/>
        </p:nvSpPr>
        <p:spPr>
          <a:xfrm>
            <a:off x="6482561" y="4224166"/>
            <a:ext cx="43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when unit testing was added</a:t>
            </a:r>
          </a:p>
        </p:txBody>
      </p:sp>
    </p:spTree>
    <p:extLst>
      <p:ext uri="{BB962C8B-B14F-4D97-AF65-F5344CB8AC3E}">
        <p14:creationId xmlns:p14="http://schemas.microsoft.com/office/powerpoint/2010/main" val="11281933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59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UFC Champion Rankings</vt:lpstr>
      <vt:lpstr>Contents</vt:lpstr>
      <vt:lpstr>Planning</vt:lpstr>
      <vt:lpstr>Spring</vt:lpstr>
      <vt:lpstr>Java</vt:lpstr>
      <vt:lpstr>Front-end</vt:lpstr>
      <vt:lpstr>Front-end</vt:lpstr>
      <vt:lpstr>Javascript</vt:lpstr>
      <vt:lpstr>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Champion Rankings</dc:title>
  <dc:creator>zach zloof</dc:creator>
  <cp:lastModifiedBy>zach zloof</cp:lastModifiedBy>
  <cp:revision>1</cp:revision>
  <dcterms:created xsi:type="dcterms:W3CDTF">2022-04-20T08:40:00Z</dcterms:created>
  <dcterms:modified xsi:type="dcterms:W3CDTF">2022-04-20T09:12:37Z</dcterms:modified>
</cp:coreProperties>
</file>