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7" r:id="rId8"/>
    <p:sldId id="262" r:id="rId9"/>
    <p:sldId id="261" r:id="rId10"/>
    <p:sldId id="263" r:id="rId11"/>
    <p:sldId id="268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7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84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9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79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1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233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2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1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1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7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4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4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38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27B9-EE1C-4555-BCB0-39A0239E2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UFC Champion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5794-6B46-4D69-B876-AE5942937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Cloud Native Project – By Zach Zloof</a:t>
            </a:r>
          </a:p>
        </p:txBody>
      </p:sp>
    </p:spTree>
    <p:extLst>
      <p:ext uri="{BB962C8B-B14F-4D97-AF65-F5344CB8AC3E}">
        <p14:creationId xmlns:p14="http://schemas.microsoft.com/office/powerpoint/2010/main" val="104425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0525-B7BF-4674-94C0-1E13470D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3867"/>
            <a:ext cx="8534400" cy="1507067"/>
          </a:xfrm>
        </p:spPr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EC5A6-9401-47C4-98D8-370EB2C4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82"/>
          <a:stretch/>
        </p:blipFill>
        <p:spPr>
          <a:xfrm>
            <a:off x="5343759" y="67113"/>
            <a:ext cx="3959632" cy="5233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0DF53-9550-4D09-A50A-09AB7BF4EB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r="34653"/>
          <a:stretch/>
        </p:blipFill>
        <p:spPr>
          <a:xfrm>
            <a:off x="234891" y="67113"/>
            <a:ext cx="4311941" cy="5233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A917E-9E01-4243-8DC1-30852388F546}"/>
              </a:ext>
            </a:extLst>
          </p:cNvPr>
          <p:cNvSpPr txBox="1"/>
          <p:nvPr/>
        </p:nvSpPr>
        <p:spPr>
          <a:xfrm>
            <a:off x="386968" y="5287884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DOMs for the CRUD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02DC1-540B-4D83-93EB-DE00C2D0CB31}"/>
              </a:ext>
            </a:extLst>
          </p:cNvPr>
          <p:cNvSpPr txBox="1"/>
          <p:nvPr/>
        </p:nvSpPr>
        <p:spPr>
          <a:xfrm>
            <a:off x="5330271" y="5280088"/>
            <a:ext cx="28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Basic functions for usage in script.js</a:t>
            </a:r>
          </a:p>
        </p:txBody>
      </p:sp>
    </p:spTree>
    <p:extLst>
      <p:ext uri="{BB962C8B-B14F-4D97-AF65-F5344CB8AC3E}">
        <p14:creationId xmlns:p14="http://schemas.microsoft.com/office/powerpoint/2010/main" val="19923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5E6B-0EAA-45DF-9AD6-F8006D22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B30C1-C310-47BD-8A22-7C5A196D0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210" b="41497"/>
          <a:stretch/>
        </p:blipFill>
        <p:spPr>
          <a:xfrm>
            <a:off x="237215" y="211162"/>
            <a:ext cx="3965669" cy="3162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0DC76-93A1-431D-B815-065B7370C3E1}"/>
              </a:ext>
            </a:extLst>
          </p:cNvPr>
          <p:cNvSpPr txBox="1"/>
          <p:nvPr/>
        </p:nvSpPr>
        <p:spPr>
          <a:xfrm>
            <a:off x="237215" y="3373684"/>
            <a:ext cx="28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 method, the rest are very similar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FD7C5-8C8D-4B23-B23E-D88837602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" r="52015" b="40823"/>
          <a:stretch/>
        </p:blipFill>
        <p:spPr>
          <a:xfrm>
            <a:off x="5218382" y="212004"/>
            <a:ext cx="4342726" cy="3180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3B2B96-EED0-4FEC-B140-791D2B247777}"/>
              </a:ext>
            </a:extLst>
          </p:cNvPr>
          <p:cNvSpPr txBox="1"/>
          <p:nvPr/>
        </p:nvSpPr>
        <p:spPr>
          <a:xfrm>
            <a:off x="5218382" y="3377029"/>
            <a:ext cx="28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implemented a ‘</a:t>
            </a:r>
            <a:r>
              <a:rPr lang="en-GB" dirty="0" err="1"/>
              <a:t>darkmode</a:t>
            </a:r>
            <a:r>
              <a:rPr lang="en-GB" dirty="0"/>
              <a:t>’ feature to my CRUD page</a:t>
            </a:r>
          </a:p>
        </p:txBody>
      </p:sp>
    </p:spTree>
    <p:extLst>
      <p:ext uri="{BB962C8B-B14F-4D97-AF65-F5344CB8AC3E}">
        <p14:creationId xmlns:p14="http://schemas.microsoft.com/office/powerpoint/2010/main" val="193794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6EAB2-8511-4A65-B571-E6D84642D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" r="41390" b="3364"/>
          <a:stretch/>
        </p:blipFill>
        <p:spPr>
          <a:xfrm>
            <a:off x="145033" y="84667"/>
            <a:ext cx="3648863" cy="457200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7DF1498-CAAE-4ADA-B039-91908CA6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FOR SECOND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4C847-7E37-43FA-AAFC-14484CC85ED3}"/>
              </a:ext>
            </a:extLst>
          </p:cNvPr>
          <p:cNvSpPr txBox="1"/>
          <p:nvPr/>
        </p:nvSpPr>
        <p:spPr>
          <a:xfrm>
            <a:off x="3793896" y="401936"/>
            <a:ext cx="692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structure was followed throughout the script, however </a:t>
            </a:r>
          </a:p>
          <a:p>
            <a:r>
              <a:rPr lang="en-GB" dirty="0"/>
              <a:t>I later realised the same functionality could be achieved by </a:t>
            </a:r>
          </a:p>
          <a:p>
            <a:r>
              <a:rPr lang="en-GB" dirty="0"/>
              <a:t>using a different HTTP request</a:t>
            </a:r>
          </a:p>
        </p:txBody>
      </p:sp>
    </p:spTree>
    <p:extLst>
      <p:ext uri="{BB962C8B-B14F-4D97-AF65-F5344CB8AC3E}">
        <p14:creationId xmlns:p14="http://schemas.microsoft.com/office/powerpoint/2010/main" val="272456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0EF-A703-4114-A8EA-C6ED76E5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10AD3-E9D5-4362-9815-AF5D6B22E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 r="12909" b="3258"/>
          <a:stretch/>
        </p:blipFill>
        <p:spPr>
          <a:xfrm>
            <a:off x="0" y="0"/>
            <a:ext cx="6343331" cy="35988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38BD8-902E-4D4D-B389-FD69A4D17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5" b="33660"/>
          <a:stretch/>
        </p:blipFill>
        <p:spPr>
          <a:xfrm>
            <a:off x="6453430" y="19877"/>
            <a:ext cx="5651883" cy="177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B4ED0-3A9A-411D-8DD0-311749B9FD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12" r="18625" b="7346"/>
          <a:stretch/>
        </p:blipFill>
        <p:spPr>
          <a:xfrm>
            <a:off x="6482562" y="2230925"/>
            <a:ext cx="5622751" cy="1931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EFAAB-9080-4AFC-88E4-FFAC8238CB05}"/>
              </a:ext>
            </a:extLst>
          </p:cNvPr>
          <p:cNvSpPr txBox="1"/>
          <p:nvPr/>
        </p:nvSpPr>
        <p:spPr>
          <a:xfrm>
            <a:off x="86687" y="3598877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Integration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80C2-7407-45A2-97A7-C0201BA8A4AC}"/>
              </a:ext>
            </a:extLst>
          </p:cNvPr>
          <p:cNvSpPr txBox="1"/>
          <p:nvPr/>
        </p:nvSpPr>
        <p:spPr>
          <a:xfrm>
            <a:off x="6589552" y="1777433"/>
            <a:ext cx="31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Integration testing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C737F-99D2-492C-B4A2-29221A3D27F3}"/>
              </a:ext>
            </a:extLst>
          </p:cNvPr>
          <p:cNvSpPr txBox="1"/>
          <p:nvPr/>
        </p:nvSpPr>
        <p:spPr>
          <a:xfrm>
            <a:off x="6482561" y="4224166"/>
            <a:ext cx="43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when unit testing was added</a:t>
            </a:r>
          </a:p>
        </p:txBody>
      </p:sp>
    </p:spTree>
    <p:extLst>
      <p:ext uri="{BB962C8B-B14F-4D97-AF65-F5344CB8AC3E}">
        <p14:creationId xmlns:p14="http://schemas.microsoft.com/office/powerpoint/2010/main" val="112819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A228-A697-48E7-83DA-BECA2E29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50CA-A8C5-4647-BB9C-79E5AF7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 – generally really enjoyed the project and feel that the majority of the project went well despite a few small hiccups</a:t>
            </a:r>
          </a:p>
          <a:p>
            <a:r>
              <a:rPr lang="en-GB" dirty="0"/>
              <a:t>What went bad – chrome compatibility and problems with naming additional functions in the repository</a:t>
            </a:r>
          </a:p>
          <a:p>
            <a:r>
              <a:rPr lang="en-GB" dirty="0"/>
              <a:t>What would I change – add some animation to the front end of the application, possibly additional methods for the CRUD such as delete-all which was planned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67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6E80-0A67-4909-BDF0-0D8706B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963B-540D-4545-AC19-D6544AA5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will be:</a:t>
            </a:r>
          </a:p>
          <a:p>
            <a:r>
              <a:rPr lang="en-GB" dirty="0"/>
              <a:t>showing you how the project was planned</a:t>
            </a:r>
          </a:p>
          <a:p>
            <a:r>
              <a:rPr lang="en-GB" dirty="0"/>
              <a:t>walking you through the back-end and front-end of the application showing you how it was done</a:t>
            </a:r>
          </a:p>
          <a:p>
            <a:r>
              <a:rPr lang="en-GB" dirty="0"/>
              <a:t>explaining the testing with results</a:t>
            </a:r>
          </a:p>
          <a:p>
            <a:r>
              <a:rPr lang="en-GB" dirty="0"/>
              <a:t>Giving a summary for the project</a:t>
            </a:r>
          </a:p>
          <a:p>
            <a:r>
              <a:rPr lang="en-GB" dirty="0"/>
              <a:t>Demonstrating a demo of the application</a:t>
            </a:r>
          </a:p>
          <a:p>
            <a:r>
              <a:rPr lang="en-GB" dirty="0"/>
              <a:t>Taking questions at the end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4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46CD-8AD8-43C1-A520-F53F61D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en-GB" dirty="0"/>
              <a:t>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2BD08-55F2-4800-9F73-DEB16BB9C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20666"/>
          <a:stretch/>
        </p:blipFill>
        <p:spPr>
          <a:xfrm>
            <a:off x="189816" y="170982"/>
            <a:ext cx="4992612" cy="36963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5B68E6-23B4-4B13-95BD-73E24D7B54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 r="8915" b="2606"/>
          <a:stretch/>
        </p:blipFill>
        <p:spPr>
          <a:xfrm>
            <a:off x="6028375" y="170981"/>
            <a:ext cx="4547459" cy="3696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2BA08C-4F1C-43FB-847E-C3F472B9F292}"/>
              </a:ext>
            </a:extLst>
          </p:cNvPr>
          <p:cNvSpPr txBox="1"/>
          <p:nvPr/>
        </p:nvSpPr>
        <p:spPr>
          <a:xfrm>
            <a:off x="189816" y="3867323"/>
            <a:ext cx="521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Jira to plan my project, splitting my work into 5 epics, 15 user stories and 20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30B2A-0F1D-4F56-823C-8E1F343646E8}"/>
              </a:ext>
            </a:extLst>
          </p:cNvPr>
          <p:cNvSpPr txBox="1"/>
          <p:nvPr/>
        </p:nvSpPr>
        <p:spPr>
          <a:xfrm>
            <a:off x="6028375" y="3867322"/>
            <a:ext cx="462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</a:t>
            </a:r>
            <a:r>
              <a:rPr lang="en-GB" dirty="0" err="1"/>
              <a:t>MosCow</a:t>
            </a:r>
            <a:r>
              <a:rPr lang="en-GB" dirty="0"/>
              <a:t>, prioritisation, story points as well as acceptance criteria where applicable</a:t>
            </a:r>
          </a:p>
        </p:txBody>
      </p:sp>
    </p:spTree>
    <p:extLst>
      <p:ext uri="{BB962C8B-B14F-4D97-AF65-F5344CB8AC3E}">
        <p14:creationId xmlns:p14="http://schemas.microsoft.com/office/powerpoint/2010/main" val="25511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087B-9838-421E-BC4F-809B1F56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en-GB" dirty="0"/>
              <a:t>Version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F0EA-57F3-40CB-BD21-4DC42C792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r="12814"/>
          <a:stretch/>
        </p:blipFill>
        <p:spPr>
          <a:xfrm>
            <a:off x="239282" y="121446"/>
            <a:ext cx="6208527" cy="4288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8816B-2270-42EA-8F00-2F8E0113F0F8}"/>
              </a:ext>
            </a:extLst>
          </p:cNvPr>
          <p:cNvSpPr txBox="1"/>
          <p:nvPr/>
        </p:nvSpPr>
        <p:spPr>
          <a:xfrm>
            <a:off x="239282" y="4374666"/>
            <a:ext cx="620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GitHub for my version control, and overall I used 10 different branches (8 features)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F8EAB-5661-445C-AC40-CD4C176D8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33139" r="37246" b="5023"/>
          <a:stretch/>
        </p:blipFill>
        <p:spPr>
          <a:xfrm>
            <a:off x="6722692" y="121446"/>
            <a:ext cx="5230026" cy="3204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5BB269-B928-454C-8C39-1278027709F2}"/>
              </a:ext>
            </a:extLst>
          </p:cNvPr>
          <p:cNvSpPr txBox="1"/>
          <p:nvPr/>
        </p:nvSpPr>
        <p:spPr>
          <a:xfrm>
            <a:off x="6722692" y="3343442"/>
            <a:ext cx="471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linked my GitHub with my Jira board, and with this made every commit a smart-commit which automatically comments on my Jira</a:t>
            </a:r>
          </a:p>
        </p:txBody>
      </p:sp>
    </p:spTree>
    <p:extLst>
      <p:ext uri="{BB962C8B-B14F-4D97-AF65-F5344CB8AC3E}">
        <p14:creationId xmlns:p14="http://schemas.microsoft.com/office/powerpoint/2010/main" val="15208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70AB-233A-45C3-B0C9-F5A9D403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5FDB9-400C-4917-BE2C-875115494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65"/>
          <a:stretch/>
        </p:blipFill>
        <p:spPr>
          <a:xfrm>
            <a:off x="3560398" y="170569"/>
            <a:ext cx="5071204" cy="4224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81AB7-31EF-4540-9C5E-0E16F905E00B}"/>
              </a:ext>
            </a:extLst>
          </p:cNvPr>
          <p:cNvSpPr txBox="1"/>
          <p:nvPr/>
        </p:nvSpPr>
        <p:spPr>
          <a:xfrm>
            <a:off x="3560398" y="4395053"/>
            <a:ext cx="50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Spring was used to create a REST API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277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999-3B3B-4010-869F-FF36212D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2" y="5198747"/>
            <a:ext cx="8534400" cy="1507067"/>
          </a:xfrm>
        </p:spPr>
        <p:txBody>
          <a:bodyPr/>
          <a:lstStyle/>
          <a:p>
            <a:r>
              <a:rPr lang="en-GB" dirty="0"/>
              <a:t>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D177F-D083-4F00-A455-B45D27A192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9928" r="44129" b="3960"/>
          <a:stretch/>
        </p:blipFill>
        <p:spPr>
          <a:xfrm>
            <a:off x="700990" y="80146"/>
            <a:ext cx="4710968" cy="4683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12D46-AAD1-4399-94A4-34D4475D0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 b="15026"/>
          <a:stretch/>
        </p:blipFill>
        <p:spPr>
          <a:xfrm>
            <a:off x="5932076" y="80146"/>
            <a:ext cx="3427497" cy="46834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2B3F19-C4F6-4114-8F57-2A7A47A16340}"/>
              </a:ext>
            </a:extLst>
          </p:cNvPr>
          <p:cNvSpPr txBox="1"/>
          <p:nvPr/>
        </p:nvSpPr>
        <p:spPr>
          <a:xfrm>
            <a:off x="642267" y="4763552"/>
            <a:ext cx="19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78300-CC92-41D8-92E0-F36B7AB4BB20}"/>
              </a:ext>
            </a:extLst>
          </p:cNvPr>
          <p:cNvSpPr txBox="1"/>
          <p:nvPr/>
        </p:nvSpPr>
        <p:spPr>
          <a:xfrm>
            <a:off x="5932076" y="4763552"/>
            <a:ext cx="25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service</a:t>
            </a:r>
          </a:p>
        </p:txBody>
      </p:sp>
    </p:spTree>
    <p:extLst>
      <p:ext uri="{BB962C8B-B14F-4D97-AF65-F5344CB8AC3E}">
        <p14:creationId xmlns:p14="http://schemas.microsoft.com/office/powerpoint/2010/main" val="119755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4C82-C852-48E5-903F-09C60D35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DE3E-F614-4D74-96B7-389F2EA1E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2"/>
          <a:stretch/>
        </p:blipFill>
        <p:spPr>
          <a:xfrm>
            <a:off x="34507" y="94304"/>
            <a:ext cx="5226986" cy="4016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35D7B-FCFB-490B-90FE-F731D36A7F44}"/>
              </a:ext>
            </a:extLst>
          </p:cNvPr>
          <p:cNvSpPr txBox="1"/>
          <p:nvPr/>
        </p:nvSpPr>
        <p:spPr>
          <a:xfrm>
            <a:off x="34507" y="4118000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controller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E0A05A4-3A53-40A7-B293-D525D0A3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8" r="11655" b="23541"/>
          <a:stretch/>
        </p:blipFill>
        <p:spPr>
          <a:xfrm>
            <a:off x="5703312" y="94304"/>
            <a:ext cx="6054781" cy="16442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C5C169-6110-488D-A524-59FBD8806033}"/>
              </a:ext>
            </a:extLst>
          </p:cNvPr>
          <p:cNvSpPr txBox="1"/>
          <p:nvPr/>
        </p:nvSpPr>
        <p:spPr>
          <a:xfrm>
            <a:off x="5703311" y="1759211"/>
            <a:ext cx="605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repository originally, this caused problems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5FD69-2422-493B-92C4-793FB22B07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 b="57827"/>
          <a:stretch/>
        </p:blipFill>
        <p:spPr>
          <a:xfrm>
            <a:off x="5703312" y="2484605"/>
            <a:ext cx="6054780" cy="1140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FD5C93-FDD8-469E-BA60-73983DFEA19E}"/>
              </a:ext>
            </a:extLst>
          </p:cNvPr>
          <p:cNvSpPr txBox="1"/>
          <p:nvPr/>
        </p:nvSpPr>
        <p:spPr>
          <a:xfrm>
            <a:off x="5703310" y="3625509"/>
            <a:ext cx="605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repository after it was fixed</a:t>
            </a:r>
          </a:p>
        </p:txBody>
      </p:sp>
    </p:spTree>
    <p:extLst>
      <p:ext uri="{BB962C8B-B14F-4D97-AF65-F5344CB8AC3E}">
        <p14:creationId xmlns:p14="http://schemas.microsoft.com/office/powerpoint/2010/main" val="198380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5003-B389-4970-86EB-CB1BEAB5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F44F7-943F-4442-B434-8E36B37AB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30" y="174144"/>
            <a:ext cx="8995518" cy="43930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B3889-D706-44EB-835D-EECB19C2CB62}"/>
              </a:ext>
            </a:extLst>
          </p:cNvPr>
          <p:cNvSpPr txBox="1"/>
          <p:nvPr/>
        </p:nvSpPr>
        <p:spPr>
          <a:xfrm>
            <a:off x="4680612" y="4487332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350448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7025-4809-44B4-9791-6B44230C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C4798-C172-46E5-901D-04C5F365C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50" y="65046"/>
            <a:ext cx="3479439" cy="3980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53423-AB75-449F-927C-4862C42C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" y="65046"/>
            <a:ext cx="8417759" cy="398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EF6E0-E172-4936-9364-D5FFB1F371EC}"/>
              </a:ext>
            </a:extLst>
          </p:cNvPr>
          <p:cNvSpPr txBox="1"/>
          <p:nvPr/>
        </p:nvSpPr>
        <p:spPr>
          <a:xfrm>
            <a:off x="2424418" y="4027288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CRUD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BEDA7-F764-49AD-AE09-01BFE5353293}"/>
              </a:ext>
            </a:extLst>
          </p:cNvPr>
          <p:cNvSpPr txBox="1"/>
          <p:nvPr/>
        </p:nvSpPr>
        <p:spPr>
          <a:xfrm>
            <a:off x="8170878" y="4045395"/>
            <a:ext cx="28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page implements changes made within the CRUD page</a:t>
            </a:r>
          </a:p>
        </p:txBody>
      </p:sp>
    </p:spTree>
    <p:extLst>
      <p:ext uri="{BB962C8B-B14F-4D97-AF65-F5344CB8AC3E}">
        <p14:creationId xmlns:p14="http://schemas.microsoft.com/office/powerpoint/2010/main" val="12854515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340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UFC Champion Rankings</vt:lpstr>
      <vt:lpstr>Contents</vt:lpstr>
      <vt:lpstr>Planning</vt:lpstr>
      <vt:lpstr>Version control</vt:lpstr>
      <vt:lpstr>Spring</vt:lpstr>
      <vt:lpstr>Java</vt:lpstr>
      <vt:lpstr>java</vt:lpstr>
      <vt:lpstr>Front-end</vt:lpstr>
      <vt:lpstr>Front-end</vt:lpstr>
      <vt:lpstr>Javascript</vt:lpstr>
      <vt:lpstr>javascript</vt:lpstr>
      <vt:lpstr>JAVASCRIPT FOR SECOND PAGE</vt:lpstr>
      <vt:lpstr>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Champion Rankings</dc:title>
  <dc:creator>zach zloof</dc:creator>
  <cp:lastModifiedBy>zach zloof</cp:lastModifiedBy>
  <cp:revision>3</cp:revision>
  <dcterms:created xsi:type="dcterms:W3CDTF">2022-04-20T08:40:00Z</dcterms:created>
  <dcterms:modified xsi:type="dcterms:W3CDTF">2022-04-20T12:00:28Z</dcterms:modified>
</cp:coreProperties>
</file>