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0" r:id="rId6"/>
    <p:sldId id="263" r:id="rId7"/>
    <p:sldId id="259" r:id="rId8"/>
    <p:sldId id="272" r:id="rId9"/>
    <p:sldId id="261" r:id="rId10"/>
    <p:sldId id="262" r:id="rId11"/>
    <p:sldId id="264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0EB7-A97D-4F3C-88B6-E8C8D5B5F068}" v="33" dt="2024-10-02T20:29:18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ch, Zachary (Zack)" userId="8acfefff-4ebf-4803-a187-1c9532fff7cb" providerId="ADAL" clId="{64640EB7-A97D-4F3C-88B6-E8C8D5B5F068}"/>
    <pc:docChg chg="undo custSel addSld delSld modSld sldOrd">
      <pc:chgData name="Kirsch, Zachary (Zack)" userId="8acfefff-4ebf-4803-a187-1c9532fff7cb" providerId="ADAL" clId="{64640EB7-A97D-4F3C-88B6-E8C8D5B5F068}" dt="2024-10-02T20:34:28.095" v="3631" actId="20577"/>
      <pc:docMkLst>
        <pc:docMk/>
      </pc:docMkLst>
      <pc:sldChg chg="addSp delSp modSp mod">
        <pc:chgData name="Kirsch, Zachary (Zack)" userId="8acfefff-4ebf-4803-a187-1c9532fff7cb" providerId="ADAL" clId="{64640EB7-A97D-4F3C-88B6-E8C8D5B5F068}" dt="2024-10-02T17:17:50.459" v="1341" actId="20577"/>
        <pc:sldMkLst>
          <pc:docMk/>
          <pc:sldMk cId="3755340573" sldId="257"/>
        </pc:sldMkLst>
        <pc:spChg chg="mod">
          <ac:chgData name="Kirsch, Zachary (Zack)" userId="8acfefff-4ebf-4803-a187-1c9532fff7cb" providerId="ADAL" clId="{64640EB7-A97D-4F3C-88B6-E8C8D5B5F068}" dt="2024-10-02T16:28:11.940" v="532" actId="20577"/>
          <ac:spMkLst>
            <pc:docMk/>
            <pc:sldMk cId="3755340573" sldId="257"/>
            <ac:spMk id="2" creationId="{73B42ADC-D7A5-F4CC-242F-30EC8DCE66FF}"/>
          </ac:spMkLst>
        </pc:spChg>
        <pc:spChg chg="mod">
          <ac:chgData name="Kirsch, Zachary (Zack)" userId="8acfefff-4ebf-4803-a187-1c9532fff7cb" providerId="ADAL" clId="{64640EB7-A97D-4F3C-88B6-E8C8D5B5F068}" dt="2024-10-02T17:17:50.459" v="1341" actId="20577"/>
          <ac:spMkLst>
            <pc:docMk/>
            <pc:sldMk cId="3755340573" sldId="257"/>
            <ac:spMk id="3" creationId="{B436846E-35A8-7C52-E11E-030AE5BA76F1}"/>
          </ac:spMkLst>
        </pc:spChg>
        <pc:picChg chg="add del mod">
          <ac:chgData name="Kirsch, Zachary (Zack)" userId="8acfefff-4ebf-4803-a187-1c9532fff7cb" providerId="ADAL" clId="{64640EB7-A97D-4F3C-88B6-E8C8D5B5F068}" dt="2024-10-02T16:45:55.947" v="574" actId="478"/>
          <ac:picMkLst>
            <pc:docMk/>
            <pc:sldMk cId="3755340573" sldId="257"/>
            <ac:picMk id="5" creationId="{CDA96D62-22E2-5228-DBB0-4D37A249C732}"/>
          </ac:picMkLst>
        </pc:picChg>
        <pc:picChg chg="add mod">
          <ac:chgData name="Kirsch, Zachary (Zack)" userId="8acfefff-4ebf-4803-a187-1c9532fff7cb" providerId="ADAL" clId="{64640EB7-A97D-4F3C-88B6-E8C8D5B5F068}" dt="2024-10-02T16:58:02.812" v="956" actId="1076"/>
          <ac:picMkLst>
            <pc:docMk/>
            <pc:sldMk cId="3755340573" sldId="257"/>
            <ac:picMk id="6" creationId="{04372A6D-6819-6535-A1BD-14D666366C54}"/>
          </ac:picMkLst>
        </pc:picChg>
        <pc:picChg chg="add del mod">
          <ac:chgData name="Kirsch, Zachary (Zack)" userId="8acfefff-4ebf-4803-a187-1c9532fff7cb" providerId="ADAL" clId="{64640EB7-A97D-4F3C-88B6-E8C8D5B5F068}" dt="2024-10-02T14:51:28.326" v="11" actId="478"/>
          <ac:picMkLst>
            <pc:docMk/>
            <pc:sldMk cId="3755340573" sldId="257"/>
            <ac:picMk id="7" creationId="{87F3156C-88CA-4AF9-EC87-31D5B85BB8F6}"/>
          </ac:picMkLst>
        </pc:picChg>
      </pc:sldChg>
      <pc:sldChg chg="addSp modSp new mod">
        <pc:chgData name="Kirsch, Zachary (Zack)" userId="8acfefff-4ebf-4803-a187-1c9532fff7cb" providerId="ADAL" clId="{64640EB7-A97D-4F3C-88B6-E8C8D5B5F068}" dt="2024-10-02T16:51:25.528" v="612" actId="20577"/>
        <pc:sldMkLst>
          <pc:docMk/>
          <pc:sldMk cId="3770524006" sldId="258"/>
        </pc:sldMkLst>
        <pc:spChg chg="mod">
          <ac:chgData name="Kirsch, Zachary (Zack)" userId="8acfefff-4ebf-4803-a187-1c9532fff7cb" providerId="ADAL" clId="{64640EB7-A97D-4F3C-88B6-E8C8D5B5F068}" dt="2024-10-02T16:51:25.528" v="612" actId="20577"/>
          <ac:spMkLst>
            <pc:docMk/>
            <pc:sldMk cId="3770524006" sldId="258"/>
            <ac:spMk id="2" creationId="{D2B1AFCD-FB6E-6416-0BB2-2847EDE3B29F}"/>
          </ac:spMkLst>
        </pc:spChg>
        <pc:spChg chg="mod">
          <ac:chgData name="Kirsch, Zachary (Zack)" userId="8acfefff-4ebf-4803-a187-1c9532fff7cb" providerId="ADAL" clId="{64640EB7-A97D-4F3C-88B6-E8C8D5B5F068}" dt="2024-10-02T16:27:42.993" v="490" actId="20577"/>
          <ac:spMkLst>
            <pc:docMk/>
            <pc:sldMk cId="3770524006" sldId="258"/>
            <ac:spMk id="3" creationId="{21718222-AC53-5DDE-C560-50603E241DB8}"/>
          </ac:spMkLst>
        </pc:spChg>
        <pc:picChg chg="add mod">
          <ac:chgData name="Kirsch, Zachary (Zack)" userId="8acfefff-4ebf-4803-a187-1c9532fff7cb" providerId="ADAL" clId="{64640EB7-A97D-4F3C-88B6-E8C8D5B5F068}" dt="2024-10-02T14:51:22.727" v="8" actId="1076"/>
          <ac:picMkLst>
            <pc:docMk/>
            <pc:sldMk cId="3770524006" sldId="258"/>
            <ac:picMk id="5" creationId="{8FF606E5-2357-AD05-FC65-B7C31386A65E}"/>
          </ac:picMkLst>
        </pc:picChg>
      </pc:sldChg>
      <pc:sldChg chg="addSp modSp new mod">
        <pc:chgData name="Kirsch, Zachary (Zack)" userId="8acfefff-4ebf-4803-a187-1c9532fff7cb" providerId="ADAL" clId="{64640EB7-A97D-4F3C-88B6-E8C8D5B5F068}" dt="2024-10-02T20:25:41.775" v="2795" actId="20577"/>
        <pc:sldMkLst>
          <pc:docMk/>
          <pc:sldMk cId="2474912431" sldId="259"/>
        </pc:sldMkLst>
        <pc:spChg chg="mod">
          <ac:chgData name="Kirsch, Zachary (Zack)" userId="8acfefff-4ebf-4803-a187-1c9532fff7cb" providerId="ADAL" clId="{64640EB7-A97D-4F3C-88B6-E8C8D5B5F068}" dt="2024-10-02T16:57:11.115" v="918" actId="20577"/>
          <ac:spMkLst>
            <pc:docMk/>
            <pc:sldMk cId="2474912431" sldId="259"/>
            <ac:spMk id="2" creationId="{88306D23-0DE2-0EDD-D8FD-EE0DF3A8B1E3}"/>
          </ac:spMkLst>
        </pc:spChg>
        <pc:spChg chg="mod">
          <ac:chgData name="Kirsch, Zachary (Zack)" userId="8acfefff-4ebf-4803-a187-1c9532fff7cb" providerId="ADAL" clId="{64640EB7-A97D-4F3C-88B6-E8C8D5B5F068}" dt="2024-10-02T20:25:41.775" v="2795" actId="20577"/>
          <ac:spMkLst>
            <pc:docMk/>
            <pc:sldMk cId="2474912431" sldId="259"/>
            <ac:spMk id="3" creationId="{4CD796B5-CEBD-9E54-01D3-0233D868ED86}"/>
          </ac:spMkLst>
        </pc:spChg>
        <pc:picChg chg="add mod">
          <ac:chgData name="Kirsch, Zachary (Zack)" userId="8acfefff-4ebf-4803-a187-1c9532fff7cb" providerId="ADAL" clId="{64640EB7-A97D-4F3C-88B6-E8C8D5B5F068}" dt="2024-10-02T14:51:57.040" v="14" actId="1076"/>
          <ac:picMkLst>
            <pc:docMk/>
            <pc:sldMk cId="2474912431" sldId="259"/>
            <ac:picMk id="5" creationId="{839DC951-38E4-A3B9-D5DA-3475805A4492}"/>
          </ac:picMkLst>
        </pc:picChg>
      </pc:sldChg>
      <pc:sldChg chg="addSp delSp modSp new mod ord">
        <pc:chgData name="Kirsch, Zachary (Zack)" userId="8acfefff-4ebf-4803-a187-1c9532fff7cb" providerId="ADAL" clId="{64640EB7-A97D-4F3C-88B6-E8C8D5B5F068}" dt="2024-10-02T16:58:32.557" v="961" actId="1076"/>
        <pc:sldMkLst>
          <pc:docMk/>
          <pc:sldMk cId="2314966597" sldId="260"/>
        </pc:sldMkLst>
        <pc:spChg chg="mod">
          <ac:chgData name="Kirsch, Zachary (Zack)" userId="8acfefff-4ebf-4803-a187-1c9532fff7cb" providerId="ADAL" clId="{64640EB7-A97D-4F3C-88B6-E8C8D5B5F068}" dt="2024-10-02T16:51:54.389" v="708" actId="20577"/>
          <ac:spMkLst>
            <pc:docMk/>
            <pc:sldMk cId="2314966597" sldId="260"/>
            <ac:spMk id="2" creationId="{6449EFF9-E6F0-0656-9A79-F6848D921DC4}"/>
          </ac:spMkLst>
        </pc:spChg>
        <pc:spChg chg="mod">
          <ac:chgData name="Kirsch, Zachary (Zack)" userId="8acfefff-4ebf-4803-a187-1c9532fff7cb" providerId="ADAL" clId="{64640EB7-A97D-4F3C-88B6-E8C8D5B5F068}" dt="2024-10-02T16:58:30.504" v="960" actId="20577"/>
          <ac:spMkLst>
            <pc:docMk/>
            <pc:sldMk cId="2314966597" sldId="260"/>
            <ac:spMk id="3" creationId="{45B6187A-68D1-D37E-2432-BBDA40D6E478}"/>
          </ac:spMkLst>
        </pc:spChg>
        <pc:picChg chg="add del mod">
          <ac:chgData name="Kirsch, Zachary (Zack)" userId="8acfefff-4ebf-4803-a187-1c9532fff7cb" providerId="ADAL" clId="{64640EB7-A97D-4F3C-88B6-E8C8D5B5F068}" dt="2024-10-02T16:58:25.318" v="958" actId="478"/>
          <ac:picMkLst>
            <pc:docMk/>
            <pc:sldMk cId="2314966597" sldId="260"/>
            <ac:picMk id="5" creationId="{BDB031FE-DE73-0664-BEC8-35887DB88511}"/>
          </ac:picMkLst>
        </pc:picChg>
        <pc:picChg chg="add mod">
          <ac:chgData name="Kirsch, Zachary (Zack)" userId="8acfefff-4ebf-4803-a187-1c9532fff7cb" providerId="ADAL" clId="{64640EB7-A97D-4F3C-88B6-E8C8D5B5F068}" dt="2024-10-02T16:58:28.812" v="959" actId="1076"/>
          <ac:picMkLst>
            <pc:docMk/>
            <pc:sldMk cId="2314966597" sldId="260"/>
            <ac:picMk id="6" creationId="{5CFE5729-8C32-393B-94F0-5759305F4AE9}"/>
          </ac:picMkLst>
        </pc:picChg>
        <pc:picChg chg="add mod">
          <ac:chgData name="Kirsch, Zachary (Zack)" userId="8acfefff-4ebf-4803-a187-1c9532fff7cb" providerId="ADAL" clId="{64640EB7-A97D-4F3C-88B6-E8C8D5B5F068}" dt="2024-10-02T16:58:32.557" v="961" actId="1076"/>
          <ac:picMkLst>
            <pc:docMk/>
            <pc:sldMk cId="2314966597" sldId="260"/>
            <ac:picMk id="7" creationId="{E1A12B09-176C-9802-7D6E-81030EA52CAA}"/>
          </ac:picMkLst>
        </pc:picChg>
      </pc:sldChg>
      <pc:sldChg chg="addSp delSp modSp new mod">
        <pc:chgData name="Kirsch, Zachary (Zack)" userId="8acfefff-4ebf-4803-a187-1c9532fff7cb" providerId="ADAL" clId="{64640EB7-A97D-4F3C-88B6-E8C8D5B5F068}" dt="2024-10-02T16:56:50.456" v="870" actId="20577"/>
        <pc:sldMkLst>
          <pc:docMk/>
          <pc:sldMk cId="1540473591" sldId="261"/>
        </pc:sldMkLst>
        <pc:spChg chg="mod">
          <ac:chgData name="Kirsch, Zachary (Zack)" userId="8acfefff-4ebf-4803-a187-1c9532fff7cb" providerId="ADAL" clId="{64640EB7-A97D-4F3C-88B6-E8C8D5B5F068}" dt="2024-10-02T16:56:50.456" v="870" actId="20577"/>
          <ac:spMkLst>
            <pc:docMk/>
            <pc:sldMk cId="1540473591" sldId="261"/>
            <ac:spMk id="2" creationId="{674A316F-D031-F175-7EE7-3AB892DC7C57}"/>
          </ac:spMkLst>
        </pc:spChg>
        <pc:spChg chg="del">
          <ac:chgData name="Kirsch, Zachary (Zack)" userId="8acfefff-4ebf-4803-a187-1c9532fff7cb" providerId="ADAL" clId="{64640EB7-A97D-4F3C-88B6-E8C8D5B5F068}" dt="2024-10-02T15:08:35.953" v="46" actId="478"/>
          <ac:spMkLst>
            <pc:docMk/>
            <pc:sldMk cId="1540473591" sldId="261"/>
            <ac:spMk id="3" creationId="{4AECDF23-7BA9-DA37-6D30-6A190A127AD6}"/>
          </ac:spMkLst>
        </pc:spChg>
        <pc:spChg chg="add mod">
          <ac:chgData name="Kirsch, Zachary (Zack)" userId="8acfefff-4ebf-4803-a187-1c9532fff7cb" providerId="ADAL" clId="{64640EB7-A97D-4F3C-88B6-E8C8D5B5F068}" dt="2024-10-02T16:54:47.028" v="813" actId="1076"/>
          <ac:spMkLst>
            <pc:docMk/>
            <pc:sldMk cId="1540473591" sldId="261"/>
            <ac:spMk id="6" creationId="{C9EBB945-9290-42DA-68CA-C2B39AA33E4C}"/>
          </ac:spMkLst>
        </pc:spChg>
        <pc:spChg chg="add del mod">
          <ac:chgData name="Kirsch, Zachary (Zack)" userId="8acfefff-4ebf-4803-a187-1c9532fff7cb" providerId="ADAL" clId="{64640EB7-A97D-4F3C-88B6-E8C8D5B5F068}" dt="2024-10-02T15:09:01.110" v="52" actId="478"/>
          <ac:spMkLst>
            <pc:docMk/>
            <pc:sldMk cId="1540473591" sldId="261"/>
            <ac:spMk id="7" creationId="{615A0F5F-84AF-CCBB-AF94-104BD605CC93}"/>
          </ac:spMkLst>
        </pc:spChg>
        <pc:spChg chg="add mod">
          <ac:chgData name="Kirsch, Zachary (Zack)" userId="8acfefff-4ebf-4803-a187-1c9532fff7cb" providerId="ADAL" clId="{64640EB7-A97D-4F3C-88B6-E8C8D5B5F068}" dt="2024-10-02T16:54:47.028" v="813" actId="1076"/>
          <ac:spMkLst>
            <pc:docMk/>
            <pc:sldMk cId="1540473591" sldId="261"/>
            <ac:spMk id="8" creationId="{1FFBA477-3E47-6E9C-8427-EF169CA4AA18}"/>
          </ac:spMkLst>
        </pc:spChg>
        <pc:spChg chg="add mod">
          <ac:chgData name="Kirsch, Zachary (Zack)" userId="8acfefff-4ebf-4803-a187-1c9532fff7cb" providerId="ADAL" clId="{64640EB7-A97D-4F3C-88B6-E8C8D5B5F068}" dt="2024-10-02T16:54:47.028" v="813" actId="1076"/>
          <ac:spMkLst>
            <pc:docMk/>
            <pc:sldMk cId="1540473591" sldId="261"/>
            <ac:spMk id="9" creationId="{2BFE5151-D883-4583-8A0A-F90F5A26A7E0}"/>
          </ac:spMkLst>
        </pc:spChg>
        <pc:spChg chg="add mod">
          <ac:chgData name="Kirsch, Zachary (Zack)" userId="8acfefff-4ebf-4803-a187-1c9532fff7cb" providerId="ADAL" clId="{64640EB7-A97D-4F3C-88B6-E8C8D5B5F068}" dt="2024-10-02T16:54:47.028" v="813" actId="1076"/>
          <ac:spMkLst>
            <pc:docMk/>
            <pc:sldMk cId="1540473591" sldId="261"/>
            <ac:spMk id="10" creationId="{4BC5C83A-DA39-A0EE-8FC8-7C3A1DA2657C}"/>
          </ac:spMkLst>
        </pc:spChg>
        <pc:picChg chg="add mod">
          <ac:chgData name="Kirsch, Zachary (Zack)" userId="8acfefff-4ebf-4803-a187-1c9532fff7cb" providerId="ADAL" clId="{64640EB7-A97D-4F3C-88B6-E8C8D5B5F068}" dt="2024-10-02T16:54:47.028" v="813" actId="1076"/>
          <ac:picMkLst>
            <pc:docMk/>
            <pc:sldMk cId="1540473591" sldId="261"/>
            <ac:picMk id="5" creationId="{795618B9-B5EC-23A4-BEF9-D3478660A0BB}"/>
          </ac:picMkLst>
        </pc:picChg>
        <pc:cxnChg chg="add mod">
          <ac:chgData name="Kirsch, Zachary (Zack)" userId="8acfefff-4ebf-4803-a187-1c9532fff7cb" providerId="ADAL" clId="{64640EB7-A97D-4F3C-88B6-E8C8D5B5F068}" dt="2024-10-02T16:54:47.028" v="813" actId="1076"/>
          <ac:cxnSpMkLst>
            <pc:docMk/>
            <pc:sldMk cId="1540473591" sldId="261"/>
            <ac:cxnSpMk id="12" creationId="{21F5667B-1DA0-E369-CC9A-B05B56CEBE05}"/>
          </ac:cxnSpMkLst>
        </pc:cxnChg>
        <pc:cxnChg chg="add mod">
          <ac:chgData name="Kirsch, Zachary (Zack)" userId="8acfefff-4ebf-4803-a187-1c9532fff7cb" providerId="ADAL" clId="{64640EB7-A97D-4F3C-88B6-E8C8D5B5F068}" dt="2024-10-02T16:54:47.028" v="813" actId="1076"/>
          <ac:cxnSpMkLst>
            <pc:docMk/>
            <pc:sldMk cId="1540473591" sldId="261"/>
            <ac:cxnSpMk id="13" creationId="{1DB2B4C4-581D-12C6-5F2A-4ED881AE62BA}"/>
          </ac:cxnSpMkLst>
        </pc:cxnChg>
      </pc:sldChg>
      <pc:sldChg chg="addSp delSp modSp new mod">
        <pc:chgData name="Kirsch, Zachary (Zack)" userId="8acfefff-4ebf-4803-a187-1c9532fff7cb" providerId="ADAL" clId="{64640EB7-A97D-4F3C-88B6-E8C8D5B5F068}" dt="2024-10-02T20:34:28.095" v="3631" actId="20577"/>
        <pc:sldMkLst>
          <pc:docMk/>
          <pc:sldMk cId="1199186065" sldId="262"/>
        </pc:sldMkLst>
        <pc:spChg chg="mod">
          <ac:chgData name="Kirsch, Zachary (Zack)" userId="8acfefff-4ebf-4803-a187-1c9532fff7cb" providerId="ADAL" clId="{64640EB7-A97D-4F3C-88B6-E8C8D5B5F068}" dt="2024-10-02T16:56:58.908" v="894" actId="20577"/>
          <ac:spMkLst>
            <pc:docMk/>
            <pc:sldMk cId="1199186065" sldId="262"/>
            <ac:spMk id="2" creationId="{AC1C7C4A-8103-683D-698D-F9FC4954E3C4}"/>
          </ac:spMkLst>
        </pc:spChg>
        <pc:spChg chg="del">
          <ac:chgData name="Kirsch, Zachary (Zack)" userId="8acfefff-4ebf-4803-a187-1c9532fff7cb" providerId="ADAL" clId="{64640EB7-A97D-4F3C-88B6-E8C8D5B5F068}" dt="2024-10-02T15:10:54.295" v="135" actId="478"/>
          <ac:spMkLst>
            <pc:docMk/>
            <pc:sldMk cId="1199186065" sldId="262"/>
            <ac:spMk id="3" creationId="{8DA53A20-7F48-E56E-847D-D36E6DD7E335}"/>
          </ac:spMkLst>
        </pc:spChg>
        <pc:spChg chg="add mod">
          <ac:chgData name="Kirsch, Zachary (Zack)" userId="8acfefff-4ebf-4803-a187-1c9532fff7cb" providerId="ADAL" clId="{64640EB7-A97D-4F3C-88B6-E8C8D5B5F068}" dt="2024-10-02T17:40:56.265" v="2244" actId="1076"/>
          <ac:spMkLst>
            <pc:docMk/>
            <pc:sldMk cId="1199186065" sldId="262"/>
            <ac:spMk id="3" creationId="{CFAA916C-C9E9-0186-8F3E-49F01DD078A1}"/>
          </ac:spMkLst>
        </pc:spChg>
        <pc:spChg chg="add mod">
          <ac:chgData name="Kirsch, Zachary (Zack)" userId="8acfefff-4ebf-4803-a187-1c9532fff7cb" providerId="ADAL" clId="{64640EB7-A97D-4F3C-88B6-E8C8D5B5F068}" dt="2024-10-02T20:34:14.845" v="3618" actId="20577"/>
          <ac:spMkLst>
            <pc:docMk/>
            <pc:sldMk cId="1199186065" sldId="262"/>
            <ac:spMk id="4" creationId="{EA05923E-274C-2E9D-B579-22BA650AA60A}"/>
          </ac:spMkLst>
        </pc:spChg>
        <pc:spChg chg="add del mod">
          <ac:chgData name="Kirsch, Zachary (Zack)" userId="8acfefff-4ebf-4803-a187-1c9532fff7cb" providerId="ADAL" clId="{64640EB7-A97D-4F3C-88B6-E8C8D5B5F068}" dt="2024-10-02T15:29:02.592" v="308" actId="478"/>
          <ac:spMkLst>
            <pc:docMk/>
            <pc:sldMk cId="1199186065" sldId="262"/>
            <ac:spMk id="6" creationId="{BF71E0CA-6F35-6F39-D6D1-9FA6D45A355C}"/>
          </ac:spMkLst>
        </pc:spChg>
        <pc:spChg chg="add del mod">
          <ac:chgData name="Kirsch, Zachary (Zack)" userId="8acfefff-4ebf-4803-a187-1c9532fff7cb" providerId="ADAL" clId="{64640EB7-A97D-4F3C-88B6-E8C8D5B5F068}" dt="2024-10-02T15:29:06.564" v="311" actId="478"/>
          <ac:spMkLst>
            <pc:docMk/>
            <pc:sldMk cId="1199186065" sldId="262"/>
            <ac:spMk id="7" creationId="{D5EDDAEC-B843-6A25-C1EB-2DDEF060D53C}"/>
          </ac:spMkLst>
        </pc:spChg>
        <pc:spChg chg="add mod">
          <ac:chgData name="Kirsch, Zachary (Zack)" userId="8acfefff-4ebf-4803-a187-1c9532fff7cb" providerId="ADAL" clId="{64640EB7-A97D-4F3C-88B6-E8C8D5B5F068}" dt="2024-10-02T15:11:04.508" v="139"/>
          <ac:spMkLst>
            <pc:docMk/>
            <pc:sldMk cId="1199186065" sldId="262"/>
            <ac:spMk id="12" creationId="{7BB86FBA-47E3-9675-1E00-3A1E14A69D86}"/>
          </ac:spMkLst>
        </pc:spChg>
        <pc:spChg chg="add del mod">
          <ac:chgData name="Kirsch, Zachary (Zack)" userId="8acfefff-4ebf-4803-a187-1c9532fff7cb" providerId="ADAL" clId="{64640EB7-A97D-4F3C-88B6-E8C8D5B5F068}" dt="2024-10-02T15:29:10.051" v="315" actId="478"/>
          <ac:spMkLst>
            <pc:docMk/>
            <pc:sldMk cId="1199186065" sldId="262"/>
            <ac:spMk id="13" creationId="{D58D9BDB-0BDB-70D5-AFCE-F7C6D367A075}"/>
          </ac:spMkLst>
        </pc:spChg>
        <pc:spChg chg="add del mod">
          <ac:chgData name="Kirsch, Zachary (Zack)" userId="8acfefff-4ebf-4803-a187-1c9532fff7cb" providerId="ADAL" clId="{64640EB7-A97D-4F3C-88B6-E8C8D5B5F068}" dt="2024-10-02T15:29:08.063" v="313" actId="478"/>
          <ac:spMkLst>
            <pc:docMk/>
            <pc:sldMk cId="1199186065" sldId="262"/>
            <ac:spMk id="14" creationId="{690FDE86-ADA4-AAF9-81FE-6C155EAC47AA}"/>
          </ac:spMkLst>
        </pc:spChg>
        <pc:spChg chg="add mod">
          <ac:chgData name="Kirsch, Zachary (Zack)" userId="8acfefff-4ebf-4803-a187-1c9532fff7cb" providerId="ADAL" clId="{64640EB7-A97D-4F3C-88B6-E8C8D5B5F068}" dt="2024-10-02T17:41:57.236" v="2280" actId="208"/>
          <ac:spMkLst>
            <pc:docMk/>
            <pc:sldMk cId="1199186065" sldId="262"/>
            <ac:spMk id="19" creationId="{E1FE7C41-CBB6-B48B-E85B-888737040CBB}"/>
          </ac:spMkLst>
        </pc:spChg>
        <pc:spChg chg="add mod">
          <ac:chgData name="Kirsch, Zachary (Zack)" userId="8acfefff-4ebf-4803-a187-1c9532fff7cb" providerId="ADAL" clId="{64640EB7-A97D-4F3C-88B6-E8C8D5B5F068}" dt="2024-10-02T17:41:57.236" v="2280" actId="208"/>
          <ac:spMkLst>
            <pc:docMk/>
            <pc:sldMk cId="1199186065" sldId="262"/>
            <ac:spMk id="20" creationId="{C29AA930-D4B8-77AF-8727-AA087E8D63B5}"/>
          </ac:spMkLst>
        </pc:spChg>
        <pc:spChg chg="add del mod">
          <ac:chgData name="Kirsch, Zachary (Zack)" userId="8acfefff-4ebf-4803-a187-1c9532fff7cb" providerId="ADAL" clId="{64640EB7-A97D-4F3C-88B6-E8C8D5B5F068}" dt="2024-10-02T15:15:05.237" v="189" actId="478"/>
          <ac:spMkLst>
            <pc:docMk/>
            <pc:sldMk cId="1199186065" sldId="262"/>
            <ac:spMk id="22" creationId="{E730C72D-593F-5077-77AA-A5003C909ED7}"/>
          </ac:spMkLst>
        </pc:spChg>
        <pc:spChg chg="add del mod">
          <ac:chgData name="Kirsch, Zachary (Zack)" userId="8acfefff-4ebf-4803-a187-1c9532fff7cb" providerId="ADAL" clId="{64640EB7-A97D-4F3C-88B6-E8C8D5B5F068}" dt="2024-10-02T15:15:00.514" v="185" actId="478"/>
          <ac:spMkLst>
            <pc:docMk/>
            <pc:sldMk cId="1199186065" sldId="262"/>
            <ac:spMk id="23" creationId="{4D4D4637-FC40-A1FC-A85C-00519C5B4E38}"/>
          </ac:spMkLst>
        </pc:spChg>
        <pc:spChg chg="add del mod">
          <ac:chgData name="Kirsch, Zachary (Zack)" userId="8acfefff-4ebf-4803-a187-1c9532fff7cb" providerId="ADAL" clId="{64640EB7-A97D-4F3C-88B6-E8C8D5B5F068}" dt="2024-10-02T15:15:03.832" v="188" actId="478"/>
          <ac:spMkLst>
            <pc:docMk/>
            <pc:sldMk cId="1199186065" sldId="262"/>
            <ac:spMk id="27" creationId="{24D9F3F7-9CB8-E857-F1E0-0475831F182A}"/>
          </ac:spMkLst>
        </pc:spChg>
        <pc:spChg chg="add del mod">
          <ac:chgData name="Kirsch, Zachary (Zack)" userId="8acfefff-4ebf-4803-a187-1c9532fff7cb" providerId="ADAL" clId="{64640EB7-A97D-4F3C-88B6-E8C8D5B5F068}" dt="2024-10-02T15:14:59.721" v="184" actId="478"/>
          <ac:spMkLst>
            <pc:docMk/>
            <pc:sldMk cId="1199186065" sldId="262"/>
            <ac:spMk id="28" creationId="{3A3A5CCF-C4D7-4630-BCD6-E314672C3A68}"/>
          </ac:spMkLst>
        </pc:spChg>
        <pc:spChg chg="add del mod">
          <ac:chgData name="Kirsch, Zachary (Zack)" userId="8acfefff-4ebf-4803-a187-1c9532fff7cb" providerId="ADAL" clId="{64640EB7-A97D-4F3C-88B6-E8C8D5B5F068}" dt="2024-10-02T15:15:02.866" v="187" actId="478"/>
          <ac:spMkLst>
            <pc:docMk/>
            <pc:sldMk cId="1199186065" sldId="262"/>
            <ac:spMk id="39" creationId="{7847E064-46FE-E616-78FA-EFC00463D418}"/>
          </ac:spMkLst>
        </pc:spChg>
        <pc:spChg chg="add del mod">
          <ac:chgData name="Kirsch, Zachary (Zack)" userId="8acfefff-4ebf-4803-a187-1c9532fff7cb" providerId="ADAL" clId="{64640EB7-A97D-4F3C-88B6-E8C8D5B5F068}" dt="2024-10-02T15:14:57.936" v="183" actId="478"/>
          <ac:spMkLst>
            <pc:docMk/>
            <pc:sldMk cId="1199186065" sldId="262"/>
            <ac:spMk id="40" creationId="{DA64C2C4-7575-B047-0FD9-9B66A37F683A}"/>
          </ac:spMkLst>
        </pc:spChg>
        <pc:spChg chg="add mod">
          <ac:chgData name="Kirsch, Zachary (Zack)" userId="8acfefff-4ebf-4803-a187-1c9532fff7cb" providerId="ADAL" clId="{64640EB7-A97D-4F3C-88B6-E8C8D5B5F068}" dt="2024-10-02T17:40:56.265" v="2244" actId="1076"/>
          <ac:spMkLst>
            <pc:docMk/>
            <pc:sldMk cId="1199186065" sldId="262"/>
            <ac:spMk id="44" creationId="{C2BCB67C-C327-F54C-15C0-2651C5711630}"/>
          </ac:spMkLst>
        </pc:spChg>
        <pc:spChg chg="add mod">
          <ac:chgData name="Kirsch, Zachary (Zack)" userId="8acfefff-4ebf-4803-a187-1c9532fff7cb" providerId="ADAL" clId="{64640EB7-A97D-4F3C-88B6-E8C8D5B5F068}" dt="2024-10-02T20:27:02.568" v="2963" actId="1076"/>
          <ac:spMkLst>
            <pc:docMk/>
            <pc:sldMk cId="1199186065" sldId="262"/>
            <ac:spMk id="45" creationId="{5FEC4F65-F378-A3EB-5E95-0251537BD80B}"/>
          </ac:spMkLst>
        </pc:spChg>
        <pc:spChg chg="add mod">
          <ac:chgData name="Kirsch, Zachary (Zack)" userId="8acfefff-4ebf-4803-a187-1c9532fff7cb" providerId="ADAL" clId="{64640EB7-A97D-4F3C-88B6-E8C8D5B5F068}" dt="2024-10-02T17:42:07.953" v="2281" actId="208"/>
          <ac:spMkLst>
            <pc:docMk/>
            <pc:sldMk cId="1199186065" sldId="262"/>
            <ac:spMk id="47" creationId="{9C0C7A87-037B-7162-80FA-9BBCB8607829}"/>
          </ac:spMkLst>
        </pc:spChg>
        <pc:spChg chg="add mod">
          <ac:chgData name="Kirsch, Zachary (Zack)" userId="8acfefff-4ebf-4803-a187-1c9532fff7cb" providerId="ADAL" clId="{64640EB7-A97D-4F3C-88B6-E8C8D5B5F068}" dt="2024-10-02T20:34:28.095" v="3631" actId="20577"/>
          <ac:spMkLst>
            <pc:docMk/>
            <pc:sldMk cId="1199186065" sldId="262"/>
            <ac:spMk id="48" creationId="{0F71F741-2E5F-3A2E-319F-6054328B7810}"/>
          </ac:spMkLst>
        </pc:spChg>
        <pc:spChg chg="add mod">
          <ac:chgData name="Kirsch, Zachary (Zack)" userId="8acfefff-4ebf-4803-a187-1c9532fff7cb" providerId="ADAL" clId="{64640EB7-A97D-4F3C-88B6-E8C8D5B5F068}" dt="2024-10-02T17:40:56.265" v="2244" actId="1076"/>
          <ac:spMkLst>
            <pc:docMk/>
            <pc:sldMk cId="1199186065" sldId="262"/>
            <ac:spMk id="51" creationId="{31D8679D-F177-DDAC-9FC2-4D4BE7F52CF6}"/>
          </ac:spMkLst>
        </pc:spChg>
        <pc:spChg chg="add mod">
          <ac:chgData name="Kirsch, Zachary (Zack)" userId="8acfefff-4ebf-4803-a187-1c9532fff7cb" providerId="ADAL" clId="{64640EB7-A97D-4F3C-88B6-E8C8D5B5F068}" dt="2024-10-02T17:41:23.469" v="2277" actId="465"/>
          <ac:spMkLst>
            <pc:docMk/>
            <pc:sldMk cId="1199186065" sldId="262"/>
            <ac:spMk id="52" creationId="{86CE650D-0A95-53A2-FF25-E7FB2457FECE}"/>
          </ac:spMkLst>
        </pc:spChg>
        <pc:spChg chg="add mod">
          <ac:chgData name="Kirsch, Zachary (Zack)" userId="8acfefff-4ebf-4803-a187-1c9532fff7cb" providerId="ADAL" clId="{64640EB7-A97D-4F3C-88B6-E8C8D5B5F068}" dt="2024-10-02T17:42:33.732" v="2282" actId="208"/>
          <ac:spMkLst>
            <pc:docMk/>
            <pc:sldMk cId="1199186065" sldId="262"/>
            <ac:spMk id="56" creationId="{CEFBEF81-9704-6681-5CF1-F3E65F55E6EC}"/>
          </ac:spMkLst>
        </pc:spChg>
        <pc:spChg chg="add mod">
          <ac:chgData name="Kirsch, Zachary (Zack)" userId="8acfefff-4ebf-4803-a187-1c9532fff7cb" providerId="ADAL" clId="{64640EB7-A97D-4F3C-88B6-E8C8D5B5F068}" dt="2024-10-02T17:42:33.732" v="2282" actId="208"/>
          <ac:spMkLst>
            <pc:docMk/>
            <pc:sldMk cId="1199186065" sldId="262"/>
            <ac:spMk id="57" creationId="{4793E9B1-ABF1-1531-02A2-122B90329F54}"/>
          </ac:spMkLst>
        </pc:spChg>
        <pc:spChg chg="add mod">
          <ac:chgData name="Kirsch, Zachary (Zack)" userId="8acfefff-4ebf-4803-a187-1c9532fff7cb" providerId="ADAL" clId="{64640EB7-A97D-4F3C-88B6-E8C8D5B5F068}" dt="2024-10-02T17:42:46.404" v="2284" actId="208"/>
          <ac:spMkLst>
            <pc:docMk/>
            <pc:sldMk cId="1199186065" sldId="262"/>
            <ac:spMk id="60" creationId="{0425F408-1526-CB81-F3E0-D7F3A63D9DE7}"/>
          </ac:spMkLst>
        </pc:spChg>
        <pc:spChg chg="add mod">
          <ac:chgData name="Kirsch, Zachary (Zack)" userId="8acfefff-4ebf-4803-a187-1c9532fff7cb" providerId="ADAL" clId="{64640EB7-A97D-4F3C-88B6-E8C8D5B5F068}" dt="2024-10-02T17:42:46.404" v="2284" actId="208"/>
          <ac:spMkLst>
            <pc:docMk/>
            <pc:sldMk cId="1199186065" sldId="262"/>
            <ac:spMk id="61" creationId="{EEDC889A-333A-89FB-5B61-244A6C5408D0}"/>
          </ac:spMkLst>
        </pc:spChg>
        <pc:spChg chg="add mod">
          <ac:chgData name="Kirsch, Zachary (Zack)" userId="8acfefff-4ebf-4803-a187-1c9532fff7cb" providerId="ADAL" clId="{64640EB7-A97D-4F3C-88B6-E8C8D5B5F068}" dt="2024-10-02T20:27:05.150" v="2964" actId="1076"/>
          <ac:spMkLst>
            <pc:docMk/>
            <pc:sldMk cId="1199186065" sldId="262"/>
            <ac:spMk id="79" creationId="{A8685777-0E75-7760-81EB-685A7E19EB8E}"/>
          </ac:spMkLst>
        </pc:spChg>
        <pc:picChg chg="add del mod">
          <ac:chgData name="Kirsch, Zachary (Zack)" userId="8acfefff-4ebf-4803-a187-1c9532fff7cb" providerId="ADAL" clId="{64640EB7-A97D-4F3C-88B6-E8C8D5B5F068}" dt="2024-10-02T17:40:56.265" v="2244" actId="1076"/>
          <ac:picMkLst>
            <pc:docMk/>
            <pc:sldMk cId="1199186065" sldId="262"/>
            <ac:picMk id="5" creationId="{E1548AC0-EE65-F6AA-B2DB-CA5B23C48F84}"/>
          </ac:picMkLst>
        </pc:picChg>
        <pc:cxnChg chg="add mod">
          <ac:chgData name="Kirsch, Zachary (Zack)" userId="8acfefff-4ebf-4803-a187-1c9532fff7cb" providerId="ADAL" clId="{64640EB7-A97D-4F3C-88B6-E8C8D5B5F068}" dt="2024-10-02T17:41:18.745" v="2276" actId="1036"/>
          <ac:cxnSpMkLst>
            <pc:docMk/>
            <pc:sldMk cId="1199186065" sldId="262"/>
            <ac:cxnSpMk id="6" creationId="{1057BFE7-F47C-7103-E25B-3190B5611A81}"/>
          </ac:cxnSpMkLst>
        </pc:cxnChg>
        <pc:cxnChg chg="add del mod">
          <ac:chgData name="Kirsch, Zachary (Zack)" userId="8acfefff-4ebf-4803-a187-1c9532fff7cb" providerId="ADAL" clId="{64640EB7-A97D-4F3C-88B6-E8C8D5B5F068}" dt="2024-10-02T15:29:07.446" v="312" actId="478"/>
          <ac:cxnSpMkLst>
            <pc:docMk/>
            <pc:sldMk cId="1199186065" sldId="262"/>
            <ac:cxnSpMk id="8" creationId="{56810791-AD32-D94B-9A84-17C11FF199E4}"/>
          </ac:cxnSpMkLst>
        </pc:cxnChg>
        <pc:cxnChg chg="add del mod">
          <ac:chgData name="Kirsch, Zachary (Zack)" userId="8acfefff-4ebf-4803-a187-1c9532fff7cb" providerId="ADAL" clId="{64640EB7-A97D-4F3C-88B6-E8C8D5B5F068}" dt="2024-10-02T15:29:08.868" v="314" actId="478"/>
          <ac:cxnSpMkLst>
            <pc:docMk/>
            <pc:sldMk cId="1199186065" sldId="262"/>
            <ac:cxnSpMk id="15" creationId="{B977373E-12A2-E724-9AC4-9359CBD0C6BA}"/>
          </ac:cxnSpMkLst>
        </pc:cxnChg>
        <pc:cxnChg chg="add mod">
          <ac:chgData name="Kirsch, Zachary (Zack)" userId="8acfefff-4ebf-4803-a187-1c9532fff7cb" providerId="ADAL" clId="{64640EB7-A97D-4F3C-88B6-E8C8D5B5F068}" dt="2024-10-02T17:41:57.236" v="2280" actId="208"/>
          <ac:cxnSpMkLst>
            <pc:docMk/>
            <pc:sldMk cId="1199186065" sldId="262"/>
            <ac:cxnSpMk id="21" creationId="{5CAF7B81-9FA3-593E-B923-6A550DB85A39}"/>
          </ac:cxnSpMkLst>
        </pc:cxnChg>
        <pc:cxnChg chg="add del mod">
          <ac:chgData name="Kirsch, Zachary (Zack)" userId="8acfefff-4ebf-4803-a187-1c9532fff7cb" providerId="ADAL" clId="{64640EB7-A97D-4F3C-88B6-E8C8D5B5F068}" dt="2024-10-02T15:15:01.343" v="186" actId="478"/>
          <ac:cxnSpMkLst>
            <pc:docMk/>
            <pc:sldMk cId="1199186065" sldId="262"/>
            <ac:cxnSpMk id="24" creationId="{6072CF16-7B5A-8D3A-B650-67306FB771F8}"/>
          </ac:cxnSpMkLst>
        </pc:cxnChg>
        <pc:cxnChg chg="add del mod">
          <ac:chgData name="Kirsch, Zachary (Zack)" userId="8acfefff-4ebf-4803-a187-1c9532fff7cb" providerId="ADAL" clId="{64640EB7-A97D-4F3C-88B6-E8C8D5B5F068}" dt="2024-10-02T15:14:59.721" v="184" actId="478"/>
          <ac:cxnSpMkLst>
            <pc:docMk/>
            <pc:sldMk cId="1199186065" sldId="262"/>
            <ac:cxnSpMk id="29" creationId="{0159F0A7-9589-7ED5-D48B-F58E9BFBA94E}"/>
          </ac:cxnSpMkLst>
        </pc:cxnChg>
        <pc:cxnChg chg="add del mod">
          <ac:chgData name="Kirsch, Zachary (Zack)" userId="8acfefff-4ebf-4803-a187-1c9532fff7cb" providerId="ADAL" clId="{64640EB7-A97D-4F3C-88B6-E8C8D5B5F068}" dt="2024-10-02T15:14:57.162" v="182" actId="478"/>
          <ac:cxnSpMkLst>
            <pc:docMk/>
            <pc:sldMk cId="1199186065" sldId="262"/>
            <ac:cxnSpMk id="41" creationId="{8D6189FF-8807-0356-F6CF-8D8D85C4E456}"/>
          </ac:cxnSpMkLst>
        </pc:cxnChg>
        <pc:cxnChg chg="add mod">
          <ac:chgData name="Kirsch, Zachary (Zack)" userId="8acfefff-4ebf-4803-a187-1c9532fff7cb" providerId="ADAL" clId="{64640EB7-A97D-4F3C-88B6-E8C8D5B5F068}" dt="2024-10-02T20:27:02.568" v="2963" actId="1076"/>
          <ac:cxnSpMkLst>
            <pc:docMk/>
            <pc:sldMk cId="1199186065" sldId="262"/>
            <ac:cxnSpMk id="46" creationId="{598F23F6-888B-B174-14A1-A1487A85A49F}"/>
          </ac:cxnSpMkLst>
        </pc:cxnChg>
        <pc:cxnChg chg="add mod">
          <ac:chgData name="Kirsch, Zachary (Zack)" userId="8acfefff-4ebf-4803-a187-1c9532fff7cb" providerId="ADAL" clId="{64640EB7-A97D-4F3C-88B6-E8C8D5B5F068}" dt="2024-10-02T17:42:07.953" v="2281" actId="208"/>
          <ac:cxnSpMkLst>
            <pc:docMk/>
            <pc:sldMk cId="1199186065" sldId="262"/>
            <ac:cxnSpMk id="49" creationId="{3C6A9AC2-B6E1-573A-AAEC-2F5A6E554223}"/>
          </ac:cxnSpMkLst>
        </pc:cxnChg>
        <pc:cxnChg chg="add mod">
          <ac:chgData name="Kirsch, Zachary (Zack)" userId="8acfefff-4ebf-4803-a187-1c9532fff7cb" providerId="ADAL" clId="{64640EB7-A97D-4F3C-88B6-E8C8D5B5F068}" dt="2024-10-02T17:41:23.469" v="2277" actId="465"/>
          <ac:cxnSpMkLst>
            <pc:docMk/>
            <pc:sldMk cId="1199186065" sldId="262"/>
            <ac:cxnSpMk id="53" creationId="{0A97E039-0B45-7753-2166-E4CBA6FA20B6}"/>
          </ac:cxnSpMkLst>
        </pc:cxnChg>
        <pc:cxnChg chg="add mod">
          <ac:chgData name="Kirsch, Zachary (Zack)" userId="8acfefff-4ebf-4803-a187-1c9532fff7cb" providerId="ADAL" clId="{64640EB7-A97D-4F3C-88B6-E8C8D5B5F068}" dt="2024-10-02T17:42:35.996" v="2283" actId="208"/>
          <ac:cxnSpMkLst>
            <pc:docMk/>
            <pc:sldMk cId="1199186065" sldId="262"/>
            <ac:cxnSpMk id="58" creationId="{0E130EEE-E19F-F9D0-8941-13F03FF29D68}"/>
          </ac:cxnSpMkLst>
        </pc:cxnChg>
        <pc:cxnChg chg="add mod">
          <ac:chgData name="Kirsch, Zachary (Zack)" userId="8acfefff-4ebf-4803-a187-1c9532fff7cb" providerId="ADAL" clId="{64640EB7-A97D-4F3C-88B6-E8C8D5B5F068}" dt="2024-10-02T17:42:46.404" v="2284" actId="208"/>
          <ac:cxnSpMkLst>
            <pc:docMk/>
            <pc:sldMk cId="1199186065" sldId="262"/>
            <ac:cxnSpMk id="62" creationId="{E888CB3A-1EAF-384E-0749-24A1BBE330DC}"/>
          </ac:cxnSpMkLst>
        </pc:cxnChg>
      </pc:sldChg>
      <pc:sldChg chg="addSp delSp modSp new mod ord">
        <pc:chgData name="Kirsch, Zachary (Zack)" userId="8acfefff-4ebf-4803-a187-1c9532fff7cb" providerId="ADAL" clId="{64640EB7-A97D-4F3C-88B6-E8C8D5B5F068}" dt="2024-10-02T17:17:23.005" v="1283" actId="1076"/>
        <pc:sldMkLst>
          <pc:docMk/>
          <pc:sldMk cId="1327867407" sldId="263"/>
        </pc:sldMkLst>
        <pc:spChg chg="mod">
          <ac:chgData name="Kirsch, Zachary (Zack)" userId="8acfefff-4ebf-4803-a187-1c9532fff7cb" providerId="ADAL" clId="{64640EB7-A97D-4F3C-88B6-E8C8D5B5F068}" dt="2024-10-02T16:57:55.763" v="955" actId="20577"/>
          <ac:spMkLst>
            <pc:docMk/>
            <pc:sldMk cId="1327867407" sldId="263"/>
            <ac:spMk id="2" creationId="{55125E5F-3B3A-5C53-0811-7F8AA6DC62EF}"/>
          </ac:spMkLst>
        </pc:spChg>
        <pc:spChg chg="mod">
          <ac:chgData name="Kirsch, Zachary (Zack)" userId="8acfefff-4ebf-4803-a187-1c9532fff7cb" providerId="ADAL" clId="{64640EB7-A97D-4F3C-88B6-E8C8D5B5F068}" dt="2024-10-02T17:17:15.653" v="1282" actId="15"/>
          <ac:spMkLst>
            <pc:docMk/>
            <pc:sldMk cId="1327867407" sldId="263"/>
            <ac:spMk id="3" creationId="{20A577F3-3BAC-C5AB-DB73-287847A29F07}"/>
          </ac:spMkLst>
        </pc:spChg>
        <pc:spChg chg="add mod">
          <ac:chgData name="Kirsch, Zachary (Zack)" userId="8acfefff-4ebf-4803-a187-1c9532fff7cb" providerId="ADAL" clId="{64640EB7-A97D-4F3C-88B6-E8C8D5B5F068}" dt="2024-10-02T17:05:18.100" v="974" actId="164"/>
          <ac:spMkLst>
            <pc:docMk/>
            <pc:sldMk cId="1327867407" sldId="263"/>
            <ac:spMk id="11" creationId="{0125DF00-C352-99F3-4198-461B4E2B6662}"/>
          </ac:spMkLst>
        </pc:spChg>
        <pc:grpChg chg="add mod">
          <ac:chgData name="Kirsch, Zachary (Zack)" userId="8acfefff-4ebf-4803-a187-1c9532fff7cb" providerId="ADAL" clId="{64640EB7-A97D-4F3C-88B6-E8C8D5B5F068}" dt="2024-10-02T17:05:18.100" v="974" actId="164"/>
          <ac:grpSpMkLst>
            <pc:docMk/>
            <pc:sldMk cId="1327867407" sldId="263"/>
            <ac:grpSpMk id="10" creationId="{D3C241DA-74BE-0BB5-79DF-C6B5BFC364E5}"/>
          </ac:grpSpMkLst>
        </pc:grpChg>
        <pc:grpChg chg="add mod">
          <ac:chgData name="Kirsch, Zachary (Zack)" userId="8acfefff-4ebf-4803-a187-1c9532fff7cb" providerId="ADAL" clId="{64640EB7-A97D-4F3C-88B6-E8C8D5B5F068}" dt="2024-10-02T17:17:23.005" v="1283" actId="1076"/>
          <ac:grpSpMkLst>
            <pc:docMk/>
            <pc:sldMk cId="1327867407" sldId="263"/>
            <ac:grpSpMk id="12" creationId="{E9C41D1D-AF83-237A-531C-D8F789F9ADD4}"/>
          </ac:grpSpMkLst>
        </pc:grpChg>
        <pc:picChg chg="add mod">
          <ac:chgData name="Kirsch, Zachary (Zack)" userId="8acfefff-4ebf-4803-a187-1c9532fff7cb" providerId="ADAL" clId="{64640EB7-A97D-4F3C-88B6-E8C8D5B5F068}" dt="2024-10-02T17:16:47.137" v="1170" actId="1076"/>
          <ac:picMkLst>
            <pc:docMk/>
            <pc:sldMk cId="1327867407" sldId="263"/>
            <ac:picMk id="5" creationId="{C316A508-AD95-EA05-4E9E-E3C3AA6E594F}"/>
          </ac:picMkLst>
        </pc:picChg>
        <pc:picChg chg="add mod modCrop">
          <ac:chgData name="Kirsch, Zachary (Zack)" userId="8acfefff-4ebf-4803-a187-1c9532fff7cb" providerId="ADAL" clId="{64640EB7-A97D-4F3C-88B6-E8C8D5B5F068}" dt="2024-10-02T17:05:22.668" v="975" actId="732"/>
          <ac:picMkLst>
            <pc:docMk/>
            <pc:sldMk cId="1327867407" sldId="263"/>
            <ac:picMk id="6" creationId="{8E5BA35C-FE99-99FE-5410-3F822D746D28}"/>
          </ac:picMkLst>
        </pc:picChg>
        <pc:picChg chg="add del mod">
          <ac:chgData name="Kirsch, Zachary (Zack)" userId="8acfefff-4ebf-4803-a187-1c9532fff7cb" providerId="ADAL" clId="{64640EB7-A97D-4F3C-88B6-E8C8D5B5F068}" dt="2024-10-02T17:05:03.066" v="970" actId="478"/>
          <ac:picMkLst>
            <pc:docMk/>
            <pc:sldMk cId="1327867407" sldId="263"/>
            <ac:picMk id="7" creationId="{086F86B4-BC17-7772-DAFE-90D3753C4E17}"/>
          </ac:picMkLst>
        </pc:picChg>
        <pc:cxnChg chg="add mod">
          <ac:chgData name="Kirsch, Zachary (Zack)" userId="8acfefff-4ebf-4803-a187-1c9532fff7cb" providerId="ADAL" clId="{64640EB7-A97D-4F3C-88B6-E8C8D5B5F068}" dt="2024-10-02T17:04:21.597" v="969" actId="208"/>
          <ac:cxnSpMkLst>
            <pc:docMk/>
            <pc:sldMk cId="1327867407" sldId="263"/>
            <ac:cxnSpMk id="9" creationId="{87DF405A-27A2-E194-6947-9AC5C5716B43}"/>
          </ac:cxnSpMkLst>
        </pc:cxnChg>
      </pc:sldChg>
      <pc:sldChg chg="addSp delSp modSp new mod">
        <pc:chgData name="Kirsch, Zachary (Zack)" userId="8acfefff-4ebf-4803-a187-1c9532fff7cb" providerId="ADAL" clId="{64640EB7-A97D-4F3C-88B6-E8C8D5B5F068}" dt="2024-10-02T20:28:00.023" v="3098" actId="14100"/>
        <pc:sldMkLst>
          <pc:docMk/>
          <pc:sldMk cId="3021791627" sldId="264"/>
        </pc:sldMkLst>
        <pc:spChg chg="mod">
          <ac:chgData name="Kirsch, Zachary (Zack)" userId="8acfefff-4ebf-4803-a187-1c9532fff7cb" providerId="ADAL" clId="{64640EB7-A97D-4F3C-88B6-E8C8D5B5F068}" dt="2024-10-02T18:22:05.424" v="2488" actId="20577"/>
          <ac:spMkLst>
            <pc:docMk/>
            <pc:sldMk cId="3021791627" sldId="264"/>
            <ac:spMk id="2" creationId="{54EAF56D-C990-273D-A113-3B89DD30B495}"/>
          </ac:spMkLst>
        </pc:spChg>
        <pc:spChg chg="del">
          <ac:chgData name="Kirsch, Zachary (Zack)" userId="8acfefff-4ebf-4803-a187-1c9532fff7cb" providerId="ADAL" clId="{64640EB7-A97D-4F3C-88B6-E8C8D5B5F068}" dt="2024-10-02T15:20:18.672" v="238" actId="478"/>
          <ac:spMkLst>
            <pc:docMk/>
            <pc:sldMk cId="3021791627" sldId="264"/>
            <ac:spMk id="3" creationId="{C6D7E356-3AE3-61AE-B9B9-77C5524F19B2}"/>
          </ac:spMkLst>
        </pc:spChg>
        <pc:spChg chg="add mod">
          <ac:chgData name="Kirsch, Zachary (Zack)" userId="8acfefff-4ebf-4803-a187-1c9532fff7cb" providerId="ADAL" clId="{64640EB7-A97D-4F3C-88B6-E8C8D5B5F068}" dt="2024-10-02T15:22:43.504" v="307" actId="1037"/>
          <ac:spMkLst>
            <pc:docMk/>
            <pc:sldMk cId="3021791627" sldId="264"/>
            <ac:spMk id="6" creationId="{2912B229-98B7-949D-A346-A99BA1122703}"/>
          </ac:spMkLst>
        </pc:spChg>
        <pc:spChg chg="add mod">
          <ac:chgData name="Kirsch, Zachary (Zack)" userId="8acfefff-4ebf-4803-a187-1c9532fff7cb" providerId="ADAL" clId="{64640EB7-A97D-4F3C-88B6-E8C8D5B5F068}" dt="2024-10-02T20:27:42.902" v="3028" actId="20577"/>
          <ac:spMkLst>
            <pc:docMk/>
            <pc:sldMk cId="3021791627" sldId="264"/>
            <ac:spMk id="7" creationId="{78024F43-472C-C6CC-6D32-85E0565DB57D}"/>
          </ac:spMkLst>
        </pc:spChg>
        <pc:spChg chg="add mod">
          <ac:chgData name="Kirsch, Zachary (Zack)" userId="8acfefff-4ebf-4803-a187-1c9532fff7cb" providerId="ADAL" clId="{64640EB7-A97D-4F3C-88B6-E8C8D5B5F068}" dt="2024-10-02T15:21:13.696" v="255"/>
          <ac:spMkLst>
            <pc:docMk/>
            <pc:sldMk cId="3021791627" sldId="264"/>
            <ac:spMk id="21" creationId="{FF04696E-8DAB-BB1D-B4EF-3862E5757439}"/>
          </ac:spMkLst>
        </pc:spChg>
        <pc:spChg chg="add mod">
          <ac:chgData name="Kirsch, Zachary (Zack)" userId="8acfefff-4ebf-4803-a187-1c9532fff7cb" providerId="ADAL" clId="{64640EB7-A97D-4F3C-88B6-E8C8D5B5F068}" dt="2024-10-02T15:21:13.696" v="255"/>
          <ac:spMkLst>
            <pc:docMk/>
            <pc:sldMk cId="3021791627" sldId="264"/>
            <ac:spMk id="22" creationId="{4E77DE2E-25A7-729C-A4CF-2FDE37C6B37F}"/>
          </ac:spMkLst>
        </pc:spChg>
        <pc:spChg chg="add mod">
          <ac:chgData name="Kirsch, Zachary (Zack)" userId="8acfefff-4ebf-4803-a187-1c9532fff7cb" providerId="ADAL" clId="{64640EB7-A97D-4F3C-88B6-E8C8D5B5F068}" dt="2024-10-02T15:22:36.109" v="291" actId="1038"/>
          <ac:spMkLst>
            <pc:docMk/>
            <pc:sldMk cId="3021791627" sldId="264"/>
            <ac:spMk id="24" creationId="{5CB512D8-835B-3CC8-FEFF-9CEED8EAA8F7}"/>
          </ac:spMkLst>
        </pc:spChg>
        <pc:spChg chg="add mod">
          <ac:chgData name="Kirsch, Zachary (Zack)" userId="8acfefff-4ebf-4803-a187-1c9532fff7cb" providerId="ADAL" clId="{64640EB7-A97D-4F3C-88B6-E8C8D5B5F068}" dt="2024-10-02T20:28:00.023" v="3098" actId="14100"/>
          <ac:spMkLst>
            <pc:docMk/>
            <pc:sldMk cId="3021791627" sldId="264"/>
            <ac:spMk id="25" creationId="{25A4B032-4652-7E85-FDEF-9DF3E1715894}"/>
          </ac:spMkLst>
        </pc:spChg>
        <pc:picChg chg="add mod">
          <ac:chgData name="Kirsch, Zachary (Zack)" userId="8acfefff-4ebf-4803-a187-1c9532fff7cb" providerId="ADAL" clId="{64640EB7-A97D-4F3C-88B6-E8C8D5B5F068}" dt="2024-10-02T15:22:39.239" v="293" actId="1038"/>
          <ac:picMkLst>
            <pc:docMk/>
            <pc:sldMk cId="3021791627" sldId="264"/>
            <ac:picMk id="5" creationId="{1A1B915E-9013-AEA3-6B0C-120049D49815}"/>
          </ac:picMkLst>
        </pc:picChg>
        <pc:cxnChg chg="add mod">
          <ac:chgData name="Kirsch, Zachary (Zack)" userId="8acfefff-4ebf-4803-a187-1c9532fff7cb" providerId="ADAL" clId="{64640EB7-A97D-4F3C-88B6-E8C8D5B5F068}" dt="2024-10-02T20:27:42.162" v="3022" actId="20577"/>
          <ac:cxnSpMkLst>
            <pc:docMk/>
            <pc:sldMk cId="3021791627" sldId="264"/>
            <ac:cxnSpMk id="8" creationId="{FF2689E7-15D2-0AC3-51DF-9CDF96447483}"/>
          </ac:cxnSpMkLst>
        </pc:cxnChg>
        <pc:cxnChg chg="add mod">
          <ac:chgData name="Kirsch, Zachary (Zack)" userId="8acfefff-4ebf-4803-a187-1c9532fff7cb" providerId="ADAL" clId="{64640EB7-A97D-4F3C-88B6-E8C8D5B5F068}" dt="2024-10-02T15:21:13.696" v="255"/>
          <ac:cxnSpMkLst>
            <pc:docMk/>
            <pc:sldMk cId="3021791627" sldId="264"/>
            <ac:cxnSpMk id="23" creationId="{3E9D2BC2-0496-F600-8758-4C46671AE34F}"/>
          </ac:cxnSpMkLst>
        </pc:cxnChg>
        <pc:cxnChg chg="add mod">
          <ac:chgData name="Kirsch, Zachary (Zack)" userId="8acfefff-4ebf-4803-a187-1c9532fff7cb" providerId="ADAL" clId="{64640EB7-A97D-4F3C-88B6-E8C8D5B5F068}" dt="2024-10-02T20:28:00.023" v="3098" actId="14100"/>
          <ac:cxnSpMkLst>
            <pc:docMk/>
            <pc:sldMk cId="3021791627" sldId="264"/>
            <ac:cxnSpMk id="26" creationId="{01688E03-25B1-B549-C5D7-F2D6A0DDC609}"/>
          </ac:cxnSpMkLst>
        </pc:cxnChg>
      </pc:sldChg>
      <pc:sldChg chg="addSp delSp modSp new del mod">
        <pc:chgData name="Kirsch, Zachary (Zack)" userId="8acfefff-4ebf-4803-a187-1c9532fff7cb" providerId="ADAL" clId="{64640EB7-A97D-4F3C-88B6-E8C8D5B5F068}" dt="2024-10-02T17:33:57.132" v="2081" actId="47"/>
        <pc:sldMkLst>
          <pc:docMk/>
          <pc:sldMk cId="1934381813" sldId="265"/>
        </pc:sldMkLst>
        <pc:spChg chg="mod">
          <ac:chgData name="Kirsch, Zachary (Zack)" userId="8acfefff-4ebf-4803-a187-1c9532fff7cb" providerId="ADAL" clId="{64640EB7-A97D-4F3C-88B6-E8C8D5B5F068}" dt="2024-10-02T16:28:47.195" v="564"/>
          <ac:spMkLst>
            <pc:docMk/>
            <pc:sldMk cId="1934381813" sldId="265"/>
            <ac:spMk id="2" creationId="{4B2C9968-E1E9-E139-0DE0-C385E599E1E0}"/>
          </ac:spMkLst>
        </pc:spChg>
        <pc:picChg chg="add del mod">
          <ac:chgData name="Kirsch, Zachary (Zack)" userId="8acfefff-4ebf-4803-a187-1c9532fff7cb" providerId="ADAL" clId="{64640EB7-A97D-4F3C-88B6-E8C8D5B5F068}" dt="2024-10-02T15:18:19.268" v="226" actId="478"/>
          <ac:picMkLst>
            <pc:docMk/>
            <pc:sldMk cId="1934381813" sldId="265"/>
            <ac:picMk id="5" creationId="{9E75CB27-E9B8-445F-CBEF-9D4224D35E9A}"/>
          </ac:picMkLst>
        </pc:picChg>
        <pc:picChg chg="add del mod">
          <ac:chgData name="Kirsch, Zachary (Zack)" userId="8acfefff-4ebf-4803-a187-1c9532fff7cb" providerId="ADAL" clId="{64640EB7-A97D-4F3C-88B6-E8C8D5B5F068}" dt="2024-10-02T17:33:55.114" v="2079" actId="478"/>
          <ac:picMkLst>
            <pc:docMk/>
            <pc:sldMk cId="1934381813" sldId="265"/>
            <ac:picMk id="7" creationId="{F3E62A00-4324-FD1F-4E54-F1AFD6237F39}"/>
          </ac:picMkLst>
        </pc:picChg>
      </pc:sldChg>
      <pc:sldChg chg="addSp modSp new del mod">
        <pc:chgData name="Kirsch, Zachary (Zack)" userId="8acfefff-4ebf-4803-a187-1c9532fff7cb" providerId="ADAL" clId="{64640EB7-A97D-4F3C-88B6-E8C8D5B5F068}" dt="2024-10-02T17:33:56.798" v="2080" actId="47"/>
        <pc:sldMkLst>
          <pc:docMk/>
          <pc:sldMk cId="3408680503" sldId="266"/>
        </pc:sldMkLst>
        <pc:spChg chg="mod">
          <ac:chgData name="Kirsch, Zachary (Zack)" userId="8acfefff-4ebf-4803-a187-1c9532fff7cb" providerId="ADAL" clId="{64640EB7-A97D-4F3C-88B6-E8C8D5B5F068}" dt="2024-10-02T16:28:46.893" v="563"/>
          <ac:spMkLst>
            <pc:docMk/>
            <pc:sldMk cId="3408680503" sldId="266"/>
            <ac:spMk id="2" creationId="{479B7623-644F-30DA-8D85-4A783DF734EA}"/>
          </ac:spMkLst>
        </pc:spChg>
        <pc:picChg chg="add mod">
          <ac:chgData name="Kirsch, Zachary (Zack)" userId="8acfefff-4ebf-4803-a187-1c9532fff7cb" providerId="ADAL" clId="{64640EB7-A97D-4F3C-88B6-E8C8D5B5F068}" dt="2024-10-02T15:19:26.849" v="236" actId="14100"/>
          <ac:picMkLst>
            <pc:docMk/>
            <pc:sldMk cId="3408680503" sldId="266"/>
            <ac:picMk id="5" creationId="{6BDD0E26-6E07-8ED4-C270-F470785F97BC}"/>
          </ac:picMkLst>
        </pc:picChg>
      </pc:sldChg>
      <pc:sldChg chg="addSp delSp modSp new mod">
        <pc:chgData name="Kirsch, Zachary (Zack)" userId="8acfefff-4ebf-4803-a187-1c9532fff7cb" providerId="ADAL" clId="{64640EB7-A97D-4F3C-88B6-E8C8D5B5F068}" dt="2024-10-02T18:32:21.971" v="2628" actId="20577"/>
        <pc:sldMkLst>
          <pc:docMk/>
          <pc:sldMk cId="2395600274" sldId="267"/>
        </pc:sldMkLst>
        <pc:spChg chg="mod">
          <ac:chgData name="Kirsch, Zachary (Zack)" userId="8acfefff-4ebf-4803-a187-1c9532fff7cb" providerId="ADAL" clId="{64640EB7-A97D-4F3C-88B6-E8C8D5B5F068}" dt="2024-10-02T17:44:36.897" v="2339" actId="20577"/>
          <ac:spMkLst>
            <pc:docMk/>
            <pc:sldMk cId="2395600274" sldId="267"/>
            <ac:spMk id="2" creationId="{C39C316F-F15F-DE1F-4BCD-A9A2BB67B422}"/>
          </ac:spMkLst>
        </pc:spChg>
        <pc:spChg chg="mod">
          <ac:chgData name="Kirsch, Zachary (Zack)" userId="8acfefff-4ebf-4803-a187-1c9532fff7cb" providerId="ADAL" clId="{64640EB7-A97D-4F3C-88B6-E8C8D5B5F068}" dt="2024-10-02T18:32:21.971" v="2628" actId="20577"/>
          <ac:spMkLst>
            <pc:docMk/>
            <pc:sldMk cId="2395600274" sldId="267"/>
            <ac:spMk id="3" creationId="{DBD93D1D-DBB0-0B25-9B81-7CA037191B32}"/>
          </ac:spMkLst>
        </pc:spChg>
        <pc:picChg chg="add mod">
          <ac:chgData name="Kirsch, Zachary (Zack)" userId="8acfefff-4ebf-4803-a187-1c9532fff7cb" providerId="ADAL" clId="{64640EB7-A97D-4F3C-88B6-E8C8D5B5F068}" dt="2024-10-02T17:49:32.737" v="2340" actId="1076"/>
          <ac:picMkLst>
            <pc:docMk/>
            <pc:sldMk cId="2395600274" sldId="267"/>
            <ac:picMk id="5" creationId="{67AD0569-84B7-3F40-290F-C4884FC974FA}"/>
          </ac:picMkLst>
        </pc:picChg>
        <pc:picChg chg="add del mod">
          <ac:chgData name="Kirsch, Zachary (Zack)" userId="8acfefff-4ebf-4803-a187-1c9532fff7cb" providerId="ADAL" clId="{64640EB7-A97D-4F3C-88B6-E8C8D5B5F068}" dt="2024-10-02T17:43:25.196" v="2288" actId="21"/>
          <ac:picMkLst>
            <pc:docMk/>
            <pc:sldMk cId="2395600274" sldId="267"/>
            <ac:picMk id="7" creationId="{2A80CFF5-E645-557D-F435-1BD201A95D51}"/>
          </ac:picMkLst>
        </pc:picChg>
        <pc:picChg chg="add del mod">
          <ac:chgData name="Kirsch, Zachary (Zack)" userId="8acfefff-4ebf-4803-a187-1c9532fff7cb" providerId="ADAL" clId="{64640EB7-A97D-4F3C-88B6-E8C8D5B5F068}" dt="2024-10-02T17:43:25.196" v="2288" actId="21"/>
          <ac:picMkLst>
            <pc:docMk/>
            <pc:sldMk cId="2395600274" sldId="267"/>
            <ac:picMk id="9" creationId="{F72A7BF0-3DF8-E0F7-CB0A-56B9C0B49985}"/>
          </ac:picMkLst>
        </pc:picChg>
        <pc:picChg chg="add del mod">
          <ac:chgData name="Kirsch, Zachary (Zack)" userId="8acfefff-4ebf-4803-a187-1c9532fff7cb" providerId="ADAL" clId="{64640EB7-A97D-4F3C-88B6-E8C8D5B5F068}" dt="2024-10-02T17:43:25.196" v="2288" actId="21"/>
          <ac:picMkLst>
            <pc:docMk/>
            <pc:sldMk cId="2395600274" sldId="267"/>
            <ac:picMk id="11" creationId="{B1EBEE9C-C3DB-F32D-365A-71AD9B16C685}"/>
          </ac:picMkLst>
        </pc:picChg>
      </pc:sldChg>
      <pc:sldChg chg="addSp delSp modSp new mod">
        <pc:chgData name="Kirsch, Zachary (Zack)" userId="8acfefff-4ebf-4803-a187-1c9532fff7cb" providerId="ADAL" clId="{64640EB7-A97D-4F3C-88B6-E8C8D5B5F068}" dt="2024-10-02T20:29:38.842" v="3281" actId="20577"/>
        <pc:sldMkLst>
          <pc:docMk/>
          <pc:sldMk cId="655689261" sldId="268"/>
        </pc:sldMkLst>
        <pc:spChg chg="mod">
          <ac:chgData name="Kirsch, Zachary (Zack)" userId="8acfefff-4ebf-4803-a187-1c9532fff7cb" providerId="ADAL" clId="{64640EB7-A97D-4F3C-88B6-E8C8D5B5F068}" dt="2024-10-02T17:44:00.743" v="2315" actId="20577"/>
          <ac:spMkLst>
            <pc:docMk/>
            <pc:sldMk cId="655689261" sldId="268"/>
            <ac:spMk id="2" creationId="{8EE6FE32-565B-8B16-C12C-2E6F498F9127}"/>
          </ac:spMkLst>
        </pc:spChg>
        <pc:spChg chg="del">
          <ac:chgData name="Kirsch, Zachary (Zack)" userId="8acfefff-4ebf-4803-a187-1c9532fff7cb" providerId="ADAL" clId="{64640EB7-A97D-4F3C-88B6-E8C8D5B5F068}" dt="2024-10-02T17:44:23.215" v="2322" actId="478"/>
          <ac:spMkLst>
            <pc:docMk/>
            <pc:sldMk cId="655689261" sldId="268"/>
            <ac:spMk id="3" creationId="{D645ED96-66C3-D9F1-2A16-3DE2688097D8}"/>
          </ac:spMkLst>
        </pc:spChg>
        <pc:spChg chg="add mod">
          <ac:chgData name="Kirsch, Zachary (Zack)" userId="8acfefff-4ebf-4803-a187-1c9532fff7cb" providerId="ADAL" clId="{64640EB7-A97D-4F3C-88B6-E8C8D5B5F068}" dt="2024-10-02T20:28:35.665" v="3167" actId="14100"/>
          <ac:spMkLst>
            <pc:docMk/>
            <pc:sldMk cId="655689261" sldId="268"/>
            <ac:spMk id="8" creationId="{57CACC58-5AD3-A53B-652F-E5317774CEE0}"/>
          </ac:spMkLst>
        </pc:spChg>
        <pc:spChg chg="add mod">
          <ac:chgData name="Kirsch, Zachary (Zack)" userId="8acfefff-4ebf-4803-a187-1c9532fff7cb" providerId="ADAL" clId="{64640EB7-A97D-4F3C-88B6-E8C8D5B5F068}" dt="2024-10-02T20:29:05.819" v="3234" actId="1076"/>
          <ac:spMkLst>
            <pc:docMk/>
            <pc:sldMk cId="655689261" sldId="268"/>
            <ac:spMk id="10" creationId="{C60A39C0-2E01-06DD-0F6E-5E1BF549F4C1}"/>
          </ac:spMkLst>
        </pc:spChg>
        <pc:spChg chg="add mod">
          <ac:chgData name="Kirsch, Zachary (Zack)" userId="8acfefff-4ebf-4803-a187-1c9532fff7cb" providerId="ADAL" clId="{64640EB7-A97D-4F3C-88B6-E8C8D5B5F068}" dt="2024-10-02T20:29:38.842" v="3281" actId="20577"/>
          <ac:spMkLst>
            <pc:docMk/>
            <pc:sldMk cId="655689261" sldId="268"/>
            <ac:spMk id="12" creationId="{477802C9-7D96-6923-1699-5F2AF433D373}"/>
          </ac:spMkLst>
        </pc:spChg>
        <pc:picChg chg="add mod ord">
          <ac:chgData name="Kirsch, Zachary (Zack)" userId="8acfefff-4ebf-4803-a187-1c9532fff7cb" providerId="ADAL" clId="{64640EB7-A97D-4F3C-88B6-E8C8D5B5F068}" dt="2024-10-02T20:29:14.727" v="3246" actId="1035"/>
          <ac:picMkLst>
            <pc:docMk/>
            <pc:sldMk cId="655689261" sldId="268"/>
            <ac:picMk id="7" creationId="{2A80CFF5-E645-557D-F435-1BD201A95D51}"/>
          </ac:picMkLst>
        </pc:picChg>
        <pc:picChg chg="add mod ord">
          <ac:chgData name="Kirsch, Zachary (Zack)" userId="8acfefff-4ebf-4803-a187-1c9532fff7cb" providerId="ADAL" clId="{64640EB7-A97D-4F3C-88B6-E8C8D5B5F068}" dt="2024-10-02T20:29:14.727" v="3246" actId="1035"/>
          <ac:picMkLst>
            <pc:docMk/>
            <pc:sldMk cId="655689261" sldId="268"/>
            <ac:picMk id="9" creationId="{F72A7BF0-3DF8-E0F7-CB0A-56B9C0B49985}"/>
          </ac:picMkLst>
        </pc:picChg>
        <pc:picChg chg="add mod ord">
          <ac:chgData name="Kirsch, Zachary (Zack)" userId="8acfefff-4ebf-4803-a187-1c9532fff7cb" providerId="ADAL" clId="{64640EB7-A97D-4F3C-88B6-E8C8D5B5F068}" dt="2024-10-02T20:29:14.727" v="3246" actId="1035"/>
          <ac:picMkLst>
            <pc:docMk/>
            <pc:sldMk cId="655689261" sldId="268"/>
            <ac:picMk id="11" creationId="{B1EBEE9C-C3DB-F32D-365A-71AD9B16C685}"/>
          </ac:picMkLst>
        </pc:picChg>
        <pc:cxnChg chg="add mod ord">
          <ac:chgData name="Kirsch, Zachary (Zack)" userId="8acfefff-4ebf-4803-a187-1c9532fff7cb" providerId="ADAL" clId="{64640EB7-A97D-4F3C-88B6-E8C8D5B5F068}" dt="2024-10-02T20:29:14.727" v="3246" actId="1035"/>
          <ac:cxnSpMkLst>
            <pc:docMk/>
            <pc:sldMk cId="655689261" sldId="268"/>
            <ac:cxnSpMk id="5" creationId="{02EC207B-8C21-C550-1A22-AD945362CF31}"/>
          </ac:cxnSpMkLst>
        </pc:cxnChg>
        <pc:cxnChg chg="add mod ord">
          <ac:chgData name="Kirsch, Zachary (Zack)" userId="8acfefff-4ebf-4803-a187-1c9532fff7cb" providerId="ADAL" clId="{64640EB7-A97D-4F3C-88B6-E8C8D5B5F068}" dt="2024-10-02T20:29:14.727" v="3246" actId="1035"/>
          <ac:cxnSpMkLst>
            <pc:docMk/>
            <pc:sldMk cId="655689261" sldId="268"/>
            <ac:cxnSpMk id="6" creationId="{6B450A72-4BCD-C93C-7877-6F3F654CD9F7}"/>
          </ac:cxnSpMkLst>
        </pc:cxnChg>
      </pc:sldChg>
      <pc:sldChg chg="addSp modSp new mod">
        <pc:chgData name="Kirsch, Zachary (Zack)" userId="8acfefff-4ebf-4803-a187-1c9532fff7cb" providerId="ADAL" clId="{64640EB7-A97D-4F3C-88B6-E8C8D5B5F068}" dt="2024-10-02T20:32:44.540" v="3508" actId="20577"/>
        <pc:sldMkLst>
          <pc:docMk/>
          <pc:sldMk cId="1554322358" sldId="269"/>
        </pc:sldMkLst>
        <pc:spChg chg="mod">
          <ac:chgData name="Kirsch, Zachary (Zack)" userId="8acfefff-4ebf-4803-a187-1c9532fff7cb" providerId="ADAL" clId="{64640EB7-A97D-4F3C-88B6-E8C8D5B5F068}" dt="2024-10-02T20:31:28.096" v="3382" actId="20577"/>
          <ac:spMkLst>
            <pc:docMk/>
            <pc:sldMk cId="1554322358" sldId="269"/>
            <ac:spMk id="2" creationId="{FD82F70B-AF36-7345-1D4A-A366B941FA41}"/>
          </ac:spMkLst>
        </pc:spChg>
        <pc:spChg chg="mod">
          <ac:chgData name="Kirsch, Zachary (Zack)" userId="8acfefff-4ebf-4803-a187-1c9532fff7cb" providerId="ADAL" clId="{64640EB7-A97D-4F3C-88B6-E8C8D5B5F068}" dt="2024-10-02T20:32:44.540" v="3508" actId="20577"/>
          <ac:spMkLst>
            <pc:docMk/>
            <pc:sldMk cId="1554322358" sldId="269"/>
            <ac:spMk id="3" creationId="{629594C2-5DAB-2D3D-DF48-6E2129ED33CB}"/>
          </ac:spMkLst>
        </pc:spChg>
        <pc:picChg chg="add mod">
          <ac:chgData name="Kirsch, Zachary (Zack)" userId="8acfefff-4ebf-4803-a187-1c9532fff7cb" providerId="ADAL" clId="{64640EB7-A97D-4F3C-88B6-E8C8D5B5F068}" dt="2024-10-02T20:32:33.687" v="3495" actId="1076"/>
          <ac:picMkLst>
            <pc:docMk/>
            <pc:sldMk cId="1554322358" sldId="269"/>
            <ac:picMk id="5" creationId="{C9B902C2-7C63-B081-6F0E-00673DA35BEA}"/>
          </ac:picMkLst>
        </pc:picChg>
        <pc:picChg chg="add mod">
          <ac:chgData name="Kirsch, Zachary (Zack)" userId="8acfefff-4ebf-4803-a187-1c9532fff7cb" providerId="ADAL" clId="{64640EB7-A97D-4F3C-88B6-E8C8D5B5F068}" dt="2024-10-02T20:32:38.544" v="3496" actId="1076"/>
          <ac:picMkLst>
            <pc:docMk/>
            <pc:sldMk cId="1554322358" sldId="269"/>
            <ac:picMk id="7" creationId="{F8A43919-0607-43EB-C7B9-241057FBA8AB}"/>
          </ac:picMkLst>
        </pc:picChg>
      </pc:sldChg>
      <pc:sldChg chg="addSp modSp new mod">
        <pc:chgData name="Kirsch, Zachary (Zack)" userId="8acfefff-4ebf-4803-a187-1c9532fff7cb" providerId="ADAL" clId="{64640EB7-A97D-4F3C-88B6-E8C8D5B5F068}" dt="2024-10-02T20:32:57.208" v="3532" actId="20577"/>
        <pc:sldMkLst>
          <pc:docMk/>
          <pc:sldMk cId="1895158014" sldId="270"/>
        </pc:sldMkLst>
        <pc:spChg chg="mod">
          <ac:chgData name="Kirsch, Zachary (Zack)" userId="8acfefff-4ebf-4803-a187-1c9532fff7cb" providerId="ADAL" clId="{64640EB7-A97D-4F3C-88B6-E8C8D5B5F068}" dt="2024-10-02T20:31:39.817" v="3437" actId="20577"/>
          <ac:spMkLst>
            <pc:docMk/>
            <pc:sldMk cId="1895158014" sldId="270"/>
            <ac:spMk id="2" creationId="{AB2FB8AC-6347-9ECF-F811-6E9498A21372}"/>
          </ac:spMkLst>
        </pc:spChg>
        <pc:spChg chg="mod">
          <ac:chgData name="Kirsch, Zachary (Zack)" userId="8acfefff-4ebf-4803-a187-1c9532fff7cb" providerId="ADAL" clId="{64640EB7-A97D-4F3C-88B6-E8C8D5B5F068}" dt="2024-10-02T20:32:57.208" v="3532" actId="20577"/>
          <ac:spMkLst>
            <pc:docMk/>
            <pc:sldMk cId="1895158014" sldId="270"/>
            <ac:spMk id="3" creationId="{DF382AAD-0583-9B51-59E5-D41A2D787C95}"/>
          </ac:spMkLst>
        </pc:spChg>
        <pc:picChg chg="add mod">
          <ac:chgData name="Kirsch, Zachary (Zack)" userId="8acfefff-4ebf-4803-a187-1c9532fff7cb" providerId="ADAL" clId="{64640EB7-A97D-4F3C-88B6-E8C8D5B5F068}" dt="2024-10-02T20:32:14.122" v="3476" actId="1076"/>
          <ac:picMkLst>
            <pc:docMk/>
            <pc:sldMk cId="1895158014" sldId="270"/>
            <ac:picMk id="5" creationId="{51A4E597-B9FD-5001-11AC-739884E535CA}"/>
          </ac:picMkLst>
        </pc:picChg>
        <pc:picChg chg="add mod">
          <ac:chgData name="Kirsch, Zachary (Zack)" userId="8acfefff-4ebf-4803-a187-1c9532fff7cb" providerId="ADAL" clId="{64640EB7-A97D-4F3C-88B6-E8C8D5B5F068}" dt="2024-10-02T20:32:26.751" v="3491" actId="1076"/>
          <ac:picMkLst>
            <pc:docMk/>
            <pc:sldMk cId="1895158014" sldId="270"/>
            <ac:picMk id="7" creationId="{F1A2673D-CD55-D451-3C35-A7CB7E7CA092}"/>
          </ac:picMkLst>
        </pc:picChg>
      </pc:sldChg>
      <pc:sldChg chg="addSp modSp new mod">
        <pc:chgData name="Kirsch, Zachary (Zack)" userId="8acfefff-4ebf-4803-a187-1c9532fff7cb" providerId="ADAL" clId="{64640EB7-A97D-4F3C-88B6-E8C8D5B5F068}" dt="2024-10-02T20:33:27.941" v="3583" actId="27636"/>
        <pc:sldMkLst>
          <pc:docMk/>
          <pc:sldMk cId="77931617" sldId="271"/>
        </pc:sldMkLst>
        <pc:spChg chg="mod">
          <ac:chgData name="Kirsch, Zachary (Zack)" userId="8acfefff-4ebf-4803-a187-1c9532fff7cb" providerId="ADAL" clId="{64640EB7-A97D-4F3C-88B6-E8C8D5B5F068}" dt="2024-10-02T20:31:51.219" v="3475" actId="20577"/>
          <ac:spMkLst>
            <pc:docMk/>
            <pc:sldMk cId="77931617" sldId="271"/>
            <ac:spMk id="2" creationId="{26CACFA6-4D9C-817A-C09D-72A9EFAC99B9}"/>
          </ac:spMkLst>
        </pc:spChg>
        <pc:spChg chg="mod ord">
          <ac:chgData name="Kirsch, Zachary (Zack)" userId="8acfefff-4ebf-4803-a187-1c9532fff7cb" providerId="ADAL" clId="{64640EB7-A97D-4F3C-88B6-E8C8D5B5F068}" dt="2024-10-02T20:33:27.941" v="3583" actId="27636"/>
          <ac:spMkLst>
            <pc:docMk/>
            <pc:sldMk cId="77931617" sldId="271"/>
            <ac:spMk id="3" creationId="{4BF3F1F0-E448-64E8-5BCC-798C4C3E53C0}"/>
          </ac:spMkLst>
        </pc:spChg>
        <pc:spChg chg="add mod">
          <ac:chgData name="Kirsch, Zachary (Zack)" userId="8acfefff-4ebf-4803-a187-1c9532fff7cb" providerId="ADAL" clId="{64640EB7-A97D-4F3C-88B6-E8C8D5B5F068}" dt="2024-10-02T20:33:07.016" v="3533" actId="1076"/>
          <ac:spMkLst>
            <pc:docMk/>
            <pc:sldMk cId="77931617" sldId="271"/>
            <ac:spMk id="8" creationId="{F543850E-B0A6-D039-CD41-CC0B2A9DFE6A}"/>
          </ac:spMkLst>
        </pc:spChg>
        <pc:spChg chg="add mod">
          <ac:chgData name="Kirsch, Zachary (Zack)" userId="8acfefff-4ebf-4803-a187-1c9532fff7cb" providerId="ADAL" clId="{64640EB7-A97D-4F3C-88B6-E8C8D5B5F068}" dt="2024-10-02T20:33:07.016" v="3533" actId="1076"/>
          <ac:spMkLst>
            <pc:docMk/>
            <pc:sldMk cId="77931617" sldId="271"/>
            <ac:spMk id="9" creationId="{99BF0117-4E75-055F-D4C4-48D6919A9AE2}"/>
          </ac:spMkLst>
        </pc:spChg>
        <pc:picChg chg="add mod">
          <ac:chgData name="Kirsch, Zachary (Zack)" userId="8acfefff-4ebf-4803-a187-1c9532fff7cb" providerId="ADAL" clId="{64640EB7-A97D-4F3C-88B6-E8C8D5B5F068}" dt="2024-10-02T20:33:07.016" v="3533" actId="1076"/>
          <ac:picMkLst>
            <pc:docMk/>
            <pc:sldMk cId="77931617" sldId="271"/>
            <ac:picMk id="5" creationId="{0115A837-8E18-DDC3-8FC4-6FDCAD5B9466}"/>
          </ac:picMkLst>
        </pc:picChg>
        <pc:picChg chg="add mod">
          <ac:chgData name="Kirsch, Zachary (Zack)" userId="8acfefff-4ebf-4803-a187-1c9532fff7cb" providerId="ADAL" clId="{64640EB7-A97D-4F3C-88B6-E8C8D5B5F068}" dt="2024-10-02T20:33:07.016" v="3533" actId="1076"/>
          <ac:picMkLst>
            <pc:docMk/>
            <pc:sldMk cId="77931617" sldId="271"/>
            <ac:picMk id="7" creationId="{907309C7-E698-5258-413D-0642542D8243}"/>
          </ac:picMkLst>
        </pc:picChg>
        <pc:cxnChg chg="add mod">
          <ac:chgData name="Kirsch, Zachary (Zack)" userId="8acfefff-4ebf-4803-a187-1c9532fff7cb" providerId="ADAL" clId="{64640EB7-A97D-4F3C-88B6-E8C8D5B5F068}" dt="2024-10-02T20:33:07.016" v="3533" actId="1076"/>
          <ac:cxnSpMkLst>
            <pc:docMk/>
            <pc:sldMk cId="77931617" sldId="271"/>
            <ac:cxnSpMk id="11" creationId="{317D9F73-6ED4-2311-A9E3-5DC8BE750247}"/>
          </ac:cxnSpMkLst>
        </pc:cxnChg>
      </pc:sldChg>
      <pc:sldChg chg="addSp delSp modSp new mod modClrScheme chgLayout">
        <pc:chgData name="Kirsch, Zachary (Zack)" userId="8acfefff-4ebf-4803-a187-1c9532fff7cb" providerId="ADAL" clId="{64640EB7-A97D-4F3C-88B6-E8C8D5B5F068}" dt="2024-10-02T20:31:00.675" v="3314" actId="20577"/>
        <pc:sldMkLst>
          <pc:docMk/>
          <pc:sldMk cId="1747916023" sldId="272"/>
        </pc:sldMkLst>
        <pc:spChg chg="del mod ord">
          <ac:chgData name="Kirsch, Zachary (Zack)" userId="8acfefff-4ebf-4803-a187-1c9532fff7cb" providerId="ADAL" clId="{64640EB7-A97D-4F3C-88B6-E8C8D5B5F068}" dt="2024-10-02T20:30:45.008" v="3283" actId="700"/>
          <ac:spMkLst>
            <pc:docMk/>
            <pc:sldMk cId="1747916023" sldId="272"/>
            <ac:spMk id="2" creationId="{252E9419-B3F1-93F8-3A23-7CE3722E9E9D}"/>
          </ac:spMkLst>
        </pc:spChg>
        <pc:spChg chg="del mod ord">
          <ac:chgData name="Kirsch, Zachary (Zack)" userId="8acfefff-4ebf-4803-a187-1c9532fff7cb" providerId="ADAL" clId="{64640EB7-A97D-4F3C-88B6-E8C8D5B5F068}" dt="2024-10-02T20:30:45.008" v="3283" actId="700"/>
          <ac:spMkLst>
            <pc:docMk/>
            <pc:sldMk cId="1747916023" sldId="272"/>
            <ac:spMk id="3" creationId="{10032880-922A-BA69-AB6B-C002FC1C588A}"/>
          </ac:spMkLst>
        </pc:spChg>
        <pc:spChg chg="add mod ord">
          <ac:chgData name="Kirsch, Zachary (Zack)" userId="8acfefff-4ebf-4803-a187-1c9532fff7cb" providerId="ADAL" clId="{64640EB7-A97D-4F3C-88B6-E8C8D5B5F068}" dt="2024-10-02T20:31:00.675" v="3314" actId="20577"/>
          <ac:spMkLst>
            <pc:docMk/>
            <pc:sldMk cId="1747916023" sldId="272"/>
            <ac:spMk id="4" creationId="{BC56D999-F3B0-9058-C717-0E71F26AE21B}"/>
          </ac:spMkLst>
        </pc:spChg>
        <pc:spChg chg="add mod ord">
          <ac:chgData name="Kirsch, Zachary (Zack)" userId="8acfefff-4ebf-4803-a187-1c9532fff7cb" providerId="ADAL" clId="{64640EB7-A97D-4F3C-88B6-E8C8D5B5F068}" dt="2024-10-02T20:30:45.008" v="3283" actId="700"/>
          <ac:spMkLst>
            <pc:docMk/>
            <pc:sldMk cId="1747916023" sldId="272"/>
            <ac:spMk id="5" creationId="{E45EA139-41B7-FC4C-410F-03D3029760AB}"/>
          </ac:spMkLst>
        </pc:spChg>
      </pc:sldChg>
      <pc:sldChg chg="addSp delSp modSp new mod modClrScheme chgLayout">
        <pc:chgData name="Kirsch, Zachary (Zack)" userId="8acfefff-4ebf-4803-a187-1c9532fff7cb" providerId="ADAL" clId="{64640EB7-A97D-4F3C-88B6-E8C8D5B5F068}" dt="2024-10-02T20:30:56.921" v="3313" actId="20577"/>
        <pc:sldMkLst>
          <pc:docMk/>
          <pc:sldMk cId="1372539489" sldId="273"/>
        </pc:sldMkLst>
        <pc:spChg chg="del mod ord">
          <ac:chgData name="Kirsch, Zachary (Zack)" userId="8acfefff-4ebf-4803-a187-1c9532fff7cb" providerId="ADAL" clId="{64640EB7-A97D-4F3C-88B6-E8C8D5B5F068}" dt="2024-10-02T20:30:54.345" v="3298" actId="700"/>
          <ac:spMkLst>
            <pc:docMk/>
            <pc:sldMk cId="1372539489" sldId="273"/>
            <ac:spMk id="2" creationId="{B107D78B-5DCE-E3BD-C9FC-D679F3E997D3}"/>
          </ac:spMkLst>
        </pc:spChg>
        <pc:spChg chg="del mod ord">
          <ac:chgData name="Kirsch, Zachary (Zack)" userId="8acfefff-4ebf-4803-a187-1c9532fff7cb" providerId="ADAL" clId="{64640EB7-A97D-4F3C-88B6-E8C8D5B5F068}" dt="2024-10-02T20:30:54.345" v="3298" actId="700"/>
          <ac:spMkLst>
            <pc:docMk/>
            <pc:sldMk cId="1372539489" sldId="273"/>
            <ac:spMk id="3" creationId="{2C719683-AC43-5D25-57C4-2D36F2A12D77}"/>
          </ac:spMkLst>
        </pc:spChg>
        <pc:spChg chg="add mod ord">
          <ac:chgData name="Kirsch, Zachary (Zack)" userId="8acfefff-4ebf-4803-a187-1c9532fff7cb" providerId="ADAL" clId="{64640EB7-A97D-4F3C-88B6-E8C8D5B5F068}" dt="2024-10-02T20:30:56.921" v="3313" actId="20577"/>
          <ac:spMkLst>
            <pc:docMk/>
            <pc:sldMk cId="1372539489" sldId="273"/>
            <ac:spMk id="4" creationId="{9EE986CC-9192-F723-7D6D-41E77B460C30}"/>
          </ac:spMkLst>
        </pc:spChg>
        <pc:spChg chg="add mod ord">
          <ac:chgData name="Kirsch, Zachary (Zack)" userId="8acfefff-4ebf-4803-a187-1c9532fff7cb" providerId="ADAL" clId="{64640EB7-A97D-4F3C-88B6-E8C8D5B5F068}" dt="2024-10-02T20:30:54.345" v="3298" actId="700"/>
          <ac:spMkLst>
            <pc:docMk/>
            <pc:sldMk cId="1372539489" sldId="273"/>
            <ac:spMk id="5" creationId="{CCE9BEF9-D492-2BEF-9289-90B1057A807A}"/>
          </ac:spMkLst>
        </pc:spChg>
      </pc:sldChg>
      <pc:sldChg chg="addSp delSp modSp new mod modClrScheme chgLayout">
        <pc:chgData name="Kirsch, Zachary (Zack)" userId="8acfefff-4ebf-4803-a187-1c9532fff7cb" providerId="ADAL" clId="{64640EB7-A97D-4F3C-88B6-E8C8D5B5F068}" dt="2024-10-02T20:31:14.970" v="3348" actId="20577"/>
        <pc:sldMkLst>
          <pc:docMk/>
          <pc:sldMk cId="843781295" sldId="274"/>
        </pc:sldMkLst>
        <pc:spChg chg="del mod ord">
          <ac:chgData name="Kirsch, Zachary (Zack)" userId="8acfefff-4ebf-4803-a187-1c9532fff7cb" providerId="ADAL" clId="{64640EB7-A97D-4F3C-88B6-E8C8D5B5F068}" dt="2024-10-02T20:31:09.286" v="3316" actId="700"/>
          <ac:spMkLst>
            <pc:docMk/>
            <pc:sldMk cId="843781295" sldId="274"/>
            <ac:spMk id="2" creationId="{1A6253B3-F695-3EEF-E169-D1D78A3CC5EC}"/>
          </ac:spMkLst>
        </pc:spChg>
        <pc:spChg chg="del mod ord">
          <ac:chgData name="Kirsch, Zachary (Zack)" userId="8acfefff-4ebf-4803-a187-1c9532fff7cb" providerId="ADAL" clId="{64640EB7-A97D-4F3C-88B6-E8C8D5B5F068}" dt="2024-10-02T20:31:09.286" v="3316" actId="700"/>
          <ac:spMkLst>
            <pc:docMk/>
            <pc:sldMk cId="843781295" sldId="274"/>
            <ac:spMk id="3" creationId="{D85F6807-73AC-5BD3-7BFA-59FE73A52772}"/>
          </ac:spMkLst>
        </pc:spChg>
        <pc:spChg chg="add mod ord">
          <ac:chgData name="Kirsch, Zachary (Zack)" userId="8acfefff-4ebf-4803-a187-1c9532fff7cb" providerId="ADAL" clId="{64640EB7-A97D-4F3C-88B6-E8C8D5B5F068}" dt="2024-10-02T20:31:14.970" v="3348" actId="20577"/>
          <ac:spMkLst>
            <pc:docMk/>
            <pc:sldMk cId="843781295" sldId="274"/>
            <ac:spMk id="4" creationId="{35AA6788-5C0B-D4C7-2F58-5E5A89E32F4F}"/>
          </ac:spMkLst>
        </pc:spChg>
        <pc:spChg chg="add mod ord">
          <ac:chgData name="Kirsch, Zachary (Zack)" userId="8acfefff-4ebf-4803-a187-1c9532fff7cb" providerId="ADAL" clId="{64640EB7-A97D-4F3C-88B6-E8C8D5B5F068}" dt="2024-10-02T20:31:09.286" v="3316" actId="700"/>
          <ac:spMkLst>
            <pc:docMk/>
            <pc:sldMk cId="843781295" sldId="274"/>
            <ac:spMk id="5" creationId="{D0D8EB10-5C09-D05F-D60E-7C9E938720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CE268-3302-4C9C-9EA6-96E4CD43EBA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55915-B716-4319-A404-E4A1B5A9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55915-B716-4319-A404-E4A1B5A935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A17F-A6D4-8064-B146-4708BF34C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1E71-5004-8E88-4B6B-E1F1A709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347A-43C4-B99A-FB69-01D5C67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CD9D-14FA-E3CD-B73D-7AE5583D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9778-065A-B7D9-32B8-59BEE086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AE04-9A7C-DC08-7CC2-A8C23E31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AC948-CB19-03A0-7B9A-0F86F0AC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23F9-592C-2052-BEB7-75224AD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59E5-F9A2-6BA3-635D-872B5B87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7909-8F35-38BD-228A-8457AB2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A4300-4AB7-F02C-C1CB-59AA07F1E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988F4-A3C5-25D9-9EC3-10372558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F5FD-50AB-9593-6838-71B4037B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E737-3781-B230-8056-D343181B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7F1E-046C-FBE9-AC8F-C9C36E7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A5F-9BC8-2632-F2F3-0DF267D6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E5-BA25-98DD-9DD9-F97A0A3F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AE62-488A-CBF4-16AA-1D1AF0CE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59C5-8093-2DEF-CD9D-99F3626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D57B-7E50-54C5-70D8-6DCCAB57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1DD-3F3B-0605-37A2-7F5D32E6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AA7B-D1C3-9CB4-E0CB-D5ABF19D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AF-E473-C0F2-DEBA-CC536B1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BD20-4068-C8D2-E111-46429338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DDD5-32A6-99C5-AA9D-F6EADC8C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AC93-85F1-A5F0-AF96-CC63EE83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3F14-5213-EFC7-DB5D-1590723A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98CB-0D4F-77C5-9B08-F7F76A20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69D9-05E4-7BF8-8039-FD2E9A44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6B480-34D7-53E5-78DB-3034F6D0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57C67-C047-EC0E-1C30-A428D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D89D-86EB-6951-F87F-6F260FA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A470-01F4-50FE-1289-21401B41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B5940-E8DF-4427-3FC4-4A474A50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3CBE5-6CBD-8B25-84C4-B5B0AC324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7A9F9-9B8C-1D63-8CEB-F70AB580F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8A7B2-007A-FED2-C1F6-8CFE0944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19FE-DB50-CDF2-B62F-CD7D7527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EC1F1-24EE-47E0-5A2C-ACA54CF4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149-F5FE-401F-305F-C14F6A31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EDDB-C9F7-3ED5-10A7-F78052FC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BC001-637C-87AA-4CAA-35BA81A2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6788D-BE0D-2553-A5DA-7750C70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51AD5-1575-2EED-B0DF-3CBBB6EE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D7BD3-25F7-AF65-BB31-7CE15FDF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D4DC4-6651-D517-62FD-F5D91909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724B-EC4E-9E7F-FF89-ABFFB980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53CC-C8CE-6AE4-E738-15044C5A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3E7A5-E737-30B7-58BC-AFCF9279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C51-49A8-DAD7-EE50-3DB13EC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B74B-1584-768C-B6C4-8E75A9E5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21FF-38F5-2E4D-8C87-918E907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578-AC90-3543-1773-C1AE12B5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472B7-D93F-FD46-50F3-21D658D79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3C96-D3FF-6D94-C913-5182789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7B94-3DCB-97C9-AF57-333B35E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CD07-5285-ECAB-85C7-3662430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4719F-D0D8-7B3C-E0BE-04D7E68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60E28-EEED-80C5-1706-5AD6E01A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60C3-0B8D-820C-4275-D0D6909C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9CD3-59D2-BFBC-8350-77D09700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51EBD-9177-4A86-8F89-494640DDC0B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652-CFF2-190C-8605-ED6D8906F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2F4C-B00E-D751-2672-5F3FC921B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9C3A4-F5B7-4D37-BF8B-BDCD794A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59D-4843-C494-8B5A-5D81F2248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timsTOF Visualization App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28F5-BA8D-CBE4-6C4B-4A71922BE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7C4A-8103-683D-698D-F9FC4954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result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8AC0-EE65-F6AA-B2DB-CA5B23C4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0" y="1678106"/>
            <a:ext cx="5839241" cy="51673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E7C41-CBB6-B48B-E85B-888737040CBB}"/>
              </a:ext>
            </a:extLst>
          </p:cNvPr>
          <p:cNvSpPr/>
          <p:nvPr/>
        </p:nvSpPr>
        <p:spPr>
          <a:xfrm>
            <a:off x="1583705" y="4109891"/>
            <a:ext cx="864066" cy="264744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AA930-D4B8-77AF-8727-AA087E8D63B5}"/>
              </a:ext>
            </a:extLst>
          </p:cNvPr>
          <p:cNvSpPr txBox="1"/>
          <p:nvPr/>
        </p:nvSpPr>
        <p:spPr>
          <a:xfrm>
            <a:off x="6884787" y="2587529"/>
            <a:ext cx="5254188" cy="1077218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R.Condition</a:t>
            </a:r>
            <a:r>
              <a:rPr lang="en-US" sz="1600" b="1" dirty="0"/>
              <a:t>: </a:t>
            </a:r>
            <a:r>
              <a:rPr lang="en-US" sz="1600" dirty="0"/>
              <a:t>(required)</a:t>
            </a:r>
          </a:p>
          <a:p>
            <a:r>
              <a:rPr lang="en-US" sz="1600" dirty="0"/>
              <a:t>Experimental condition names. If Condition was specified in </a:t>
            </a:r>
            <a:r>
              <a:rPr lang="en-US" sz="1600" dirty="0" err="1"/>
              <a:t>Spectronaut</a:t>
            </a:r>
            <a:r>
              <a:rPr lang="en-US" sz="1600" dirty="0"/>
              <a:t>, it will be added here. Otherwise, it needs to be filled out.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AF7B81-9FA3-593E-B923-6A550DB85A39}"/>
              </a:ext>
            </a:extLst>
          </p:cNvPr>
          <p:cNvCxnSpPr>
            <a:cxnSpLocks/>
            <a:stCxn id="20" idx="1"/>
            <a:endCxn id="19" idx="0"/>
          </p:cNvCxnSpPr>
          <p:nvPr/>
        </p:nvCxnSpPr>
        <p:spPr>
          <a:xfrm flipH="1">
            <a:off x="2015738" y="3126138"/>
            <a:ext cx="4869049" cy="98375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C0C7A87-037B-7162-80FA-9BBCB8607829}"/>
              </a:ext>
            </a:extLst>
          </p:cNvPr>
          <p:cNvSpPr/>
          <p:nvPr/>
        </p:nvSpPr>
        <p:spPr>
          <a:xfrm>
            <a:off x="2460354" y="4109891"/>
            <a:ext cx="864066" cy="264744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71F741-2E5F-3A2E-319F-6054328B7810}"/>
              </a:ext>
            </a:extLst>
          </p:cNvPr>
          <p:cNvSpPr txBox="1"/>
          <p:nvPr/>
        </p:nvSpPr>
        <p:spPr>
          <a:xfrm>
            <a:off x="6884787" y="3690474"/>
            <a:ext cx="5254188" cy="107721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R.Replicate</a:t>
            </a:r>
            <a:r>
              <a:rPr lang="en-US" sz="1600" b="1" dirty="0"/>
              <a:t>: </a:t>
            </a:r>
            <a:r>
              <a:rPr lang="en-US" sz="1600" dirty="0"/>
              <a:t>(required)</a:t>
            </a:r>
          </a:p>
          <a:p>
            <a:r>
              <a:rPr lang="en-US" sz="1600" dirty="0"/>
              <a:t>Replicate numbers. Should be unique in each condition. . If Replicate was specified in </a:t>
            </a:r>
            <a:r>
              <a:rPr lang="en-US" sz="1600" dirty="0" err="1"/>
              <a:t>Spectronaut</a:t>
            </a:r>
            <a:r>
              <a:rPr lang="en-US" sz="1600" dirty="0"/>
              <a:t>, it will be added here. Otherwise, it needs to be filled out.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6A9AC2-B6E1-573A-AAEC-2F5A6E554223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3324420" y="4229083"/>
            <a:ext cx="3560367" cy="120453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D8679D-F177-DDAC-9FC2-4D4BE7F52CF6}"/>
              </a:ext>
            </a:extLst>
          </p:cNvPr>
          <p:cNvSpPr/>
          <p:nvPr/>
        </p:nvSpPr>
        <p:spPr>
          <a:xfrm>
            <a:off x="3337003" y="4109891"/>
            <a:ext cx="864066" cy="26474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CE650D-0A95-53A2-FF25-E7FB2457FECE}"/>
              </a:ext>
            </a:extLst>
          </p:cNvPr>
          <p:cNvSpPr txBox="1"/>
          <p:nvPr/>
        </p:nvSpPr>
        <p:spPr>
          <a:xfrm>
            <a:off x="6884787" y="4793419"/>
            <a:ext cx="5254188" cy="5847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Order: </a:t>
            </a:r>
            <a:r>
              <a:rPr lang="en-US" sz="1600" dirty="0"/>
              <a:t>(optional)</a:t>
            </a:r>
          </a:p>
          <a:p>
            <a:r>
              <a:rPr lang="en-US" sz="1600" dirty="0"/>
              <a:t>Specify the numerical order you want the runs shown in.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97E039-0B45-7753-2166-E4CBA6FA20B6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H="1">
            <a:off x="4201069" y="5085807"/>
            <a:ext cx="2683718" cy="34780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FBEF81-9704-6681-5CF1-F3E65F55E6EC}"/>
              </a:ext>
            </a:extLst>
          </p:cNvPr>
          <p:cNvSpPr/>
          <p:nvPr/>
        </p:nvSpPr>
        <p:spPr>
          <a:xfrm>
            <a:off x="4213653" y="4109891"/>
            <a:ext cx="864066" cy="26474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93E9B1-ABF1-1531-02A2-122B90329F54}"/>
              </a:ext>
            </a:extLst>
          </p:cNvPr>
          <p:cNvSpPr txBox="1"/>
          <p:nvPr/>
        </p:nvSpPr>
        <p:spPr>
          <a:xfrm>
            <a:off x="6884788" y="5403921"/>
            <a:ext cx="5254187" cy="83099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Remove: </a:t>
            </a:r>
            <a:r>
              <a:rPr lang="en-US" sz="1600" dirty="0"/>
              <a:t>(optional)</a:t>
            </a:r>
          </a:p>
          <a:p>
            <a:r>
              <a:rPr lang="en-US" sz="1600" dirty="0"/>
              <a:t>Adding an ‘x’ means that you want to remove the run from the subsequent figures.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30EEE-E19F-F9D0-8941-13F03FF29D68}"/>
              </a:ext>
            </a:extLst>
          </p:cNvPr>
          <p:cNvCxnSpPr>
            <a:cxnSpLocks/>
            <a:stCxn id="57" idx="1"/>
            <a:endCxn id="56" idx="3"/>
          </p:cNvCxnSpPr>
          <p:nvPr/>
        </p:nvCxnSpPr>
        <p:spPr>
          <a:xfrm flipH="1" flipV="1">
            <a:off x="5077719" y="5433613"/>
            <a:ext cx="1807069" cy="3858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F408-1526-CB81-F3E0-D7F3A63D9DE7}"/>
              </a:ext>
            </a:extLst>
          </p:cNvPr>
          <p:cNvSpPr/>
          <p:nvPr/>
        </p:nvSpPr>
        <p:spPr>
          <a:xfrm>
            <a:off x="5090303" y="4109891"/>
            <a:ext cx="864066" cy="2647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C889A-333A-89FB-5B61-244A6C5408D0}"/>
              </a:ext>
            </a:extLst>
          </p:cNvPr>
          <p:cNvSpPr txBox="1"/>
          <p:nvPr/>
        </p:nvSpPr>
        <p:spPr>
          <a:xfrm>
            <a:off x="6884788" y="6260643"/>
            <a:ext cx="5254187" cy="5847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Concentration: </a:t>
            </a:r>
            <a:r>
              <a:rPr lang="en-US" sz="1600" dirty="0"/>
              <a:t>(optional)</a:t>
            </a:r>
          </a:p>
          <a:p>
            <a:r>
              <a:rPr lang="en-US" sz="1600" dirty="0"/>
              <a:t>Should be the same value for each condition.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88CB3A-1EAF-384E-0749-24A1BBE330DC}"/>
              </a:ext>
            </a:extLst>
          </p:cNvPr>
          <p:cNvCxnSpPr>
            <a:cxnSpLocks/>
            <a:stCxn id="61" idx="1"/>
            <a:endCxn id="60" idx="2"/>
          </p:cNvCxnSpPr>
          <p:nvPr/>
        </p:nvCxnSpPr>
        <p:spPr>
          <a:xfrm flipH="1">
            <a:off x="5522336" y="6553031"/>
            <a:ext cx="1362452" cy="2043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FAA916C-C9E9-0186-8F3E-49F01DD078A1}"/>
              </a:ext>
            </a:extLst>
          </p:cNvPr>
          <p:cNvSpPr/>
          <p:nvPr/>
        </p:nvSpPr>
        <p:spPr>
          <a:xfrm>
            <a:off x="314854" y="4109891"/>
            <a:ext cx="1256266" cy="26474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5923E-274C-2E9D-B579-22BA650AA60A}"/>
              </a:ext>
            </a:extLst>
          </p:cNvPr>
          <p:cNvSpPr txBox="1"/>
          <p:nvPr/>
        </p:nvSpPr>
        <p:spPr>
          <a:xfrm>
            <a:off x="6884787" y="1977027"/>
            <a:ext cx="5254188" cy="5847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R.FileName</a:t>
            </a:r>
            <a:r>
              <a:rPr lang="en-US" sz="1600" b="1" dirty="0"/>
              <a:t>: </a:t>
            </a:r>
            <a:r>
              <a:rPr lang="en-US" sz="1600" dirty="0"/>
              <a:t>(required, </a:t>
            </a:r>
            <a:r>
              <a:rPr lang="en-US" sz="1600" dirty="0" err="1"/>
              <a:t>autofilled</a:t>
            </a:r>
            <a:r>
              <a:rPr lang="en-US" sz="1600" dirty="0"/>
              <a:t>)</a:t>
            </a:r>
            <a:endParaRPr lang="en-US" sz="1600" b="1" dirty="0"/>
          </a:p>
          <a:p>
            <a:r>
              <a:rPr lang="en-US" sz="1600" dirty="0"/>
              <a:t>Will be pre-filled from the report file.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7BFE7-F47C-7103-E25B-3190B5611A81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942987" y="2269415"/>
            <a:ext cx="5941800" cy="184047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CB67C-C327-F54C-15C0-2651C5711630}"/>
              </a:ext>
            </a:extLst>
          </p:cNvPr>
          <p:cNvSpPr/>
          <p:nvPr/>
        </p:nvSpPr>
        <p:spPr>
          <a:xfrm>
            <a:off x="261889" y="2011898"/>
            <a:ext cx="2185882" cy="6704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C4F65-F378-A3EB-5E95-0251537BD80B}"/>
              </a:ext>
            </a:extLst>
          </p:cNvPr>
          <p:cNvSpPr txBox="1"/>
          <p:nvPr/>
        </p:nvSpPr>
        <p:spPr>
          <a:xfrm>
            <a:off x="2740770" y="1392430"/>
            <a:ext cx="3462792" cy="107721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 changes are made to the metadata table, use these switches to specify the change and then click the “apply changes” button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8F23F6-888B-B174-14A1-A1487A85A49F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2447771" y="1931039"/>
            <a:ext cx="292999" cy="41609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685777-0E75-7760-81EB-685A7E19EB8E}"/>
              </a:ext>
            </a:extLst>
          </p:cNvPr>
          <p:cNvSpPr txBox="1"/>
          <p:nvPr/>
        </p:nvSpPr>
        <p:spPr>
          <a:xfrm>
            <a:off x="7226800" y="427741"/>
            <a:ext cx="427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necessary when condition names are not native to the search report or if changes are needed for the order, presentation, or names of samples</a:t>
            </a:r>
          </a:p>
        </p:txBody>
      </p:sp>
    </p:spTree>
    <p:extLst>
      <p:ext uri="{BB962C8B-B14F-4D97-AF65-F5344CB8AC3E}">
        <p14:creationId xmlns:p14="http://schemas.microsoft.com/office/powerpoint/2010/main" val="11991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F56D-C990-273D-A113-3B89DD3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B915E-9013-AEA3-6B0C-120049D4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4" y="1875959"/>
            <a:ext cx="8659433" cy="4820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12B229-98B7-949D-A346-A99BA1122703}"/>
              </a:ext>
            </a:extLst>
          </p:cNvPr>
          <p:cNvSpPr/>
          <p:nvPr/>
        </p:nvSpPr>
        <p:spPr>
          <a:xfrm>
            <a:off x="1773924" y="2263678"/>
            <a:ext cx="2458674" cy="44326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24F43-472C-C6CC-6D32-85E0565DB57D}"/>
              </a:ext>
            </a:extLst>
          </p:cNvPr>
          <p:cNvSpPr txBox="1"/>
          <p:nvPr/>
        </p:nvSpPr>
        <p:spPr>
          <a:xfrm>
            <a:off x="0" y="2431311"/>
            <a:ext cx="1698372" cy="132343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Main navigation pane organized by the types of information to be plotted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689E7-15D2-0AC3-51DF-9CDF96447483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849186" y="3754750"/>
            <a:ext cx="924738" cy="72523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512D8-835B-3CC8-FEFF-9CEED8EAA8F7}"/>
              </a:ext>
            </a:extLst>
          </p:cNvPr>
          <p:cNvSpPr/>
          <p:nvPr/>
        </p:nvSpPr>
        <p:spPr>
          <a:xfrm>
            <a:off x="4275242" y="2263678"/>
            <a:ext cx="6016302" cy="3369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A4B032-4652-7E85-FDEF-9DF3E1715894}"/>
              </a:ext>
            </a:extLst>
          </p:cNvPr>
          <p:cNvSpPr txBox="1"/>
          <p:nvPr/>
        </p:nvSpPr>
        <p:spPr>
          <a:xfrm>
            <a:off x="9733326" y="3259723"/>
            <a:ext cx="2458674" cy="1077218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Sub-menu navigation organized by the different available plots that can be generated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688E03-25B1-B549-C5D7-F2D6A0DDC609}"/>
              </a:ext>
            </a:extLst>
          </p:cNvPr>
          <p:cNvCxnSpPr>
            <a:cxnSpLocks/>
            <a:stCxn id="25" idx="1"/>
            <a:endCxn id="24" idx="2"/>
          </p:cNvCxnSpPr>
          <p:nvPr/>
        </p:nvCxnSpPr>
        <p:spPr>
          <a:xfrm flipH="1" flipV="1">
            <a:off x="7283393" y="2600588"/>
            <a:ext cx="2449933" cy="119774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9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16F-F15F-DE1F-4BCD-A9A2BB67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3D1D-DBB0-0B25-9B81-7CA03719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728" y="1825625"/>
            <a:ext cx="3469417" cy="4351338"/>
          </a:xfrm>
        </p:spPr>
        <p:txBody>
          <a:bodyPr/>
          <a:lstStyle/>
          <a:p>
            <a:r>
              <a:rPr lang="en-US" dirty="0"/>
              <a:t>Multiple color setting options for colors to be used in plotting</a:t>
            </a:r>
          </a:p>
          <a:p>
            <a:r>
              <a:rPr lang="en-US" dirty="0"/>
              <a:t>Can mix and match from those listed when using custom colors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0569-84B7-3F40-290F-C4884FC9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1" y="1825625"/>
            <a:ext cx="8301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80CFF5-E645-557D-F435-1BD201A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0007"/>
            <a:ext cx="3467584" cy="4496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A7BF0-3DF8-E0F7-CB0A-56B9C0B4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84" y="1230007"/>
            <a:ext cx="3439005" cy="4629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BEE9C-C3DB-F32D-365A-71AD9B16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89" y="1230007"/>
            <a:ext cx="3429479" cy="47345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EC207B-8C21-C550-1A22-AD945362CF31}"/>
              </a:ext>
            </a:extLst>
          </p:cNvPr>
          <p:cNvCxnSpPr/>
          <p:nvPr/>
        </p:nvCxnSpPr>
        <p:spPr>
          <a:xfrm>
            <a:off x="4305784" y="1230007"/>
            <a:ext cx="0" cy="4629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50A72-4BCD-C93C-7877-6F3F654CD9F7}"/>
              </a:ext>
            </a:extLst>
          </p:cNvPr>
          <p:cNvCxnSpPr/>
          <p:nvPr/>
        </p:nvCxnSpPr>
        <p:spPr>
          <a:xfrm>
            <a:off x="7740030" y="1230007"/>
            <a:ext cx="0" cy="4629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E6FE32-565B-8B16-C12C-2E6F498F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ACC58-5AD3-A53B-652F-E5317774CEE0}"/>
              </a:ext>
            </a:extLst>
          </p:cNvPr>
          <p:cNvSpPr txBox="1"/>
          <p:nvPr/>
        </p:nvSpPr>
        <p:spPr>
          <a:xfrm>
            <a:off x="838201" y="5952082"/>
            <a:ext cx="343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by condition according to the matplotlib tableau colors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A39C0-2E01-06DD-0F6E-5E1BF549F4C1}"/>
              </a:ext>
            </a:extLst>
          </p:cNvPr>
          <p:cNvSpPr txBox="1"/>
          <p:nvPr/>
        </p:nvSpPr>
        <p:spPr>
          <a:xfrm>
            <a:off x="4301023" y="5657671"/>
            <a:ext cx="3439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by condition according to a rainbow color series split based on the number of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802C9-7D96-6923-1699-5F2AF433D373}"/>
              </a:ext>
            </a:extLst>
          </p:cNvPr>
          <p:cNvSpPr txBox="1"/>
          <p:nvPr/>
        </p:nvSpPr>
        <p:spPr>
          <a:xfrm>
            <a:off x="7735264" y="5964593"/>
            <a:ext cx="343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by condition according to specified colors in the text area</a:t>
            </a:r>
          </a:p>
        </p:txBody>
      </p:sp>
    </p:spTree>
    <p:extLst>
      <p:ext uri="{BB962C8B-B14F-4D97-AF65-F5344CB8AC3E}">
        <p14:creationId xmlns:p14="http://schemas.microsoft.com/office/powerpoint/2010/main" val="65568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A6788-5C0B-D4C7-2F58-5E5A89E32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Import Formats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D8EB10-5C09-D05F-D60E-7C9E93872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F70B-AF36-7345-1D4A-A366B941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DIA windows to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94C2-5DAB-2D3D-DF48-6E2129ED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34" y="1825625"/>
            <a:ext cx="4171065" cy="4351338"/>
          </a:xfrm>
        </p:spPr>
        <p:txBody>
          <a:bodyPr/>
          <a:lstStyle/>
          <a:p>
            <a:r>
              <a:rPr lang="en-US" dirty="0"/>
              <a:t>CSV Format: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02C2-7C63-B081-6F0E-00673DA3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3"/>
            <a:ext cx="6344535" cy="263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43919-0607-43EB-C7B9-241057FB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46" y="2521025"/>
            <a:ext cx="4661094" cy="22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B8AC-6347-9ECF-F811-6E9498A2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peptide list to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AAD-0583-9B51-59E5-D41A2D78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294" y="1825625"/>
            <a:ext cx="5330505" cy="4351338"/>
          </a:xfrm>
        </p:spPr>
        <p:txBody>
          <a:bodyPr/>
          <a:lstStyle/>
          <a:p>
            <a:r>
              <a:rPr lang="en-US" dirty="0"/>
              <a:t>CSV Format: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4E597-B9FD-5001-11AC-739884E5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59" y="2672913"/>
            <a:ext cx="4058216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2673D-CD55-D451-3C35-A7CB7E7C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7753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5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CFA6-4D9C-817A-C09D-72A9EFAC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raw data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5A837-8E18-DDC3-8FC4-6FDCAD5B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364231"/>
            <a:ext cx="11574490" cy="449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309C7-E698-5258-413D-0642542D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46" y="2529772"/>
            <a:ext cx="5763429" cy="36104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43850E-B0A6-D039-CD41-CC0B2A9DFE6A}"/>
              </a:ext>
            </a:extLst>
          </p:cNvPr>
          <p:cNvSpPr/>
          <p:nvPr/>
        </p:nvSpPr>
        <p:spPr>
          <a:xfrm>
            <a:off x="3479719" y="4275924"/>
            <a:ext cx="3583811" cy="294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F0117-4E75-055F-D4C4-48D6919A9AE2}"/>
              </a:ext>
            </a:extLst>
          </p:cNvPr>
          <p:cNvSpPr/>
          <p:nvPr/>
        </p:nvSpPr>
        <p:spPr>
          <a:xfrm>
            <a:off x="2910666" y="2967606"/>
            <a:ext cx="5318934" cy="294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17D9F73-6ED4-2311-A9E3-5DC8BE750247}"/>
              </a:ext>
            </a:extLst>
          </p:cNvPr>
          <p:cNvCxnSpPr>
            <a:stCxn id="7" idx="3"/>
          </p:cNvCxnSpPr>
          <p:nvPr/>
        </p:nvCxnSpPr>
        <p:spPr>
          <a:xfrm flipV="1">
            <a:off x="8549875" y="2348918"/>
            <a:ext cx="644459" cy="19860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F1F0-E448-64E8-5BCC-798C4C3E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333" y="2529772"/>
            <a:ext cx="2813131" cy="4198199"/>
          </a:xfrm>
        </p:spPr>
        <p:txBody>
          <a:bodyPr>
            <a:normAutofit/>
          </a:bodyPr>
          <a:lstStyle/>
          <a:p>
            <a:r>
              <a:rPr lang="en-US" dirty="0"/>
              <a:t>Paste the full path of the .d folder for each file you want to plot into the text area</a:t>
            </a:r>
          </a:p>
          <a:p>
            <a:r>
              <a:rPr lang="en-US" dirty="0"/>
              <a:t>Should look like the example text shown </a:t>
            </a:r>
          </a:p>
        </p:txBody>
      </p:sp>
    </p:spTree>
    <p:extLst>
      <p:ext uri="{BB962C8B-B14F-4D97-AF65-F5344CB8AC3E}">
        <p14:creationId xmlns:p14="http://schemas.microsoft.com/office/powerpoint/2010/main" val="779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986CC-9192-F723-7D6D-41E77B460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E9BEF9-D492-2BEF-9289-90B1057A8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2ADC-D7A5-F4CC-242F-30EC8DCE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in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846E-35A8-7C52-E11E-030AE5B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08" y="1825625"/>
            <a:ext cx="5809592" cy="4351338"/>
          </a:xfrm>
        </p:spPr>
        <p:txBody>
          <a:bodyPr/>
          <a:lstStyle/>
          <a:p>
            <a:r>
              <a:rPr lang="en-US" dirty="0"/>
              <a:t>Set the directory containing the app.py file as the working directory</a:t>
            </a:r>
          </a:p>
          <a:p>
            <a:r>
              <a:rPr lang="en-US" dirty="0"/>
              <a:t>Open the app.py file by double-clicking on the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72A6D-6819-6535-A1BD-14D66636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0595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AFCD-FB6E-6416-0BB2-2847EDE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necessary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8222-AC53-5DDE-C560-50603E24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Install Python and Shiny extensions using the </a:t>
            </a:r>
            <a:r>
              <a:rPr lang="en-US" dirty="0" err="1"/>
              <a:t>Extensions:Marketplace</a:t>
            </a:r>
            <a:r>
              <a:rPr lang="en-US" dirty="0"/>
              <a:t>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606E5-2357-AD05-FC65-B7C31386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8690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EFF9-E6F0-0656-9A79-F6848D92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Python interpreter to current installation of Python/Anaconda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187A-68D1-D37E-2432-BBDA40D6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Ctrl+Shift+P</a:t>
            </a:r>
            <a:r>
              <a:rPr lang="en-US" dirty="0"/>
              <a:t> and search Python interpreter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current Python 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2B09-176C-9802-7D6E-81030EA5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9" y="4371981"/>
            <a:ext cx="5401429" cy="145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E5729-8C32-393B-94F0-5759305F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89" y="2301250"/>
            <a:ext cx="527758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5E5F-3B3A-5C53-0811-7F8AA6D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necessary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77F3-3BAC-C5AB-DB73-287847A2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888" y="1825625"/>
            <a:ext cx="8095912" cy="4351338"/>
          </a:xfrm>
        </p:spPr>
        <p:txBody>
          <a:bodyPr/>
          <a:lstStyle/>
          <a:p>
            <a:r>
              <a:rPr lang="en-US" dirty="0"/>
              <a:t>Open a new </a:t>
            </a:r>
            <a:r>
              <a:rPr lang="en-US" dirty="0" err="1"/>
              <a:t>powershell</a:t>
            </a:r>
            <a:r>
              <a:rPr lang="en-US" dirty="0"/>
              <a:t> terminal and use pip to install </a:t>
            </a:r>
          </a:p>
          <a:p>
            <a:pPr lvl="1"/>
            <a:r>
              <a:rPr lang="en-US" dirty="0" err="1"/>
              <a:t>alphatims</a:t>
            </a:r>
            <a:r>
              <a:rPr lang="en-US" dirty="0"/>
              <a:t>, </a:t>
            </a:r>
            <a:r>
              <a:rPr lang="en-US" dirty="0" err="1"/>
              <a:t>colorcet</a:t>
            </a:r>
            <a:r>
              <a:rPr lang="en-US" dirty="0"/>
              <a:t>, </a:t>
            </a:r>
            <a:r>
              <a:rPr lang="en-US" dirty="0" err="1"/>
              <a:t>faicons</a:t>
            </a:r>
            <a:r>
              <a:rPr lang="en-US" dirty="0"/>
              <a:t>, </a:t>
            </a:r>
            <a:r>
              <a:rPr lang="en-US" dirty="0" err="1"/>
              <a:t>hvplot</a:t>
            </a:r>
            <a:r>
              <a:rPr lang="en-US" dirty="0"/>
              <a:t>, matplotlib-</a:t>
            </a:r>
            <a:r>
              <a:rPr lang="en-US" dirty="0" err="1"/>
              <a:t>venn</a:t>
            </a:r>
            <a:r>
              <a:rPr lang="en-US" dirty="0"/>
              <a:t>, scikit-learn, shiny, </a:t>
            </a:r>
            <a:r>
              <a:rPr lang="en-US" dirty="0" err="1"/>
              <a:t>shinyswatch</a:t>
            </a:r>
            <a:r>
              <a:rPr lang="en-US" dirty="0"/>
              <a:t>, and </a:t>
            </a:r>
            <a:r>
              <a:rPr lang="en-US" dirty="0" err="1"/>
              <a:t>upsetplot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the part underlined in red with the library to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6A508-AD95-EA05-4E9E-E3C3AA6E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7" y="1842866"/>
            <a:ext cx="2419688" cy="31722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41D1D-AF83-237A-531C-D8F789F9ADD4}"/>
              </a:ext>
            </a:extLst>
          </p:cNvPr>
          <p:cNvGrpSpPr/>
          <p:nvPr/>
        </p:nvGrpSpPr>
        <p:grpSpPr>
          <a:xfrm>
            <a:off x="2695826" y="3596416"/>
            <a:ext cx="9431066" cy="610113"/>
            <a:chOff x="1153964" y="5406873"/>
            <a:chExt cx="9431066" cy="61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C241DA-74BE-0BB5-79DF-C6B5BFC364E5}"/>
                </a:ext>
              </a:extLst>
            </p:cNvPr>
            <p:cNvGrpSpPr/>
            <p:nvPr/>
          </p:nvGrpSpPr>
          <p:grpSpPr>
            <a:xfrm>
              <a:off x="1153964" y="5406873"/>
              <a:ext cx="9431066" cy="610113"/>
              <a:chOff x="1153964" y="5406873"/>
              <a:chExt cx="9431066" cy="6101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E5BA35C-FE99-99FE-5410-3F822D746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3820"/>
              <a:stretch/>
            </p:blipFill>
            <p:spPr>
              <a:xfrm>
                <a:off x="1153964" y="5406873"/>
                <a:ext cx="9431066" cy="610111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7DF405A-27A2-E194-6947-9AC5C5716B43}"/>
                  </a:ext>
                </a:extLst>
              </p:cNvPr>
              <p:cNvCxnSpPr/>
              <p:nvPr/>
            </p:nvCxnSpPr>
            <p:spPr>
              <a:xfrm>
                <a:off x="8481270" y="6016986"/>
                <a:ext cx="67111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25DF00-C352-99F3-4198-461B4E2B6662}"/>
                </a:ext>
              </a:extLst>
            </p:cNvPr>
            <p:cNvSpPr/>
            <p:nvPr/>
          </p:nvSpPr>
          <p:spPr>
            <a:xfrm>
              <a:off x="8380602" y="5406873"/>
              <a:ext cx="771787" cy="294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8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6D23-0DE2-0EDD-D8FD-EE0DF3A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96B5-CEBD-9E54-01D3-0233D868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10" y="1825625"/>
            <a:ext cx="6790189" cy="4351338"/>
          </a:xfrm>
        </p:spPr>
        <p:txBody>
          <a:bodyPr/>
          <a:lstStyle/>
          <a:p>
            <a:r>
              <a:rPr lang="en-US" dirty="0"/>
              <a:t>With the extensions and libraries installed, you should be able to run the app with Visual Studio Code recognizing it as a Shiny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DC951-38E4-A3B9-D5DA-3475805A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4379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6D999-F3B0-9058-C717-0E71F26AE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5EA139-41B7-FC4C-410F-03D30297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316F-D031-F175-7EE7-3AB892D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618B9-B5EC-23A4-BEF9-D3478660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292"/>
            <a:ext cx="8487971" cy="4605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BB945-9290-42DA-68CA-C2B39AA33E4C}"/>
              </a:ext>
            </a:extLst>
          </p:cNvPr>
          <p:cNvSpPr/>
          <p:nvPr/>
        </p:nvSpPr>
        <p:spPr>
          <a:xfrm>
            <a:off x="2650222" y="2634144"/>
            <a:ext cx="2013358" cy="57884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BA477-3E47-6E9C-8427-EF169CA4AA18}"/>
              </a:ext>
            </a:extLst>
          </p:cNvPr>
          <p:cNvSpPr txBox="1"/>
          <p:nvPr/>
        </p:nvSpPr>
        <p:spPr>
          <a:xfrm>
            <a:off x="9326171" y="2055304"/>
            <a:ext cx="1778466" cy="5847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Upload search report (.</a:t>
            </a:r>
            <a:r>
              <a:rPr lang="en-US" sz="1600" dirty="0" err="1"/>
              <a:t>tsv</a:t>
            </a:r>
            <a:r>
              <a:rPr lang="en-US" sz="16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E5151-D883-4583-8A0A-F90F5A26A7E0}"/>
              </a:ext>
            </a:extLst>
          </p:cNvPr>
          <p:cNvSpPr/>
          <p:nvPr/>
        </p:nvSpPr>
        <p:spPr>
          <a:xfrm>
            <a:off x="2650222" y="3288485"/>
            <a:ext cx="2013358" cy="10150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5C83A-DA39-A0EE-8FC8-7C3A1DA2657C}"/>
              </a:ext>
            </a:extLst>
          </p:cNvPr>
          <p:cNvSpPr txBox="1"/>
          <p:nvPr/>
        </p:nvSpPr>
        <p:spPr>
          <a:xfrm>
            <a:off x="9326171" y="3086279"/>
            <a:ext cx="1778466" cy="5847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search software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F5667B-1DA0-E369-CC9A-B05B56CEBE05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4663580" y="3378667"/>
            <a:ext cx="4662591" cy="41735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B2B4C4-581D-12C6-5F2A-4ED881AE62B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4663580" y="2347692"/>
            <a:ext cx="4662591" cy="57587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7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timsTOF Visualization App Tutorial</vt:lpstr>
      <vt:lpstr>Getting Started</vt:lpstr>
      <vt:lpstr>Getting started in Visual Studio Code</vt:lpstr>
      <vt:lpstr>Install necessary extensions</vt:lpstr>
      <vt:lpstr>Set Python interpreter to current installation of Python/Anaconda</vt:lpstr>
      <vt:lpstr>Installing necessary Python libraries</vt:lpstr>
      <vt:lpstr>Starting the Shiny app</vt:lpstr>
      <vt:lpstr>Using the App</vt:lpstr>
      <vt:lpstr>File import</vt:lpstr>
      <vt:lpstr>Updating result metadata</vt:lpstr>
      <vt:lpstr>General Navigation</vt:lpstr>
      <vt:lpstr>Coloring Options</vt:lpstr>
      <vt:lpstr>Coloring Options</vt:lpstr>
      <vt:lpstr>File Import Formats</vt:lpstr>
      <vt:lpstr>Uploading DIA windows to overlay</vt:lpstr>
      <vt:lpstr>Uploading peptide list to track</vt:lpstr>
      <vt:lpstr>Referencing raw data files</vt:lpstr>
    </vt:vector>
  </TitlesOfParts>
  <Company>Bruker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Kirsch, Zachary (Zack)</dc:creator>
  <cp:lastModifiedBy>Kirsch, Zachary (Zack)</cp:lastModifiedBy>
  <cp:revision>1</cp:revision>
  <dcterms:created xsi:type="dcterms:W3CDTF">2024-10-01T20:10:28Z</dcterms:created>
  <dcterms:modified xsi:type="dcterms:W3CDTF">2024-10-02T20:34:34Z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2f7822-6f62-4076-898c-e776a1ec3415_Enabled">
    <vt:lpwstr>true</vt:lpwstr>
  </property>
  <property fmtid="{D5CDD505-2E9C-101B-9397-08002B2CF9AE}" pid="3" name="MSIP_Label_c62f7822-6f62-4076-898c-e776a1ec3415_SetDate">
    <vt:lpwstr>2024-10-02T14:47:36Z</vt:lpwstr>
  </property>
  <property fmtid="{D5CDD505-2E9C-101B-9397-08002B2CF9AE}" pid="4" name="MSIP_Label_c62f7822-6f62-4076-898c-e776a1ec3415_Method">
    <vt:lpwstr>Privileged</vt:lpwstr>
  </property>
  <property fmtid="{D5CDD505-2E9C-101B-9397-08002B2CF9AE}" pid="5" name="MSIP_Label_c62f7822-6f62-4076-898c-e776a1ec3415_Name">
    <vt:lpwstr>Public</vt:lpwstr>
  </property>
  <property fmtid="{D5CDD505-2E9C-101B-9397-08002B2CF9AE}" pid="6" name="MSIP_Label_c62f7822-6f62-4076-898c-e776a1ec3415_SiteId">
    <vt:lpwstr>375ce1b8-8db1-479b-a12c-06fa9d2a2eaf</vt:lpwstr>
  </property>
  <property fmtid="{D5CDD505-2E9C-101B-9397-08002B2CF9AE}" pid="7" name="MSIP_Label_c62f7822-6f62-4076-898c-e776a1ec3415_ActionId">
    <vt:lpwstr>7f873b58-2c10-47dd-bc42-be512af66f93</vt:lpwstr>
  </property>
  <property fmtid="{D5CDD505-2E9C-101B-9397-08002B2CF9AE}" pid="8" name="MSIP_Label_c62f7822-6f62-4076-898c-e776a1ec3415_ContentBits">
    <vt:lpwstr>0</vt:lpwstr>
  </property>
</Properties>
</file>