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Router Statis: Jalur Manual Sang Pengendali Data 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Router statis adalah sistem routing di mana rute jaringan ditentukan manual oleh admin.</a:t>
            </a:r>
          </a:p>
          <a:p>
            <a:r>
              <a:t>Ibaratnya kayak GPS yang lo tulis sendiri rutenya 😹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Cara Kerja Router Statis ⚙️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masuk ke router, dicek di tabel routing.</a:t>
            </a:r>
          </a:p>
          <a:p>
            <a:r>
              <a:t>2. Kalau cocok → dikirim lewat jalur itu.</a:t>
            </a:r>
          </a:p>
          <a:p>
            <a:r>
              <a:t>3. Kalau gak ketemu → paket dibuang 😭.</a:t>
            </a:r>
          </a:p>
          <a:p>
            <a:r>
              <a:t>Router gak bisa cari jalan lain otomatis.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Kelebihan Router Statis 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✨ Stabil dan cepat banget.</a:t>
            </a:r>
          </a:p>
          <a:p>
            <a:r>
              <a:t>✨ Aman dari perubahan mendadak.</a:t>
            </a:r>
          </a:p>
          <a:p>
            <a:r>
              <a:t>✨ Hemat sumber daya (RAM/CPU kecil).</a:t>
            </a:r>
          </a:p>
          <a:p>
            <a:r>
              <a:t>✨ Cocok buat jaringan kecil kayak lab sekolah 🧠.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Kekurangan Router Statis 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💀 Ribet kalau jaringannya besar.</a:t>
            </a:r>
          </a:p>
          <a:p>
            <a:r>
              <a:t>💀 Gak bisa otomatis nyari jalur lain.</a:t>
            </a:r>
          </a:p>
          <a:p>
            <a:r>
              <a:t>💀 Kalau admin lupa setting, data bisa nyasar 😹.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Contoh Konfigurasi 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Misal jaringan:</a:t>
            </a:r>
          </a:p>
          <a:p>
            <a:r>
              <a:t>- 192.168.1.0 (Router A)</a:t>
            </a:r>
          </a:p>
          <a:p>
            <a:r>
              <a:t>- 192.168.2.0 (Router B)</a:t>
            </a:r>
          </a:p>
          <a:p/>
          <a:p>
            <a:r>
              <a:t>Perintah:</a:t>
            </a:r>
          </a:p>
          <a:p>
            <a:r>
              <a:t>ip route 192.168.2.0 255.255.255.0 192.168.1.2</a:t>
            </a:r>
          </a:p>
          <a:p/>
          <a:p>
            <a:r>
              <a:t>Artinya: ‘Bro router, kalo mau ke 192.168.2.0, lewat 192.168.1.2 ya.’ 😏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Static vs Dynamic Routing 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Static Routing 💾:</a:t>
            </a:r>
          </a:p>
          <a:p>
            <a:r>
              <a:t>- Manual</a:t>
            </a:r>
          </a:p>
          <a:p>
            <a:r>
              <a:t>- Gak adaptif</a:t>
            </a:r>
          </a:p>
          <a:p>
            <a:r>
              <a:t>- Aman &amp; cepat</a:t>
            </a:r>
          </a:p>
          <a:p/>
          <a:p>
            <a:r>
              <a:t>Dynamic Routing 🤖:</a:t>
            </a:r>
          </a:p>
          <a:p>
            <a:r>
              <a:t>- Otomatis</a:t>
            </a:r>
          </a:p>
          <a:p>
            <a:r>
              <a:t>- Adaptif banget</a:t>
            </a:r>
          </a:p>
          <a:p>
            <a:r>
              <a:t>- Cocok buat jaringan besar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Kesimpulan 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Router statis = simpel, cepat, dan aman 💪</a:t>
            </a:r>
          </a:p>
          <a:p>
            <a:r>
              <a:t>Tapi gak fleksibel buat jaringan besar 😩</a:t>
            </a:r>
          </a:p>
          <a:p/>
          <a:p>
            <a:r>
              <a:t>Ibarat nyetir tanpa Google Maps — seru sih, tapi kalo nyasar nangis sendiri 😹🥀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