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96" autoAdjust="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2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7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8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5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5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6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9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26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62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開發平台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36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3" y="640331"/>
            <a:ext cx="6462944" cy="5894773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1100831" y="1331650"/>
            <a:ext cx="790113" cy="359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0742" y="1179294"/>
            <a:ext cx="300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列出</a:t>
            </a:r>
            <a:r>
              <a:rPr lang="en-US" altLang="zh-TW" dirty="0" smtClean="0">
                <a:solidFill>
                  <a:srgbClr val="FF0000"/>
                </a:solidFill>
              </a:rPr>
              <a:t>GOOGLE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COLAB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的安裝套件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53" y="365125"/>
            <a:ext cx="6657975" cy="276225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038687" y="798990"/>
            <a:ext cx="541538" cy="435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54423" y="1016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載入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35153" y="2467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指令錯誤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59478" cy="563079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53948" y="1690688"/>
            <a:ext cx="27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執行成功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4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825321" cy="439036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85322" y="3273287"/>
            <a:ext cx="372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版本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87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</Words>
  <Application>Microsoft Office PowerPoint</Application>
  <PresentationFormat>寬螢幕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Python Google Colab 開發平台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 開發平台</dc:title>
  <dc:creator>user</dc:creator>
  <cp:lastModifiedBy>user</cp:lastModifiedBy>
  <cp:revision>6</cp:revision>
  <dcterms:created xsi:type="dcterms:W3CDTF">2022-02-23T11:23:29Z</dcterms:created>
  <dcterms:modified xsi:type="dcterms:W3CDTF">2022-02-23T12:17:02Z</dcterms:modified>
</cp:coreProperties>
</file>