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6" autoAdjust="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8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5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4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6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9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6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08D5-E9DD-4172-ABE4-03275C88E75A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BE95-079A-4081-AA1B-F3A9F99EA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6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3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7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Google Colab 開發平台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 開發平台</dc:title>
  <dc:creator>user</dc:creator>
  <cp:lastModifiedBy>user</cp:lastModifiedBy>
  <cp:revision>1</cp:revision>
  <dcterms:created xsi:type="dcterms:W3CDTF">2022-02-23T11:23:29Z</dcterms:created>
  <dcterms:modified xsi:type="dcterms:W3CDTF">2022-02-23T11:26:40Z</dcterms:modified>
</cp:coreProperties>
</file>