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7"/>
  </p:notesMasterIdLst>
  <p:handoutMasterIdLst>
    <p:handoutMasterId r:id="rId18"/>
  </p:handoutMasterIdLst>
  <p:sldIdLst>
    <p:sldId id="284" r:id="rId4"/>
    <p:sldId id="283" r:id="rId5"/>
    <p:sldId id="318" r:id="rId6"/>
    <p:sldId id="273" r:id="rId7"/>
    <p:sldId id="323" r:id="rId8"/>
    <p:sldId id="277" r:id="rId9"/>
    <p:sldId id="325" r:id="rId10"/>
    <p:sldId id="326" r:id="rId11"/>
    <p:sldId id="324" r:id="rId12"/>
    <p:sldId id="328" r:id="rId13"/>
    <p:sldId id="327" r:id="rId14"/>
    <p:sldId id="313" r:id="rId15"/>
    <p:sldId id="32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4" d="100"/>
          <a:sy n="54" d="100"/>
        </p:scale>
        <p:origin x="-1344" y="-51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5E2E15F-629D-454B-86A1-A752567179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186187-7FF9-4020-A5FE-F35CAF7569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42BDD-4245-4C9B-A035-92E99291CB31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06181AC-8107-4F6E-A784-BA3A5A52D6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BFA21F7-ECCA-40B0-BCF7-C33FA17FFA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1B774-F498-4058-96FB-476B718CF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8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75D77-7A5C-4FEE-9CF9-FF559233C42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EA69D-3A94-45AC-A48E-08150A84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735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EA69D-3A94-45AC-A48E-08150A8416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0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0F427D68-CA9C-4C85-BB53-D6EE499B4CE0}"/>
              </a:ext>
            </a:extLst>
          </p:cNvPr>
          <p:cNvSpPr/>
          <p:nvPr userDrawn="1"/>
        </p:nvSpPr>
        <p:spPr>
          <a:xfrm>
            <a:off x="4569021" y="0"/>
            <a:ext cx="5494734" cy="6838544"/>
          </a:xfrm>
          <a:custGeom>
            <a:avLst/>
            <a:gdLst>
              <a:gd name="connsiteX0" fmla="*/ 0 w 5494734"/>
              <a:gd name="connsiteY0" fmla="*/ 0 h 6838544"/>
              <a:gd name="connsiteX1" fmla="*/ 195688 w 5494734"/>
              <a:gd name="connsiteY1" fmla="*/ 0 h 6838544"/>
              <a:gd name="connsiteX2" fmla="*/ 397074 w 5494734"/>
              <a:gd name="connsiteY2" fmla="*/ 73733 h 6838544"/>
              <a:gd name="connsiteX3" fmla="*/ 2100327 w 5494734"/>
              <a:gd name="connsiteY3" fmla="*/ 979507 h 6838544"/>
              <a:gd name="connsiteX4" fmla="*/ 5481730 w 5494734"/>
              <a:gd name="connsiteY4" fmla="*/ 6661842 h 6838544"/>
              <a:gd name="connsiteX5" fmla="*/ 5494734 w 5494734"/>
              <a:gd name="connsiteY5" fmla="*/ 6838544 h 6838544"/>
              <a:gd name="connsiteX6" fmla="*/ 5409006 w 5494734"/>
              <a:gd name="connsiteY6" fmla="*/ 6838544 h 6838544"/>
              <a:gd name="connsiteX7" fmla="*/ 5398866 w 5494734"/>
              <a:gd name="connsiteY7" fmla="*/ 6700754 h 6838544"/>
              <a:gd name="connsiteX8" fmla="*/ 2017463 w 5494734"/>
              <a:gd name="connsiteY8" fmla="*/ 1018419 h 6838544"/>
              <a:gd name="connsiteX9" fmla="*/ 58805 w 5494734"/>
              <a:gd name="connsiteY9" fmla="*/ 19134 h 683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94734" h="6838544">
                <a:moveTo>
                  <a:pt x="0" y="0"/>
                </a:moveTo>
                <a:lnTo>
                  <a:pt x="195688" y="0"/>
                </a:lnTo>
                <a:lnTo>
                  <a:pt x="397074" y="73733"/>
                </a:lnTo>
                <a:cubicBezTo>
                  <a:pt x="990133" y="302385"/>
                  <a:pt x="1562361" y="604259"/>
                  <a:pt x="2100327" y="979507"/>
                </a:cubicBezTo>
                <a:cubicBezTo>
                  <a:pt x="4032610" y="2327340"/>
                  <a:pt x="5229207" y="4416964"/>
                  <a:pt x="5481730" y="6661842"/>
                </a:cubicBezTo>
                <a:lnTo>
                  <a:pt x="5494734" y="6838544"/>
                </a:lnTo>
                <a:lnTo>
                  <a:pt x="5409006" y="6838544"/>
                </a:lnTo>
                <a:lnTo>
                  <a:pt x="5398866" y="6700754"/>
                </a:lnTo>
                <a:cubicBezTo>
                  <a:pt x="5146343" y="4455876"/>
                  <a:pt x="3949746" y="2366252"/>
                  <a:pt x="2017463" y="1018419"/>
                </a:cubicBezTo>
                <a:cubicBezTo>
                  <a:pt x="1402645" y="589564"/>
                  <a:pt x="743076" y="256545"/>
                  <a:pt x="58805" y="191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2D755CD6-ADCF-4B8D-B844-ABDD1567CE9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873887" cy="6858000"/>
          </a:xfrm>
          <a:custGeom>
            <a:avLst/>
            <a:gdLst>
              <a:gd name="connsiteX0" fmla="*/ 0 w 9873887"/>
              <a:gd name="connsiteY0" fmla="*/ 0 h 6858000"/>
              <a:gd name="connsiteX1" fmla="*/ 4345371 w 9873887"/>
              <a:gd name="connsiteY1" fmla="*/ 0 h 6858000"/>
              <a:gd name="connsiteX2" fmla="*/ 4580886 w 9873887"/>
              <a:gd name="connsiteY2" fmla="*/ 76632 h 6858000"/>
              <a:gd name="connsiteX3" fmla="*/ 6517567 w 9873887"/>
              <a:gd name="connsiteY3" fmla="*/ 1064705 h 6858000"/>
              <a:gd name="connsiteX4" fmla="*/ 9861029 w 9873887"/>
              <a:gd name="connsiteY4" fmla="*/ 6683280 h 6858000"/>
              <a:gd name="connsiteX5" fmla="*/ 9873887 w 9873887"/>
              <a:gd name="connsiteY5" fmla="*/ 6858000 h 6858000"/>
              <a:gd name="connsiteX6" fmla="*/ 0 w 9873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73887" h="6858000">
                <a:moveTo>
                  <a:pt x="0" y="0"/>
                </a:moveTo>
                <a:lnTo>
                  <a:pt x="4345371" y="0"/>
                </a:lnTo>
                <a:lnTo>
                  <a:pt x="4580886" y="76632"/>
                </a:lnTo>
                <a:cubicBezTo>
                  <a:pt x="5257479" y="311379"/>
                  <a:pt x="5909648" y="640662"/>
                  <a:pt x="6517567" y="1064705"/>
                </a:cubicBezTo>
                <a:cubicBezTo>
                  <a:pt x="8428169" y="2397414"/>
                  <a:pt x="9611339" y="4463591"/>
                  <a:pt x="9861029" y="6683280"/>
                </a:cubicBezTo>
                <a:lnTo>
                  <a:pt x="98738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42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" y="0"/>
            <a:ext cx="12192000" cy="3725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537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785360" y="1245143"/>
            <a:ext cx="7406640" cy="2194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4522AC21-D0BD-4144-B0B1-516744450EA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785360" y="3439703"/>
            <a:ext cx="7406640" cy="2194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21326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43487" y="3869996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F7815FBB-41C7-4305-A4F5-D49431B1E416}"/>
              </a:ext>
            </a:extLst>
          </p:cNvPr>
          <p:cNvSpPr/>
          <p:nvPr userDrawn="1"/>
        </p:nvSpPr>
        <p:spPr>
          <a:xfrm>
            <a:off x="11080433" y="4475833"/>
            <a:ext cx="935662" cy="2382167"/>
          </a:xfrm>
          <a:custGeom>
            <a:avLst/>
            <a:gdLst>
              <a:gd name="connsiteX0" fmla="*/ 479172 w 935662"/>
              <a:gd name="connsiteY0" fmla="*/ 1200107 h 2382167"/>
              <a:gd name="connsiteX1" fmla="*/ 483528 w 935662"/>
              <a:gd name="connsiteY1" fmla="*/ 1206953 h 2382167"/>
              <a:gd name="connsiteX2" fmla="*/ 505621 w 935662"/>
              <a:gd name="connsiteY2" fmla="*/ 1267938 h 2382167"/>
              <a:gd name="connsiteX3" fmla="*/ 488506 w 935662"/>
              <a:gd name="connsiteY3" fmla="*/ 1337946 h 2382167"/>
              <a:gd name="connsiteX4" fmla="*/ 459258 w 935662"/>
              <a:gd name="connsiteY4" fmla="*/ 1367817 h 2382167"/>
              <a:gd name="connsiteX5" fmla="*/ 426586 w 935662"/>
              <a:gd name="connsiteY5" fmla="*/ 1407956 h 2382167"/>
              <a:gd name="connsiteX6" fmla="*/ 411339 w 935662"/>
              <a:gd name="connsiteY6" fmla="*/ 1343547 h 2382167"/>
              <a:gd name="connsiteX7" fmla="*/ 410718 w 935662"/>
              <a:gd name="connsiteY7" fmla="*/ 1320523 h 2382167"/>
              <a:gd name="connsiteX8" fmla="*/ 441521 w 935662"/>
              <a:gd name="connsiteY8" fmla="*/ 1251136 h 2382167"/>
              <a:gd name="connsiteX9" fmla="*/ 479172 w 935662"/>
              <a:gd name="connsiteY9" fmla="*/ 1200107 h 2382167"/>
              <a:gd name="connsiteX10" fmla="*/ 0 w 935662"/>
              <a:gd name="connsiteY10" fmla="*/ 1198862 h 2382167"/>
              <a:gd name="connsiteX11" fmla="*/ 42006 w 935662"/>
              <a:gd name="connsiteY11" fmla="*/ 1234334 h 2382167"/>
              <a:gd name="connsiteX12" fmla="*/ 252032 w 935662"/>
              <a:gd name="connsiteY12" fmla="*/ 1450894 h 2382167"/>
              <a:gd name="connsiteX13" fmla="*/ 439968 w 935662"/>
              <a:gd name="connsiteY13" fmla="*/ 1844810 h 2382167"/>
              <a:gd name="connsiteX14" fmla="*/ 444325 w 935662"/>
              <a:gd name="connsiteY14" fmla="*/ 1865036 h 2382167"/>
              <a:gd name="connsiteX15" fmla="*/ 444012 w 935662"/>
              <a:gd name="connsiteY15" fmla="*/ 1865347 h 2382167"/>
              <a:gd name="connsiteX16" fmla="*/ 395473 w 935662"/>
              <a:gd name="connsiteY16" fmla="*/ 1757687 h 2382167"/>
              <a:gd name="connsiteX17" fmla="*/ 251722 w 935662"/>
              <a:gd name="connsiteY17" fmla="*/ 1529304 h 2382167"/>
              <a:gd name="connsiteX18" fmla="*/ 4356 w 935662"/>
              <a:gd name="connsiteY18" fmla="*/ 1207575 h 2382167"/>
              <a:gd name="connsiteX19" fmla="*/ 0 w 935662"/>
              <a:gd name="connsiteY19" fmla="*/ 1198862 h 2382167"/>
              <a:gd name="connsiteX20" fmla="*/ 440901 w 935662"/>
              <a:gd name="connsiteY20" fmla="*/ 1077825 h 2382167"/>
              <a:gd name="connsiteX21" fmla="*/ 471394 w 935662"/>
              <a:gd name="connsiteY21" fmla="*/ 1163081 h 2382167"/>
              <a:gd name="connsiteX22" fmla="*/ 455836 w 935662"/>
              <a:gd name="connsiteY22" fmla="*/ 1213797 h 2382167"/>
              <a:gd name="connsiteX23" fmla="*/ 431256 w 935662"/>
              <a:gd name="connsiteY23" fmla="*/ 1240868 h 2382167"/>
              <a:gd name="connsiteX24" fmla="*/ 392671 w 935662"/>
              <a:gd name="connsiteY24" fmla="*/ 1288785 h 2382167"/>
              <a:gd name="connsiteX25" fmla="*/ 376180 w 935662"/>
              <a:gd name="connsiteY25" fmla="*/ 1183616 h 2382167"/>
              <a:gd name="connsiteX26" fmla="*/ 401073 w 935662"/>
              <a:gd name="connsiteY26" fmla="*/ 1135388 h 2382167"/>
              <a:gd name="connsiteX27" fmla="*/ 440901 w 935662"/>
              <a:gd name="connsiteY27" fmla="*/ 1077825 h 2382167"/>
              <a:gd name="connsiteX28" fmla="*/ 925984 w 935662"/>
              <a:gd name="connsiteY28" fmla="*/ 976078 h 2382167"/>
              <a:gd name="connsiteX29" fmla="*/ 930028 w 935662"/>
              <a:gd name="connsiteY29" fmla="*/ 1017460 h 2382167"/>
              <a:gd name="connsiteX30" fmla="*/ 929406 w 935662"/>
              <a:gd name="connsiteY30" fmla="*/ 1089648 h 2382167"/>
              <a:gd name="connsiteX31" fmla="*/ 883978 w 935662"/>
              <a:gd name="connsiteY31" fmla="*/ 1159347 h 2382167"/>
              <a:gd name="connsiteX32" fmla="*/ 862197 w 935662"/>
              <a:gd name="connsiteY32" fmla="*/ 1171792 h 2382167"/>
              <a:gd name="connsiteX33" fmla="*/ 768230 w 935662"/>
              <a:gd name="connsiteY33" fmla="*/ 1232777 h 2382167"/>
              <a:gd name="connsiteX34" fmla="*/ 774453 w 935662"/>
              <a:gd name="connsiteY34" fmla="*/ 1139744 h 2382167"/>
              <a:gd name="connsiteX35" fmla="*/ 777253 w 935662"/>
              <a:gd name="connsiteY35" fmla="*/ 1128542 h 2382167"/>
              <a:gd name="connsiteX36" fmla="*/ 869977 w 935662"/>
              <a:gd name="connsiteY36" fmla="*/ 1020884 h 2382167"/>
              <a:gd name="connsiteX37" fmla="*/ 916650 w 935662"/>
              <a:gd name="connsiteY37" fmla="*/ 986036 h 2382167"/>
              <a:gd name="connsiteX38" fmla="*/ 925984 w 935662"/>
              <a:gd name="connsiteY38" fmla="*/ 976078 h 2382167"/>
              <a:gd name="connsiteX39" fmla="*/ 602076 w 935662"/>
              <a:gd name="connsiteY39" fmla="*/ 975456 h 2382167"/>
              <a:gd name="connsiteX40" fmla="*/ 611099 w 935662"/>
              <a:gd name="connsiteY40" fmla="*/ 985725 h 2382167"/>
              <a:gd name="connsiteX41" fmla="*/ 653415 w 935662"/>
              <a:gd name="connsiteY41" fmla="*/ 1020573 h 2382167"/>
              <a:gd name="connsiteX42" fmla="*/ 748316 w 935662"/>
              <a:gd name="connsiteY42" fmla="*/ 1149701 h 2382167"/>
              <a:gd name="connsiteX43" fmla="*/ 750183 w 935662"/>
              <a:gd name="connsiteY43" fmla="*/ 1237756 h 2382167"/>
              <a:gd name="connsiteX44" fmla="*/ 666172 w 935662"/>
              <a:gd name="connsiteY44" fmla="*/ 1177704 h 2382167"/>
              <a:gd name="connsiteX45" fmla="*/ 661505 w 935662"/>
              <a:gd name="connsiteY45" fmla="*/ 1175214 h 2382167"/>
              <a:gd name="connsiteX46" fmla="*/ 593674 w 935662"/>
              <a:gd name="connsiteY46" fmla="*/ 1052621 h 2382167"/>
              <a:gd name="connsiteX47" fmla="*/ 602076 w 935662"/>
              <a:gd name="connsiteY47" fmla="*/ 975456 h 2382167"/>
              <a:gd name="connsiteX48" fmla="*/ 406363 w 935662"/>
              <a:gd name="connsiteY48" fmla="*/ 966743 h 2382167"/>
              <a:gd name="connsiteX49" fmla="*/ 436234 w 935662"/>
              <a:gd name="connsiteY49" fmla="*/ 1046709 h 2382167"/>
              <a:gd name="connsiteX50" fmla="*/ 416632 w 935662"/>
              <a:gd name="connsiteY50" fmla="*/ 1104271 h 2382167"/>
              <a:gd name="connsiteX51" fmla="*/ 381471 w 935662"/>
              <a:gd name="connsiteY51" fmla="*/ 1142855 h 2382167"/>
              <a:gd name="connsiteX52" fmla="*/ 358757 w 935662"/>
              <a:gd name="connsiteY52" fmla="*/ 1174903 h 2382167"/>
              <a:gd name="connsiteX53" fmla="*/ 341955 w 935662"/>
              <a:gd name="connsiteY53" fmla="*/ 1111428 h 2382167"/>
              <a:gd name="connsiteX54" fmla="*/ 340399 w 935662"/>
              <a:gd name="connsiteY54" fmla="*/ 1089647 h 2382167"/>
              <a:gd name="connsiteX55" fmla="*/ 370271 w 935662"/>
              <a:gd name="connsiteY55" fmla="*/ 1016838 h 2382167"/>
              <a:gd name="connsiteX56" fmla="*/ 406363 w 935662"/>
              <a:gd name="connsiteY56" fmla="*/ 966743 h 2382167"/>
              <a:gd name="connsiteX57" fmla="*/ 371203 w 935662"/>
              <a:gd name="connsiteY57" fmla="*/ 848818 h 2382167"/>
              <a:gd name="connsiteX58" fmla="*/ 394850 w 935662"/>
              <a:gd name="connsiteY58" fmla="*/ 909803 h 2382167"/>
              <a:gd name="connsiteX59" fmla="*/ 376492 w 935662"/>
              <a:gd name="connsiteY59" fmla="*/ 994748 h 2382167"/>
              <a:gd name="connsiteX60" fmla="*/ 319863 w 935662"/>
              <a:gd name="connsiteY60" fmla="*/ 1059778 h 2382167"/>
              <a:gd name="connsiteX61" fmla="*/ 306483 w 935662"/>
              <a:gd name="connsiteY61" fmla="*/ 1004704 h 2382167"/>
              <a:gd name="connsiteX62" fmla="*/ 304303 w 935662"/>
              <a:gd name="connsiteY62" fmla="*/ 985101 h 2382167"/>
              <a:gd name="connsiteX63" fmla="*/ 339776 w 935662"/>
              <a:gd name="connsiteY63" fmla="*/ 895802 h 2382167"/>
              <a:gd name="connsiteX64" fmla="*/ 365291 w 935662"/>
              <a:gd name="connsiteY64" fmla="*/ 860642 h 2382167"/>
              <a:gd name="connsiteX65" fmla="*/ 371203 w 935662"/>
              <a:gd name="connsiteY65" fmla="*/ 848818 h 2382167"/>
              <a:gd name="connsiteX66" fmla="*/ 925670 w 935662"/>
              <a:gd name="connsiteY66" fmla="*/ 804322 h 2382167"/>
              <a:gd name="connsiteX67" fmla="*/ 930027 w 935662"/>
              <a:gd name="connsiteY67" fmla="*/ 838549 h 2382167"/>
              <a:gd name="connsiteX68" fmla="*/ 931582 w 935662"/>
              <a:gd name="connsiteY68" fmla="*/ 913848 h 2382167"/>
              <a:gd name="connsiteX69" fmla="*/ 888021 w 935662"/>
              <a:gd name="connsiteY69" fmla="*/ 985722 h 2382167"/>
              <a:gd name="connsiteX70" fmla="*/ 871843 w 935662"/>
              <a:gd name="connsiteY70" fmla="*/ 995680 h 2382167"/>
              <a:gd name="connsiteX71" fmla="*/ 774141 w 935662"/>
              <a:gd name="connsiteY71" fmla="*/ 1062576 h 2382167"/>
              <a:gd name="connsiteX72" fmla="*/ 795610 w 935662"/>
              <a:gd name="connsiteY72" fmla="*/ 912603 h 2382167"/>
              <a:gd name="connsiteX73" fmla="*/ 852240 w 935662"/>
              <a:gd name="connsiteY73" fmla="*/ 857528 h 2382167"/>
              <a:gd name="connsiteX74" fmla="*/ 925670 w 935662"/>
              <a:gd name="connsiteY74" fmla="*/ 804322 h 2382167"/>
              <a:gd name="connsiteX75" fmla="*/ 334798 w 935662"/>
              <a:gd name="connsiteY75" fmla="*/ 734625 h 2382167"/>
              <a:gd name="connsiteX76" fmla="*/ 360625 w 935662"/>
              <a:gd name="connsiteY76" fmla="*/ 804323 h 2382167"/>
              <a:gd name="connsiteX77" fmla="*/ 343511 w 935662"/>
              <a:gd name="connsiteY77" fmla="*/ 877131 h 2382167"/>
              <a:gd name="connsiteX78" fmla="*/ 303060 w 935662"/>
              <a:gd name="connsiteY78" fmla="*/ 922248 h 2382167"/>
              <a:gd name="connsiteX79" fmla="*/ 286257 w 935662"/>
              <a:gd name="connsiteY79" fmla="*/ 947452 h 2382167"/>
              <a:gd name="connsiteX80" fmla="*/ 268521 w 935662"/>
              <a:gd name="connsiteY80" fmla="*/ 877755 h 2382167"/>
              <a:gd name="connsiteX81" fmla="*/ 307416 w 935662"/>
              <a:gd name="connsiteY81" fmla="*/ 778497 h 2382167"/>
              <a:gd name="connsiteX82" fmla="*/ 328886 w 935662"/>
              <a:gd name="connsiteY82" fmla="*/ 748005 h 2382167"/>
              <a:gd name="connsiteX83" fmla="*/ 334798 w 935662"/>
              <a:gd name="connsiteY83" fmla="*/ 734625 h 2382167"/>
              <a:gd name="connsiteX84" fmla="*/ 350355 w 935662"/>
              <a:gd name="connsiteY84" fmla="*/ 650927 h 2382167"/>
              <a:gd name="connsiteX85" fmla="*/ 403872 w 935662"/>
              <a:gd name="connsiteY85" fmla="*/ 737116 h 2382167"/>
              <a:gd name="connsiteX86" fmla="*/ 607677 w 935662"/>
              <a:gd name="connsiteY86" fmla="*/ 1171793 h 2382167"/>
              <a:gd name="connsiteX87" fmla="*/ 667105 w 935662"/>
              <a:gd name="connsiteY87" fmla="*/ 1614562 h 2382167"/>
              <a:gd name="connsiteX88" fmla="*/ 660261 w 935662"/>
              <a:gd name="connsiteY88" fmla="*/ 1715062 h 2382167"/>
              <a:gd name="connsiteX89" fmla="*/ 658082 w 935662"/>
              <a:gd name="connsiteY89" fmla="*/ 1725330 h 2382167"/>
              <a:gd name="connsiteX90" fmla="*/ 650925 w 935662"/>
              <a:gd name="connsiteY90" fmla="*/ 1643498 h 2382167"/>
              <a:gd name="connsiteX91" fmla="*/ 576250 w 935662"/>
              <a:gd name="connsiteY91" fmla="*/ 1287231 h 2382167"/>
              <a:gd name="connsiteX92" fmla="*/ 355333 w 935662"/>
              <a:gd name="connsiteY92" fmla="*/ 671151 h 2382167"/>
              <a:gd name="connsiteX93" fmla="*/ 350355 w 935662"/>
              <a:gd name="connsiteY93" fmla="*/ 650927 h 2382167"/>
              <a:gd name="connsiteX94" fmla="*/ 605500 w 935662"/>
              <a:gd name="connsiteY94" fmla="*/ 643770 h 2382167"/>
              <a:gd name="connsiteX95" fmla="*/ 614523 w 935662"/>
              <a:gd name="connsiteY95" fmla="*/ 653728 h 2382167"/>
              <a:gd name="connsiteX96" fmla="*/ 663684 w 935662"/>
              <a:gd name="connsiteY96" fmla="*/ 690132 h 2382167"/>
              <a:gd name="connsiteX97" fmla="*/ 704444 w 935662"/>
              <a:gd name="connsiteY97" fmla="*/ 713468 h 2382167"/>
              <a:gd name="connsiteX98" fmla="*/ 742405 w 935662"/>
              <a:gd name="connsiteY98" fmla="*/ 771030 h 2382167"/>
              <a:gd name="connsiteX99" fmla="*/ 757653 w 935662"/>
              <a:gd name="connsiteY99" fmla="*/ 892069 h 2382167"/>
              <a:gd name="connsiteX100" fmla="*/ 756718 w 935662"/>
              <a:gd name="connsiteY100" fmla="*/ 900469 h 2382167"/>
              <a:gd name="connsiteX101" fmla="*/ 751117 w 935662"/>
              <a:gd name="connsiteY101" fmla="*/ 895802 h 2382167"/>
              <a:gd name="connsiteX102" fmla="*/ 688887 w 935662"/>
              <a:gd name="connsiteY102" fmla="*/ 851930 h 2382167"/>
              <a:gd name="connsiteX103" fmla="*/ 666795 w 935662"/>
              <a:gd name="connsiteY103" fmla="*/ 840106 h 2382167"/>
              <a:gd name="connsiteX104" fmla="*/ 596787 w 935662"/>
              <a:gd name="connsiteY104" fmla="*/ 713157 h 2382167"/>
              <a:gd name="connsiteX105" fmla="*/ 603010 w 935662"/>
              <a:gd name="connsiteY105" fmla="*/ 644392 h 2382167"/>
              <a:gd name="connsiteX106" fmla="*/ 605500 w 935662"/>
              <a:gd name="connsiteY106" fmla="*/ 643770 h 2382167"/>
              <a:gd name="connsiteX107" fmla="*/ 926604 w 935662"/>
              <a:gd name="connsiteY107" fmla="*/ 634746 h 2382167"/>
              <a:gd name="connsiteX108" fmla="*/ 929094 w 935662"/>
              <a:gd name="connsiteY108" fmla="*/ 643148 h 2382167"/>
              <a:gd name="connsiteX109" fmla="*/ 935628 w 935662"/>
              <a:gd name="connsiteY109" fmla="*/ 729647 h 2382167"/>
              <a:gd name="connsiteX110" fmla="*/ 882732 w 935662"/>
              <a:gd name="connsiteY110" fmla="*/ 823303 h 2382167"/>
              <a:gd name="connsiteX111" fmla="*/ 857218 w 935662"/>
              <a:gd name="connsiteY111" fmla="*/ 837615 h 2382167"/>
              <a:gd name="connsiteX112" fmla="*/ 776942 w 935662"/>
              <a:gd name="connsiteY112" fmla="*/ 894245 h 2382167"/>
              <a:gd name="connsiteX113" fmla="*/ 790321 w 935662"/>
              <a:gd name="connsiteY113" fmla="*/ 765430 h 2382167"/>
              <a:gd name="connsiteX114" fmla="*/ 852862 w 935662"/>
              <a:gd name="connsiteY114" fmla="*/ 690753 h 2382167"/>
              <a:gd name="connsiteX115" fmla="*/ 926604 w 935662"/>
              <a:gd name="connsiteY115" fmla="*/ 634746 h 2382167"/>
              <a:gd name="connsiteX116" fmla="*/ 299016 w 935662"/>
              <a:gd name="connsiteY116" fmla="*/ 626345 h 2382167"/>
              <a:gd name="connsiteX117" fmla="*/ 324220 w 935662"/>
              <a:gd name="connsiteY117" fmla="*/ 723736 h 2382167"/>
              <a:gd name="connsiteX118" fmla="*/ 296839 w 935662"/>
              <a:gd name="connsiteY118" fmla="*/ 775387 h 2382167"/>
              <a:gd name="connsiteX119" fmla="*/ 252964 w 935662"/>
              <a:gd name="connsiteY119" fmla="*/ 842907 h 2382167"/>
              <a:gd name="connsiteX120" fmla="*/ 275368 w 935662"/>
              <a:gd name="connsiteY120" fmla="*/ 660572 h 2382167"/>
              <a:gd name="connsiteX121" fmla="*/ 299016 w 935662"/>
              <a:gd name="connsiteY121" fmla="*/ 626345 h 2382167"/>
              <a:gd name="connsiteX122" fmla="*/ 148729 w 935662"/>
              <a:gd name="connsiteY122" fmla="*/ 563493 h 2382167"/>
              <a:gd name="connsiteX123" fmla="*/ 204425 w 935662"/>
              <a:gd name="connsiteY123" fmla="*/ 606431 h 2382167"/>
              <a:gd name="connsiteX124" fmla="*/ 229318 w 935662"/>
              <a:gd name="connsiteY124" fmla="*/ 699155 h 2382167"/>
              <a:gd name="connsiteX125" fmla="*/ 216871 w 935662"/>
              <a:gd name="connsiteY125" fmla="*/ 742405 h 2382167"/>
              <a:gd name="connsiteX126" fmla="*/ 216560 w 935662"/>
              <a:gd name="connsiteY126" fmla="*/ 763251 h 2382167"/>
              <a:gd name="connsiteX127" fmla="*/ 434367 w 935662"/>
              <a:gd name="connsiteY127" fmla="*/ 1467695 h 2382167"/>
              <a:gd name="connsiteX128" fmla="*/ 493485 w 935662"/>
              <a:gd name="connsiteY128" fmla="*/ 1757065 h 2382167"/>
              <a:gd name="connsiteX129" fmla="*/ 504375 w 935662"/>
              <a:gd name="connsiteY129" fmla="*/ 2087817 h 2382167"/>
              <a:gd name="connsiteX130" fmla="*/ 503754 w 935662"/>
              <a:gd name="connsiteY130" fmla="*/ 2141335 h 2382167"/>
              <a:gd name="connsiteX131" fmla="*/ 489751 w 935662"/>
              <a:gd name="connsiteY131" fmla="*/ 2257395 h 2382167"/>
              <a:gd name="connsiteX132" fmla="*/ 488195 w 935662"/>
              <a:gd name="connsiteY132" fmla="*/ 2262372 h 2382167"/>
              <a:gd name="connsiteX133" fmla="*/ 482283 w 935662"/>
              <a:gd name="connsiteY133" fmla="*/ 2269529 h 2382167"/>
              <a:gd name="connsiteX134" fmla="*/ 453036 w 935662"/>
              <a:gd name="connsiteY134" fmla="*/ 1891794 h 2382167"/>
              <a:gd name="connsiteX135" fmla="*/ 472017 w 935662"/>
              <a:gd name="connsiteY135" fmla="*/ 1951223 h 2382167"/>
              <a:gd name="connsiteX136" fmla="*/ 487573 w 935662"/>
              <a:gd name="connsiteY136" fmla="*/ 2012207 h 2382167"/>
              <a:gd name="connsiteX137" fmla="*/ 499398 w 935662"/>
              <a:gd name="connsiteY137" fmla="*/ 2074750 h 2382167"/>
              <a:gd name="connsiteX138" fmla="*/ 502509 w 935662"/>
              <a:gd name="connsiteY138" fmla="*/ 2074750 h 2382167"/>
              <a:gd name="connsiteX139" fmla="*/ 502509 w 935662"/>
              <a:gd name="connsiteY139" fmla="*/ 1982026 h 2382167"/>
              <a:gd name="connsiteX140" fmla="*/ 433122 w 935662"/>
              <a:gd name="connsiteY140" fmla="*/ 1478897 h 2382167"/>
              <a:gd name="connsiteX141" fmla="*/ 419121 w 935662"/>
              <a:gd name="connsiteY141" fmla="*/ 1427247 h 2382167"/>
              <a:gd name="connsiteX142" fmla="*/ 408542 w 935662"/>
              <a:gd name="connsiteY142" fmla="*/ 1414799 h 2382167"/>
              <a:gd name="connsiteX143" fmla="*/ 342577 w 935662"/>
              <a:gd name="connsiteY143" fmla="*/ 1394886 h 2382167"/>
              <a:gd name="connsiteX144" fmla="*/ 267900 w 935662"/>
              <a:gd name="connsiteY144" fmla="*/ 1323633 h 2382167"/>
              <a:gd name="connsiteX145" fmla="*/ 256699 w 935662"/>
              <a:gd name="connsiteY145" fmla="*/ 1269493 h 2382167"/>
              <a:gd name="connsiteX146" fmla="*/ 268523 w 935662"/>
              <a:gd name="connsiteY146" fmla="*/ 1276650 h 2382167"/>
              <a:gd name="connsiteX147" fmla="*/ 306484 w 935662"/>
              <a:gd name="connsiteY147" fmla="*/ 1290029 h 2382167"/>
              <a:gd name="connsiteX148" fmla="*/ 392051 w 935662"/>
              <a:gd name="connsiteY148" fmla="*/ 1350703 h 2382167"/>
              <a:gd name="connsiteX149" fmla="*/ 402006 w 935662"/>
              <a:gd name="connsiteY149" fmla="*/ 1367194 h 2382167"/>
              <a:gd name="connsiteX150" fmla="*/ 401385 w 935662"/>
              <a:gd name="connsiteY150" fmla="*/ 1361282 h 2382167"/>
              <a:gd name="connsiteX151" fmla="*/ 387694 w 935662"/>
              <a:gd name="connsiteY151" fmla="*/ 1311809 h 2382167"/>
              <a:gd name="connsiteX152" fmla="*/ 371825 w 935662"/>
              <a:gd name="connsiteY152" fmla="*/ 1294386 h 2382167"/>
              <a:gd name="connsiteX153" fmla="*/ 307105 w 935662"/>
              <a:gd name="connsiteY153" fmla="*/ 1277582 h 2382167"/>
              <a:gd name="connsiteX154" fmla="*/ 233985 w 935662"/>
              <a:gd name="connsiteY154" fmla="*/ 1212552 h 2382167"/>
              <a:gd name="connsiteX155" fmla="*/ 220917 w 935662"/>
              <a:gd name="connsiteY155" fmla="*/ 1157790 h 2382167"/>
              <a:gd name="connsiteX156" fmla="*/ 223717 w 935662"/>
              <a:gd name="connsiteY156" fmla="*/ 1155924 h 2382167"/>
              <a:gd name="connsiteX157" fmla="*/ 286570 w 935662"/>
              <a:gd name="connsiteY157" fmla="*/ 1177082 h 2382167"/>
              <a:gd name="connsiteX158" fmla="*/ 345689 w 935662"/>
              <a:gd name="connsiteY158" fmla="*/ 1214420 h 2382167"/>
              <a:gd name="connsiteX159" fmla="*/ 371514 w 935662"/>
              <a:gd name="connsiteY159" fmla="*/ 1257047 h 2382167"/>
              <a:gd name="connsiteX160" fmla="*/ 348489 w 935662"/>
              <a:gd name="connsiteY160" fmla="*/ 1182683 h 2382167"/>
              <a:gd name="connsiteX161" fmla="*/ 341643 w 935662"/>
              <a:gd name="connsiteY161" fmla="*/ 1181125 h 2382167"/>
              <a:gd name="connsiteX162" fmla="*/ 262922 w 935662"/>
              <a:gd name="connsiteY162" fmla="*/ 1159967 h 2382167"/>
              <a:gd name="connsiteX163" fmla="*/ 200069 w 935662"/>
              <a:gd name="connsiteY163" fmla="*/ 1103960 h 2382167"/>
              <a:gd name="connsiteX164" fmla="*/ 185757 w 935662"/>
              <a:gd name="connsiteY164" fmla="*/ 1040486 h 2382167"/>
              <a:gd name="connsiteX165" fmla="*/ 252654 w 935662"/>
              <a:gd name="connsiteY165" fmla="*/ 1061644 h 2382167"/>
              <a:gd name="connsiteX166" fmla="*/ 308350 w 935662"/>
              <a:gd name="connsiteY166" fmla="*/ 1097427 h 2382167"/>
              <a:gd name="connsiteX167" fmla="*/ 335731 w 935662"/>
              <a:gd name="connsiteY167" fmla="*/ 1142544 h 2382167"/>
              <a:gd name="connsiteX168" fmla="*/ 333865 w 935662"/>
              <a:gd name="connsiteY168" fmla="*/ 1134142 h 2382167"/>
              <a:gd name="connsiteX169" fmla="*/ 320174 w 935662"/>
              <a:gd name="connsiteY169" fmla="*/ 1089025 h 2382167"/>
              <a:gd name="connsiteX170" fmla="*/ 294970 w 935662"/>
              <a:gd name="connsiteY170" fmla="*/ 1062889 h 2382167"/>
              <a:gd name="connsiteX171" fmla="*/ 229940 w 935662"/>
              <a:gd name="connsiteY171" fmla="*/ 1047021 h 2382167"/>
              <a:gd name="connsiteX172" fmla="*/ 163975 w 935662"/>
              <a:gd name="connsiteY172" fmla="*/ 987591 h 2382167"/>
              <a:gd name="connsiteX173" fmla="*/ 151219 w 935662"/>
              <a:gd name="connsiteY173" fmla="*/ 933450 h 2382167"/>
              <a:gd name="connsiteX174" fmla="*/ 151219 w 935662"/>
              <a:gd name="connsiteY174" fmla="*/ 924738 h 2382167"/>
              <a:gd name="connsiteX175" fmla="*/ 210961 w 935662"/>
              <a:gd name="connsiteY175" fmla="*/ 947141 h 2382167"/>
              <a:gd name="connsiteX176" fmla="*/ 278479 w 935662"/>
              <a:gd name="connsiteY176" fmla="*/ 991325 h 2382167"/>
              <a:gd name="connsiteX177" fmla="*/ 298392 w 935662"/>
              <a:gd name="connsiteY177" fmla="*/ 1021818 h 2382167"/>
              <a:gd name="connsiteX178" fmla="*/ 278479 w 935662"/>
              <a:gd name="connsiteY178" fmla="*/ 960520 h 2382167"/>
              <a:gd name="connsiteX179" fmla="*/ 272256 w 935662"/>
              <a:gd name="connsiteY179" fmla="*/ 955853 h 2382167"/>
              <a:gd name="connsiteX180" fmla="*/ 201937 w 935662"/>
              <a:gd name="connsiteY180" fmla="*/ 935940 h 2382167"/>
              <a:gd name="connsiteX181" fmla="*/ 125083 w 935662"/>
              <a:gd name="connsiteY181" fmla="*/ 865619 h 2382167"/>
              <a:gd name="connsiteX182" fmla="*/ 115436 w 935662"/>
              <a:gd name="connsiteY182" fmla="*/ 822682 h 2382167"/>
              <a:gd name="connsiteX183" fmla="*/ 114191 w 935662"/>
              <a:gd name="connsiteY183" fmla="*/ 810547 h 2382167"/>
              <a:gd name="connsiteX184" fmla="*/ 169266 w 935662"/>
              <a:gd name="connsiteY184" fmla="*/ 832950 h 2382167"/>
              <a:gd name="connsiteX185" fmla="*/ 242698 w 935662"/>
              <a:gd name="connsiteY185" fmla="*/ 878688 h 2382167"/>
              <a:gd name="connsiteX186" fmla="*/ 261677 w 935662"/>
              <a:gd name="connsiteY186" fmla="*/ 909181 h 2382167"/>
              <a:gd name="connsiteX187" fmla="*/ 243009 w 935662"/>
              <a:gd name="connsiteY187" fmla="*/ 854108 h 2382167"/>
              <a:gd name="connsiteX188" fmla="*/ 233675 w 935662"/>
              <a:gd name="connsiteY188" fmla="*/ 846951 h 2382167"/>
              <a:gd name="connsiteX189" fmla="*/ 174867 w 935662"/>
              <a:gd name="connsiteY189" fmla="*/ 823614 h 2382167"/>
              <a:gd name="connsiteX190" fmla="*/ 88055 w 935662"/>
              <a:gd name="connsiteY190" fmla="*/ 747694 h 2382167"/>
              <a:gd name="connsiteX191" fmla="*/ 77476 w 935662"/>
              <a:gd name="connsiteY191" fmla="*/ 702266 h 2382167"/>
              <a:gd name="connsiteX192" fmla="*/ 134106 w 935662"/>
              <a:gd name="connsiteY192" fmla="*/ 720313 h 2382167"/>
              <a:gd name="connsiteX193" fmla="*/ 219982 w 935662"/>
              <a:gd name="connsiteY193" fmla="*/ 795611 h 2382167"/>
              <a:gd name="connsiteX194" fmla="*/ 226829 w 935662"/>
              <a:gd name="connsiteY194" fmla="*/ 804946 h 2382167"/>
              <a:gd name="connsiteX195" fmla="*/ 207848 w 935662"/>
              <a:gd name="connsiteY195" fmla="*/ 750805 h 2382167"/>
              <a:gd name="connsiteX196" fmla="*/ 202248 w 935662"/>
              <a:gd name="connsiteY196" fmla="*/ 744893 h 2382167"/>
              <a:gd name="connsiteX197" fmla="*/ 191046 w 935662"/>
              <a:gd name="connsiteY197" fmla="*/ 737115 h 2382167"/>
              <a:gd name="connsiteX198" fmla="*/ 138773 w 935662"/>
              <a:gd name="connsiteY198" fmla="*/ 610166 h 2382167"/>
              <a:gd name="connsiteX199" fmla="*/ 148729 w 935662"/>
              <a:gd name="connsiteY199" fmla="*/ 563493 h 2382167"/>
              <a:gd name="connsiteX200" fmla="*/ 605187 w 935662"/>
              <a:gd name="connsiteY200" fmla="*/ 473881 h 2382167"/>
              <a:gd name="connsiteX201" fmla="*/ 612965 w 935662"/>
              <a:gd name="connsiteY201" fmla="*/ 485081 h 2382167"/>
              <a:gd name="connsiteX202" fmla="*/ 660261 w 935662"/>
              <a:gd name="connsiteY202" fmla="*/ 522109 h 2382167"/>
              <a:gd name="connsiteX203" fmla="*/ 751117 w 935662"/>
              <a:gd name="connsiteY203" fmla="*/ 632878 h 2382167"/>
              <a:gd name="connsiteX204" fmla="*/ 758585 w 935662"/>
              <a:gd name="connsiteY204" fmla="*/ 726536 h 2382167"/>
              <a:gd name="connsiteX205" fmla="*/ 758274 w 935662"/>
              <a:gd name="connsiteY205" fmla="*/ 735247 h 2382167"/>
              <a:gd name="connsiteX206" fmla="*/ 750806 w 935662"/>
              <a:gd name="connsiteY206" fmla="*/ 729024 h 2382167"/>
              <a:gd name="connsiteX207" fmla="*/ 687953 w 935662"/>
              <a:gd name="connsiteY207" fmla="*/ 685463 h 2382167"/>
              <a:gd name="connsiteX208" fmla="*/ 649372 w 935662"/>
              <a:gd name="connsiteY208" fmla="*/ 663994 h 2382167"/>
              <a:gd name="connsiteX209" fmla="*/ 598342 w 935662"/>
              <a:gd name="connsiteY209" fmla="*/ 584339 h 2382167"/>
              <a:gd name="connsiteX210" fmla="*/ 605187 w 935662"/>
              <a:gd name="connsiteY210" fmla="*/ 473881 h 2382167"/>
              <a:gd name="connsiteX211" fmla="*/ 927539 w 935662"/>
              <a:gd name="connsiteY211" fmla="*/ 469837 h 2382167"/>
              <a:gd name="connsiteX212" fmla="*/ 932829 w 935662"/>
              <a:gd name="connsiteY212" fmla="*/ 584030 h 2382167"/>
              <a:gd name="connsiteX213" fmla="*/ 890824 w 935662"/>
              <a:gd name="connsiteY213" fmla="*/ 650305 h 2382167"/>
              <a:gd name="connsiteX214" fmla="*/ 847573 w 935662"/>
              <a:gd name="connsiteY214" fmla="*/ 675820 h 2382167"/>
              <a:gd name="connsiteX215" fmla="*/ 780988 w 935662"/>
              <a:gd name="connsiteY215" fmla="*/ 722803 h 2382167"/>
              <a:gd name="connsiteX216" fmla="*/ 776942 w 935662"/>
              <a:gd name="connsiteY216" fmla="*/ 725914 h 2382167"/>
              <a:gd name="connsiteX217" fmla="*/ 773520 w 935662"/>
              <a:gd name="connsiteY217" fmla="*/ 725291 h 2382167"/>
              <a:gd name="connsiteX218" fmla="*/ 776942 w 935662"/>
              <a:gd name="connsiteY218" fmla="*/ 655594 h 2382167"/>
              <a:gd name="connsiteX219" fmla="*/ 789077 w 935662"/>
              <a:gd name="connsiteY219" fmla="*/ 599276 h 2382167"/>
              <a:gd name="connsiteX220" fmla="*/ 850374 w 935662"/>
              <a:gd name="connsiteY220" fmla="*/ 524911 h 2382167"/>
              <a:gd name="connsiteX221" fmla="*/ 924738 w 935662"/>
              <a:gd name="connsiteY221" fmla="*/ 470458 h 2382167"/>
              <a:gd name="connsiteX222" fmla="*/ 927539 w 935662"/>
              <a:gd name="connsiteY222" fmla="*/ 469837 h 2382167"/>
              <a:gd name="connsiteX223" fmla="*/ 606743 w 935662"/>
              <a:gd name="connsiteY223" fmla="*/ 311149 h 2382167"/>
              <a:gd name="connsiteX224" fmla="*/ 659328 w 935662"/>
              <a:gd name="connsiteY224" fmla="*/ 357200 h 2382167"/>
              <a:gd name="connsiteX225" fmla="*/ 671773 w 935662"/>
              <a:gd name="connsiteY225" fmla="*/ 362799 h 2382167"/>
              <a:gd name="connsiteX226" fmla="*/ 746761 w 935662"/>
              <a:gd name="connsiteY226" fmla="*/ 451167 h 2382167"/>
              <a:gd name="connsiteX227" fmla="*/ 759206 w 935662"/>
              <a:gd name="connsiteY227" fmla="*/ 556957 h 2382167"/>
              <a:gd name="connsiteX228" fmla="*/ 757961 w 935662"/>
              <a:gd name="connsiteY228" fmla="*/ 570337 h 2382167"/>
              <a:gd name="connsiteX229" fmla="*/ 751428 w 935662"/>
              <a:gd name="connsiteY229" fmla="*/ 565047 h 2382167"/>
              <a:gd name="connsiteX230" fmla="*/ 689820 w 935662"/>
              <a:gd name="connsiteY230" fmla="*/ 521798 h 2382167"/>
              <a:gd name="connsiteX231" fmla="*/ 651236 w 935662"/>
              <a:gd name="connsiteY231" fmla="*/ 500640 h 2382167"/>
              <a:gd name="connsiteX232" fmla="*/ 598654 w 935662"/>
              <a:gd name="connsiteY232" fmla="*/ 416629 h 2382167"/>
              <a:gd name="connsiteX233" fmla="*/ 604877 w 935662"/>
              <a:gd name="connsiteY233" fmla="*/ 314260 h 2382167"/>
              <a:gd name="connsiteX234" fmla="*/ 606743 w 935662"/>
              <a:gd name="connsiteY234" fmla="*/ 311149 h 2382167"/>
              <a:gd name="connsiteX235" fmla="*/ 930029 w 935662"/>
              <a:gd name="connsiteY235" fmla="*/ 304927 h 2382167"/>
              <a:gd name="connsiteX236" fmla="*/ 933140 w 935662"/>
              <a:gd name="connsiteY236" fmla="*/ 414140 h 2382167"/>
              <a:gd name="connsiteX237" fmla="*/ 894557 w 935662"/>
              <a:gd name="connsiteY237" fmla="*/ 484149 h 2382167"/>
              <a:gd name="connsiteX238" fmla="*/ 874333 w 935662"/>
              <a:gd name="connsiteY238" fmla="*/ 497216 h 2382167"/>
              <a:gd name="connsiteX239" fmla="*/ 776010 w 935662"/>
              <a:gd name="connsiteY239" fmla="*/ 563805 h 2382167"/>
              <a:gd name="connsiteX240" fmla="*/ 774141 w 935662"/>
              <a:gd name="connsiteY240" fmla="*/ 546379 h 2382167"/>
              <a:gd name="connsiteX241" fmla="*/ 791256 w 935662"/>
              <a:gd name="connsiteY241" fmla="*/ 427830 h 2382167"/>
              <a:gd name="connsiteX242" fmla="*/ 850685 w 935662"/>
              <a:gd name="connsiteY242" fmla="*/ 360933 h 2382167"/>
              <a:gd name="connsiteX243" fmla="*/ 924117 w 935662"/>
              <a:gd name="connsiteY243" fmla="*/ 307104 h 2382167"/>
              <a:gd name="connsiteX244" fmla="*/ 930029 w 935662"/>
              <a:gd name="connsiteY244" fmla="*/ 304927 h 2382167"/>
              <a:gd name="connsiteX245" fmla="*/ 602386 w 935662"/>
              <a:gd name="connsiteY245" fmla="*/ 148730 h 2382167"/>
              <a:gd name="connsiteX246" fmla="*/ 663062 w 935662"/>
              <a:gd name="connsiteY246" fmla="*/ 196337 h 2382167"/>
              <a:gd name="connsiteX247" fmla="*/ 750495 w 935662"/>
              <a:gd name="connsiteY247" fmla="*/ 343199 h 2382167"/>
              <a:gd name="connsiteX248" fmla="*/ 755473 w 935662"/>
              <a:gd name="connsiteY248" fmla="*/ 414762 h 2382167"/>
              <a:gd name="connsiteX249" fmla="*/ 751116 w 935662"/>
              <a:gd name="connsiteY249" fmla="*/ 415697 h 2382167"/>
              <a:gd name="connsiteX250" fmla="*/ 667418 w 935662"/>
              <a:gd name="connsiteY250" fmla="*/ 346621 h 2382167"/>
              <a:gd name="connsiteX251" fmla="*/ 596163 w 935662"/>
              <a:gd name="connsiteY251" fmla="*/ 229317 h 2382167"/>
              <a:gd name="connsiteX252" fmla="*/ 602386 w 935662"/>
              <a:gd name="connsiteY252" fmla="*/ 148730 h 2382167"/>
              <a:gd name="connsiteX253" fmla="*/ 925671 w 935662"/>
              <a:gd name="connsiteY253" fmla="*/ 140018 h 2382167"/>
              <a:gd name="connsiteX254" fmla="*/ 927539 w 935662"/>
              <a:gd name="connsiteY254" fmla="*/ 159309 h 2382167"/>
              <a:gd name="connsiteX255" fmla="*/ 931272 w 935662"/>
              <a:gd name="connsiteY255" fmla="*/ 221850 h 2382167"/>
              <a:gd name="connsiteX256" fmla="*/ 857840 w 935662"/>
              <a:gd name="connsiteY256" fmla="*/ 341020 h 2382167"/>
              <a:gd name="connsiteX257" fmla="*/ 794055 w 935662"/>
              <a:gd name="connsiteY257" fmla="*/ 385827 h 2382167"/>
              <a:gd name="connsiteX258" fmla="*/ 774452 w 935662"/>
              <a:gd name="connsiteY258" fmla="*/ 410718 h 2382167"/>
              <a:gd name="connsiteX259" fmla="*/ 801212 w 935662"/>
              <a:gd name="connsiteY259" fmla="*/ 259188 h 2382167"/>
              <a:gd name="connsiteX260" fmla="*/ 865308 w 935662"/>
              <a:gd name="connsiteY260" fmla="*/ 188868 h 2382167"/>
              <a:gd name="connsiteX261" fmla="*/ 925671 w 935662"/>
              <a:gd name="connsiteY261" fmla="*/ 140018 h 2382167"/>
              <a:gd name="connsiteX262" fmla="*/ 754851 w 935662"/>
              <a:gd name="connsiteY262" fmla="*/ 0 h 2382167"/>
              <a:gd name="connsiteX263" fmla="*/ 766053 w 935662"/>
              <a:gd name="connsiteY263" fmla="*/ 12135 h 2382167"/>
              <a:gd name="connsiteX264" fmla="*/ 820816 w 935662"/>
              <a:gd name="connsiteY264" fmla="*/ 107657 h 2382167"/>
              <a:gd name="connsiteX265" fmla="*/ 816459 w 935662"/>
              <a:gd name="connsiteY265" fmla="*/ 188557 h 2382167"/>
              <a:gd name="connsiteX266" fmla="*/ 765430 w 935662"/>
              <a:gd name="connsiteY266" fmla="*/ 271323 h 2382167"/>
              <a:gd name="connsiteX267" fmla="*/ 760763 w 935662"/>
              <a:gd name="connsiteY267" fmla="*/ 284080 h 2382167"/>
              <a:gd name="connsiteX268" fmla="*/ 764808 w 935662"/>
              <a:gd name="connsiteY268" fmla="*/ 971101 h 2382167"/>
              <a:gd name="connsiteX269" fmla="*/ 749873 w 935662"/>
              <a:gd name="connsiteY269" fmla="*/ 1387110 h 2382167"/>
              <a:gd name="connsiteX270" fmla="*/ 653105 w 935662"/>
              <a:gd name="connsiteY270" fmla="*/ 1961492 h 2382167"/>
              <a:gd name="connsiteX271" fmla="*/ 637235 w 935662"/>
              <a:gd name="connsiteY271" fmla="*/ 2047059 h 2382167"/>
              <a:gd name="connsiteX272" fmla="*/ 577806 w 935662"/>
              <a:gd name="connsiteY272" fmla="*/ 2214147 h 2382167"/>
              <a:gd name="connsiteX273" fmla="*/ 498773 w 935662"/>
              <a:gd name="connsiteY273" fmla="*/ 2372212 h 2382167"/>
              <a:gd name="connsiteX274" fmla="*/ 492239 w 935662"/>
              <a:gd name="connsiteY274" fmla="*/ 2382167 h 2382167"/>
              <a:gd name="connsiteX275" fmla="*/ 659639 w 935662"/>
              <a:gd name="connsiteY275" fmla="*/ 1748665 h 2382167"/>
              <a:gd name="connsiteX276" fmla="*/ 659328 w 935662"/>
              <a:gd name="connsiteY276" fmla="*/ 1840455 h 2382167"/>
              <a:gd name="connsiteX277" fmla="*/ 655906 w 935662"/>
              <a:gd name="connsiteY277" fmla="*/ 1932866 h 2382167"/>
              <a:gd name="connsiteX278" fmla="*/ 661816 w 935662"/>
              <a:gd name="connsiteY278" fmla="*/ 1912331 h 2382167"/>
              <a:gd name="connsiteX279" fmla="*/ 739915 w 935662"/>
              <a:gd name="connsiteY279" fmla="*/ 1458673 h 2382167"/>
              <a:gd name="connsiteX280" fmla="*/ 758586 w 935662"/>
              <a:gd name="connsiteY280" fmla="*/ 1076270 h 2382167"/>
              <a:gd name="connsiteX281" fmla="*/ 758586 w 935662"/>
              <a:gd name="connsiteY281" fmla="*/ 1058534 h 2382167"/>
              <a:gd name="connsiteX282" fmla="*/ 755785 w 935662"/>
              <a:gd name="connsiteY282" fmla="*/ 1067869 h 2382167"/>
              <a:gd name="connsiteX283" fmla="*/ 731826 w 935662"/>
              <a:gd name="connsiteY283" fmla="*/ 1047955 h 2382167"/>
              <a:gd name="connsiteX284" fmla="*/ 669907 w 935662"/>
              <a:gd name="connsiteY284" fmla="*/ 1010617 h 2382167"/>
              <a:gd name="connsiteX285" fmla="*/ 596164 w 935662"/>
              <a:gd name="connsiteY285" fmla="*/ 877445 h 2382167"/>
              <a:gd name="connsiteX286" fmla="*/ 602387 w 935662"/>
              <a:gd name="connsiteY286" fmla="*/ 810236 h 2382167"/>
              <a:gd name="connsiteX287" fmla="*/ 607365 w 935662"/>
              <a:gd name="connsiteY287" fmla="*/ 814281 h 2382167"/>
              <a:gd name="connsiteX288" fmla="*/ 671152 w 935662"/>
              <a:gd name="connsiteY288" fmla="*/ 861886 h 2382167"/>
              <a:gd name="connsiteX289" fmla="*/ 736493 w 935662"/>
              <a:gd name="connsiteY289" fmla="*/ 925050 h 2382167"/>
              <a:gd name="connsiteX290" fmla="*/ 752050 w 935662"/>
              <a:gd name="connsiteY290" fmla="*/ 981369 h 2382167"/>
              <a:gd name="connsiteX291" fmla="*/ 758896 w 935662"/>
              <a:gd name="connsiteY291" fmla="*/ 1026174 h 2382167"/>
              <a:gd name="connsiteX292" fmla="*/ 759829 w 935662"/>
              <a:gd name="connsiteY292" fmla="*/ 1017774 h 2382167"/>
              <a:gd name="connsiteX293" fmla="*/ 760141 w 935662"/>
              <a:gd name="connsiteY293" fmla="*/ 544824 h 2382167"/>
              <a:gd name="connsiteX294" fmla="*/ 756096 w 935662"/>
              <a:gd name="connsiteY294" fmla="*/ 283769 h 2382167"/>
              <a:gd name="connsiteX295" fmla="*/ 746762 w 935662"/>
              <a:gd name="connsiteY295" fmla="*/ 257009 h 2382167"/>
              <a:gd name="connsiteX296" fmla="*/ 709734 w 935662"/>
              <a:gd name="connsiteY296" fmla="*/ 197580 h 2382167"/>
              <a:gd name="connsiteX297" fmla="*/ 702889 w 935662"/>
              <a:gd name="connsiteY297" fmla="*/ 104858 h 2382167"/>
              <a:gd name="connsiteX298" fmla="*/ 752361 w 935662"/>
              <a:gd name="connsiteY298" fmla="*/ 4667 h 2382167"/>
              <a:gd name="connsiteX299" fmla="*/ 754851 w 935662"/>
              <a:gd name="connsiteY299" fmla="*/ 0 h 238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935662" h="2382167">
                <a:moveTo>
                  <a:pt x="479172" y="1200107"/>
                </a:moveTo>
                <a:cubicBezTo>
                  <a:pt x="481040" y="1203219"/>
                  <a:pt x="482906" y="1204774"/>
                  <a:pt x="483528" y="1206953"/>
                </a:cubicBezTo>
                <a:cubicBezTo>
                  <a:pt x="490996" y="1227177"/>
                  <a:pt x="499709" y="1247091"/>
                  <a:pt x="505621" y="1267938"/>
                </a:cubicBezTo>
                <a:cubicBezTo>
                  <a:pt x="513089" y="1294074"/>
                  <a:pt x="507176" y="1317722"/>
                  <a:pt x="488506" y="1337946"/>
                </a:cubicBezTo>
                <a:cubicBezTo>
                  <a:pt x="478861" y="1348214"/>
                  <a:pt x="468281" y="1357549"/>
                  <a:pt x="459258" y="1367817"/>
                </a:cubicBezTo>
                <a:cubicBezTo>
                  <a:pt x="447434" y="1380886"/>
                  <a:pt x="437478" y="1394266"/>
                  <a:pt x="426586" y="1407956"/>
                </a:cubicBezTo>
                <a:cubicBezTo>
                  <a:pt x="417875" y="1387419"/>
                  <a:pt x="413518" y="1365951"/>
                  <a:pt x="411339" y="1343547"/>
                </a:cubicBezTo>
                <a:cubicBezTo>
                  <a:pt x="410718" y="1335769"/>
                  <a:pt x="411028" y="1328301"/>
                  <a:pt x="410718" y="1320523"/>
                </a:cubicBezTo>
                <a:cubicBezTo>
                  <a:pt x="409473" y="1292208"/>
                  <a:pt x="420052" y="1269183"/>
                  <a:pt x="441521" y="1251136"/>
                </a:cubicBezTo>
                <a:cubicBezTo>
                  <a:pt x="458013" y="1237446"/>
                  <a:pt x="471393" y="1221887"/>
                  <a:pt x="479172" y="1200107"/>
                </a:cubicBezTo>
                <a:close/>
                <a:moveTo>
                  <a:pt x="0" y="1198862"/>
                </a:moveTo>
                <a:cubicBezTo>
                  <a:pt x="14001" y="1210686"/>
                  <a:pt x="28004" y="1222198"/>
                  <a:pt x="42006" y="1234334"/>
                </a:cubicBezTo>
                <a:cubicBezTo>
                  <a:pt x="117926" y="1300608"/>
                  <a:pt x="187936" y="1372795"/>
                  <a:pt x="252032" y="1450894"/>
                </a:cubicBezTo>
                <a:cubicBezTo>
                  <a:pt x="347244" y="1566953"/>
                  <a:pt x="410719" y="1697637"/>
                  <a:pt x="439968" y="1844810"/>
                </a:cubicBezTo>
                <a:cubicBezTo>
                  <a:pt x="441213" y="1851656"/>
                  <a:pt x="443080" y="1858190"/>
                  <a:pt x="444325" y="1865036"/>
                </a:cubicBezTo>
                <a:cubicBezTo>
                  <a:pt x="444325" y="1865036"/>
                  <a:pt x="444325" y="1865347"/>
                  <a:pt x="444012" y="1865347"/>
                </a:cubicBezTo>
                <a:cubicBezTo>
                  <a:pt x="427834" y="1829564"/>
                  <a:pt x="412275" y="1793159"/>
                  <a:pt x="395473" y="1757687"/>
                </a:cubicBezTo>
                <a:cubicBezTo>
                  <a:pt x="357202" y="1675545"/>
                  <a:pt x="305862" y="1601180"/>
                  <a:pt x="251722" y="1529304"/>
                </a:cubicBezTo>
                <a:cubicBezTo>
                  <a:pt x="170511" y="1421334"/>
                  <a:pt x="87123" y="1314921"/>
                  <a:pt x="4356" y="1207575"/>
                </a:cubicBezTo>
                <a:cubicBezTo>
                  <a:pt x="2490" y="1205085"/>
                  <a:pt x="622" y="1202908"/>
                  <a:pt x="0" y="1198862"/>
                </a:cubicBezTo>
                <a:close/>
                <a:moveTo>
                  <a:pt x="440901" y="1077825"/>
                </a:moveTo>
                <a:cubicBezTo>
                  <a:pt x="454591" y="1107385"/>
                  <a:pt x="467971" y="1133521"/>
                  <a:pt x="471394" y="1163081"/>
                </a:cubicBezTo>
                <a:cubicBezTo>
                  <a:pt x="473573" y="1182060"/>
                  <a:pt x="467971" y="1199173"/>
                  <a:pt x="455836" y="1213797"/>
                </a:cubicBezTo>
                <a:cubicBezTo>
                  <a:pt x="448058" y="1223132"/>
                  <a:pt x="439034" y="1231533"/>
                  <a:pt x="431256" y="1240868"/>
                </a:cubicBezTo>
                <a:cubicBezTo>
                  <a:pt x="418497" y="1256424"/>
                  <a:pt x="406051" y="1272294"/>
                  <a:pt x="392671" y="1288785"/>
                </a:cubicBezTo>
                <a:cubicBezTo>
                  <a:pt x="379291" y="1255181"/>
                  <a:pt x="372758" y="1220020"/>
                  <a:pt x="376180" y="1183616"/>
                </a:cubicBezTo>
                <a:cubicBezTo>
                  <a:pt x="378046" y="1164324"/>
                  <a:pt x="387070" y="1148146"/>
                  <a:pt x="401073" y="1135388"/>
                </a:cubicBezTo>
                <a:cubicBezTo>
                  <a:pt x="417876" y="1119831"/>
                  <a:pt x="433744" y="1103961"/>
                  <a:pt x="440901" y="1077825"/>
                </a:cubicBezTo>
                <a:close/>
                <a:moveTo>
                  <a:pt x="925984" y="976078"/>
                </a:moveTo>
                <a:cubicBezTo>
                  <a:pt x="927540" y="991324"/>
                  <a:pt x="929717" y="1004393"/>
                  <a:pt x="930028" y="1017460"/>
                </a:cubicBezTo>
                <a:cubicBezTo>
                  <a:pt x="930651" y="1041419"/>
                  <a:pt x="931583" y="1065689"/>
                  <a:pt x="929406" y="1089648"/>
                </a:cubicBezTo>
                <a:cubicBezTo>
                  <a:pt x="926606" y="1119829"/>
                  <a:pt x="909804" y="1142856"/>
                  <a:pt x="883978" y="1159347"/>
                </a:cubicBezTo>
                <a:cubicBezTo>
                  <a:pt x="876821" y="1163701"/>
                  <a:pt x="869665" y="1168057"/>
                  <a:pt x="862197" y="1171792"/>
                </a:cubicBezTo>
                <a:cubicBezTo>
                  <a:pt x="829216" y="1187660"/>
                  <a:pt x="796856" y="1204774"/>
                  <a:pt x="768230" y="1232777"/>
                </a:cubicBezTo>
                <a:cubicBezTo>
                  <a:pt x="765429" y="1199484"/>
                  <a:pt x="768230" y="1169613"/>
                  <a:pt x="774453" y="1139744"/>
                </a:cubicBezTo>
                <a:cubicBezTo>
                  <a:pt x="775387" y="1136009"/>
                  <a:pt x="776319" y="1132277"/>
                  <a:pt x="777253" y="1128542"/>
                </a:cubicBezTo>
                <a:cubicBezTo>
                  <a:pt x="787522" y="1074712"/>
                  <a:pt x="818325" y="1038619"/>
                  <a:pt x="869977" y="1020884"/>
                </a:cubicBezTo>
                <a:cubicBezTo>
                  <a:pt x="888956" y="1014349"/>
                  <a:pt x="903270" y="1000348"/>
                  <a:pt x="916650" y="986036"/>
                </a:cubicBezTo>
                <a:cubicBezTo>
                  <a:pt x="919138" y="983235"/>
                  <a:pt x="921628" y="980435"/>
                  <a:pt x="925984" y="976078"/>
                </a:cubicBezTo>
                <a:close/>
                <a:moveTo>
                  <a:pt x="602076" y="975456"/>
                </a:moveTo>
                <a:cubicBezTo>
                  <a:pt x="606432" y="980745"/>
                  <a:pt x="608609" y="983545"/>
                  <a:pt x="611099" y="985725"/>
                </a:cubicBezTo>
                <a:cubicBezTo>
                  <a:pt x="625100" y="997859"/>
                  <a:pt x="637235" y="1014040"/>
                  <a:pt x="653415" y="1020573"/>
                </a:cubicBezTo>
                <a:cubicBezTo>
                  <a:pt x="712844" y="1044221"/>
                  <a:pt x="740849" y="1088715"/>
                  <a:pt x="748316" y="1149701"/>
                </a:cubicBezTo>
                <a:cubicBezTo>
                  <a:pt x="752049" y="1178326"/>
                  <a:pt x="755473" y="1206951"/>
                  <a:pt x="750183" y="1237756"/>
                </a:cubicBezTo>
                <a:cubicBezTo>
                  <a:pt x="724979" y="1211620"/>
                  <a:pt x="696353" y="1193574"/>
                  <a:pt x="666172" y="1177704"/>
                </a:cubicBezTo>
                <a:cubicBezTo>
                  <a:pt x="664616" y="1176770"/>
                  <a:pt x="663060" y="1175838"/>
                  <a:pt x="661505" y="1175214"/>
                </a:cubicBezTo>
                <a:cubicBezTo>
                  <a:pt x="609854" y="1150323"/>
                  <a:pt x="588075" y="1108939"/>
                  <a:pt x="593674" y="1052621"/>
                </a:cubicBezTo>
                <a:cubicBezTo>
                  <a:pt x="596164" y="1028041"/>
                  <a:pt x="598964" y="1003461"/>
                  <a:pt x="602076" y="975456"/>
                </a:cubicBezTo>
                <a:close/>
                <a:moveTo>
                  <a:pt x="406363" y="966743"/>
                </a:moveTo>
                <a:cubicBezTo>
                  <a:pt x="419432" y="992569"/>
                  <a:pt x="432501" y="1017772"/>
                  <a:pt x="436234" y="1046709"/>
                </a:cubicBezTo>
                <a:cubicBezTo>
                  <a:pt x="439035" y="1068801"/>
                  <a:pt x="431257" y="1088091"/>
                  <a:pt x="416632" y="1104271"/>
                </a:cubicBezTo>
                <a:cubicBezTo>
                  <a:pt x="405120" y="1117340"/>
                  <a:pt x="392672" y="1129475"/>
                  <a:pt x="381471" y="1142855"/>
                </a:cubicBezTo>
                <a:cubicBezTo>
                  <a:pt x="373382" y="1152811"/>
                  <a:pt x="366536" y="1163702"/>
                  <a:pt x="358757" y="1174903"/>
                </a:cubicBezTo>
                <a:cubicBezTo>
                  <a:pt x="349423" y="1154679"/>
                  <a:pt x="344755" y="1133208"/>
                  <a:pt x="341955" y="1111428"/>
                </a:cubicBezTo>
                <a:cubicBezTo>
                  <a:pt x="341021" y="1104271"/>
                  <a:pt x="340710" y="1096804"/>
                  <a:pt x="340399" y="1089647"/>
                </a:cubicBezTo>
                <a:cubicBezTo>
                  <a:pt x="338533" y="1060399"/>
                  <a:pt x="348178" y="1035819"/>
                  <a:pt x="370271" y="1016838"/>
                </a:cubicBezTo>
                <a:cubicBezTo>
                  <a:pt x="386139" y="1003148"/>
                  <a:pt x="398584" y="987280"/>
                  <a:pt x="406363" y="966743"/>
                </a:cubicBezTo>
                <a:close/>
                <a:moveTo>
                  <a:pt x="371203" y="848818"/>
                </a:moveTo>
                <a:cubicBezTo>
                  <a:pt x="379604" y="870287"/>
                  <a:pt x="387695" y="889890"/>
                  <a:pt x="394850" y="909803"/>
                </a:cubicBezTo>
                <a:cubicBezTo>
                  <a:pt x="406364" y="941853"/>
                  <a:pt x="399519" y="969544"/>
                  <a:pt x="376492" y="994748"/>
                </a:cubicBezTo>
                <a:cubicBezTo>
                  <a:pt x="357513" y="1015283"/>
                  <a:pt x="339465" y="1037064"/>
                  <a:pt x="319863" y="1059778"/>
                </a:cubicBezTo>
                <a:cubicBezTo>
                  <a:pt x="315506" y="1042042"/>
                  <a:pt x="310839" y="1023374"/>
                  <a:pt x="306483" y="1004704"/>
                </a:cubicBezTo>
                <a:cubicBezTo>
                  <a:pt x="304927" y="998170"/>
                  <a:pt x="304927" y="991637"/>
                  <a:pt x="304303" y="985101"/>
                </a:cubicBezTo>
                <a:cubicBezTo>
                  <a:pt x="299949" y="949008"/>
                  <a:pt x="312395" y="920071"/>
                  <a:pt x="339776" y="895802"/>
                </a:cubicBezTo>
                <a:cubicBezTo>
                  <a:pt x="350356" y="886467"/>
                  <a:pt x="357200" y="872777"/>
                  <a:pt x="365291" y="860642"/>
                </a:cubicBezTo>
                <a:cubicBezTo>
                  <a:pt x="367469" y="857531"/>
                  <a:pt x="368714" y="853796"/>
                  <a:pt x="371203" y="848818"/>
                </a:cubicBezTo>
                <a:close/>
                <a:moveTo>
                  <a:pt x="925670" y="804322"/>
                </a:moveTo>
                <a:cubicBezTo>
                  <a:pt x="927226" y="815835"/>
                  <a:pt x="929405" y="827036"/>
                  <a:pt x="930027" y="838549"/>
                </a:cubicBezTo>
                <a:cubicBezTo>
                  <a:pt x="931271" y="863751"/>
                  <a:pt x="933138" y="888955"/>
                  <a:pt x="931582" y="913848"/>
                </a:cubicBezTo>
                <a:cubicBezTo>
                  <a:pt x="929716" y="944651"/>
                  <a:pt x="913535" y="968299"/>
                  <a:pt x="888021" y="985722"/>
                </a:cubicBezTo>
                <a:cubicBezTo>
                  <a:pt x="882732" y="989146"/>
                  <a:pt x="877442" y="992568"/>
                  <a:pt x="871843" y="995680"/>
                </a:cubicBezTo>
                <a:cubicBezTo>
                  <a:pt x="837926" y="1014348"/>
                  <a:pt x="803389" y="1031773"/>
                  <a:pt x="774141" y="1062576"/>
                </a:cubicBezTo>
                <a:cubicBezTo>
                  <a:pt x="769474" y="1008747"/>
                  <a:pt x="776008" y="959586"/>
                  <a:pt x="795610" y="912603"/>
                </a:cubicBezTo>
                <a:cubicBezTo>
                  <a:pt x="806500" y="886465"/>
                  <a:pt x="827037" y="868731"/>
                  <a:pt x="852240" y="857528"/>
                </a:cubicBezTo>
                <a:cubicBezTo>
                  <a:pt x="880243" y="845083"/>
                  <a:pt x="905446" y="829837"/>
                  <a:pt x="925670" y="804322"/>
                </a:cubicBezTo>
                <a:close/>
                <a:moveTo>
                  <a:pt x="334798" y="734625"/>
                </a:moveTo>
                <a:cubicBezTo>
                  <a:pt x="344134" y="759518"/>
                  <a:pt x="353158" y="781609"/>
                  <a:pt x="360625" y="804323"/>
                </a:cubicBezTo>
                <a:cubicBezTo>
                  <a:pt x="369336" y="831704"/>
                  <a:pt x="362181" y="855973"/>
                  <a:pt x="343511" y="877131"/>
                </a:cubicBezTo>
                <a:cubicBezTo>
                  <a:pt x="330130" y="892067"/>
                  <a:pt x="316129" y="907002"/>
                  <a:pt x="303060" y="922248"/>
                </a:cubicBezTo>
                <a:cubicBezTo>
                  <a:pt x="296837" y="929716"/>
                  <a:pt x="292170" y="938429"/>
                  <a:pt x="286257" y="947452"/>
                </a:cubicBezTo>
                <a:cubicBezTo>
                  <a:pt x="275678" y="924738"/>
                  <a:pt x="271634" y="901403"/>
                  <a:pt x="268521" y="877755"/>
                </a:cubicBezTo>
                <a:cubicBezTo>
                  <a:pt x="262922" y="837305"/>
                  <a:pt x="275367" y="804633"/>
                  <a:pt x="307416" y="778497"/>
                </a:cubicBezTo>
                <a:cubicBezTo>
                  <a:pt x="316750" y="771030"/>
                  <a:pt x="322041" y="758584"/>
                  <a:pt x="328886" y="748005"/>
                </a:cubicBezTo>
                <a:cubicBezTo>
                  <a:pt x="331065" y="744894"/>
                  <a:pt x="332310" y="740848"/>
                  <a:pt x="334798" y="734625"/>
                </a:cubicBezTo>
                <a:close/>
                <a:moveTo>
                  <a:pt x="350355" y="650927"/>
                </a:moveTo>
                <a:cubicBezTo>
                  <a:pt x="368402" y="679553"/>
                  <a:pt x="386759" y="708179"/>
                  <a:pt x="403872" y="737116"/>
                </a:cubicBezTo>
                <a:cubicBezTo>
                  <a:pt x="486327" y="875267"/>
                  <a:pt x="556337" y="1019019"/>
                  <a:pt x="607677" y="1171793"/>
                </a:cubicBezTo>
                <a:cubicBezTo>
                  <a:pt x="656216" y="1315546"/>
                  <a:pt x="677995" y="1462719"/>
                  <a:pt x="667105" y="1614562"/>
                </a:cubicBezTo>
                <a:cubicBezTo>
                  <a:pt x="664616" y="1648165"/>
                  <a:pt x="662749" y="1681458"/>
                  <a:pt x="660261" y="1715062"/>
                </a:cubicBezTo>
                <a:cubicBezTo>
                  <a:pt x="659949" y="1717241"/>
                  <a:pt x="659016" y="1720042"/>
                  <a:pt x="658082" y="1725330"/>
                </a:cubicBezTo>
                <a:cubicBezTo>
                  <a:pt x="655592" y="1696083"/>
                  <a:pt x="653104" y="1669634"/>
                  <a:pt x="650925" y="1643498"/>
                </a:cubicBezTo>
                <a:cubicBezTo>
                  <a:pt x="640346" y="1521838"/>
                  <a:pt x="612965" y="1403601"/>
                  <a:pt x="576250" y="1287231"/>
                </a:cubicBezTo>
                <a:cubicBezTo>
                  <a:pt x="510907" y="1078760"/>
                  <a:pt x="434366" y="874644"/>
                  <a:pt x="355333" y="671151"/>
                </a:cubicBezTo>
                <a:cubicBezTo>
                  <a:pt x="352845" y="664929"/>
                  <a:pt x="350666" y="658395"/>
                  <a:pt x="350355" y="650927"/>
                </a:cubicBezTo>
                <a:close/>
                <a:moveTo>
                  <a:pt x="605500" y="643770"/>
                </a:moveTo>
                <a:cubicBezTo>
                  <a:pt x="608611" y="647192"/>
                  <a:pt x="611412" y="650304"/>
                  <a:pt x="614523" y="653728"/>
                </a:cubicBezTo>
                <a:cubicBezTo>
                  <a:pt x="628213" y="669285"/>
                  <a:pt x="644392" y="681730"/>
                  <a:pt x="663684" y="690132"/>
                </a:cubicBezTo>
                <a:cubicBezTo>
                  <a:pt x="677998" y="696355"/>
                  <a:pt x="691688" y="704444"/>
                  <a:pt x="704444" y="713468"/>
                </a:cubicBezTo>
                <a:cubicBezTo>
                  <a:pt x="724047" y="727469"/>
                  <a:pt x="735560" y="748005"/>
                  <a:pt x="742405" y="771030"/>
                </a:cubicBezTo>
                <a:cubicBezTo>
                  <a:pt x="754541" y="810548"/>
                  <a:pt x="760764" y="850685"/>
                  <a:pt x="757653" y="892069"/>
                </a:cubicBezTo>
                <a:cubicBezTo>
                  <a:pt x="757340" y="894246"/>
                  <a:pt x="757029" y="896736"/>
                  <a:pt x="756718" y="900469"/>
                </a:cubicBezTo>
                <a:cubicBezTo>
                  <a:pt x="754229" y="898292"/>
                  <a:pt x="752673" y="897047"/>
                  <a:pt x="751117" y="895802"/>
                </a:cubicBezTo>
                <a:cubicBezTo>
                  <a:pt x="730270" y="881177"/>
                  <a:pt x="709735" y="866242"/>
                  <a:pt x="688887" y="851930"/>
                </a:cubicBezTo>
                <a:cubicBezTo>
                  <a:pt x="682041" y="847263"/>
                  <a:pt x="674263" y="843841"/>
                  <a:pt x="666795" y="840106"/>
                </a:cubicBezTo>
                <a:cubicBezTo>
                  <a:pt x="612033" y="814902"/>
                  <a:pt x="591496" y="771343"/>
                  <a:pt x="596787" y="713157"/>
                </a:cubicBezTo>
                <a:cubicBezTo>
                  <a:pt x="598964" y="690132"/>
                  <a:pt x="600832" y="667418"/>
                  <a:pt x="603010" y="644392"/>
                </a:cubicBezTo>
                <a:cubicBezTo>
                  <a:pt x="603631" y="644081"/>
                  <a:pt x="604565" y="644081"/>
                  <a:pt x="605500" y="643770"/>
                </a:cubicBezTo>
                <a:close/>
                <a:moveTo>
                  <a:pt x="926604" y="634746"/>
                </a:moveTo>
                <a:cubicBezTo>
                  <a:pt x="927849" y="638792"/>
                  <a:pt x="928782" y="640969"/>
                  <a:pt x="929094" y="643148"/>
                </a:cubicBezTo>
                <a:cubicBezTo>
                  <a:pt x="931271" y="672085"/>
                  <a:pt x="934694" y="700711"/>
                  <a:pt x="935628" y="729647"/>
                </a:cubicBezTo>
                <a:cubicBezTo>
                  <a:pt x="936562" y="770718"/>
                  <a:pt x="918515" y="802145"/>
                  <a:pt x="882732" y="823303"/>
                </a:cubicBezTo>
                <a:cubicBezTo>
                  <a:pt x="874331" y="828281"/>
                  <a:pt x="865931" y="832948"/>
                  <a:pt x="857218" y="837615"/>
                </a:cubicBezTo>
                <a:cubicBezTo>
                  <a:pt x="828592" y="852550"/>
                  <a:pt x="801522" y="869665"/>
                  <a:pt x="776942" y="894245"/>
                </a:cubicBezTo>
                <a:cubicBezTo>
                  <a:pt x="772896" y="848507"/>
                  <a:pt x="778185" y="806812"/>
                  <a:pt x="790321" y="765430"/>
                </a:cubicBezTo>
                <a:cubicBezTo>
                  <a:pt x="800277" y="731203"/>
                  <a:pt x="820814" y="705688"/>
                  <a:pt x="852862" y="690753"/>
                </a:cubicBezTo>
                <a:cubicBezTo>
                  <a:pt x="881177" y="677684"/>
                  <a:pt x="907623" y="663061"/>
                  <a:pt x="926604" y="634746"/>
                </a:cubicBezTo>
                <a:close/>
                <a:moveTo>
                  <a:pt x="299016" y="626345"/>
                </a:moveTo>
                <a:cubicBezTo>
                  <a:pt x="311462" y="657772"/>
                  <a:pt x="329198" y="687643"/>
                  <a:pt x="324220" y="723736"/>
                </a:cubicBezTo>
                <a:cubicBezTo>
                  <a:pt x="321109" y="744271"/>
                  <a:pt x="311772" y="761696"/>
                  <a:pt x="296839" y="775387"/>
                </a:cubicBezTo>
                <a:cubicBezTo>
                  <a:pt x="276302" y="793744"/>
                  <a:pt x="260745" y="814591"/>
                  <a:pt x="252964" y="842907"/>
                </a:cubicBezTo>
                <a:cubicBezTo>
                  <a:pt x="226206" y="777875"/>
                  <a:pt x="227762" y="709111"/>
                  <a:pt x="275368" y="660572"/>
                </a:cubicBezTo>
                <a:cubicBezTo>
                  <a:pt x="284702" y="651238"/>
                  <a:pt x="290614" y="638480"/>
                  <a:pt x="299016" y="626345"/>
                </a:cubicBezTo>
                <a:close/>
                <a:moveTo>
                  <a:pt x="148729" y="563493"/>
                </a:moveTo>
                <a:cubicBezTo>
                  <a:pt x="170511" y="575628"/>
                  <a:pt x="188558" y="589318"/>
                  <a:pt x="204425" y="606431"/>
                </a:cubicBezTo>
                <a:cubicBezTo>
                  <a:pt x="229318" y="633190"/>
                  <a:pt x="238342" y="663683"/>
                  <a:pt x="229318" y="699155"/>
                </a:cubicBezTo>
                <a:cubicBezTo>
                  <a:pt x="225584" y="713779"/>
                  <a:pt x="221851" y="728402"/>
                  <a:pt x="216871" y="742405"/>
                </a:cubicBezTo>
                <a:cubicBezTo>
                  <a:pt x="214383" y="749873"/>
                  <a:pt x="214072" y="755783"/>
                  <a:pt x="216560" y="763251"/>
                </a:cubicBezTo>
                <a:cubicBezTo>
                  <a:pt x="296215" y="995992"/>
                  <a:pt x="372136" y="1229666"/>
                  <a:pt x="434367" y="1467695"/>
                </a:cubicBezTo>
                <a:cubicBezTo>
                  <a:pt x="459258" y="1562908"/>
                  <a:pt x="481661" y="1659052"/>
                  <a:pt x="493485" y="1757065"/>
                </a:cubicBezTo>
                <a:cubicBezTo>
                  <a:pt x="506555" y="1866901"/>
                  <a:pt x="509353" y="1977359"/>
                  <a:pt x="504375" y="2087817"/>
                </a:cubicBezTo>
                <a:cubicBezTo>
                  <a:pt x="503441" y="2105553"/>
                  <a:pt x="503441" y="2123599"/>
                  <a:pt x="503754" y="2141335"/>
                </a:cubicBezTo>
                <a:cubicBezTo>
                  <a:pt x="504686" y="2180851"/>
                  <a:pt x="500642" y="2219435"/>
                  <a:pt x="489751" y="2257395"/>
                </a:cubicBezTo>
                <a:cubicBezTo>
                  <a:pt x="489129" y="2258950"/>
                  <a:pt x="489129" y="2260817"/>
                  <a:pt x="488195" y="2262372"/>
                </a:cubicBezTo>
                <a:cubicBezTo>
                  <a:pt x="486639" y="2264862"/>
                  <a:pt x="485084" y="2267352"/>
                  <a:pt x="482283" y="2269529"/>
                </a:cubicBezTo>
                <a:cubicBezTo>
                  <a:pt x="485394" y="2142580"/>
                  <a:pt x="475128" y="2016875"/>
                  <a:pt x="453036" y="1891794"/>
                </a:cubicBezTo>
                <a:cubicBezTo>
                  <a:pt x="459258" y="1911707"/>
                  <a:pt x="466105" y="1931310"/>
                  <a:pt x="472017" y="1951223"/>
                </a:cubicBezTo>
                <a:cubicBezTo>
                  <a:pt x="477929" y="1971447"/>
                  <a:pt x="483217" y="1991673"/>
                  <a:pt x="487573" y="2012207"/>
                </a:cubicBezTo>
                <a:cubicBezTo>
                  <a:pt x="492241" y="2032744"/>
                  <a:pt x="495663" y="2053902"/>
                  <a:pt x="499398" y="2074750"/>
                </a:cubicBezTo>
                <a:cubicBezTo>
                  <a:pt x="500330" y="2074750"/>
                  <a:pt x="501575" y="2074750"/>
                  <a:pt x="502509" y="2074750"/>
                </a:cubicBezTo>
                <a:cubicBezTo>
                  <a:pt x="502509" y="2043945"/>
                  <a:pt x="502509" y="2012831"/>
                  <a:pt x="502509" y="1982026"/>
                </a:cubicBezTo>
                <a:cubicBezTo>
                  <a:pt x="503441" y="1810894"/>
                  <a:pt x="477929" y="1643495"/>
                  <a:pt x="433122" y="1478897"/>
                </a:cubicBezTo>
                <a:cubicBezTo>
                  <a:pt x="428455" y="1461785"/>
                  <a:pt x="424410" y="1444359"/>
                  <a:pt x="419121" y="1427247"/>
                </a:cubicBezTo>
                <a:cubicBezTo>
                  <a:pt x="417565" y="1422267"/>
                  <a:pt x="413209" y="1416355"/>
                  <a:pt x="408542" y="1414799"/>
                </a:cubicBezTo>
                <a:cubicBezTo>
                  <a:pt x="386760" y="1407332"/>
                  <a:pt x="364980" y="1398932"/>
                  <a:pt x="342577" y="1394886"/>
                </a:cubicBezTo>
                <a:cubicBezTo>
                  <a:pt x="301193" y="1387418"/>
                  <a:pt x="276302" y="1364705"/>
                  <a:pt x="267900" y="1323633"/>
                </a:cubicBezTo>
                <a:cubicBezTo>
                  <a:pt x="264478" y="1306208"/>
                  <a:pt x="260745" y="1288784"/>
                  <a:pt x="256699" y="1269493"/>
                </a:cubicBezTo>
                <a:cubicBezTo>
                  <a:pt x="261988" y="1272604"/>
                  <a:pt x="265099" y="1275094"/>
                  <a:pt x="268523" y="1276650"/>
                </a:cubicBezTo>
                <a:cubicBezTo>
                  <a:pt x="280969" y="1281628"/>
                  <a:pt x="293415" y="1288784"/>
                  <a:pt x="306484" y="1290029"/>
                </a:cubicBezTo>
                <a:cubicBezTo>
                  <a:pt x="346934" y="1294073"/>
                  <a:pt x="374625" y="1314610"/>
                  <a:pt x="392051" y="1350703"/>
                </a:cubicBezTo>
                <a:cubicBezTo>
                  <a:pt x="394849" y="1356305"/>
                  <a:pt x="397650" y="1361904"/>
                  <a:pt x="402006" y="1367194"/>
                </a:cubicBezTo>
                <a:cubicBezTo>
                  <a:pt x="401696" y="1365328"/>
                  <a:pt x="401696" y="1363149"/>
                  <a:pt x="401385" y="1361282"/>
                </a:cubicBezTo>
                <a:cubicBezTo>
                  <a:pt x="396718" y="1344791"/>
                  <a:pt x="391427" y="1328611"/>
                  <a:pt x="387694" y="1311809"/>
                </a:cubicBezTo>
                <a:cubicBezTo>
                  <a:pt x="385515" y="1302475"/>
                  <a:pt x="380848" y="1296874"/>
                  <a:pt x="371825" y="1294386"/>
                </a:cubicBezTo>
                <a:cubicBezTo>
                  <a:pt x="350356" y="1288474"/>
                  <a:pt x="328887" y="1281317"/>
                  <a:pt x="307105" y="1277582"/>
                </a:cubicBezTo>
                <a:cubicBezTo>
                  <a:pt x="268211" y="1271048"/>
                  <a:pt x="243320" y="1250824"/>
                  <a:pt x="233985" y="1212552"/>
                </a:cubicBezTo>
                <a:cubicBezTo>
                  <a:pt x="229629" y="1194194"/>
                  <a:pt x="225273" y="1176148"/>
                  <a:pt x="220917" y="1157790"/>
                </a:cubicBezTo>
                <a:cubicBezTo>
                  <a:pt x="221851" y="1156856"/>
                  <a:pt x="222783" y="1156545"/>
                  <a:pt x="223717" y="1155924"/>
                </a:cubicBezTo>
                <a:cubicBezTo>
                  <a:pt x="242386" y="1169925"/>
                  <a:pt x="263856" y="1174281"/>
                  <a:pt x="286570" y="1177082"/>
                </a:cubicBezTo>
                <a:cubicBezTo>
                  <a:pt x="311772" y="1180193"/>
                  <a:pt x="331998" y="1192949"/>
                  <a:pt x="345689" y="1214420"/>
                </a:cubicBezTo>
                <a:cubicBezTo>
                  <a:pt x="354089" y="1227487"/>
                  <a:pt x="361869" y="1241178"/>
                  <a:pt x="371514" y="1257047"/>
                </a:cubicBezTo>
                <a:cubicBezTo>
                  <a:pt x="363425" y="1230599"/>
                  <a:pt x="356268" y="1206640"/>
                  <a:pt x="348489" y="1182683"/>
                </a:cubicBezTo>
                <a:cubicBezTo>
                  <a:pt x="348179" y="1181438"/>
                  <a:pt x="344133" y="1181749"/>
                  <a:pt x="341643" y="1181125"/>
                </a:cubicBezTo>
                <a:cubicBezTo>
                  <a:pt x="315507" y="1173970"/>
                  <a:pt x="289371" y="1165879"/>
                  <a:pt x="262922" y="1159967"/>
                </a:cubicBezTo>
                <a:cubicBezTo>
                  <a:pt x="230874" y="1153123"/>
                  <a:pt x="209092" y="1135387"/>
                  <a:pt x="200069" y="1103960"/>
                </a:cubicBezTo>
                <a:cubicBezTo>
                  <a:pt x="194157" y="1083426"/>
                  <a:pt x="189490" y="1062268"/>
                  <a:pt x="185757" y="1040486"/>
                </a:cubicBezTo>
                <a:cubicBezTo>
                  <a:pt x="206292" y="1055111"/>
                  <a:pt x="229318" y="1058222"/>
                  <a:pt x="252654" y="1061644"/>
                </a:cubicBezTo>
                <a:cubicBezTo>
                  <a:pt x="276302" y="1065068"/>
                  <a:pt x="295281" y="1077203"/>
                  <a:pt x="308350" y="1097427"/>
                </a:cubicBezTo>
                <a:cubicBezTo>
                  <a:pt x="317684" y="1111739"/>
                  <a:pt x="326086" y="1126674"/>
                  <a:pt x="335731" y="1142544"/>
                </a:cubicBezTo>
                <a:cubicBezTo>
                  <a:pt x="334799" y="1138809"/>
                  <a:pt x="334486" y="1136632"/>
                  <a:pt x="333865" y="1134142"/>
                </a:cubicBezTo>
                <a:cubicBezTo>
                  <a:pt x="329198" y="1119207"/>
                  <a:pt x="323286" y="1104273"/>
                  <a:pt x="320174" y="1089025"/>
                </a:cubicBezTo>
                <a:cubicBezTo>
                  <a:pt x="317063" y="1074090"/>
                  <a:pt x="308972" y="1066311"/>
                  <a:pt x="294970" y="1062889"/>
                </a:cubicBezTo>
                <a:cubicBezTo>
                  <a:pt x="273191" y="1057600"/>
                  <a:pt x="251722" y="1051065"/>
                  <a:pt x="229940" y="1047021"/>
                </a:cubicBezTo>
                <a:cubicBezTo>
                  <a:pt x="195402" y="1040486"/>
                  <a:pt x="173311" y="1021194"/>
                  <a:pt x="163975" y="987591"/>
                </a:cubicBezTo>
                <a:cubicBezTo>
                  <a:pt x="158998" y="969855"/>
                  <a:pt x="155265" y="951497"/>
                  <a:pt x="151219" y="933450"/>
                </a:cubicBezTo>
                <a:cubicBezTo>
                  <a:pt x="150596" y="931273"/>
                  <a:pt x="151219" y="928783"/>
                  <a:pt x="151219" y="924738"/>
                </a:cubicBezTo>
                <a:cubicBezTo>
                  <a:pt x="169266" y="940296"/>
                  <a:pt x="189490" y="944963"/>
                  <a:pt x="210961" y="947141"/>
                </a:cubicBezTo>
                <a:cubicBezTo>
                  <a:pt x="240830" y="950252"/>
                  <a:pt x="263233" y="965498"/>
                  <a:pt x="278479" y="991325"/>
                </a:cubicBezTo>
                <a:cubicBezTo>
                  <a:pt x="284702" y="1001592"/>
                  <a:pt x="290614" y="1012171"/>
                  <a:pt x="298392" y="1021818"/>
                </a:cubicBezTo>
                <a:cubicBezTo>
                  <a:pt x="291859" y="1001281"/>
                  <a:pt x="285325" y="980746"/>
                  <a:pt x="278479" y="960520"/>
                </a:cubicBezTo>
                <a:cubicBezTo>
                  <a:pt x="277858" y="958654"/>
                  <a:pt x="274746" y="956787"/>
                  <a:pt x="272256" y="955853"/>
                </a:cubicBezTo>
                <a:cubicBezTo>
                  <a:pt x="248921" y="949009"/>
                  <a:pt x="225894" y="939673"/>
                  <a:pt x="201937" y="935940"/>
                </a:cubicBezTo>
                <a:cubicBezTo>
                  <a:pt x="159932" y="929094"/>
                  <a:pt x="134106" y="907003"/>
                  <a:pt x="125083" y="865619"/>
                </a:cubicBezTo>
                <a:cubicBezTo>
                  <a:pt x="121972" y="851307"/>
                  <a:pt x="118548" y="836994"/>
                  <a:pt x="115436" y="822682"/>
                </a:cubicBezTo>
                <a:cubicBezTo>
                  <a:pt x="114815" y="819570"/>
                  <a:pt x="114815" y="816146"/>
                  <a:pt x="114191" y="810547"/>
                </a:cubicBezTo>
                <a:cubicBezTo>
                  <a:pt x="131306" y="825482"/>
                  <a:pt x="149040" y="831394"/>
                  <a:pt x="169266" y="832950"/>
                </a:cubicBezTo>
                <a:cubicBezTo>
                  <a:pt x="201314" y="835751"/>
                  <a:pt x="226207" y="850373"/>
                  <a:pt x="242698" y="878688"/>
                </a:cubicBezTo>
                <a:cubicBezTo>
                  <a:pt x="248608" y="888957"/>
                  <a:pt x="254520" y="899225"/>
                  <a:pt x="261677" y="909181"/>
                </a:cubicBezTo>
                <a:cubicBezTo>
                  <a:pt x="255455" y="890823"/>
                  <a:pt x="249853" y="872155"/>
                  <a:pt x="243009" y="854108"/>
                </a:cubicBezTo>
                <a:cubicBezTo>
                  <a:pt x="241764" y="850997"/>
                  <a:pt x="236786" y="849441"/>
                  <a:pt x="233675" y="846951"/>
                </a:cubicBezTo>
                <a:cubicBezTo>
                  <a:pt x="215939" y="834193"/>
                  <a:pt x="196647" y="826104"/>
                  <a:pt x="174867" y="823614"/>
                </a:cubicBezTo>
                <a:cubicBezTo>
                  <a:pt x="128816" y="818325"/>
                  <a:pt x="99568" y="793122"/>
                  <a:pt x="88055" y="747694"/>
                </a:cubicBezTo>
                <a:cubicBezTo>
                  <a:pt x="84322" y="732137"/>
                  <a:pt x="80898" y="716578"/>
                  <a:pt x="77476" y="702266"/>
                </a:cubicBezTo>
                <a:cubicBezTo>
                  <a:pt x="96457" y="708489"/>
                  <a:pt x="115125" y="714401"/>
                  <a:pt x="134106" y="720313"/>
                </a:cubicBezTo>
                <a:cubicBezTo>
                  <a:pt x="173933" y="732759"/>
                  <a:pt x="201003" y="759518"/>
                  <a:pt x="219982" y="795611"/>
                </a:cubicBezTo>
                <a:cubicBezTo>
                  <a:pt x="221851" y="799034"/>
                  <a:pt x="223406" y="802145"/>
                  <a:pt x="226829" y="804946"/>
                </a:cubicBezTo>
                <a:cubicBezTo>
                  <a:pt x="220606" y="786899"/>
                  <a:pt x="214383" y="768852"/>
                  <a:pt x="207848" y="750805"/>
                </a:cubicBezTo>
                <a:cubicBezTo>
                  <a:pt x="206915" y="748628"/>
                  <a:pt x="204425" y="746762"/>
                  <a:pt x="202248" y="744893"/>
                </a:cubicBezTo>
                <a:cubicBezTo>
                  <a:pt x="198513" y="742093"/>
                  <a:pt x="194780" y="739605"/>
                  <a:pt x="191046" y="737115"/>
                </a:cubicBezTo>
                <a:cubicBezTo>
                  <a:pt x="145618" y="706312"/>
                  <a:pt x="127571" y="664306"/>
                  <a:pt x="138773" y="610166"/>
                </a:cubicBezTo>
                <a:cubicBezTo>
                  <a:pt x="141885" y="594920"/>
                  <a:pt x="145307" y="579674"/>
                  <a:pt x="148729" y="563493"/>
                </a:cubicBezTo>
                <a:close/>
                <a:moveTo>
                  <a:pt x="605187" y="473881"/>
                </a:moveTo>
                <a:cubicBezTo>
                  <a:pt x="608922" y="479171"/>
                  <a:pt x="610477" y="482283"/>
                  <a:pt x="612965" y="485081"/>
                </a:cubicBezTo>
                <a:cubicBezTo>
                  <a:pt x="626345" y="500329"/>
                  <a:pt x="640659" y="514952"/>
                  <a:pt x="660261" y="522109"/>
                </a:cubicBezTo>
                <a:cubicBezTo>
                  <a:pt x="712535" y="541090"/>
                  <a:pt x="741161" y="578740"/>
                  <a:pt x="751117" y="632878"/>
                </a:cubicBezTo>
                <a:cubicBezTo>
                  <a:pt x="757029" y="663994"/>
                  <a:pt x="760451" y="695110"/>
                  <a:pt x="758585" y="726536"/>
                </a:cubicBezTo>
                <a:cubicBezTo>
                  <a:pt x="758896" y="729335"/>
                  <a:pt x="758585" y="731514"/>
                  <a:pt x="758274" y="735247"/>
                </a:cubicBezTo>
                <a:cubicBezTo>
                  <a:pt x="754852" y="732447"/>
                  <a:pt x="752984" y="730580"/>
                  <a:pt x="750806" y="729024"/>
                </a:cubicBezTo>
                <a:cubicBezTo>
                  <a:pt x="729959" y="714400"/>
                  <a:pt x="709422" y="699466"/>
                  <a:pt x="687953" y="685463"/>
                </a:cubicBezTo>
                <a:cubicBezTo>
                  <a:pt x="675818" y="677374"/>
                  <a:pt x="662128" y="671462"/>
                  <a:pt x="649372" y="663994"/>
                </a:cubicBezTo>
                <a:cubicBezTo>
                  <a:pt x="619190" y="645947"/>
                  <a:pt x="601454" y="619811"/>
                  <a:pt x="598342" y="584339"/>
                </a:cubicBezTo>
                <a:cubicBezTo>
                  <a:pt x="594920" y="548245"/>
                  <a:pt x="600209" y="512775"/>
                  <a:pt x="605187" y="473881"/>
                </a:cubicBezTo>
                <a:close/>
                <a:moveTo>
                  <a:pt x="927539" y="469837"/>
                </a:moveTo>
                <a:cubicBezTo>
                  <a:pt x="931584" y="507797"/>
                  <a:pt x="938429" y="545757"/>
                  <a:pt x="932829" y="584030"/>
                </a:cubicBezTo>
                <a:cubicBezTo>
                  <a:pt x="928784" y="612032"/>
                  <a:pt x="914783" y="634746"/>
                  <a:pt x="890824" y="650305"/>
                </a:cubicBezTo>
                <a:cubicBezTo>
                  <a:pt x="876823" y="659639"/>
                  <a:pt x="861264" y="666484"/>
                  <a:pt x="847573" y="675820"/>
                </a:cubicBezTo>
                <a:cubicBezTo>
                  <a:pt x="824860" y="690753"/>
                  <a:pt x="803080" y="706933"/>
                  <a:pt x="780988" y="722803"/>
                </a:cubicBezTo>
                <a:cubicBezTo>
                  <a:pt x="779743" y="723735"/>
                  <a:pt x="778498" y="724980"/>
                  <a:pt x="776942" y="725914"/>
                </a:cubicBezTo>
                <a:cubicBezTo>
                  <a:pt x="775697" y="725604"/>
                  <a:pt x="774765" y="725604"/>
                  <a:pt x="773520" y="725291"/>
                </a:cubicBezTo>
                <a:cubicBezTo>
                  <a:pt x="774454" y="701956"/>
                  <a:pt x="774454" y="678618"/>
                  <a:pt x="776942" y="655594"/>
                </a:cubicBezTo>
                <a:cubicBezTo>
                  <a:pt x="779121" y="636615"/>
                  <a:pt x="784099" y="617944"/>
                  <a:pt x="789077" y="599276"/>
                </a:cubicBezTo>
                <a:cubicBezTo>
                  <a:pt x="798100" y="565049"/>
                  <a:pt x="818637" y="539534"/>
                  <a:pt x="850374" y="524911"/>
                </a:cubicBezTo>
                <a:cubicBezTo>
                  <a:pt x="879000" y="511842"/>
                  <a:pt x="905447" y="496285"/>
                  <a:pt x="924738" y="470458"/>
                </a:cubicBezTo>
                <a:cubicBezTo>
                  <a:pt x="925049" y="470148"/>
                  <a:pt x="925983" y="470148"/>
                  <a:pt x="927539" y="469837"/>
                </a:cubicBezTo>
                <a:close/>
                <a:moveTo>
                  <a:pt x="606743" y="311149"/>
                </a:moveTo>
                <a:cubicBezTo>
                  <a:pt x="620744" y="331373"/>
                  <a:pt x="637235" y="347553"/>
                  <a:pt x="659328" y="357200"/>
                </a:cubicBezTo>
                <a:cubicBezTo>
                  <a:pt x="663371" y="359066"/>
                  <a:pt x="667728" y="360933"/>
                  <a:pt x="671773" y="362799"/>
                </a:cubicBezTo>
                <a:cubicBezTo>
                  <a:pt x="711289" y="379914"/>
                  <a:pt x="736182" y="408850"/>
                  <a:pt x="746761" y="451167"/>
                </a:cubicBezTo>
                <a:cubicBezTo>
                  <a:pt x="755471" y="486015"/>
                  <a:pt x="761073" y="520864"/>
                  <a:pt x="759206" y="556957"/>
                </a:cubicBezTo>
                <a:cubicBezTo>
                  <a:pt x="758895" y="561003"/>
                  <a:pt x="758585" y="565047"/>
                  <a:pt x="757961" y="570337"/>
                </a:cubicBezTo>
                <a:cubicBezTo>
                  <a:pt x="755161" y="567848"/>
                  <a:pt x="753294" y="566292"/>
                  <a:pt x="751428" y="565047"/>
                </a:cubicBezTo>
                <a:cubicBezTo>
                  <a:pt x="730891" y="550424"/>
                  <a:pt x="710667" y="535799"/>
                  <a:pt x="689820" y="521798"/>
                </a:cubicBezTo>
                <a:cubicBezTo>
                  <a:pt x="677685" y="513707"/>
                  <a:pt x="663995" y="507795"/>
                  <a:pt x="651236" y="500640"/>
                </a:cubicBezTo>
                <a:cubicBezTo>
                  <a:pt x="618878" y="481970"/>
                  <a:pt x="598965" y="454278"/>
                  <a:pt x="598654" y="416629"/>
                </a:cubicBezTo>
                <a:cubicBezTo>
                  <a:pt x="598341" y="382402"/>
                  <a:pt x="602697" y="348487"/>
                  <a:pt x="604877" y="314260"/>
                </a:cubicBezTo>
                <a:cubicBezTo>
                  <a:pt x="605187" y="313326"/>
                  <a:pt x="606120" y="312394"/>
                  <a:pt x="606743" y="311149"/>
                </a:cubicBezTo>
                <a:close/>
                <a:moveTo>
                  <a:pt x="930029" y="304927"/>
                </a:moveTo>
                <a:cubicBezTo>
                  <a:pt x="931272" y="342265"/>
                  <a:pt x="934072" y="378359"/>
                  <a:pt x="933140" y="414140"/>
                </a:cubicBezTo>
                <a:cubicBezTo>
                  <a:pt x="932517" y="443078"/>
                  <a:pt x="918205" y="466724"/>
                  <a:pt x="894557" y="484149"/>
                </a:cubicBezTo>
                <a:cubicBezTo>
                  <a:pt x="888023" y="488816"/>
                  <a:pt x="881488" y="493484"/>
                  <a:pt x="874333" y="497216"/>
                </a:cubicBezTo>
                <a:cubicBezTo>
                  <a:pt x="840106" y="515887"/>
                  <a:pt x="804946" y="533310"/>
                  <a:pt x="776010" y="563805"/>
                </a:cubicBezTo>
                <a:cubicBezTo>
                  <a:pt x="775076" y="556336"/>
                  <a:pt x="774452" y="551357"/>
                  <a:pt x="774141" y="546379"/>
                </a:cubicBezTo>
                <a:cubicBezTo>
                  <a:pt x="772586" y="505929"/>
                  <a:pt x="778809" y="466413"/>
                  <a:pt x="791256" y="427830"/>
                </a:cubicBezTo>
                <a:cubicBezTo>
                  <a:pt x="801522" y="396716"/>
                  <a:pt x="821748" y="374313"/>
                  <a:pt x="850685" y="360933"/>
                </a:cubicBezTo>
                <a:cubicBezTo>
                  <a:pt x="879000" y="347865"/>
                  <a:pt x="905136" y="332618"/>
                  <a:pt x="924117" y="307104"/>
                </a:cubicBezTo>
                <a:cubicBezTo>
                  <a:pt x="924738" y="306793"/>
                  <a:pt x="925983" y="306482"/>
                  <a:pt x="930029" y="304927"/>
                </a:cubicBezTo>
                <a:close/>
                <a:moveTo>
                  <a:pt x="602386" y="148730"/>
                </a:moveTo>
                <a:cubicBezTo>
                  <a:pt x="619500" y="169577"/>
                  <a:pt x="641280" y="182644"/>
                  <a:pt x="663062" y="196337"/>
                </a:cubicBezTo>
                <a:cubicBezTo>
                  <a:pt x="716578" y="230562"/>
                  <a:pt x="742093" y="282212"/>
                  <a:pt x="750495" y="343199"/>
                </a:cubicBezTo>
                <a:cubicBezTo>
                  <a:pt x="753606" y="366847"/>
                  <a:pt x="753917" y="390804"/>
                  <a:pt x="755473" y="414762"/>
                </a:cubicBezTo>
                <a:cubicBezTo>
                  <a:pt x="754228" y="415075"/>
                  <a:pt x="752672" y="415386"/>
                  <a:pt x="751116" y="415697"/>
                </a:cubicBezTo>
                <a:cubicBezTo>
                  <a:pt x="730580" y="383649"/>
                  <a:pt x="701022" y="363423"/>
                  <a:pt x="667418" y="346621"/>
                </a:cubicBezTo>
                <a:cubicBezTo>
                  <a:pt x="619500" y="322975"/>
                  <a:pt x="595542" y="282836"/>
                  <a:pt x="596163" y="229317"/>
                </a:cubicBezTo>
                <a:cubicBezTo>
                  <a:pt x="596476" y="202559"/>
                  <a:pt x="599275" y="175800"/>
                  <a:pt x="602386" y="148730"/>
                </a:cubicBezTo>
                <a:close/>
                <a:moveTo>
                  <a:pt x="925671" y="140018"/>
                </a:moveTo>
                <a:cubicBezTo>
                  <a:pt x="926605" y="148107"/>
                  <a:pt x="927227" y="153708"/>
                  <a:pt x="927539" y="159309"/>
                </a:cubicBezTo>
                <a:cubicBezTo>
                  <a:pt x="928783" y="180157"/>
                  <a:pt x="930962" y="201002"/>
                  <a:pt x="931272" y="221850"/>
                </a:cubicBezTo>
                <a:cubicBezTo>
                  <a:pt x="932207" y="276924"/>
                  <a:pt x="907003" y="316751"/>
                  <a:pt x="857840" y="341020"/>
                </a:cubicBezTo>
                <a:cubicBezTo>
                  <a:pt x="834194" y="352844"/>
                  <a:pt x="811791" y="365603"/>
                  <a:pt x="794055" y="385827"/>
                </a:cubicBezTo>
                <a:cubicBezTo>
                  <a:pt x="788454" y="393294"/>
                  <a:pt x="782544" y="401073"/>
                  <a:pt x="774452" y="410718"/>
                </a:cubicBezTo>
                <a:cubicBezTo>
                  <a:pt x="772275" y="356267"/>
                  <a:pt x="777253" y="306172"/>
                  <a:pt x="801212" y="259188"/>
                </a:cubicBezTo>
                <a:cubicBezTo>
                  <a:pt x="816147" y="229941"/>
                  <a:pt x="837306" y="205982"/>
                  <a:pt x="865308" y="188868"/>
                </a:cubicBezTo>
                <a:cubicBezTo>
                  <a:pt x="886779" y="175801"/>
                  <a:pt x="907624" y="162110"/>
                  <a:pt x="925671" y="140018"/>
                </a:cubicBezTo>
                <a:close/>
                <a:moveTo>
                  <a:pt x="754851" y="0"/>
                </a:moveTo>
                <a:cubicBezTo>
                  <a:pt x="759518" y="4978"/>
                  <a:pt x="762940" y="8402"/>
                  <a:pt x="766053" y="12135"/>
                </a:cubicBezTo>
                <a:cubicBezTo>
                  <a:pt x="790945" y="40139"/>
                  <a:pt x="809613" y="71564"/>
                  <a:pt x="820816" y="107657"/>
                </a:cubicBezTo>
                <a:cubicBezTo>
                  <a:pt x="829528" y="135351"/>
                  <a:pt x="827973" y="161797"/>
                  <a:pt x="816459" y="188557"/>
                </a:cubicBezTo>
                <a:cubicBezTo>
                  <a:pt x="803390" y="218738"/>
                  <a:pt x="785656" y="245498"/>
                  <a:pt x="765430" y="271323"/>
                </a:cubicBezTo>
                <a:cubicBezTo>
                  <a:pt x="762629" y="274745"/>
                  <a:pt x="760452" y="279723"/>
                  <a:pt x="760763" y="284080"/>
                </a:cubicBezTo>
                <a:cubicBezTo>
                  <a:pt x="766053" y="513087"/>
                  <a:pt x="769786" y="742094"/>
                  <a:pt x="764808" y="971101"/>
                </a:cubicBezTo>
                <a:cubicBezTo>
                  <a:pt x="762008" y="1109874"/>
                  <a:pt x="756717" y="1248647"/>
                  <a:pt x="749873" y="1387110"/>
                </a:cubicBezTo>
                <a:cubicBezTo>
                  <a:pt x="740226" y="1582200"/>
                  <a:pt x="708801" y="1773869"/>
                  <a:pt x="653105" y="1961492"/>
                </a:cubicBezTo>
                <a:cubicBezTo>
                  <a:pt x="645014" y="1989185"/>
                  <a:pt x="643147" y="2018433"/>
                  <a:pt x="637235" y="2047059"/>
                </a:cubicBezTo>
                <a:cubicBezTo>
                  <a:pt x="625101" y="2105555"/>
                  <a:pt x="609854" y="2163739"/>
                  <a:pt x="577806" y="2214147"/>
                </a:cubicBezTo>
                <a:cubicBezTo>
                  <a:pt x="546069" y="2264553"/>
                  <a:pt x="523976" y="2319004"/>
                  <a:pt x="498773" y="2372212"/>
                </a:cubicBezTo>
                <a:cubicBezTo>
                  <a:pt x="497217" y="2375634"/>
                  <a:pt x="495040" y="2379367"/>
                  <a:pt x="492239" y="2382167"/>
                </a:cubicBezTo>
                <a:cubicBezTo>
                  <a:pt x="582163" y="2179609"/>
                  <a:pt x="630702" y="1966782"/>
                  <a:pt x="659639" y="1748665"/>
                </a:cubicBezTo>
                <a:cubicBezTo>
                  <a:pt x="659639" y="1779159"/>
                  <a:pt x="660260" y="1809962"/>
                  <a:pt x="659328" y="1840455"/>
                </a:cubicBezTo>
                <a:cubicBezTo>
                  <a:pt x="658705" y="1871260"/>
                  <a:pt x="656527" y="1901752"/>
                  <a:pt x="655906" y="1932866"/>
                </a:cubicBezTo>
                <a:cubicBezTo>
                  <a:pt x="657772" y="1926022"/>
                  <a:pt x="659949" y="1919176"/>
                  <a:pt x="661816" y="1912331"/>
                </a:cubicBezTo>
                <a:cubicBezTo>
                  <a:pt x="702889" y="1763601"/>
                  <a:pt x="730581" y="1612693"/>
                  <a:pt x="739915" y="1458673"/>
                </a:cubicBezTo>
                <a:cubicBezTo>
                  <a:pt x="747694" y="1331414"/>
                  <a:pt x="752674" y="1203841"/>
                  <a:pt x="758586" y="1076270"/>
                </a:cubicBezTo>
                <a:cubicBezTo>
                  <a:pt x="758896" y="1071291"/>
                  <a:pt x="758586" y="1066624"/>
                  <a:pt x="758586" y="1058534"/>
                </a:cubicBezTo>
                <a:cubicBezTo>
                  <a:pt x="757341" y="1063202"/>
                  <a:pt x="756717" y="1065068"/>
                  <a:pt x="755785" y="1067869"/>
                </a:cubicBezTo>
                <a:cubicBezTo>
                  <a:pt x="747694" y="1061022"/>
                  <a:pt x="740226" y="1053244"/>
                  <a:pt x="731826" y="1047955"/>
                </a:cubicBezTo>
                <a:cubicBezTo>
                  <a:pt x="711600" y="1034886"/>
                  <a:pt x="691687" y="1020574"/>
                  <a:pt x="669907" y="1010617"/>
                </a:cubicBezTo>
                <a:cubicBezTo>
                  <a:pt x="612032" y="983857"/>
                  <a:pt x="589630" y="939364"/>
                  <a:pt x="596164" y="877445"/>
                </a:cubicBezTo>
                <a:cubicBezTo>
                  <a:pt x="598654" y="855663"/>
                  <a:pt x="600209" y="833884"/>
                  <a:pt x="602387" y="810236"/>
                </a:cubicBezTo>
                <a:cubicBezTo>
                  <a:pt x="605187" y="812415"/>
                  <a:pt x="606432" y="813347"/>
                  <a:pt x="607365" y="814281"/>
                </a:cubicBezTo>
                <a:cubicBezTo>
                  <a:pt x="624479" y="835750"/>
                  <a:pt x="645637" y="851307"/>
                  <a:pt x="671152" y="861886"/>
                </a:cubicBezTo>
                <a:cubicBezTo>
                  <a:pt x="701021" y="874021"/>
                  <a:pt x="724980" y="893936"/>
                  <a:pt x="736493" y="925050"/>
                </a:cubicBezTo>
                <a:cubicBezTo>
                  <a:pt x="743338" y="943408"/>
                  <a:pt x="748007" y="962389"/>
                  <a:pt x="752050" y="981369"/>
                </a:cubicBezTo>
                <a:cubicBezTo>
                  <a:pt x="755162" y="995992"/>
                  <a:pt x="756096" y="1010928"/>
                  <a:pt x="758896" y="1026174"/>
                </a:cubicBezTo>
                <a:cubicBezTo>
                  <a:pt x="759207" y="1023373"/>
                  <a:pt x="759829" y="1020574"/>
                  <a:pt x="759829" y="1017774"/>
                </a:cubicBezTo>
                <a:cubicBezTo>
                  <a:pt x="760141" y="860020"/>
                  <a:pt x="760763" y="702268"/>
                  <a:pt x="760141" y="544824"/>
                </a:cubicBezTo>
                <a:cubicBezTo>
                  <a:pt x="759829" y="457701"/>
                  <a:pt x="757341" y="370891"/>
                  <a:pt x="756096" y="283769"/>
                </a:cubicBezTo>
                <a:cubicBezTo>
                  <a:pt x="756096" y="273500"/>
                  <a:pt x="752674" y="265722"/>
                  <a:pt x="746762" y="257009"/>
                </a:cubicBezTo>
                <a:cubicBezTo>
                  <a:pt x="733382" y="238030"/>
                  <a:pt x="720313" y="218428"/>
                  <a:pt x="709734" y="197580"/>
                </a:cubicBezTo>
                <a:cubicBezTo>
                  <a:pt x="694487" y="168020"/>
                  <a:pt x="692932" y="136596"/>
                  <a:pt x="702889" y="104858"/>
                </a:cubicBezTo>
                <a:cubicBezTo>
                  <a:pt x="713779" y="68765"/>
                  <a:pt x="731515" y="35783"/>
                  <a:pt x="752361" y="4667"/>
                </a:cubicBezTo>
                <a:cubicBezTo>
                  <a:pt x="752984" y="3422"/>
                  <a:pt x="753606" y="2177"/>
                  <a:pt x="754851" y="0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2B98C1FD-EEA5-4DC5-B669-7E93CE69731E}"/>
              </a:ext>
            </a:extLst>
          </p:cNvPr>
          <p:cNvCxnSpPr>
            <a:cxnSpLocks/>
          </p:cNvCxnSpPr>
          <p:nvPr userDrawn="1"/>
        </p:nvCxnSpPr>
        <p:spPr>
          <a:xfrm>
            <a:off x="0" y="6730423"/>
            <a:ext cx="11658239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E11D7284-0C10-4CBD-8BFF-B8CDBFA248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5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F477D216-CDD6-41E4-9899-16DEE8ACAF6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771774" y="3869996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06D4BF99-141B-40C6-95E5-8DCF27BF179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315199" y="1501549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DF01C12B-3542-494E-B196-A13A0794C43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043487" y="1501549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46473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D9888D31-20D4-4261-812C-1F09979416F4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253102" y="104750"/>
            <a:ext cx="7586906" cy="6325714"/>
          </a:xfrm>
          <a:custGeom>
            <a:avLst/>
            <a:gdLst>
              <a:gd name="connsiteX0" fmla="*/ 7320413 w 7586906"/>
              <a:gd name="connsiteY0" fmla="*/ 3760437 h 6325714"/>
              <a:gd name="connsiteX1" fmla="*/ 7318253 w 7586906"/>
              <a:gd name="connsiteY1" fmla="*/ 3766264 h 6325714"/>
              <a:gd name="connsiteX2" fmla="*/ 7321102 w 7586906"/>
              <a:gd name="connsiteY2" fmla="*/ 3765647 h 6325714"/>
              <a:gd name="connsiteX3" fmla="*/ 7320413 w 7586906"/>
              <a:gd name="connsiteY3" fmla="*/ 3760437 h 6325714"/>
              <a:gd name="connsiteX4" fmla="*/ 7445403 w 7586906"/>
              <a:gd name="connsiteY4" fmla="*/ 3428271 h 6325714"/>
              <a:gd name="connsiteX5" fmla="*/ 7438767 w 7586906"/>
              <a:gd name="connsiteY5" fmla="*/ 3433426 h 6325714"/>
              <a:gd name="connsiteX6" fmla="*/ 7438872 w 7586906"/>
              <a:gd name="connsiteY6" fmla="*/ 3433083 h 6325714"/>
              <a:gd name="connsiteX7" fmla="*/ 7444388 w 7586906"/>
              <a:gd name="connsiteY7" fmla="*/ 3428938 h 6325714"/>
              <a:gd name="connsiteX8" fmla="*/ 7445403 w 7586906"/>
              <a:gd name="connsiteY8" fmla="*/ 3428271 h 6325714"/>
              <a:gd name="connsiteX9" fmla="*/ 7083083 w 7586906"/>
              <a:gd name="connsiteY9" fmla="*/ 3403159 h 6325714"/>
              <a:gd name="connsiteX10" fmla="*/ 7078476 w 7586906"/>
              <a:gd name="connsiteY10" fmla="*/ 3403309 h 6325714"/>
              <a:gd name="connsiteX11" fmla="*/ 7080901 w 7586906"/>
              <a:gd name="connsiteY11" fmla="*/ 3405323 h 6325714"/>
              <a:gd name="connsiteX12" fmla="*/ 7083083 w 7586906"/>
              <a:gd name="connsiteY12" fmla="*/ 3403159 h 6325714"/>
              <a:gd name="connsiteX13" fmla="*/ 7272181 w 7586906"/>
              <a:gd name="connsiteY13" fmla="*/ 3052385 h 6325714"/>
              <a:gd name="connsiteX14" fmla="*/ 7270689 w 7586906"/>
              <a:gd name="connsiteY14" fmla="*/ 3053029 h 6325714"/>
              <a:gd name="connsiteX15" fmla="*/ 7270689 w 7586906"/>
              <a:gd name="connsiteY15" fmla="*/ 3053029 h 6325714"/>
              <a:gd name="connsiteX16" fmla="*/ 6580020 w 7586906"/>
              <a:gd name="connsiteY16" fmla="*/ 1466528 h 6325714"/>
              <a:gd name="connsiteX17" fmla="*/ 6578494 w 7586906"/>
              <a:gd name="connsiteY17" fmla="*/ 1468410 h 6325714"/>
              <a:gd name="connsiteX18" fmla="*/ 6579022 w 7586906"/>
              <a:gd name="connsiteY18" fmla="*/ 1467611 h 6325714"/>
              <a:gd name="connsiteX19" fmla="*/ 5998520 w 7586906"/>
              <a:gd name="connsiteY19" fmla="*/ 1134603 h 6325714"/>
              <a:gd name="connsiteX20" fmla="*/ 6001602 w 7586906"/>
              <a:gd name="connsiteY20" fmla="*/ 1136334 h 6325714"/>
              <a:gd name="connsiteX21" fmla="*/ 5998520 w 7586906"/>
              <a:gd name="connsiteY21" fmla="*/ 1134603 h 6325714"/>
              <a:gd name="connsiteX22" fmla="*/ 5277369 w 7586906"/>
              <a:gd name="connsiteY22" fmla="*/ 373923 h 6325714"/>
              <a:gd name="connsiteX23" fmla="*/ 5273651 w 7586906"/>
              <a:gd name="connsiteY23" fmla="*/ 376137 h 6325714"/>
              <a:gd name="connsiteX24" fmla="*/ 5273439 w 7586906"/>
              <a:gd name="connsiteY24" fmla="*/ 377452 h 6325714"/>
              <a:gd name="connsiteX25" fmla="*/ 5275854 w 7586906"/>
              <a:gd name="connsiteY25" fmla="*/ 377634 h 6325714"/>
              <a:gd name="connsiteX26" fmla="*/ 5277369 w 7586906"/>
              <a:gd name="connsiteY26" fmla="*/ 373923 h 6325714"/>
              <a:gd name="connsiteX27" fmla="*/ 5498520 w 7586906"/>
              <a:gd name="connsiteY27" fmla="*/ 63185 h 6325714"/>
              <a:gd name="connsiteX28" fmla="*/ 5497874 w 7586906"/>
              <a:gd name="connsiteY28" fmla="*/ 65299 h 6325714"/>
              <a:gd name="connsiteX29" fmla="*/ 5497972 w 7586906"/>
              <a:gd name="connsiteY29" fmla="*/ 64691 h 6325714"/>
              <a:gd name="connsiteX30" fmla="*/ 5820454 w 7586906"/>
              <a:gd name="connsiteY30" fmla="*/ 49252 h 6325714"/>
              <a:gd name="connsiteX31" fmla="*/ 5818179 w 7586906"/>
              <a:gd name="connsiteY31" fmla="*/ 49620 h 6325714"/>
              <a:gd name="connsiteX32" fmla="*/ 5820189 w 7586906"/>
              <a:gd name="connsiteY32" fmla="*/ 49281 h 6325714"/>
              <a:gd name="connsiteX33" fmla="*/ 5807083 w 7586906"/>
              <a:gd name="connsiteY33" fmla="*/ 168 h 6325714"/>
              <a:gd name="connsiteX34" fmla="*/ 5810223 w 7586906"/>
              <a:gd name="connsiteY34" fmla="*/ 2257 h 6325714"/>
              <a:gd name="connsiteX35" fmla="*/ 5857115 w 7586906"/>
              <a:gd name="connsiteY35" fmla="*/ 27941 h 6325714"/>
              <a:gd name="connsiteX36" fmla="*/ 5841226 w 7586906"/>
              <a:gd name="connsiteY36" fmla="*/ 45729 h 6325714"/>
              <a:gd name="connsiteX37" fmla="*/ 5820189 w 7586906"/>
              <a:gd name="connsiteY37" fmla="*/ 49281 h 6325714"/>
              <a:gd name="connsiteX38" fmla="*/ 5816643 w 7586906"/>
              <a:gd name="connsiteY38" fmla="*/ 49671 h 6325714"/>
              <a:gd name="connsiteX39" fmla="*/ 5766099 w 7586906"/>
              <a:gd name="connsiteY39" fmla="*/ 75130 h 6325714"/>
              <a:gd name="connsiteX40" fmla="*/ 5765007 w 7586906"/>
              <a:gd name="connsiteY40" fmla="*/ 76212 h 6325714"/>
              <a:gd name="connsiteX41" fmla="*/ 5729366 w 7586906"/>
              <a:gd name="connsiteY41" fmla="*/ 98307 h 6325714"/>
              <a:gd name="connsiteX42" fmla="*/ 5733804 w 7586906"/>
              <a:gd name="connsiteY42" fmla="*/ 106797 h 6325714"/>
              <a:gd name="connsiteX43" fmla="*/ 5688821 w 7586906"/>
              <a:gd name="connsiteY43" fmla="*/ 145158 h 6325714"/>
              <a:gd name="connsiteX44" fmla="*/ 5719687 w 7586906"/>
              <a:gd name="connsiteY44" fmla="*/ 169794 h 6325714"/>
              <a:gd name="connsiteX45" fmla="*/ 5721880 w 7586906"/>
              <a:gd name="connsiteY45" fmla="*/ 169461 h 6325714"/>
              <a:gd name="connsiteX46" fmla="*/ 5781990 w 7586906"/>
              <a:gd name="connsiteY46" fmla="*/ 166193 h 6325714"/>
              <a:gd name="connsiteX47" fmla="*/ 5782869 w 7586906"/>
              <a:gd name="connsiteY47" fmla="*/ 166426 h 6325714"/>
              <a:gd name="connsiteX48" fmla="*/ 5786428 w 7586906"/>
              <a:gd name="connsiteY48" fmla="*/ 174683 h 6325714"/>
              <a:gd name="connsiteX49" fmla="*/ 5785994 w 7586906"/>
              <a:gd name="connsiteY49" fmla="*/ 175482 h 6325714"/>
              <a:gd name="connsiteX50" fmla="*/ 5793737 w 7586906"/>
              <a:gd name="connsiteY50" fmla="*/ 186220 h 6325714"/>
              <a:gd name="connsiteX51" fmla="*/ 5760787 w 7586906"/>
              <a:gd name="connsiteY51" fmla="*/ 218169 h 6325714"/>
              <a:gd name="connsiteX52" fmla="*/ 5643419 w 7586906"/>
              <a:gd name="connsiteY52" fmla="*/ 299972 h 6325714"/>
              <a:gd name="connsiteX53" fmla="*/ 5642985 w 7586906"/>
              <a:gd name="connsiteY53" fmla="*/ 300771 h 6325714"/>
              <a:gd name="connsiteX54" fmla="*/ 5643419 w 7586906"/>
              <a:gd name="connsiteY54" fmla="*/ 299972 h 6325714"/>
              <a:gd name="connsiteX55" fmla="*/ 5641904 w 7586906"/>
              <a:gd name="connsiteY55" fmla="*/ 303685 h 6325714"/>
              <a:gd name="connsiteX56" fmla="*/ 5572463 w 7586906"/>
              <a:gd name="connsiteY56" fmla="*/ 325050 h 6325714"/>
              <a:gd name="connsiteX57" fmla="*/ 5533061 w 7586906"/>
              <a:gd name="connsiteY57" fmla="*/ 342035 h 6325714"/>
              <a:gd name="connsiteX58" fmla="*/ 5533284 w 7586906"/>
              <a:gd name="connsiteY58" fmla="*/ 342551 h 6325714"/>
              <a:gd name="connsiteX59" fmla="*/ 5527458 w 7586906"/>
              <a:gd name="connsiteY59" fmla="*/ 359749 h 6325714"/>
              <a:gd name="connsiteX60" fmla="*/ 5526813 w 7586906"/>
              <a:gd name="connsiteY60" fmla="*/ 361863 h 6325714"/>
              <a:gd name="connsiteX61" fmla="*/ 5615002 w 7586906"/>
              <a:gd name="connsiteY61" fmla="*/ 356894 h 6325714"/>
              <a:gd name="connsiteX62" fmla="*/ 5628825 w 7586906"/>
              <a:gd name="connsiteY62" fmla="*/ 356443 h 6325714"/>
              <a:gd name="connsiteX63" fmla="*/ 5663949 w 7586906"/>
              <a:gd name="connsiteY63" fmla="*/ 358438 h 6325714"/>
              <a:gd name="connsiteX64" fmla="*/ 5730531 w 7586906"/>
              <a:gd name="connsiteY64" fmla="*/ 373797 h 6325714"/>
              <a:gd name="connsiteX65" fmla="*/ 5728996 w 7586906"/>
              <a:gd name="connsiteY65" fmla="*/ 373847 h 6325714"/>
              <a:gd name="connsiteX66" fmla="*/ 5730531 w 7586906"/>
              <a:gd name="connsiteY66" fmla="*/ 373797 h 6325714"/>
              <a:gd name="connsiteX67" fmla="*/ 5734259 w 7586906"/>
              <a:gd name="connsiteY67" fmla="*/ 373414 h 6325714"/>
              <a:gd name="connsiteX68" fmla="*/ 5831549 w 7586906"/>
              <a:gd name="connsiteY68" fmla="*/ 385942 h 6325714"/>
              <a:gd name="connsiteX69" fmla="*/ 5801150 w 7586906"/>
              <a:gd name="connsiteY69" fmla="*/ 403941 h 6325714"/>
              <a:gd name="connsiteX70" fmla="*/ 5900673 w 7586906"/>
              <a:gd name="connsiteY70" fmla="*/ 385519 h 6325714"/>
              <a:gd name="connsiteX71" fmla="*/ 5900895 w 7586906"/>
              <a:gd name="connsiteY71" fmla="*/ 386035 h 6325714"/>
              <a:gd name="connsiteX72" fmla="*/ 5900673 w 7586906"/>
              <a:gd name="connsiteY72" fmla="*/ 385519 h 6325714"/>
              <a:gd name="connsiteX73" fmla="*/ 5901753 w 7586906"/>
              <a:gd name="connsiteY73" fmla="*/ 382606 h 6325714"/>
              <a:gd name="connsiteX74" fmla="*/ 5962753 w 7586906"/>
              <a:gd name="connsiteY74" fmla="*/ 381401 h 6325714"/>
              <a:gd name="connsiteX75" fmla="*/ 5984955 w 7586906"/>
              <a:gd name="connsiteY75" fmla="*/ 387743 h 6325714"/>
              <a:gd name="connsiteX76" fmla="*/ 6125056 w 7586906"/>
              <a:gd name="connsiteY76" fmla="*/ 365904 h 6325714"/>
              <a:gd name="connsiteX77" fmla="*/ 6067595 w 7586906"/>
              <a:gd name="connsiteY77" fmla="*/ 409643 h 6325714"/>
              <a:gd name="connsiteX78" fmla="*/ 5960501 w 7586906"/>
              <a:gd name="connsiteY78" fmla="*/ 484570 h 6325714"/>
              <a:gd name="connsiteX79" fmla="*/ 5907893 w 7586906"/>
              <a:gd name="connsiteY79" fmla="*/ 570278 h 6325714"/>
              <a:gd name="connsiteX80" fmla="*/ 5916304 w 7586906"/>
              <a:gd name="connsiteY80" fmla="*/ 582563 h 6325714"/>
              <a:gd name="connsiteX81" fmla="*/ 5983755 w 7586906"/>
              <a:gd name="connsiteY81" fmla="*/ 596325 h 6325714"/>
              <a:gd name="connsiteX82" fmla="*/ 5947649 w 7586906"/>
              <a:gd name="connsiteY82" fmla="*/ 651666 h 6325714"/>
              <a:gd name="connsiteX83" fmla="*/ 5893851 w 7586906"/>
              <a:gd name="connsiteY83" fmla="*/ 646094 h 6325714"/>
              <a:gd name="connsiteX84" fmla="*/ 5842649 w 7586906"/>
              <a:gd name="connsiteY84" fmla="*/ 633896 h 6325714"/>
              <a:gd name="connsiteX85" fmla="*/ 5840477 w 7586906"/>
              <a:gd name="connsiteY85" fmla="*/ 637892 h 6325714"/>
              <a:gd name="connsiteX86" fmla="*/ 5733309 w 7586906"/>
              <a:gd name="connsiteY86" fmla="*/ 699998 h 6325714"/>
              <a:gd name="connsiteX87" fmla="*/ 5809370 w 7586906"/>
              <a:gd name="connsiteY87" fmla="*/ 684958 h 6325714"/>
              <a:gd name="connsiteX88" fmla="*/ 5730747 w 7586906"/>
              <a:gd name="connsiteY88" fmla="*/ 750059 h 6325714"/>
              <a:gd name="connsiteX89" fmla="*/ 5874714 w 7586906"/>
              <a:gd name="connsiteY89" fmla="*/ 713704 h 6325714"/>
              <a:gd name="connsiteX90" fmla="*/ 5877542 w 7586906"/>
              <a:gd name="connsiteY90" fmla="*/ 709425 h 6325714"/>
              <a:gd name="connsiteX91" fmla="*/ 5966504 w 7586906"/>
              <a:gd name="connsiteY91" fmla="*/ 686376 h 6325714"/>
              <a:gd name="connsiteX92" fmla="*/ 5970699 w 7586906"/>
              <a:gd name="connsiteY92" fmla="*/ 690687 h 6325714"/>
              <a:gd name="connsiteX93" fmla="*/ 5970296 w 7586906"/>
              <a:gd name="connsiteY93" fmla="*/ 696980 h 6325714"/>
              <a:gd name="connsiteX94" fmla="*/ 5971175 w 7586906"/>
              <a:gd name="connsiteY94" fmla="*/ 697213 h 6325714"/>
              <a:gd name="connsiteX95" fmla="*/ 5980656 w 7586906"/>
              <a:gd name="connsiteY95" fmla="*/ 704754 h 6325714"/>
              <a:gd name="connsiteX96" fmla="*/ 5992476 w 7586906"/>
              <a:gd name="connsiteY96" fmla="*/ 699659 h 6325714"/>
              <a:gd name="connsiteX97" fmla="*/ 6037174 w 7586906"/>
              <a:gd name="connsiteY97" fmla="*/ 687734 h 6325714"/>
              <a:gd name="connsiteX98" fmla="*/ 6021108 w 7586906"/>
              <a:gd name="connsiteY98" fmla="*/ 717302 h 6325714"/>
              <a:gd name="connsiteX99" fmla="*/ 6021330 w 7586906"/>
              <a:gd name="connsiteY99" fmla="*/ 717818 h 6325714"/>
              <a:gd name="connsiteX100" fmla="*/ 6027750 w 7586906"/>
              <a:gd name="connsiteY100" fmla="*/ 727291 h 6325714"/>
              <a:gd name="connsiteX101" fmla="*/ 6087838 w 7586906"/>
              <a:gd name="connsiteY101" fmla="*/ 720360 h 6325714"/>
              <a:gd name="connsiteX102" fmla="*/ 6059962 w 7586906"/>
              <a:gd name="connsiteY102" fmla="*/ 756855 h 6325714"/>
              <a:gd name="connsiteX103" fmla="*/ 6086685 w 7586906"/>
              <a:gd name="connsiteY103" fmla="*/ 748395 h 6325714"/>
              <a:gd name="connsiteX104" fmla="*/ 6085023 w 7586906"/>
              <a:gd name="connsiteY104" fmla="*/ 764411 h 6325714"/>
              <a:gd name="connsiteX105" fmla="*/ 6063988 w 7586906"/>
              <a:gd name="connsiteY105" fmla="*/ 807747 h 6325714"/>
              <a:gd name="connsiteX106" fmla="*/ 6135980 w 7586906"/>
              <a:gd name="connsiteY106" fmla="*/ 734489 h 6325714"/>
              <a:gd name="connsiteX107" fmla="*/ 6152611 w 7586906"/>
              <a:gd name="connsiteY107" fmla="*/ 764039 h 6325714"/>
              <a:gd name="connsiteX108" fmla="*/ 6193244 w 7586906"/>
              <a:gd name="connsiteY108" fmla="*/ 807719 h 6325714"/>
              <a:gd name="connsiteX109" fmla="*/ 6313210 w 7586906"/>
              <a:gd name="connsiteY109" fmla="*/ 795172 h 6325714"/>
              <a:gd name="connsiteX110" fmla="*/ 6286795 w 7586906"/>
              <a:gd name="connsiteY110" fmla="*/ 856738 h 6325714"/>
              <a:gd name="connsiteX111" fmla="*/ 6185431 w 7586906"/>
              <a:gd name="connsiteY111" fmla="*/ 879951 h 6325714"/>
              <a:gd name="connsiteX112" fmla="*/ 6163755 w 7586906"/>
              <a:gd name="connsiteY112" fmla="*/ 906543 h 6325714"/>
              <a:gd name="connsiteX113" fmla="*/ 6163585 w 7586906"/>
              <a:gd name="connsiteY113" fmla="*/ 905566 h 6325714"/>
              <a:gd name="connsiteX114" fmla="*/ 6163537 w 7586906"/>
              <a:gd name="connsiteY114" fmla="*/ 906811 h 6325714"/>
              <a:gd name="connsiteX115" fmla="*/ 6163755 w 7586906"/>
              <a:gd name="connsiteY115" fmla="*/ 906543 h 6325714"/>
              <a:gd name="connsiteX116" fmla="*/ 6163982 w 7586906"/>
              <a:gd name="connsiteY116" fmla="*/ 907843 h 6325714"/>
              <a:gd name="connsiteX117" fmla="*/ 6177646 w 7586906"/>
              <a:gd name="connsiteY117" fmla="*/ 917863 h 6325714"/>
              <a:gd name="connsiteX118" fmla="*/ 6242830 w 7586906"/>
              <a:gd name="connsiteY118" fmla="*/ 919139 h 6325714"/>
              <a:gd name="connsiteX119" fmla="*/ 6209488 w 7586906"/>
              <a:gd name="connsiteY119" fmla="*/ 959214 h 6325714"/>
              <a:gd name="connsiteX120" fmla="*/ 6325733 w 7586906"/>
              <a:gd name="connsiteY120" fmla="*/ 910941 h 6325714"/>
              <a:gd name="connsiteX121" fmla="*/ 6326623 w 7586906"/>
              <a:gd name="connsiteY121" fmla="*/ 913005 h 6325714"/>
              <a:gd name="connsiteX122" fmla="*/ 6302719 w 7586906"/>
              <a:gd name="connsiteY122" fmla="*/ 953296 h 6325714"/>
              <a:gd name="connsiteX123" fmla="*/ 6209076 w 7586906"/>
              <a:gd name="connsiteY123" fmla="*/ 1001616 h 6325714"/>
              <a:gd name="connsiteX124" fmla="*/ 6169684 w 7586906"/>
              <a:gd name="connsiteY124" fmla="*/ 1020432 h 6325714"/>
              <a:gd name="connsiteX125" fmla="*/ 6169250 w 7586906"/>
              <a:gd name="connsiteY125" fmla="*/ 1021231 h 6325714"/>
              <a:gd name="connsiteX126" fmla="*/ 6145440 w 7586906"/>
              <a:gd name="connsiteY126" fmla="*/ 1040063 h 6325714"/>
              <a:gd name="connsiteX127" fmla="*/ 6106453 w 7586906"/>
              <a:gd name="connsiteY127" fmla="*/ 1090526 h 6325714"/>
              <a:gd name="connsiteX128" fmla="*/ 6125530 w 7586906"/>
              <a:gd name="connsiteY128" fmla="*/ 1125752 h 6325714"/>
              <a:gd name="connsiteX129" fmla="*/ 6125753 w 7586906"/>
              <a:gd name="connsiteY129" fmla="*/ 1126268 h 6325714"/>
              <a:gd name="connsiteX130" fmla="*/ 6128210 w 7586906"/>
              <a:gd name="connsiteY130" fmla="*/ 1133776 h 6325714"/>
              <a:gd name="connsiteX131" fmla="*/ 6170609 w 7586906"/>
              <a:gd name="connsiteY131" fmla="*/ 1103872 h 6325714"/>
              <a:gd name="connsiteX132" fmla="*/ 6194992 w 7586906"/>
              <a:gd name="connsiteY132" fmla="*/ 1108048 h 6325714"/>
              <a:gd name="connsiteX133" fmla="*/ 6191138 w 7586906"/>
              <a:gd name="connsiteY133" fmla="*/ 1124397 h 6325714"/>
              <a:gd name="connsiteX134" fmla="*/ 6193078 w 7586906"/>
              <a:gd name="connsiteY134" fmla="*/ 1193936 h 6325714"/>
              <a:gd name="connsiteX135" fmla="*/ 6196659 w 7586906"/>
              <a:gd name="connsiteY135" fmla="*/ 1205856 h 6325714"/>
              <a:gd name="connsiteX136" fmla="*/ 6212643 w 7586906"/>
              <a:gd name="connsiteY136" fmla="*/ 1199578 h 6325714"/>
              <a:gd name="connsiteX137" fmla="*/ 6220664 w 7586906"/>
              <a:gd name="connsiteY137" fmla="*/ 1295869 h 6325714"/>
              <a:gd name="connsiteX138" fmla="*/ 6229796 w 7586906"/>
              <a:gd name="connsiteY138" fmla="*/ 1318859 h 6325714"/>
              <a:gd name="connsiteX139" fmla="*/ 6299840 w 7586906"/>
              <a:gd name="connsiteY139" fmla="*/ 1288054 h 6325714"/>
              <a:gd name="connsiteX140" fmla="*/ 6294959 w 7586906"/>
              <a:gd name="connsiteY140" fmla="*/ 1316472 h 6325714"/>
              <a:gd name="connsiteX141" fmla="*/ 6309418 w 7586906"/>
              <a:gd name="connsiteY141" fmla="*/ 1350017 h 6325714"/>
              <a:gd name="connsiteX142" fmla="*/ 6365366 w 7586906"/>
              <a:gd name="connsiteY142" fmla="*/ 1347931 h 6325714"/>
              <a:gd name="connsiteX143" fmla="*/ 6374581 w 7586906"/>
              <a:gd name="connsiteY143" fmla="*/ 1347631 h 6325714"/>
              <a:gd name="connsiteX144" fmla="*/ 6407490 w 7586906"/>
              <a:gd name="connsiteY144" fmla="*/ 1346295 h 6325714"/>
              <a:gd name="connsiteX145" fmla="*/ 6469518 w 7586906"/>
              <a:gd name="connsiteY145" fmla="*/ 1370963 h 6325714"/>
              <a:gd name="connsiteX146" fmla="*/ 6507757 w 7586906"/>
              <a:gd name="connsiteY146" fmla="*/ 1380181 h 6325714"/>
              <a:gd name="connsiteX147" fmla="*/ 6442001 w 7586906"/>
              <a:gd name="connsiteY147" fmla="*/ 1393839 h 6325714"/>
              <a:gd name="connsiteX148" fmla="*/ 6393458 w 7586906"/>
              <a:gd name="connsiteY148" fmla="*/ 1423942 h 6325714"/>
              <a:gd name="connsiteX149" fmla="*/ 6325268 w 7586906"/>
              <a:gd name="connsiteY149" fmla="*/ 1471696 h 6325714"/>
              <a:gd name="connsiteX150" fmla="*/ 6296872 w 7586906"/>
              <a:gd name="connsiteY150" fmla="*/ 1494339 h 6325714"/>
              <a:gd name="connsiteX151" fmla="*/ 6323512 w 7586906"/>
              <a:gd name="connsiteY151" fmla="*/ 1509170 h 6325714"/>
              <a:gd name="connsiteX152" fmla="*/ 6368040 w 7586906"/>
              <a:gd name="connsiteY152" fmla="*/ 1505886 h 6325714"/>
              <a:gd name="connsiteX153" fmla="*/ 6446473 w 7586906"/>
              <a:gd name="connsiteY153" fmla="*/ 1445763 h 6325714"/>
              <a:gd name="connsiteX154" fmla="*/ 6589285 w 7586906"/>
              <a:gd name="connsiteY154" fmla="*/ 1399503 h 6325714"/>
              <a:gd name="connsiteX155" fmla="*/ 6609114 w 7586906"/>
              <a:gd name="connsiteY155" fmla="*/ 1412986 h 6325714"/>
              <a:gd name="connsiteX156" fmla="*/ 6758486 w 7586906"/>
              <a:gd name="connsiteY156" fmla="*/ 1475885 h 6325714"/>
              <a:gd name="connsiteX157" fmla="*/ 6691576 w 7586906"/>
              <a:gd name="connsiteY157" fmla="*/ 1479636 h 6325714"/>
              <a:gd name="connsiteX158" fmla="*/ 6581322 w 7586906"/>
              <a:gd name="connsiteY158" fmla="*/ 1464131 h 6325714"/>
              <a:gd name="connsiteX159" fmla="*/ 6579022 w 7586906"/>
              <a:gd name="connsiteY159" fmla="*/ 1467611 h 6325714"/>
              <a:gd name="connsiteX160" fmla="*/ 6565163 w 7586906"/>
              <a:gd name="connsiteY160" fmla="*/ 1482646 h 6325714"/>
              <a:gd name="connsiteX161" fmla="*/ 6543531 w 7586906"/>
              <a:gd name="connsiteY161" fmla="*/ 1493883 h 6325714"/>
              <a:gd name="connsiteX162" fmla="*/ 6538404 w 7586906"/>
              <a:gd name="connsiteY162" fmla="*/ 1480183 h 6325714"/>
              <a:gd name="connsiteX163" fmla="*/ 6543531 w 7586906"/>
              <a:gd name="connsiteY163" fmla="*/ 1493883 h 6325714"/>
              <a:gd name="connsiteX164" fmla="*/ 6477289 w 7586906"/>
              <a:gd name="connsiteY164" fmla="*/ 1537125 h 6325714"/>
              <a:gd name="connsiteX165" fmla="*/ 6545861 w 7586906"/>
              <a:gd name="connsiteY165" fmla="*/ 1517357 h 6325714"/>
              <a:gd name="connsiteX166" fmla="*/ 6624032 w 7586906"/>
              <a:gd name="connsiteY166" fmla="*/ 1525275 h 6325714"/>
              <a:gd name="connsiteX167" fmla="*/ 6622284 w 7586906"/>
              <a:gd name="connsiteY167" fmla="*/ 1526640 h 6325714"/>
              <a:gd name="connsiteX168" fmla="*/ 6573530 w 7586906"/>
              <a:gd name="connsiteY168" fmla="*/ 1558059 h 6325714"/>
              <a:gd name="connsiteX169" fmla="*/ 6601992 w 7586906"/>
              <a:gd name="connsiteY169" fmla="*/ 1584344 h 6325714"/>
              <a:gd name="connsiteX170" fmla="*/ 6629870 w 7586906"/>
              <a:gd name="connsiteY170" fmla="*/ 1585790 h 6325714"/>
              <a:gd name="connsiteX171" fmla="*/ 6591793 w 7586906"/>
              <a:gd name="connsiteY171" fmla="*/ 1604039 h 6325714"/>
              <a:gd name="connsiteX172" fmla="*/ 6524386 w 7586906"/>
              <a:gd name="connsiteY172" fmla="*/ 1635543 h 6325714"/>
              <a:gd name="connsiteX173" fmla="*/ 6468853 w 7586906"/>
              <a:gd name="connsiteY173" fmla="*/ 1671108 h 6325714"/>
              <a:gd name="connsiteX174" fmla="*/ 6443168 w 7586906"/>
              <a:gd name="connsiteY174" fmla="*/ 1707270 h 6325714"/>
              <a:gd name="connsiteX175" fmla="*/ 6421456 w 7586906"/>
              <a:gd name="connsiteY175" fmla="*/ 1747228 h 6325714"/>
              <a:gd name="connsiteX176" fmla="*/ 6418693 w 7586906"/>
              <a:gd name="connsiteY176" fmla="*/ 1800434 h 6325714"/>
              <a:gd name="connsiteX177" fmla="*/ 6378667 w 7586906"/>
              <a:gd name="connsiteY177" fmla="*/ 1823196 h 6325714"/>
              <a:gd name="connsiteX178" fmla="*/ 6385509 w 7586906"/>
              <a:gd name="connsiteY178" fmla="*/ 1830038 h 6325714"/>
              <a:gd name="connsiteX179" fmla="*/ 6618472 w 7586906"/>
              <a:gd name="connsiteY179" fmla="*/ 1814068 h 6325714"/>
              <a:gd name="connsiteX180" fmla="*/ 6683401 w 7586906"/>
              <a:gd name="connsiteY180" fmla="*/ 1809334 h 6325714"/>
              <a:gd name="connsiteX181" fmla="*/ 6665745 w 7586906"/>
              <a:gd name="connsiteY181" fmla="*/ 1829796 h 6325714"/>
              <a:gd name="connsiteX182" fmla="*/ 6665967 w 7586906"/>
              <a:gd name="connsiteY182" fmla="*/ 1830312 h 6325714"/>
              <a:gd name="connsiteX183" fmla="*/ 6690404 w 7586906"/>
              <a:gd name="connsiteY183" fmla="*/ 1843645 h 6325714"/>
              <a:gd name="connsiteX184" fmla="*/ 6692427 w 7586906"/>
              <a:gd name="connsiteY184" fmla="*/ 1842794 h 6325714"/>
              <a:gd name="connsiteX185" fmla="*/ 6721551 w 7586906"/>
              <a:gd name="connsiteY185" fmla="*/ 1830543 h 6325714"/>
              <a:gd name="connsiteX186" fmla="*/ 6802544 w 7586906"/>
              <a:gd name="connsiteY186" fmla="*/ 1843651 h 6325714"/>
              <a:gd name="connsiteX187" fmla="*/ 6829893 w 7586906"/>
              <a:gd name="connsiteY187" fmla="*/ 1867355 h 6325714"/>
              <a:gd name="connsiteX188" fmla="*/ 6836301 w 7586906"/>
              <a:gd name="connsiteY188" fmla="*/ 1874996 h 6325714"/>
              <a:gd name="connsiteX189" fmla="*/ 6855028 w 7586906"/>
              <a:gd name="connsiteY189" fmla="*/ 1887730 h 6325714"/>
              <a:gd name="connsiteX190" fmla="*/ 6807036 w 7586906"/>
              <a:gd name="connsiteY190" fmla="*/ 1899238 h 6325714"/>
              <a:gd name="connsiteX191" fmla="*/ 6796148 w 7586906"/>
              <a:gd name="connsiteY191" fmla="*/ 1913723 h 6325714"/>
              <a:gd name="connsiteX192" fmla="*/ 6796943 w 7586906"/>
              <a:gd name="connsiteY192" fmla="*/ 1937246 h 6325714"/>
              <a:gd name="connsiteX193" fmla="*/ 6740593 w 7586906"/>
              <a:gd name="connsiteY193" fmla="*/ 1945626 h 6325714"/>
              <a:gd name="connsiteX194" fmla="*/ 6692760 w 7586906"/>
              <a:gd name="connsiteY194" fmla="*/ 1946662 h 6325714"/>
              <a:gd name="connsiteX195" fmla="*/ 6650446 w 7586906"/>
              <a:gd name="connsiteY195" fmla="*/ 1991216 h 6325714"/>
              <a:gd name="connsiteX196" fmla="*/ 6642483 w 7586906"/>
              <a:gd name="connsiteY196" fmla="*/ 2055844 h 6325714"/>
              <a:gd name="connsiteX197" fmla="*/ 6642737 w 7586906"/>
              <a:gd name="connsiteY197" fmla="*/ 2061855 h 6325714"/>
              <a:gd name="connsiteX198" fmla="*/ 6647578 w 7586906"/>
              <a:gd name="connsiteY198" fmla="*/ 2064051 h 6325714"/>
              <a:gd name="connsiteX199" fmla="*/ 6751930 w 7586906"/>
              <a:gd name="connsiteY199" fmla="*/ 2008055 h 6325714"/>
              <a:gd name="connsiteX200" fmla="*/ 6749938 w 7586906"/>
              <a:gd name="connsiteY200" fmla="*/ 2005241 h 6325714"/>
              <a:gd name="connsiteX201" fmla="*/ 6816327 w 7586906"/>
              <a:gd name="connsiteY201" fmla="*/ 1949697 h 6325714"/>
              <a:gd name="connsiteX202" fmla="*/ 6870664 w 7586906"/>
              <a:gd name="connsiteY202" fmla="*/ 1934843 h 6325714"/>
              <a:gd name="connsiteX203" fmla="*/ 6893871 w 7586906"/>
              <a:gd name="connsiteY203" fmla="*/ 1925451 h 6325714"/>
              <a:gd name="connsiteX204" fmla="*/ 6895407 w 7586906"/>
              <a:gd name="connsiteY204" fmla="*/ 1925401 h 6325714"/>
              <a:gd name="connsiteX205" fmla="*/ 6911210 w 7586906"/>
              <a:gd name="connsiteY205" fmla="*/ 1925932 h 6325714"/>
              <a:gd name="connsiteX206" fmla="*/ 6911465 w 7586906"/>
              <a:gd name="connsiteY206" fmla="*/ 1931942 h 6325714"/>
              <a:gd name="connsiteX207" fmla="*/ 6916305 w 7586906"/>
              <a:gd name="connsiteY207" fmla="*/ 1934139 h 6325714"/>
              <a:gd name="connsiteX208" fmla="*/ 6959415 w 7586906"/>
              <a:gd name="connsiteY208" fmla="*/ 1913109 h 6325714"/>
              <a:gd name="connsiteX209" fmla="*/ 6938381 w 7586906"/>
              <a:gd name="connsiteY209" fmla="*/ 1956446 h 6325714"/>
              <a:gd name="connsiteX210" fmla="*/ 6940382 w 7586906"/>
              <a:gd name="connsiteY210" fmla="*/ 1961090 h 6325714"/>
              <a:gd name="connsiteX211" fmla="*/ 6951420 w 7586906"/>
              <a:gd name="connsiteY211" fmla="*/ 1972244 h 6325714"/>
              <a:gd name="connsiteX212" fmla="*/ 6947216 w 7586906"/>
              <a:gd name="connsiteY212" fmla="*/ 2004042 h 6325714"/>
              <a:gd name="connsiteX213" fmla="*/ 6955775 w 7586906"/>
              <a:gd name="connsiteY213" fmla="*/ 2004024 h 6325714"/>
              <a:gd name="connsiteX214" fmla="*/ 6973293 w 7586906"/>
              <a:gd name="connsiteY214" fmla="*/ 1997697 h 6325714"/>
              <a:gd name="connsiteX215" fmla="*/ 7012537 w 7586906"/>
              <a:gd name="connsiteY215" fmla="*/ 1991183 h 6325714"/>
              <a:gd name="connsiteX216" fmla="*/ 6972436 w 7586906"/>
              <a:gd name="connsiteY216" fmla="*/ 2001126 h 6325714"/>
              <a:gd name="connsiteX217" fmla="*/ 6800676 w 7586906"/>
              <a:gd name="connsiteY217" fmla="*/ 2050686 h 6325714"/>
              <a:gd name="connsiteX218" fmla="*/ 6752133 w 7586906"/>
              <a:gd name="connsiteY218" fmla="*/ 2080789 h 6325714"/>
              <a:gd name="connsiteX219" fmla="*/ 6683943 w 7586906"/>
              <a:gd name="connsiteY219" fmla="*/ 2128543 h 6325714"/>
              <a:gd name="connsiteX220" fmla="*/ 6655547 w 7586906"/>
              <a:gd name="connsiteY220" fmla="*/ 2151186 h 6325714"/>
              <a:gd name="connsiteX221" fmla="*/ 6682187 w 7586906"/>
              <a:gd name="connsiteY221" fmla="*/ 2166017 h 6325714"/>
              <a:gd name="connsiteX222" fmla="*/ 6726715 w 7586906"/>
              <a:gd name="connsiteY222" fmla="*/ 2162733 h 6325714"/>
              <a:gd name="connsiteX223" fmla="*/ 6805148 w 7586906"/>
              <a:gd name="connsiteY223" fmla="*/ 2102610 h 6325714"/>
              <a:gd name="connsiteX224" fmla="*/ 7076048 w 7586906"/>
              <a:gd name="connsiteY224" fmla="*/ 2006643 h 6325714"/>
              <a:gd name="connsiteX225" fmla="*/ 7065043 w 7586906"/>
              <a:gd name="connsiteY225" fmla="*/ 2000984 h 6325714"/>
              <a:gd name="connsiteX226" fmla="*/ 7198461 w 7586906"/>
              <a:gd name="connsiteY226" fmla="*/ 1999773 h 6325714"/>
              <a:gd name="connsiteX227" fmla="*/ 7128238 w 7586906"/>
              <a:gd name="connsiteY227" fmla="*/ 2075329 h 6325714"/>
              <a:gd name="connsiteX228" fmla="*/ 7035010 w 7586906"/>
              <a:gd name="connsiteY228" fmla="*/ 2157128 h 6325714"/>
              <a:gd name="connsiteX229" fmla="*/ 7009885 w 7586906"/>
              <a:gd name="connsiteY229" fmla="*/ 2176526 h 6325714"/>
              <a:gd name="connsiteX230" fmla="*/ 6893191 w 7586906"/>
              <a:gd name="connsiteY230" fmla="*/ 2411639 h 6325714"/>
              <a:gd name="connsiteX231" fmla="*/ 7030696 w 7586906"/>
              <a:gd name="connsiteY231" fmla="*/ 2358486 h 6325714"/>
              <a:gd name="connsiteX232" fmla="*/ 7115201 w 7586906"/>
              <a:gd name="connsiteY232" fmla="*/ 2399166 h 6325714"/>
              <a:gd name="connsiteX233" fmla="*/ 7173556 w 7586906"/>
              <a:gd name="connsiteY233" fmla="*/ 2471314 h 6325714"/>
              <a:gd name="connsiteX234" fmla="*/ 7158188 w 7586906"/>
              <a:gd name="connsiteY234" fmla="*/ 2507924 h 6325714"/>
              <a:gd name="connsiteX235" fmla="*/ 7031161 w 7586906"/>
              <a:gd name="connsiteY235" fmla="*/ 2588994 h 6325714"/>
              <a:gd name="connsiteX236" fmla="*/ 7149854 w 7586906"/>
              <a:gd name="connsiteY236" fmla="*/ 2546397 h 6325714"/>
              <a:gd name="connsiteX237" fmla="*/ 7200707 w 7586906"/>
              <a:gd name="connsiteY237" fmla="*/ 2536105 h 6325714"/>
              <a:gd name="connsiteX238" fmla="*/ 7196926 w 7586906"/>
              <a:gd name="connsiteY238" fmla="*/ 2565273 h 6325714"/>
              <a:gd name="connsiteX239" fmla="*/ 7197370 w 7586906"/>
              <a:gd name="connsiteY239" fmla="*/ 2566304 h 6325714"/>
              <a:gd name="connsiteX240" fmla="*/ 7212434 w 7586906"/>
              <a:gd name="connsiteY240" fmla="*/ 2590410 h 6325714"/>
              <a:gd name="connsiteX241" fmla="*/ 7173581 w 7586906"/>
              <a:gd name="connsiteY241" fmla="*/ 2588798 h 6325714"/>
              <a:gd name="connsiteX242" fmla="*/ 7040763 w 7586906"/>
              <a:gd name="connsiteY242" fmla="*/ 2730501 h 6325714"/>
              <a:gd name="connsiteX243" fmla="*/ 7042075 w 7586906"/>
              <a:gd name="connsiteY243" fmla="*/ 2729935 h 6325714"/>
              <a:gd name="connsiteX244" fmla="*/ 7084094 w 7586906"/>
              <a:gd name="connsiteY244" fmla="*/ 2709987 h 6325714"/>
              <a:gd name="connsiteX245" fmla="*/ 7085842 w 7586906"/>
              <a:gd name="connsiteY245" fmla="*/ 2708621 h 6325714"/>
              <a:gd name="connsiteX246" fmla="*/ 7111983 w 7586906"/>
              <a:gd name="connsiteY246" fmla="*/ 2713264 h 6325714"/>
              <a:gd name="connsiteX247" fmla="*/ 7079455 w 7586906"/>
              <a:gd name="connsiteY247" fmla="*/ 2742584 h 6325714"/>
              <a:gd name="connsiteX248" fmla="*/ 7031232 w 7586906"/>
              <a:gd name="connsiteY248" fmla="*/ 2789685 h 6325714"/>
              <a:gd name="connsiteX249" fmla="*/ 7031020 w 7586906"/>
              <a:gd name="connsiteY249" fmla="*/ 2791001 h 6325714"/>
              <a:gd name="connsiteX250" fmla="*/ 7014604 w 7586906"/>
              <a:gd name="connsiteY250" fmla="*/ 2836018 h 6325714"/>
              <a:gd name="connsiteX251" fmla="*/ 7233710 w 7586906"/>
              <a:gd name="connsiteY251" fmla="*/ 2777065 h 6325714"/>
              <a:gd name="connsiteX252" fmla="*/ 7239896 w 7586906"/>
              <a:gd name="connsiteY252" fmla="*/ 2784189 h 6325714"/>
              <a:gd name="connsiteX253" fmla="*/ 7377041 w 7586906"/>
              <a:gd name="connsiteY253" fmla="*/ 2744655 h 6325714"/>
              <a:gd name="connsiteX254" fmla="*/ 7378133 w 7586906"/>
              <a:gd name="connsiteY254" fmla="*/ 2743572 h 6325714"/>
              <a:gd name="connsiteX255" fmla="*/ 7413288 w 7586906"/>
              <a:gd name="connsiteY255" fmla="*/ 2751061 h 6325714"/>
              <a:gd name="connsiteX256" fmla="*/ 7394763 w 7586906"/>
              <a:gd name="connsiteY256" fmla="*/ 2773121 h 6325714"/>
              <a:gd name="connsiteX257" fmla="*/ 7301871 w 7586906"/>
              <a:gd name="connsiteY257" fmla="*/ 2799699 h 6325714"/>
              <a:gd name="connsiteX258" fmla="*/ 7257195 w 7586906"/>
              <a:gd name="connsiteY258" fmla="*/ 2815286 h 6325714"/>
              <a:gd name="connsiteX259" fmla="*/ 7131471 w 7586906"/>
              <a:gd name="connsiteY259" fmla="*/ 2931900 h 6325714"/>
              <a:gd name="connsiteX260" fmla="*/ 7122372 w 7586906"/>
              <a:gd name="connsiteY260" fmla="*/ 2952345 h 6325714"/>
              <a:gd name="connsiteX261" fmla="*/ 7219361 w 7586906"/>
              <a:gd name="connsiteY261" fmla="*/ 3041687 h 6325714"/>
              <a:gd name="connsiteX262" fmla="*/ 7270689 w 7586906"/>
              <a:gd name="connsiteY262" fmla="*/ 3053029 h 6325714"/>
              <a:gd name="connsiteX263" fmla="*/ 7263500 w 7586906"/>
              <a:gd name="connsiteY263" fmla="*/ 3056127 h 6325714"/>
              <a:gd name="connsiteX264" fmla="*/ 7263808 w 7586906"/>
              <a:gd name="connsiteY264" fmla="*/ 3055995 h 6325714"/>
              <a:gd name="connsiteX265" fmla="*/ 7270689 w 7586906"/>
              <a:gd name="connsiteY265" fmla="*/ 3053029 h 6325714"/>
              <a:gd name="connsiteX266" fmla="*/ 7273505 w 7586906"/>
              <a:gd name="connsiteY266" fmla="*/ 3053651 h 6325714"/>
              <a:gd name="connsiteX267" fmla="*/ 7440528 w 7586906"/>
              <a:gd name="connsiteY267" fmla="*/ 2944325 h 6325714"/>
              <a:gd name="connsiteX268" fmla="*/ 7421594 w 7586906"/>
              <a:gd name="connsiteY268" fmla="*/ 2994396 h 6325714"/>
              <a:gd name="connsiteX269" fmla="*/ 7425536 w 7586906"/>
              <a:gd name="connsiteY269" fmla="*/ 3008894 h 6325714"/>
              <a:gd name="connsiteX270" fmla="*/ 7422213 w 7586906"/>
              <a:gd name="connsiteY270" fmla="*/ 3009581 h 6325714"/>
              <a:gd name="connsiteX271" fmla="*/ 7425543 w 7586906"/>
              <a:gd name="connsiteY271" fmla="*/ 3008920 h 6325714"/>
              <a:gd name="connsiteX272" fmla="*/ 7425536 w 7586906"/>
              <a:gd name="connsiteY272" fmla="*/ 3008894 h 6325714"/>
              <a:gd name="connsiteX273" fmla="*/ 7428391 w 7586906"/>
              <a:gd name="connsiteY273" fmla="*/ 3008304 h 6325714"/>
              <a:gd name="connsiteX274" fmla="*/ 7455552 w 7586906"/>
              <a:gd name="connsiteY274" fmla="*/ 3036986 h 6325714"/>
              <a:gd name="connsiteX275" fmla="*/ 7312828 w 7586906"/>
              <a:gd name="connsiteY275" fmla="*/ 3173780 h 6325714"/>
              <a:gd name="connsiteX276" fmla="*/ 7262952 w 7586906"/>
              <a:gd name="connsiteY276" fmla="*/ 3238727 h 6325714"/>
              <a:gd name="connsiteX277" fmla="*/ 7306623 w 7586906"/>
              <a:gd name="connsiteY277" fmla="*/ 3238874 h 6325714"/>
              <a:gd name="connsiteX278" fmla="*/ 7374562 w 7586906"/>
              <a:gd name="connsiteY278" fmla="*/ 3260992 h 6325714"/>
              <a:gd name="connsiteX279" fmla="*/ 7376554 w 7586906"/>
              <a:gd name="connsiteY279" fmla="*/ 3263806 h 6325714"/>
              <a:gd name="connsiteX280" fmla="*/ 7444112 w 7586906"/>
              <a:gd name="connsiteY280" fmla="*/ 3333820 h 6325714"/>
              <a:gd name="connsiteX281" fmla="*/ 7444335 w 7586906"/>
              <a:gd name="connsiteY281" fmla="*/ 3334337 h 6325714"/>
              <a:gd name="connsiteX282" fmla="*/ 7444992 w 7586906"/>
              <a:gd name="connsiteY282" fmla="*/ 3334053 h 6325714"/>
              <a:gd name="connsiteX283" fmla="*/ 7445648 w 7586906"/>
              <a:gd name="connsiteY283" fmla="*/ 3333771 h 6325714"/>
              <a:gd name="connsiteX284" fmla="*/ 7470392 w 7586906"/>
              <a:gd name="connsiteY284" fmla="*/ 3324329 h 6325714"/>
              <a:gd name="connsiteX285" fmla="*/ 7472361 w 7586906"/>
              <a:gd name="connsiteY285" fmla="*/ 3323479 h 6325714"/>
              <a:gd name="connsiteX286" fmla="*/ 7473018 w 7586906"/>
              <a:gd name="connsiteY286" fmla="*/ 3323197 h 6325714"/>
              <a:gd name="connsiteX287" fmla="*/ 7474213 w 7586906"/>
              <a:gd name="connsiteY287" fmla="*/ 3322681 h 6325714"/>
              <a:gd name="connsiteX288" fmla="*/ 7476958 w 7586906"/>
              <a:gd name="connsiteY288" fmla="*/ 3321498 h 6325714"/>
              <a:gd name="connsiteX289" fmla="*/ 7517220 w 7586906"/>
              <a:gd name="connsiteY289" fmla="*/ 3339025 h 6325714"/>
              <a:gd name="connsiteX290" fmla="*/ 7477182 w 7586906"/>
              <a:gd name="connsiteY290" fmla="*/ 3359955 h 6325714"/>
              <a:gd name="connsiteX291" fmla="*/ 7213867 w 7586906"/>
              <a:gd name="connsiteY291" fmla="*/ 3477131 h 6325714"/>
              <a:gd name="connsiteX292" fmla="*/ 7318961 w 7586906"/>
              <a:gd name="connsiteY292" fmla="*/ 3473442 h 6325714"/>
              <a:gd name="connsiteX293" fmla="*/ 7441997 w 7586906"/>
              <a:gd name="connsiteY293" fmla="*/ 3422854 h 6325714"/>
              <a:gd name="connsiteX294" fmla="*/ 7438872 w 7586906"/>
              <a:gd name="connsiteY294" fmla="*/ 3433083 h 6325714"/>
              <a:gd name="connsiteX295" fmla="*/ 7432211 w 7586906"/>
              <a:gd name="connsiteY295" fmla="*/ 3438088 h 6325714"/>
              <a:gd name="connsiteX296" fmla="*/ 7291639 w 7586906"/>
              <a:gd name="connsiteY296" fmla="*/ 3605164 h 6325714"/>
              <a:gd name="connsiteX297" fmla="*/ 7308111 w 7586906"/>
              <a:gd name="connsiteY297" fmla="*/ 3645183 h 6325714"/>
              <a:gd name="connsiteX298" fmla="*/ 7393041 w 7586906"/>
              <a:gd name="connsiteY298" fmla="*/ 3683233 h 6325714"/>
              <a:gd name="connsiteX299" fmla="*/ 7321505 w 7586906"/>
              <a:gd name="connsiteY299" fmla="*/ 3759354 h 6325714"/>
              <a:gd name="connsiteX300" fmla="*/ 7354891 w 7586906"/>
              <a:gd name="connsiteY300" fmla="*/ 3764546 h 6325714"/>
              <a:gd name="connsiteX301" fmla="*/ 7424555 w 7586906"/>
              <a:gd name="connsiteY301" fmla="*/ 3743696 h 6325714"/>
              <a:gd name="connsiteX302" fmla="*/ 7516165 w 7586906"/>
              <a:gd name="connsiteY302" fmla="*/ 3723178 h 6325714"/>
              <a:gd name="connsiteX303" fmla="*/ 7506814 w 7586906"/>
              <a:gd name="connsiteY303" fmla="*/ 3775552 h 6325714"/>
              <a:gd name="connsiteX304" fmla="*/ 7508784 w 7586906"/>
              <a:gd name="connsiteY304" fmla="*/ 3774703 h 6325714"/>
              <a:gd name="connsiteX305" fmla="*/ 7533429 w 7586906"/>
              <a:gd name="connsiteY305" fmla="*/ 3767293 h 6325714"/>
              <a:gd name="connsiteX306" fmla="*/ 7561363 w 7586906"/>
              <a:gd name="connsiteY306" fmla="*/ 3759382 h 6325714"/>
              <a:gd name="connsiteX307" fmla="*/ 7561363 w 7586906"/>
              <a:gd name="connsiteY307" fmla="*/ 3759382 h 6325714"/>
              <a:gd name="connsiteX308" fmla="*/ 7560484 w 7586906"/>
              <a:gd name="connsiteY308" fmla="*/ 3759149 h 6325714"/>
              <a:gd name="connsiteX309" fmla="*/ 7564880 w 7586906"/>
              <a:gd name="connsiteY309" fmla="*/ 3760315 h 6325714"/>
              <a:gd name="connsiteX310" fmla="*/ 7557669 w 7586906"/>
              <a:gd name="connsiteY310" fmla="*/ 3803200 h 6325714"/>
              <a:gd name="connsiteX311" fmla="*/ 7486829 w 7586906"/>
              <a:gd name="connsiteY311" fmla="*/ 3810482 h 6325714"/>
              <a:gd name="connsiteX312" fmla="*/ 7472158 w 7586906"/>
              <a:gd name="connsiteY312" fmla="*/ 3816194 h 6325714"/>
              <a:gd name="connsiteX313" fmla="*/ 7325915 w 7586906"/>
              <a:gd name="connsiteY313" fmla="*/ 3876173 h 6325714"/>
              <a:gd name="connsiteX314" fmla="*/ 7278803 w 7586906"/>
              <a:gd name="connsiteY314" fmla="*/ 3887914 h 6325714"/>
              <a:gd name="connsiteX315" fmla="*/ 7249908 w 7586906"/>
              <a:gd name="connsiteY315" fmla="*/ 3900370 h 6325714"/>
              <a:gd name="connsiteX316" fmla="*/ 7228777 w 7586906"/>
              <a:gd name="connsiteY316" fmla="*/ 3927225 h 6325714"/>
              <a:gd name="connsiteX317" fmla="*/ 6952402 w 7586906"/>
              <a:gd name="connsiteY317" fmla="*/ 4062881 h 6325714"/>
              <a:gd name="connsiteX318" fmla="*/ 6946714 w 7586906"/>
              <a:gd name="connsiteY318" fmla="*/ 4065945 h 6325714"/>
              <a:gd name="connsiteX319" fmla="*/ 6946714 w 7586906"/>
              <a:gd name="connsiteY319" fmla="*/ 4065945 h 6325714"/>
              <a:gd name="connsiteX320" fmla="*/ 6943654 w 7586906"/>
              <a:gd name="connsiteY320" fmla="*/ 4067876 h 6325714"/>
              <a:gd name="connsiteX321" fmla="*/ 6819940 w 7586906"/>
              <a:gd name="connsiteY321" fmla="*/ 4115084 h 6325714"/>
              <a:gd name="connsiteX322" fmla="*/ 6819283 w 7586906"/>
              <a:gd name="connsiteY322" fmla="*/ 4115367 h 6325714"/>
              <a:gd name="connsiteX323" fmla="*/ 6817969 w 7586906"/>
              <a:gd name="connsiteY323" fmla="*/ 4115933 h 6325714"/>
              <a:gd name="connsiteX324" fmla="*/ 6799247 w 7586906"/>
              <a:gd name="connsiteY324" fmla="*/ 4122856 h 6325714"/>
              <a:gd name="connsiteX325" fmla="*/ 6777244 w 7586906"/>
              <a:gd name="connsiteY325" fmla="*/ 4131652 h 6325714"/>
              <a:gd name="connsiteX326" fmla="*/ 6780193 w 7586906"/>
              <a:gd name="connsiteY326" fmla="*/ 4129349 h 6325714"/>
              <a:gd name="connsiteX327" fmla="*/ 6777244 w 7586906"/>
              <a:gd name="connsiteY327" fmla="*/ 4131652 h 6325714"/>
              <a:gd name="connsiteX328" fmla="*/ 6777244 w 7586906"/>
              <a:gd name="connsiteY328" fmla="*/ 4131652 h 6325714"/>
              <a:gd name="connsiteX329" fmla="*/ 6773748 w 7586906"/>
              <a:gd name="connsiteY329" fmla="*/ 4134383 h 6325714"/>
              <a:gd name="connsiteX330" fmla="*/ 6678634 w 7586906"/>
              <a:gd name="connsiteY330" fmla="*/ 4193742 h 6325714"/>
              <a:gd name="connsiteX331" fmla="*/ 6230276 w 7586906"/>
              <a:gd name="connsiteY331" fmla="*/ 4378443 h 6325714"/>
              <a:gd name="connsiteX332" fmla="*/ 6227649 w 7586906"/>
              <a:gd name="connsiteY332" fmla="*/ 4379575 h 6325714"/>
              <a:gd name="connsiteX333" fmla="*/ 6226335 w 7586906"/>
              <a:gd name="connsiteY333" fmla="*/ 4380141 h 6325714"/>
              <a:gd name="connsiteX334" fmla="*/ 6225679 w 7586906"/>
              <a:gd name="connsiteY334" fmla="*/ 4380424 h 6325714"/>
              <a:gd name="connsiteX335" fmla="*/ 6222396 w 7586906"/>
              <a:gd name="connsiteY335" fmla="*/ 4381839 h 6325714"/>
              <a:gd name="connsiteX336" fmla="*/ 6081808 w 7586906"/>
              <a:gd name="connsiteY336" fmla="*/ 4433261 h 6325714"/>
              <a:gd name="connsiteX337" fmla="*/ 6131167 w 7586906"/>
              <a:gd name="connsiteY337" fmla="*/ 4430343 h 6325714"/>
              <a:gd name="connsiteX338" fmla="*/ 6315659 w 7586906"/>
              <a:gd name="connsiteY338" fmla="*/ 4365494 h 6325714"/>
              <a:gd name="connsiteX339" fmla="*/ 6313765 w 7586906"/>
              <a:gd name="connsiteY339" fmla="*/ 4367085 h 6325714"/>
              <a:gd name="connsiteX340" fmla="*/ 6315786 w 7586906"/>
              <a:gd name="connsiteY340" fmla="*/ 4365449 h 6325714"/>
              <a:gd name="connsiteX341" fmla="*/ 6315659 w 7586906"/>
              <a:gd name="connsiteY341" fmla="*/ 4365494 h 6325714"/>
              <a:gd name="connsiteX342" fmla="*/ 6318624 w 7586906"/>
              <a:gd name="connsiteY342" fmla="*/ 4363002 h 6325714"/>
              <a:gd name="connsiteX343" fmla="*/ 6367423 w 7586906"/>
              <a:gd name="connsiteY343" fmla="*/ 4376848 h 6325714"/>
              <a:gd name="connsiteX344" fmla="*/ 6331390 w 7586906"/>
              <a:gd name="connsiteY344" fmla="*/ 4407068 h 6325714"/>
              <a:gd name="connsiteX345" fmla="*/ 6195388 w 7586906"/>
              <a:gd name="connsiteY345" fmla="*/ 4454677 h 6325714"/>
              <a:gd name="connsiteX346" fmla="*/ 6239367 w 7586906"/>
              <a:gd name="connsiteY346" fmla="*/ 4469989 h 6325714"/>
              <a:gd name="connsiteX347" fmla="*/ 5733634 w 7586906"/>
              <a:gd name="connsiteY347" fmla="*/ 4675138 h 6325714"/>
              <a:gd name="connsiteX348" fmla="*/ 5731452 w 7586906"/>
              <a:gd name="connsiteY348" fmla="*/ 4677303 h 6325714"/>
              <a:gd name="connsiteX349" fmla="*/ 5656704 w 7586906"/>
              <a:gd name="connsiteY349" fmla="*/ 4691777 h 6325714"/>
              <a:gd name="connsiteX350" fmla="*/ 5655825 w 7586906"/>
              <a:gd name="connsiteY350" fmla="*/ 4691544 h 6325714"/>
              <a:gd name="connsiteX351" fmla="*/ 5656704 w 7586906"/>
              <a:gd name="connsiteY351" fmla="*/ 4691777 h 6325714"/>
              <a:gd name="connsiteX352" fmla="*/ 5653633 w 7586906"/>
              <a:gd name="connsiteY352" fmla="*/ 4691877 h 6325714"/>
              <a:gd name="connsiteX353" fmla="*/ 5601276 w 7586906"/>
              <a:gd name="connsiteY353" fmla="*/ 4707714 h 6325714"/>
              <a:gd name="connsiteX354" fmla="*/ 5648674 w 7586906"/>
              <a:gd name="connsiteY354" fmla="*/ 4669536 h 6325714"/>
              <a:gd name="connsiteX355" fmla="*/ 5643558 w 7586906"/>
              <a:gd name="connsiteY355" fmla="*/ 4657666 h 6325714"/>
              <a:gd name="connsiteX356" fmla="*/ 5617491 w 7586906"/>
              <a:gd name="connsiteY356" fmla="*/ 4665843 h 6325714"/>
              <a:gd name="connsiteX357" fmla="*/ 5436475 w 7586906"/>
              <a:gd name="connsiteY357" fmla="*/ 4746319 h 6325714"/>
              <a:gd name="connsiteX358" fmla="*/ 5383970 w 7586906"/>
              <a:gd name="connsiteY358" fmla="*/ 4774458 h 6325714"/>
              <a:gd name="connsiteX359" fmla="*/ 5356665 w 7586906"/>
              <a:gd name="connsiteY359" fmla="*/ 4796020 h 6325714"/>
              <a:gd name="connsiteX360" fmla="*/ 5223515 w 7586906"/>
              <a:gd name="connsiteY360" fmla="*/ 4880954 h 6325714"/>
              <a:gd name="connsiteX361" fmla="*/ 5031186 w 7586906"/>
              <a:gd name="connsiteY361" fmla="*/ 4940604 h 6325714"/>
              <a:gd name="connsiteX362" fmla="*/ 4971753 w 7586906"/>
              <a:gd name="connsiteY362" fmla="*/ 4947253 h 6325714"/>
              <a:gd name="connsiteX363" fmla="*/ 4660593 w 7586906"/>
              <a:gd name="connsiteY363" fmla="*/ 5063633 h 6325714"/>
              <a:gd name="connsiteX364" fmla="*/ 4408515 w 7586906"/>
              <a:gd name="connsiteY364" fmla="*/ 5150875 h 6325714"/>
              <a:gd name="connsiteX365" fmla="*/ 4335442 w 7586906"/>
              <a:gd name="connsiteY365" fmla="*/ 5189105 h 6325714"/>
              <a:gd name="connsiteX366" fmla="*/ 4180959 w 7586906"/>
              <a:gd name="connsiteY366" fmla="*/ 5266100 h 6325714"/>
              <a:gd name="connsiteX367" fmla="*/ 4110596 w 7586906"/>
              <a:gd name="connsiteY367" fmla="*/ 5279907 h 6325714"/>
              <a:gd name="connsiteX368" fmla="*/ 3362911 w 7586906"/>
              <a:gd name="connsiteY368" fmla="*/ 5615666 h 6325714"/>
              <a:gd name="connsiteX369" fmla="*/ 3321668 w 7586906"/>
              <a:gd name="connsiteY369" fmla="*/ 5655474 h 6325714"/>
              <a:gd name="connsiteX370" fmla="*/ 3275097 w 7586906"/>
              <a:gd name="connsiteY370" fmla="*/ 5722669 h 6325714"/>
              <a:gd name="connsiteX371" fmla="*/ 3287254 w 7586906"/>
              <a:gd name="connsiteY371" fmla="*/ 5662353 h 6325714"/>
              <a:gd name="connsiteX372" fmla="*/ 3162671 w 7586906"/>
              <a:gd name="connsiteY372" fmla="*/ 5711159 h 6325714"/>
              <a:gd name="connsiteX373" fmla="*/ 3131076 w 7586906"/>
              <a:gd name="connsiteY373" fmla="*/ 5749869 h 6325714"/>
              <a:gd name="connsiteX374" fmla="*/ 3040822 w 7586906"/>
              <a:gd name="connsiteY374" fmla="*/ 5777147 h 6325714"/>
              <a:gd name="connsiteX375" fmla="*/ 2854415 w 7586906"/>
              <a:gd name="connsiteY375" fmla="*/ 5874022 h 6325714"/>
              <a:gd name="connsiteX376" fmla="*/ 2724325 w 7586906"/>
              <a:gd name="connsiteY376" fmla="*/ 5919083 h 6325714"/>
              <a:gd name="connsiteX377" fmla="*/ 2699043 w 7586906"/>
              <a:gd name="connsiteY377" fmla="*/ 5948952 h 6325714"/>
              <a:gd name="connsiteX378" fmla="*/ 2294410 w 7586906"/>
              <a:gd name="connsiteY378" fmla="*/ 6142955 h 6325714"/>
              <a:gd name="connsiteX379" fmla="*/ 2151611 w 7586906"/>
              <a:gd name="connsiteY379" fmla="*/ 6228988 h 6325714"/>
              <a:gd name="connsiteX380" fmla="*/ 1979343 w 7586906"/>
              <a:gd name="connsiteY380" fmla="*/ 6304469 h 6325714"/>
              <a:gd name="connsiteX381" fmla="*/ 1872809 w 7586906"/>
              <a:gd name="connsiteY381" fmla="*/ 6324689 h 6325714"/>
              <a:gd name="connsiteX382" fmla="*/ 1861929 w 7586906"/>
              <a:gd name="connsiteY382" fmla="*/ 6303064 h 6325714"/>
              <a:gd name="connsiteX383" fmla="*/ 1689761 w 7586906"/>
              <a:gd name="connsiteY383" fmla="*/ 6169213 h 6325714"/>
              <a:gd name="connsiteX384" fmla="*/ 1478896 w 7586906"/>
              <a:gd name="connsiteY384" fmla="*/ 5985339 h 6325714"/>
              <a:gd name="connsiteX385" fmla="*/ 1401301 w 7586906"/>
              <a:gd name="connsiteY385" fmla="*/ 5812556 h 6325714"/>
              <a:gd name="connsiteX386" fmla="*/ 1366727 w 7586906"/>
              <a:gd name="connsiteY386" fmla="*/ 5754025 h 6325714"/>
              <a:gd name="connsiteX387" fmla="*/ 1322162 w 7586906"/>
              <a:gd name="connsiteY387" fmla="*/ 5675933 h 6325714"/>
              <a:gd name="connsiteX388" fmla="*/ 1255441 w 7586906"/>
              <a:gd name="connsiteY388" fmla="*/ 5636766 h 6325714"/>
              <a:gd name="connsiteX389" fmla="*/ 1174527 w 7586906"/>
              <a:gd name="connsiteY389" fmla="*/ 5609837 h 6325714"/>
              <a:gd name="connsiteX390" fmla="*/ 1143757 w 7586906"/>
              <a:gd name="connsiteY390" fmla="*/ 5601682 h 6325714"/>
              <a:gd name="connsiteX391" fmla="*/ 1091312 w 7586906"/>
              <a:gd name="connsiteY391" fmla="*/ 5526988 h 6325714"/>
              <a:gd name="connsiteX392" fmla="*/ 1106598 w 7586906"/>
              <a:gd name="connsiteY392" fmla="*/ 5287855 h 6325714"/>
              <a:gd name="connsiteX393" fmla="*/ 1045625 w 7586906"/>
              <a:gd name="connsiteY393" fmla="*/ 5180731 h 6325714"/>
              <a:gd name="connsiteX394" fmla="*/ 1008224 w 7586906"/>
              <a:gd name="connsiteY394" fmla="*/ 5164419 h 6325714"/>
              <a:gd name="connsiteX395" fmla="*/ 927775 w 7586906"/>
              <a:gd name="connsiteY395" fmla="*/ 5104244 h 6325714"/>
              <a:gd name="connsiteX396" fmla="*/ 901630 w 7586906"/>
              <a:gd name="connsiteY396" fmla="*/ 5023720 h 6325714"/>
              <a:gd name="connsiteX397" fmla="*/ 913978 w 7586906"/>
              <a:gd name="connsiteY397" fmla="*/ 4958425 h 6325714"/>
              <a:gd name="connsiteX398" fmla="*/ 921243 w 7586906"/>
              <a:gd name="connsiteY398" fmla="*/ 4924696 h 6325714"/>
              <a:gd name="connsiteX399" fmla="*/ 871587 w 7586906"/>
              <a:gd name="connsiteY399" fmla="*/ 4914278 h 6325714"/>
              <a:gd name="connsiteX400" fmla="*/ 777263 w 7586906"/>
              <a:gd name="connsiteY400" fmla="*/ 4883339 h 6325714"/>
              <a:gd name="connsiteX401" fmla="*/ 734202 w 7586906"/>
              <a:gd name="connsiteY401" fmla="*/ 4799703 h 6325714"/>
              <a:gd name="connsiteX402" fmla="*/ 759915 w 7586906"/>
              <a:gd name="connsiteY402" fmla="*/ 4655213 h 6325714"/>
              <a:gd name="connsiteX403" fmla="*/ 753071 w 7586906"/>
              <a:gd name="connsiteY403" fmla="*/ 4648371 h 6325714"/>
              <a:gd name="connsiteX404" fmla="*/ 752192 w 7586906"/>
              <a:gd name="connsiteY404" fmla="*/ 4648138 h 6325714"/>
              <a:gd name="connsiteX405" fmla="*/ 728540 w 7586906"/>
              <a:gd name="connsiteY405" fmla="*/ 4656497 h 6325714"/>
              <a:gd name="connsiteX406" fmla="*/ 725034 w 7586906"/>
              <a:gd name="connsiteY406" fmla="*/ 4657397 h 6325714"/>
              <a:gd name="connsiteX407" fmla="*/ 672232 w 7586906"/>
              <a:gd name="connsiteY407" fmla="*/ 4634262 h 6325714"/>
              <a:gd name="connsiteX408" fmla="*/ 776085 w 7586906"/>
              <a:gd name="connsiteY408" fmla="*/ 4568077 h 6325714"/>
              <a:gd name="connsiteX409" fmla="*/ 837073 w 7586906"/>
              <a:gd name="connsiteY409" fmla="*/ 4527099 h 6325714"/>
              <a:gd name="connsiteX410" fmla="*/ 849921 w 7586906"/>
              <a:gd name="connsiteY410" fmla="*/ 4509935 h 6325714"/>
              <a:gd name="connsiteX411" fmla="*/ 851943 w 7586906"/>
              <a:gd name="connsiteY411" fmla="*/ 4518242 h 6325714"/>
              <a:gd name="connsiteX412" fmla="*/ 850556 w 7586906"/>
              <a:gd name="connsiteY412" fmla="*/ 4505989 h 6325714"/>
              <a:gd name="connsiteX413" fmla="*/ 849921 w 7586906"/>
              <a:gd name="connsiteY413" fmla="*/ 4509935 h 6325714"/>
              <a:gd name="connsiteX414" fmla="*/ 845906 w 7586906"/>
              <a:gd name="connsiteY414" fmla="*/ 4498814 h 6325714"/>
              <a:gd name="connsiteX415" fmla="*/ 836849 w 7586906"/>
              <a:gd name="connsiteY415" fmla="*/ 4488643 h 6325714"/>
              <a:gd name="connsiteX416" fmla="*/ 821681 w 7586906"/>
              <a:gd name="connsiteY416" fmla="*/ 4484166 h 6325714"/>
              <a:gd name="connsiteX417" fmla="*/ 796406 w 7586906"/>
              <a:gd name="connsiteY417" fmla="*/ 4439984 h 6325714"/>
              <a:gd name="connsiteX418" fmla="*/ 811436 w 7586906"/>
              <a:gd name="connsiteY418" fmla="*/ 4420655 h 6325714"/>
              <a:gd name="connsiteX419" fmla="*/ 765465 w 7586906"/>
              <a:gd name="connsiteY419" fmla="*/ 4402530 h 6325714"/>
              <a:gd name="connsiteX420" fmla="*/ 758092 w 7586906"/>
              <a:gd name="connsiteY420" fmla="*/ 4380006 h 6325714"/>
              <a:gd name="connsiteX421" fmla="*/ 761746 w 7586906"/>
              <a:gd name="connsiteY421" fmla="*/ 4366803 h 6325714"/>
              <a:gd name="connsiteX422" fmla="*/ 682188 w 7586906"/>
              <a:gd name="connsiteY422" fmla="*/ 4346633 h 6325714"/>
              <a:gd name="connsiteX423" fmla="*/ 631770 w 7586906"/>
              <a:gd name="connsiteY423" fmla="*/ 4356126 h 6325714"/>
              <a:gd name="connsiteX424" fmla="*/ 615788 w 7586906"/>
              <a:gd name="connsiteY424" fmla="*/ 4400346 h 6325714"/>
              <a:gd name="connsiteX425" fmla="*/ 580463 w 7586906"/>
              <a:gd name="connsiteY425" fmla="*/ 4401497 h 6325714"/>
              <a:gd name="connsiteX426" fmla="*/ 579138 w 7586906"/>
              <a:gd name="connsiteY426" fmla="*/ 4362291 h 6325714"/>
              <a:gd name="connsiteX427" fmla="*/ 593543 w 7586906"/>
              <a:gd name="connsiteY427" fmla="*/ 4348739 h 6325714"/>
              <a:gd name="connsiteX428" fmla="*/ 654518 w 7586906"/>
              <a:gd name="connsiteY428" fmla="*/ 4267990 h 6325714"/>
              <a:gd name="connsiteX429" fmla="*/ 684070 w 7586906"/>
              <a:gd name="connsiteY429" fmla="*/ 4255252 h 6325714"/>
              <a:gd name="connsiteX430" fmla="*/ 718577 w 7586906"/>
              <a:gd name="connsiteY430" fmla="*/ 4226914 h 6325714"/>
              <a:gd name="connsiteX431" fmla="*/ 745502 w 7586906"/>
              <a:gd name="connsiteY431" fmla="*/ 4215308 h 6325714"/>
              <a:gd name="connsiteX432" fmla="*/ 568794 w 7586906"/>
              <a:gd name="connsiteY432" fmla="*/ 3942663 h 6325714"/>
              <a:gd name="connsiteX433" fmla="*/ 559673 w 7586906"/>
              <a:gd name="connsiteY433" fmla="*/ 3921504 h 6325714"/>
              <a:gd name="connsiteX434" fmla="*/ 464755 w 7586906"/>
              <a:gd name="connsiteY434" fmla="*/ 3863894 h 6325714"/>
              <a:gd name="connsiteX435" fmla="*/ 521554 w 7586906"/>
              <a:gd name="connsiteY435" fmla="*/ 3706615 h 6325714"/>
              <a:gd name="connsiteX436" fmla="*/ 468595 w 7586906"/>
              <a:gd name="connsiteY436" fmla="*/ 3731892 h 6325714"/>
              <a:gd name="connsiteX437" fmla="*/ 468861 w 7586906"/>
              <a:gd name="connsiteY437" fmla="*/ 3739733 h 6325714"/>
              <a:gd name="connsiteX438" fmla="*/ 434139 w 7586906"/>
              <a:gd name="connsiteY438" fmla="*/ 3731446 h 6325714"/>
              <a:gd name="connsiteX439" fmla="*/ 495645 w 7586906"/>
              <a:gd name="connsiteY439" fmla="*/ 3666380 h 6325714"/>
              <a:gd name="connsiteX440" fmla="*/ 513046 w 7586906"/>
              <a:gd name="connsiteY440" fmla="*/ 3639908 h 6325714"/>
              <a:gd name="connsiteX441" fmla="*/ 488494 w 7586906"/>
              <a:gd name="connsiteY441" fmla="*/ 3644372 h 6325714"/>
              <a:gd name="connsiteX442" fmla="*/ 387582 w 7586906"/>
              <a:gd name="connsiteY442" fmla="*/ 3612599 h 6325714"/>
              <a:gd name="connsiteX443" fmla="*/ 401362 w 7586906"/>
              <a:gd name="connsiteY443" fmla="*/ 3604825 h 6325714"/>
              <a:gd name="connsiteX444" fmla="*/ 401351 w 7586906"/>
              <a:gd name="connsiteY444" fmla="*/ 3602993 h 6325714"/>
              <a:gd name="connsiteX445" fmla="*/ 416019 w 7586906"/>
              <a:gd name="connsiteY445" fmla="*/ 3559340 h 6325714"/>
              <a:gd name="connsiteX446" fmla="*/ 412514 w 7586906"/>
              <a:gd name="connsiteY446" fmla="*/ 3560239 h 6325714"/>
              <a:gd name="connsiteX447" fmla="*/ 412080 w 7586906"/>
              <a:gd name="connsiteY447" fmla="*/ 3561038 h 6325714"/>
              <a:gd name="connsiteX448" fmla="*/ 412291 w 7586906"/>
              <a:gd name="connsiteY448" fmla="*/ 3559723 h 6325714"/>
              <a:gd name="connsiteX449" fmla="*/ 411857 w 7586906"/>
              <a:gd name="connsiteY449" fmla="*/ 3560522 h 6325714"/>
              <a:gd name="connsiteX450" fmla="*/ 410342 w 7586906"/>
              <a:gd name="connsiteY450" fmla="*/ 3564235 h 6325714"/>
              <a:gd name="connsiteX451" fmla="*/ 332533 w 7586906"/>
              <a:gd name="connsiteY451" fmla="*/ 3580641 h 6325714"/>
              <a:gd name="connsiteX452" fmla="*/ 328275 w 7586906"/>
              <a:gd name="connsiteY452" fmla="*/ 3565342 h 6325714"/>
              <a:gd name="connsiteX453" fmla="*/ 322936 w 7586906"/>
              <a:gd name="connsiteY453" fmla="*/ 3552957 h 6325714"/>
              <a:gd name="connsiteX454" fmla="*/ 332998 w 7586906"/>
              <a:gd name="connsiteY454" fmla="*/ 3547395 h 6325714"/>
              <a:gd name="connsiteX455" fmla="*/ 332119 w 7586906"/>
              <a:gd name="connsiteY455" fmla="*/ 3547162 h 6325714"/>
              <a:gd name="connsiteX456" fmla="*/ 328983 w 7586906"/>
              <a:gd name="connsiteY456" fmla="*/ 3536274 h 6325714"/>
              <a:gd name="connsiteX457" fmla="*/ 283055 w 7586906"/>
              <a:gd name="connsiteY457" fmla="*/ 3525474 h 6325714"/>
              <a:gd name="connsiteX458" fmla="*/ 307786 w 7586906"/>
              <a:gd name="connsiteY458" fmla="*/ 3476260 h 6325714"/>
              <a:gd name="connsiteX459" fmla="*/ 318249 w 7586906"/>
              <a:gd name="connsiteY459" fmla="*/ 3426466 h 6325714"/>
              <a:gd name="connsiteX460" fmla="*/ 316936 w 7586906"/>
              <a:gd name="connsiteY460" fmla="*/ 3427032 h 6325714"/>
              <a:gd name="connsiteX461" fmla="*/ 269504 w 7586906"/>
              <a:gd name="connsiteY461" fmla="*/ 3421775 h 6325714"/>
              <a:gd name="connsiteX462" fmla="*/ 253743 w 7586906"/>
              <a:gd name="connsiteY462" fmla="*/ 3428569 h 6325714"/>
              <a:gd name="connsiteX463" fmla="*/ 295548 w 7586906"/>
              <a:gd name="connsiteY463" fmla="*/ 3371995 h 6325714"/>
              <a:gd name="connsiteX464" fmla="*/ 342088 w 7586906"/>
              <a:gd name="connsiteY464" fmla="*/ 3337246 h 6325714"/>
              <a:gd name="connsiteX465" fmla="*/ 343625 w 7586906"/>
              <a:gd name="connsiteY465" fmla="*/ 3337196 h 6325714"/>
              <a:gd name="connsiteX466" fmla="*/ 380908 w 7586906"/>
              <a:gd name="connsiteY466" fmla="*/ 3333364 h 6325714"/>
              <a:gd name="connsiteX467" fmla="*/ 346048 w 7586906"/>
              <a:gd name="connsiteY467" fmla="*/ 3301270 h 6325714"/>
              <a:gd name="connsiteX468" fmla="*/ 276045 w 7586906"/>
              <a:gd name="connsiteY468" fmla="*/ 3301459 h 6325714"/>
              <a:gd name="connsiteX469" fmla="*/ 261407 w 7586906"/>
              <a:gd name="connsiteY469" fmla="*/ 3312665 h 6325714"/>
              <a:gd name="connsiteX470" fmla="*/ 236622 w 7586906"/>
              <a:gd name="connsiteY470" fmla="*/ 3314782 h 6325714"/>
              <a:gd name="connsiteX471" fmla="*/ 244533 w 7586906"/>
              <a:gd name="connsiteY471" fmla="*/ 3278938 h 6325714"/>
              <a:gd name="connsiteX472" fmla="*/ 304791 w 7586906"/>
              <a:gd name="connsiteY472" fmla="*/ 3263366 h 6325714"/>
              <a:gd name="connsiteX473" fmla="*/ 305448 w 7586906"/>
              <a:gd name="connsiteY473" fmla="*/ 3263083 h 6325714"/>
              <a:gd name="connsiteX474" fmla="*/ 306104 w 7586906"/>
              <a:gd name="connsiteY474" fmla="*/ 3262800 h 6325714"/>
              <a:gd name="connsiteX475" fmla="*/ 332827 w 7586906"/>
              <a:gd name="connsiteY475" fmla="*/ 3254340 h 6325714"/>
              <a:gd name="connsiteX476" fmla="*/ 334648 w 7586906"/>
              <a:gd name="connsiteY476" fmla="*/ 3227854 h 6325714"/>
              <a:gd name="connsiteX477" fmla="*/ 307879 w 7586906"/>
              <a:gd name="connsiteY477" fmla="*/ 3153106 h 6325714"/>
              <a:gd name="connsiteX478" fmla="*/ 312274 w 7586906"/>
              <a:gd name="connsiteY478" fmla="*/ 3154271 h 6325714"/>
              <a:gd name="connsiteX479" fmla="*/ 302604 w 7586906"/>
              <a:gd name="connsiteY479" fmla="*/ 3151708 h 6325714"/>
              <a:gd name="connsiteX480" fmla="*/ 301736 w 7586906"/>
              <a:gd name="connsiteY480" fmla="*/ 3153307 h 6325714"/>
              <a:gd name="connsiteX481" fmla="*/ 231839 w 7586906"/>
              <a:gd name="connsiteY481" fmla="*/ 3171808 h 6325714"/>
              <a:gd name="connsiteX482" fmla="*/ 185731 w 7586906"/>
              <a:gd name="connsiteY482" fmla="*/ 3167817 h 6325714"/>
              <a:gd name="connsiteX483" fmla="*/ 203822 w 7586906"/>
              <a:gd name="connsiteY483" fmla="*/ 3146556 h 6325714"/>
              <a:gd name="connsiteX484" fmla="*/ 202943 w 7586906"/>
              <a:gd name="connsiteY484" fmla="*/ 3146323 h 6325714"/>
              <a:gd name="connsiteX485" fmla="*/ 203822 w 7586906"/>
              <a:gd name="connsiteY485" fmla="*/ 3146556 h 6325714"/>
              <a:gd name="connsiteX486" fmla="*/ 200528 w 7586906"/>
              <a:gd name="connsiteY486" fmla="*/ 3146140 h 6325714"/>
              <a:gd name="connsiteX487" fmla="*/ 132028 w 7586906"/>
              <a:gd name="connsiteY487" fmla="*/ 3102845 h 6325714"/>
              <a:gd name="connsiteX488" fmla="*/ 144282 w 7586906"/>
              <a:gd name="connsiteY488" fmla="*/ 3096951 h 6325714"/>
              <a:gd name="connsiteX489" fmla="*/ 154291 w 7586906"/>
              <a:gd name="connsiteY489" fmla="*/ 3082233 h 6325714"/>
              <a:gd name="connsiteX490" fmla="*/ 140115 w 7586906"/>
              <a:gd name="connsiteY490" fmla="*/ 2984311 h 6325714"/>
              <a:gd name="connsiteX491" fmla="*/ 134935 w 7586906"/>
              <a:gd name="connsiteY491" fmla="*/ 2999394 h 6325714"/>
              <a:gd name="connsiteX492" fmla="*/ 105098 w 7586906"/>
              <a:gd name="connsiteY492" fmla="*/ 3000629 h 6325714"/>
              <a:gd name="connsiteX493" fmla="*/ 91814 w 7586906"/>
              <a:gd name="connsiteY493" fmla="*/ 2980653 h 6325714"/>
              <a:gd name="connsiteX494" fmla="*/ 85173 w 7586906"/>
              <a:gd name="connsiteY494" fmla="*/ 2970665 h 6325714"/>
              <a:gd name="connsiteX495" fmla="*/ 62537 w 7586906"/>
              <a:gd name="connsiteY495" fmla="*/ 2965122 h 6325714"/>
              <a:gd name="connsiteX496" fmla="*/ 73637 w 7586906"/>
              <a:gd name="connsiteY496" fmla="*/ 2949323 h 6325714"/>
              <a:gd name="connsiteX497" fmla="*/ 91069 w 7586906"/>
              <a:gd name="connsiteY497" fmla="*/ 2890404 h 6325714"/>
              <a:gd name="connsiteX498" fmla="*/ 31737 w 7586906"/>
              <a:gd name="connsiteY498" fmla="*/ 2725660 h 6325714"/>
              <a:gd name="connsiteX499" fmla="*/ 30994 w 7586906"/>
              <a:gd name="connsiteY499" fmla="*/ 2711294 h 6325714"/>
              <a:gd name="connsiteX500" fmla="*/ 0 w 7586906"/>
              <a:gd name="connsiteY500" fmla="*/ 2664682 h 6325714"/>
              <a:gd name="connsiteX501" fmla="*/ 4142 w 7586906"/>
              <a:gd name="connsiteY501" fmla="*/ 2659837 h 6325714"/>
              <a:gd name="connsiteX502" fmla="*/ 113033 w 7586906"/>
              <a:gd name="connsiteY502" fmla="*/ 2516822 h 6325714"/>
              <a:gd name="connsiteX503" fmla="*/ 136767 w 7586906"/>
              <a:gd name="connsiteY503" fmla="*/ 2409289 h 6325714"/>
              <a:gd name="connsiteX504" fmla="*/ 131280 w 7586906"/>
              <a:gd name="connsiteY504" fmla="*/ 2409207 h 6325714"/>
              <a:gd name="connsiteX505" fmla="*/ 130623 w 7586906"/>
              <a:gd name="connsiteY505" fmla="*/ 2409490 h 6325714"/>
              <a:gd name="connsiteX506" fmla="*/ 129320 w 7586906"/>
              <a:gd name="connsiteY506" fmla="*/ 2411887 h 6325714"/>
              <a:gd name="connsiteX507" fmla="*/ 108858 w 7586906"/>
              <a:gd name="connsiteY507" fmla="*/ 2478231 h 6325714"/>
              <a:gd name="connsiteX508" fmla="*/ 59766 w 7586906"/>
              <a:gd name="connsiteY508" fmla="*/ 2526931 h 6325714"/>
              <a:gd name="connsiteX509" fmla="*/ 20288 w 7586906"/>
              <a:gd name="connsiteY509" fmla="*/ 2493157 h 6325714"/>
              <a:gd name="connsiteX510" fmla="*/ 114797 w 7586906"/>
              <a:gd name="connsiteY510" fmla="*/ 2367356 h 6325714"/>
              <a:gd name="connsiteX511" fmla="*/ 116978 w 7586906"/>
              <a:gd name="connsiteY511" fmla="*/ 2365191 h 6325714"/>
              <a:gd name="connsiteX512" fmla="*/ 161558 w 7586906"/>
              <a:gd name="connsiteY512" fmla="*/ 2295182 h 6325714"/>
              <a:gd name="connsiteX513" fmla="*/ 168635 w 7586906"/>
              <a:gd name="connsiteY513" fmla="*/ 2342313 h 6325714"/>
              <a:gd name="connsiteX514" fmla="*/ 186801 w 7586906"/>
              <a:gd name="connsiteY514" fmla="*/ 2333870 h 6325714"/>
              <a:gd name="connsiteX515" fmla="*/ 210643 w 7586906"/>
              <a:gd name="connsiteY515" fmla="*/ 2320533 h 6325714"/>
              <a:gd name="connsiteX516" fmla="*/ 210643 w 7586906"/>
              <a:gd name="connsiteY516" fmla="*/ 2320533 h 6325714"/>
              <a:gd name="connsiteX517" fmla="*/ 219169 w 7586906"/>
              <a:gd name="connsiteY517" fmla="*/ 2315021 h 6325714"/>
              <a:gd name="connsiteX518" fmla="*/ 534766 w 7586906"/>
              <a:gd name="connsiteY518" fmla="*/ 2169189 h 6325714"/>
              <a:gd name="connsiteX519" fmla="*/ 752780 w 7586906"/>
              <a:gd name="connsiteY519" fmla="*/ 2073377 h 6325714"/>
              <a:gd name="connsiteX520" fmla="*/ 843713 w 7586906"/>
              <a:gd name="connsiteY520" fmla="*/ 2049479 h 6325714"/>
              <a:gd name="connsiteX521" fmla="*/ 849041 w 7586906"/>
              <a:gd name="connsiteY521" fmla="*/ 2060033 h 6325714"/>
              <a:gd name="connsiteX522" fmla="*/ 887574 w 7586906"/>
              <a:gd name="connsiteY522" fmla="*/ 2044647 h 6325714"/>
              <a:gd name="connsiteX523" fmla="*/ 965606 w 7586906"/>
              <a:gd name="connsiteY523" fmla="*/ 2028758 h 6325714"/>
              <a:gd name="connsiteX524" fmla="*/ 1393520 w 7586906"/>
              <a:gd name="connsiteY524" fmla="*/ 1838183 h 6325714"/>
              <a:gd name="connsiteX525" fmla="*/ 1444318 w 7586906"/>
              <a:gd name="connsiteY525" fmla="*/ 1818733 h 6325714"/>
              <a:gd name="connsiteX526" fmla="*/ 1457230 w 7586906"/>
              <a:gd name="connsiteY526" fmla="*/ 1812555 h 6325714"/>
              <a:gd name="connsiteX527" fmla="*/ 1519649 w 7586906"/>
              <a:gd name="connsiteY527" fmla="*/ 1791157 h 6325714"/>
              <a:gd name="connsiteX528" fmla="*/ 2055653 w 7586906"/>
              <a:gd name="connsiteY528" fmla="*/ 1546034 h 6325714"/>
              <a:gd name="connsiteX529" fmla="*/ 2617789 w 7586906"/>
              <a:gd name="connsiteY529" fmla="*/ 1303721 h 6325714"/>
              <a:gd name="connsiteX530" fmla="*/ 2694378 w 7586906"/>
              <a:gd name="connsiteY530" fmla="*/ 1266423 h 6325714"/>
              <a:gd name="connsiteX531" fmla="*/ 2716674 w 7586906"/>
              <a:gd name="connsiteY531" fmla="*/ 1251304 h 6325714"/>
              <a:gd name="connsiteX532" fmla="*/ 2749710 w 7586906"/>
              <a:gd name="connsiteY532" fmla="*/ 1234004 h 6325714"/>
              <a:gd name="connsiteX533" fmla="*/ 2815169 w 7586906"/>
              <a:gd name="connsiteY533" fmla="*/ 1207011 h 6325714"/>
              <a:gd name="connsiteX534" fmla="*/ 2824151 w 7586906"/>
              <a:gd name="connsiteY534" fmla="*/ 1204363 h 6325714"/>
              <a:gd name="connsiteX535" fmla="*/ 3022380 w 7586906"/>
              <a:gd name="connsiteY535" fmla="*/ 1140334 h 6325714"/>
              <a:gd name="connsiteX536" fmla="*/ 3085614 w 7586906"/>
              <a:gd name="connsiteY536" fmla="*/ 1108182 h 6325714"/>
              <a:gd name="connsiteX537" fmla="*/ 3101353 w 7586906"/>
              <a:gd name="connsiteY537" fmla="*/ 1097725 h 6325714"/>
              <a:gd name="connsiteX538" fmla="*/ 3171197 w 7586906"/>
              <a:gd name="connsiteY538" fmla="*/ 1070066 h 6325714"/>
              <a:gd name="connsiteX539" fmla="*/ 3612139 w 7586906"/>
              <a:gd name="connsiteY539" fmla="*/ 893457 h 6325714"/>
              <a:gd name="connsiteX540" fmla="*/ 4119332 w 7586906"/>
              <a:gd name="connsiteY540" fmla="*/ 637499 h 6325714"/>
              <a:gd name="connsiteX541" fmla="*/ 4290626 w 7586906"/>
              <a:gd name="connsiteY541" fmla="*/ 583244 h 6325714"/>
              <a:gd name="connsiteX542" fmla="*/ 4467712 w 7586906"/>
              <a:gd name="connsiteY542" fmla="*/ 506298 h 6325714"/>
              <a:gd name="connsiteX543" fmla="*/ 4621455 w 7586906"/>
              <a:gd name="connsiteY543" fmla="*/ 452876 h 6325714"/>
              <a:gd name="connsiteX544" fmla="*/ 4758727 w 7586906"/>
              <a:gd name="connsiteY544" fmla="*/ 397376 h 6325714"/>
              <a:gd name="connsiteX545" fmla="*/ 4795586 w 7586906"/>
              <a:gd name="connsiteY545" fmla="*/ 358234 h 6325714"/>
              <a:gd name="connsiteX546" fmla="*/ 4796020 w 7586906"/>
              <a:gd name="connsiteY546" fmla="*/ 357434 h 6325714"/>
              <a:gd name="connsiteX547" fmla="*/ 4937825 w 7586906"/>
              <a:gd name="connsiteY547" fmla="*/ 288966 h 6325714"/>
              <a:gd name="connsiteX548" fmla="*/ 4943534 w 7586906"/>
              <a:gd name="connsiteY548" fmla="*/ 289563 h 6325714"/>
              <a:gd name="connsiteX549" fmla="*/ 5146612 w 7586906"/>
              <a:gd name="connsiteY549" fmla="*/ 191622 h 6325714"/>
              <a:gd name="connsiteX550" fmla="*/ 5104139 w 7586906"/>
              <a:gd name="connsiteY550" fmla="*/ 208707 h 6325714"/>
              <a:gd name="connsiteX551" fmla="*/ 5265856 w 7586906"/>
              <a:gd name="connsiteY551" fmla="*/ 130429 h 6325714"/>
              <a:gd name="connsiteX552" fmla="*/ 5285198 w 7586906"/>
              <a:gd name="connsiteY552" fmla="*/ 135556 h 6325714"/>
              <a:gd name="connsiteX553" fmla="*/ 5300080 w 7586906"/>
              <a:gd name="connsiteY553" fmla="*/ 128529 h 6325714"/>
              <a:gd name="connsiteX554" fmla="*/ 5375230 w 7586906"/>
              <a:gd name="connsiteY554" fmla="*/ 107762 h 6325714"/>
              <a:gd name="connsiteX555" fmla="*/ 5375474 w 7586906"/>
              <a:gd name="connsiteY555" fmla="*/ 111940 h 6325714"/>
              <a:gd name="connsiteX556" fmla="*/ 5498086 w 7586906"/>
              <a:gd name="connsiteY556" fmla="*/ 63983 h 6325714"/>
              <a:gd name="connsiteX557" fmla="*/ 5497972 w 7586906"/>
              <a:gd name="connsiteY557" fmla="*/ 64691 h 6325714"/>
              <a:gd name="connsiteX558" fmla="*/ 5497629 w 7586906"/>
              <a:gd name="connsiteY558" fmla="*/ 65634 h 6325714"/>
              <a:gd name="connsiteX559" fmla="*/ 5497874 w 7586906"/>
              <a:gd name="connsiteY559" fmla="*/ 65299 h 6325714"/>
              <a:gd name="connsiteX560" fmla="*/ 5500469 w 7586906"/>
              <a:gd name="connsiteY560" fmla="*/ 58672 h 6325714"/>
              <a:gd name="connsiteX561" fmla="*/ 5620995 w 7586906"/>
              <a:gd name="connsiteY561" fmla="*/ 29361 h 6325714"/>
              <a:gd name="connsiteX562" fmla="*/ 5654550 w 7586906"/>
              <a:gd name="connsiteY562" fmla="*/ 25912 h 6325714"/>
              <a:gd name="connsiteX563" fmla="*/ 5702469 w 7586906"/>
              <a:gd name="connsiteY563" fmla="*/ 1585 h 6325714"/>
              <a:gd name="connsiteX564" fmla="*/ 5659880 w 7586906"/>
              <a:gd name="connsiteY564" fmla="*/ 36466 h 6325714"/>
              <a:gd name="connsiteX565" fmla="*/ 5512832 w 7586906"/>
              <a:gd name="connsiteY565" fmla="*/ 109031 h 6325714"/>
              <a:gd name="connsiteX566" fmla="*/ 5513054 w 7586906"/>
              <a:gd name="connsiteY566" fmla="*/ 109547 h 6325714"/>
              <a:gd name="connsiteX567" fmla="*/ 5520162 w 7586906"/>
              <a:gd name="connsiteY567" fmla="*/ 124230 h 6325714"/>
              <a:gd name="connsiteX568" fmla="*/ 5521920 w 7586906"/>
              <a:gd name="connsiteY568" fmla="*/ 124696 h 6325714"/>
              <a:gd name="connsiteX569" fmla="*/ 5577104 w 7586906"/>
              <a:gd name="connsiteY569" fmla="*/ 104580 h 6325714"/>
              <a:gd name="connsiteX570" fmla="*/ 5648836 w 7586906"/>
              <a:gd name="connsiteY570" fmla="*/ 137304 h 6325714"/>
              <a:gd name="connsiteX571" fmla="*/ 5649183 w 7586906"/>
              <a:gd name="connsiteY571" fmla="*/ 136665 h 6325714"/>
              <a:gd name="connsiteX572" fmla="*/ 5649691 w 7586906"/>
              <a:gd name="connsiteY572" fmla="*/ 138159 h 6325714"/>
              <a:gd name="connsiteX573" fmla="*/ 5649270 w 7586906"/>
              <a:gd name="connsiteY573" fmla="*/ 136504 h 6325714"/>
              <a:gd name="connsiteX574" fmla="*/ 5649183 w 7586906"/>
              <a:gd name="connsiteY574" fmla="*/ 136665 h 6325714"/>
              <a:gd name="connsiteX575" fmla="*/ 5648602 w 7586906"/>
              <a:gd name="connsiteY575" fmla="*/ 134956 h 6325714"/>
              <a:gd name="connsiteX576" fmla="*/ 5643358 w 7586906"/>
              <a:gd name="connsiteY576" fmla="*/ 101112 h 6325714"/>
              <a:gd name="connsiteX577" fmla="*/ 5686954 w 7586906"/>
              <a:gd name="connsiteY577" fmla="*/ 50498 h 6325714"/>
              <a:gd name="connsiteX578" fmla="*/ 5687388 w 7586906"/>
              <a:gd name="connsiteY578" fmla="*/ 49699 h 6325714"/>
              <a:gd name="connsiteX579" fmla="*/ 5711230 w 7586906"/>
              <a:gd name="connsiteY579" fmla="*/ 36362 h 6325714"/>
              <a:gd name="connsiteX580" fmla="*/ 5711452 w 7586906"/>
              <a:gd name="connsiteY580" fmla="*/ 36878 h 6325714"/>
              <a:gd name="connsiteX581" fmla="*/ 5711441 w 7586906"/>
              <a:gd name="connsiteY581" fmla="*/ 35047 h 6325714"/>
              <a:gd name="connsiteX582" fmla="*/ 5711219 w 7586906"/>
              <a:gd name="connsiteY582" fmla="*/ 34530 h 6325714"/>
              <a:gd name="connsiteX583" fmla="*/ 5711208 w 7586906"/>
              <a:gd name="connsiteY583" fmla="*/ 32699 h 6325714"/>
              <a:gd name="connsiteX584" fmla="*/ 5781529 w 7586906"/>
              <a:gd name="connsiteY584" fmla="*/ 11566 h 6325714"/>
              <a:gd name="connsiteX585" fmla="*/ 5782185 w 7586906"/>
              <a:gd name="connsiteY585" fmla="*/ 11283 h 6325714"/>
              <a:gd name="connsiteX586" fmla="*/ 5782842 w 7586906"/>
              <a:gd name="connsiteY586" fmla="*/ 11000 h 6325714"/>
              <a:gd name="connsiteX587" fmla="*/ 5808241 w 7586906"/>
              <a:gd name="connsiteY587" fmla="*/ 1275 h 6325714"/>
              <a:gd name="connsiteX588" fmla="*/ 5807083 w 7586906"/>
              <a:gd name="connsiteY588" fmla="*/ 168 h 63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</a:cxnLst>
            <a:rect l="l" t="t" r="r" b="b"/>
            <a:pathLst>
              <a:path w="7586906" h="6325714">
                <a:moveTo>
                  <a:pt x="7320413" y="3760437"/>
                </a:moveTo>
                <a:cubicBezTo>
                  <a:pt x="7319545" y="3762035"/>
                  <a:pt x="7318465" y="3764949"/>
                  <a:pt x="7318253" y="3766264"/>
                </a:cubicBezTo>
                <a:cubicBezTo>
                  <a:pt x="7318475" y="3766779"/>
                  <a:pt x="7321325" y="3766164"/>
                  <a:pt x="7321102" y="3765647"/>
                </a:cubicBezTo>
                <a:cubicBezTo>
                  <a:pt x="7320657" y="3764615"/>
                  <a:pt x="7319545" y="3762035"/>
                  <a:pt x="7320413" y="3760437"/>
                </a:cubicBezTo>
                <a:close/>
                <a:moveTo>
                  <a:pt x="7445403" y="3428271"/>
                </a:moveTo>
                <a:cubicBezTo>
                  <a:pt x="7443737" y="3429601"/>
                  <a:pt x="7438767" y="3433426"/>
                  <a:pt x="7438767" y="3433426"/>
                </a:cubicBezTo>
                <a:lnTo>
                  <a:pt x="7438872" y="3433083"/>
                </a:lnTo>
                <a:lnTo>
                  <a:pt x="7444388" y="3428938"/>
                </a:lnTo>
                <a:cubicBezTo>
                  <a:pt x="7446242" y="3427565"/>
                  <a:pt x="7446236" y="3427606"/>
                  <a:pt x="7445403" y="3428271"/>
                </a:cubicBezTo>
                <a:close/>
                <a:moveTo>
                  <a:pt x="7083083" y="3403159"/>
                </a:moveTo>
                <a:cubicBezTo>
                  <a:pt x="7082426" y="3403442"/>
                  <a:pt x="7079132" y="3403026"/>
                  <a:pt x="7078476" y="3403309"/>
                </a:cubicBezTo>
                <a:cubicBezTo>
                  <a:pt x="7078476" y="3403309"/>
                  <a:pt x="7080901" y="3405323"/>
                  <a:pt x="7080901" y="3405323"/>
                </a:cubicBezTo>
                <a:cubicBezTo>
                  <a:pt x="7080901" y="3405323"/>
                  <a:pt x="7083305" y="3403675"/>
                  <a:pt x="7083083" y="3403159"/>
                </a:cubicBezTo>
                <a:close/>
                <a:moveTo>
                  <a:pt x="7272181" y="3052385"/>
                </a:moveTo>
                <a:lnTo>
                  <a:pt x="7270689" y="3053029"/>
                </a:lnTo>
                <a:lnTo>
                  <a:pt x="7270689" y="3053029"/>
                </a:lnTo>
                <a:close/>
                <a:moveTo>
                  <a:pt x="6580020" y="1466528"/>
                </a:moveTo>
                <a:cubicBezTo>
                  <a:pt x="6579585" y="1467327"/>
                  <a:pt x="6578928" y="1467611"/>
                  <a:pt x="6578494" y="1468410"/>
                </a:cubicBezTo>
                <a:lnTo>
                  <a:pt x="6579022" y="1467611"/>
                </a:lnTo>
                <a:close/>
                <a:moveTo>
                  <a:pt x="5998520" y="1134603"/>
                </a:moveTo>
                <a:cubicBezTo>
                  <a:pt x="5998319" y="1137749"/>
                  <a:pt x="5998775" y="1140613"/>
                  <a:pt x="6001602" y="1136334"/>
                </a:cubicBezTo>
                <a:cubicBezTo>
                  <a:pt x="6000501" y="1135585"/>
                  <a:pt x="5999622" y="1135352"/>
                  <a:pt x="5998520" y="1134603"/>
                </a:cubicBezTo>
                <a:close/>
                <a:moveTo>
                  <a:pt x="5277369" y="373923"/>
                </a:moveTo>
                <a:cubicBezTo>
                  <a:pt x="5276712" y="374206"/>
                  <a:pt x="5274086" y="375338"/>
                  <a:pt x="5273651" y="376137"/>
                </a:cubicBezTo>
                <a:cubicBezTo>
                  <a:pt x="5272994" y="376420"/>
                  <a:pt x="5272783" y="377735"/>
                  <a:pt x="5273439" y="377452"/>
                </a:cubicBezTo>
                <a:cubicBezTo>
                  <a:pt x="5274096" y="377169"/>
                  <a:pt x="5275198" y="377917"/>
                  <a:pt x="5275854" y="377634"/>
                </a:cubicBezTo>
                <a:cubicBezTo>
                  <a:pt x="5275632" y="377119"/>
                  <a:pt x="5276935" y="374722"/>
                  <a:pt x="5277369" y="373923"/>
                </a:cubicBezTo>
                <a:close/>
                <a:moveTo>
                  <a:pt x="5498520" y="63185"/>
                </a:moveTo>
                <a:cubicBezTo>
                  <a:pt x="5498096" y="65815"/>
                  <a:pt x="5497440" y="66098"/>
                  <a:pt x="5497874" y="65299"/>
                </a:cubicBezTo>
                <a:lnTo>
                  <a:pt x="5497972" y="64691"/>
                </a:lnTo>
                <a:close/>
                <a:moveTo>
                  <a:pt x="5820454" y="49252"/>
                </a:moveTo>
                <a:cubicBezTo>
                  <a:pt x="5819824" y="49370"/>
                  <a:pt x="5818179" y="49620"/>
                  <a:pt x="5818179" y="49620"/>
                </a:cubicBezTo>
                <a:lnTo>
                  <a:pt x="5820189" y="49281"/>
                </a:lnTo>
                <a:close/>
                <a:moveTo>
                  <a:pt x="5807083" y="168"/>
                </a:moveTo>
                <a:cubicBezTo>
                  <a:pt x="5806862" y="-119"/>
                  <a:pt x="5807357" y="127"/>
                  <a:pt x="5810223" y="2257"/>
                </a:cubicBezTo>
                <a:cubicBezTo>
                  <a:pt x="5815953" y="6519"/>
                  <a:pt x="5850039" y="18752"/>
                  <a:pt x="5857115" y="27941"/>
                </a:cubicBezTo>
                <a:cubicBezTo>
                  <a:pt x="5850791" y="34950"/>
                  <a:pt x="5846605" y="41498"/>
                  <a:pt x="5841226" y="45729"/>
                </a:cubicBezTo>
                <a:lnTo>
                  <a:pt x="5820189" y="49281"/>
                </a:lnTo>
                <a:lnTo>
                  <a:pt x="5816643" y="49671"/>
                </a:lnTo>
                <a:cubicBezTo>
                  <a:pt x="5806337" y="51053"/>
                  <a:pt x="5772358" y="57133"/>
                  <a:pt x="5766099" y="75130"/>
                </a:cubicBezTo>
                <a:cubicBezTo>
                  <a:pt x="5766099" y="75130"/>
                  <a:pt x="5767613" y="71417"/>
                  <a:pt x="5765007" y="76212"/>
                </a:cubicBezTo>
                <a:cubicBezTo>
                  <a:pt x="5761312" y="82089"/>
                  <a:pt x="5741642" y="96075"/>
                  <a:pt x="5729366" y="98307"/>
                </a:cubicBezTo>
                <a:cubicBezTo>
                  <a:pt x="5730912" y="100088"/>
                  <a:pt x="5732692" y="104217"/>
                  <a:pt x="5733804" y="106797"/>
                </a:cubicBezTo>
                <a:cubicBezTo>
                  <a:pt x="5728012" y="129489"/>
                  <a:pt x="5704306" y="128692"/>
                  <a:pt x="5688821" y="145158"/>
                </a:cubicBezTo>
                <a:cubicBezTo>
                  <a:pt x="5689923" y="145907"/>
                  <a:pt x="5714190" y="167880"/>
                  <a:pt x="5719687" y="169794"/>
                </a:cubicBezTo>
                <a:cubicBezTo>
                  <a:pt x="5719687" y="169794"/>
                  <a:pt x="5713555" y="171826"/>
                  <a:pt x="5721880" y="169461"/>
                </a:cubicBezTo>
                <a:cubicBezTo>
                  <a:pt x="5733277" y="166996"/>
                  <a:pt x="5764852" y="162565"/>
                  <a:pt x="5781990" y="166193"/>
                </a:cubicBezTo>
                <a:cubicBezTo>
                  <a:pt x="5781990" y="166193"/>
                  <a:pt x="5781111" y="165960"/>
                  <a:pt x="5782869" y="166426"/>
                </a:cubicBezTo>
                <a:cubicBezTo>
                  <a:pt x="5783971" y="167174"/>
                  <a:pt x="5788822" y="171203"/>
                  <a:pt x="5786428" y="174683"/>
                </a:cubicBezTo>
                <a:cubicBezTo>
                  <a:pt x="5785772" y="174966"/>
                  <a:pt x="5785772" y="174966"/>
                  <a:pt x="5785994" y="175482"/>
                </a:cubicBezTo>
                <a:cubicBezTo>
                  <a:pt x="5785571" y="178113"/>
                  <a:pt x="5790655" y="184488"/>
                  <a:pt x="5793737" y="186220"/>
                </a:cubicBezTo>
                <a:cubicBezTo>
                  <a:pt x="5777554" y="195643"/>
                  <a:pt x="5765298" y="201538"/>
                  <a:pt x="5760787" y="218169"/>
                </a:cubicBezTo>
                <a:cubicBezTo>
                  <a:pt x="5728758" y="257678"/>
                  <a:pt x="5663128" y="255370"/>
                  <a:pt x="5643419" y="299972"/>
                </a:cubicBezTo>
                <a:cubicBezTo>
                  <a:pt x="5645367" y="295460"/>
                  <a:pt x="5642985" y="300771"/>
                  <a:pt x="5642985" y="300771"/>
                </a:cubicBezTo>
                <a:cubicBezTo>
                  <a:pt x="5642985" y="300771"/>
                  <a:pt x="5643419" y="299972"/>
                  <a:pt x="5643419" y="299972"/>
                </a:cubicBezTo>
                <a:cubicBezTo>
                  <a:pt x="5643207" y="301287"/>
                  <a:pt x="5642772" y="302087"/>
                  <a:pt x="5641904" y="303685"/>
                </a:cubicBezTo>
                <a:cubicBezTo>
                  <a:pt x="5636270" y="315905"/>
                  <a:pt x="5595120" y="334254"/>
                  <a:pt x="5572463" y="325050"/>
                </a:cubicBezTo>
                <a:cubicBezTo>
                  <a:pt x="5558895" y="331511"/>
                  <a:pt x="5546195" y="336373"/>
                  <a:pt x="5533061" y="342035"/>
                </a:cubicBezTo>
                <a:cubicBezTo>
                  <a:pt x="5533061" y="342035"/>
                  <a:pt x="5533284" y="342551"/>
                  <a:pt x="5533284" y="342551"/>
                </a:cubicBezTo>
                <a:cubicBezTo>
                  <a:pt x="5532649" y="346497"/>
                  <a:pt x="5529842" y="354437"/>
                  <a:pt x="5527458" y="359749"/>
                </a:cubicBezTo>
                <a:cubicBezTo>
                  <a:pt x="5527024" y="360548"/>
                  <a:pt x="5526590" y="361347"/>
                  <a:pt x="5526813" y="361863"/>
                </a:cubicBezTo>
                <a:cubicBezTo>
                  <a:pt x="5556428" y="360113"/>
                  <a:pt x="5585387" y="358644"/>
                  <a:pt x="5615002" y="356894"/>
                </a:cubicBezTo>
                <a:cubicBezTo>
                  <a:pt x="5619610" y="356744"/>
                  <a:pt x="5623995" y="356077"/>
                  <a:pt x="5628825" y="356443"/>
                </a:cubicBezTo>
                <a:cubicBezTo>
                  <a:pt x="5640021" y="357125"/>
                  <a:pt x="5652530" y="357241"/>
                  <a:pt x="5663949" y="358438"/>
                </a:cubicBezTo>
                <a:cubicBezTo>
                  <a:pt x="5701370" y="340471"/>
                  <a:pt x="5718497" y="342267"/>
                  <a:pt x="5730531" y="373797"/>
                </a:cubicBezTo>
                <a:cubicBezTo>
                  <a:pt x="5732724" y="373464"/>
                  <a:pt x="5730531" y="373797"/>
                  <a:pt x="5728996" y="373847"/>
                </a:cubicBezTo>
                <a:cubicBezTo>
                  <a:pt x="5726803" y="374182"/>
                  <a:pt x="5725267" y="374232"/>
                  <a:pt x="5730531" y="373797"/>
                </a:cubicBezTo>
                <a:cubicBezTo>
                  <a:pt x="5731410" y="374030"/>
                  <a:pt x="5732724" y="373464"/>
                  <a:pt x="5734259" y="373414"/>
                </a:cubicBezTo>
                <a:cubicBezTo>
                  <a:pt x="5757944" y="370549"/>
                  <a:pt x="5798703" y="398264"/>
                  <a:pt x="5831549" y="385942"/>
                </a:cubicBezTo>
                <a:cubicBezTo>
                  <a:pt x="5822366" y="391736"/>
                  <a:pt x="5810990" y="397864"/>
                  <a:pt x="5801150" y="403941"/>
                </a:cubicBezTo>
                <a:cubicBezTo>
                  <a:pt x="5834472" y="398144"/>
                  <a:pt x="5867128" y="390800"/>
                  <a:pt x="5900673" y="385519"/>
                </a:cubicBezTo>
                <a:cubicBezTo>
                  <a:pt x="5900037" y="389465"/>
                  <a:pt x="5900906" y="387866"/>
                  <a:pt x="5900895" y="386035"/>
                </a:cubicBezTo>
                <a:cubicBezTo>
                  <a:pt x="5900673" y="385519"/>
                  <a:pt x="5900673" y="385519"/>
                  <a:pt x="5900673" y="385519"/>
                </a:cubicBezTo>
                <a:cubicBezTo>
                  <a:pt x="5901107" y="384720"/>
                  <a:pt x="5901541" y="383920"/>
                  <a:pt x="5901753" y="382606"/>
                </a:cubicBezTo>
                <a:cubicBezTo>
                  <a:pt x="5906243" y="362311"/>
                  <a:pt x="5949904" y="360626"/>
                  <a:pt x="5962753" y="381401"/>
                </a:cubicBezTo>
                <a:cubicBezTo>
                  <a:pt x="5978091" y="377238"/>
                  <a:pt x="5985727" y="369662"/>
                  <a:pt x="5984955" y="387743"/>
                </a:cubicBezTo>
                <a:cubicBezTo>
                  <a:pt x="6033688" y="390602"/>
                  <a:pt x="6076745" y="360415"/>
                  <a:pt x="6125056" y="365904"/>
                </a:cubicBezTo>
                <a:cubicBezTo>
                  <a:pt x="6105387" y="379891"/>
                  <a:pt x="6086819" y="394625"/>
                  <a:pt x="6067595" y="409643"/>
                </a:cubicBezTo>
                <a:cubicBezTo>
                  <a:pt x="6036837" y="441261"/>
                  <a:pt x="5999648" y="461575"/>
                  <a:pt x="5960501" y="484570"/>
                </a:cubicBezTo>
                <a:cubicBezTo>
                  <a:pt x="5940748" y="521846"/>
                  <a:pt x="5897765" y="526911"/>
                  <a:pt x="5907893" y="570278"/>
                </a:cubicBezTo>
                <a:cubicBezTo>
                  <a:pt x="5910552" y="574639"/>
                  <a:pt x="5913645" y="578202"/>
                  <a:pt x="5916304" y="582563"/>
                </a:cubicBezTo>
                <a:cubicBezTo>
                  <a:pt x="5934757" y="623566"/>
                  <a:pt x="5952497" y="579813"/>
                  <a:pt x="5983755" y="596325"/>
                </a:cubicBezTo>
                <a:cubicBezTo>
                  <a:pt x="5981044" y="620748"/>
                  <a:pt x="5962647" y="626843"/>
                  <a:pt x="5947649" y="651666"/>
                </a:cubicBezTo>
                <a:cubicBezTo>
                  <a:pt x="5928521" y="683166"/>
                  <a:pt x="5902982" y="669084"/>
                  <a:pt x="5893851" y="646094"/>
                </a:cubicBezTo>
                <a:cubicBezTo>
                  <a:pt x="5886054" y="626200"/>
                  <a:pt x="5863991" y="605725"/>
                  <a:pt x="5842649" y="633896"/>
                </a:cubicBezTo>
                <a:cubicBezTo>
                  <a:pt x="5842215" y="634695"/>
                  <a:pt x="5841345" y="636294"/>
                  <a:pt x="5840477" y="637892"/>
                </a:cubicBezTo>
                <a:cubicBezTo>
                  <a:pt x="5830924" y="655472"/>
                  <a:pt x="5757977" y="677738"/>
                  <a:pt x="5733309" y="699998"/>
                </a:cubicBezTo>
                <a:cubicBezTo>
                  <a:pt x="5758305" y="696567"/>
                  <a:pt x="5784161" y="689705"/>
                  <a:pt x="5809370" y="684958"/>
                </a:cubicBezTo>
                <a:cubicBezTo>
                  <a:pt x="5787594" y="713927"/>
                  <a:pt x="5747683" y="718892"/>
                  <a:pt x="5730747" y="750059"/>
                </a:cubicBezTo>
                <a:cubicBezTo>
                  <a:pt x="5784746" y="752485"/>
                  <a:pt x="5822040" y="712543"/>
                  <a:pt x="5874714" y="713704"/>
                </a:cubicBezTo>
                <a:cubicBezTo>
                  <a:pt x="5875583" y="712105"/>
                  <a:pt x="5876674" y="711023"/>
                  <a:pt x="5877542" y="709425"/>
                </a:cubicBezTo>
                <a:cubicBezTo>
                  <a:pt x="5910251" y="711236"/>
                  <a:pt x="5934071" y="694236"/>
                  <a:pt x="5966504" y="686376"/>
                </a:cubicBezTo>
                <a:cubicBezTo>
                  <a:pt x="5967384" y="686609"/>
                  <a:pt x="5970688" y="688856"/>
                  <a:pt x="5970699" y="690687"/>
                </a:cubicBezTo>
                <a:cubicBezTo>
                  <a:pt x="5970710" y="692519"/>
                  <a:pt x="5968093" y="695482"/>
                  <a:pt x="5970296" y="696980"/>
                </a:cubicBezTo>
                <a:cubicBezTo>
                  <a:pt x="5970296" y="696980"/>
                  <a:pt x="5969417" y="696747"/>
                  <a:pt x="5971175" y="697213"/>
                </a:cubicBezTo>
                <a:cubicBezTo>
                  <a:pt x="5972934" y="697679"/>
                  <a:pt x="5978887" y="702457"/>
                  <a:pt x="5980656" y="704754"/>
                </a:cubicBezTo>
                <a:cubicBezTo>
                  <a:pt x="5984374" y="702539"/>
                  <a:pt x="5988536" y="701357"/>
                  <a:pt x="5992476" y="699659"/>
                </a:cubicBezTo>
                <a:cubicBezTo>
                  <a:pt x="6007803" y="693664"/>
                  <a:pt x="6024167" y="677430"/>
                  <a:pt x="6037174" y="687734"/>
                </a:cubicBezTo>
                <a:cubicBezTo>
                  <a:pt x="6050182" y="698039"/>
                  <a:pt x="6029390" y="707613"/>
                  <a:pt x="6021108" y="717302"/>
                </a:cubicBezTo>
                <a:cubicBezTo>
                  <a:pt x="6021108" y="717302"/>
                  <a:pt x="6020663" y="716270"/>
                  <a:pt x="6021330" y="717818"/>
                </a:cubicBezTo>
                <a:cubicBezTo>
                  <a:pt x="6021998" y="719366"/>
                  <a:pt x="6025324" y="725277"/>
                  <a:pt x="6027750" y="727291"/>
                </a:cubicBezTo>
                <a:cubicBezTo>
                  <a:pt x="6050119" y="724991"/>
                  <a:pt x="6065425" y="715335"/>
                  <a:pt x="6087838" y="720360"/>
                </a:cubicBezTo>
                <a:cubicBezTo>
                  <a:pt x="6085741" y="737175"/>
                  <a:pt x="6068657" y="742703"/>
                  <a:pt x="6059962" y="756855"/>
                </a:cubicBezTo>
                <a:cubicBezTo>
                  <a:pt x="6067185" y="753741"/>
                  <a:pt x="6080530" y="746764"/>
                  <a:pt x="6086685" y="748395"/>
                </a:cubicBezTo>
                <a:cubicBezTo>
                  <a:pt x="6104045" y="752539"/>
                  <a:pt x="6088274" y="757501"/>
                  <a:pt x="6085023" y="764411"/>
                </a:cubicBezTo>
                <a:cubicBezTo>
                  <a:pt x="6077651" y="779827"/>
                  <a:pt x="6071582" y="792847"/>
                  <a:pt x="6063988" y="807747"/>
                </a:cubicBezTo>
                <a:cubicBezTo>
                  <a:pt x="6109989" y="793426"/>
                  <a:pt x="6121491" y="771333"/>
                  <a:pt x="6135980" y="734489"/>
                </a:cubicBezTo>
                <a:cubicBezTo>
                  <a:pt x="6145238" y="741514"/>
                  <a:pt x="6156932" y="752384"/>
                  <a:pt x="6152611" y="764039"/>
                </a:cubicBezTo>
                <a:cubicBezTo>
                  <a:pt x="6144837" y="785748"/>
                  <a:pt x="6180543" y="812582"/>
                  <a:pt x="6193244" y="807719"/>
                </a:cubicBezTo>
                <a:cubicBezTo>
                  <a:pt x="6245791" y="786904"/>
                  <a:pt x="6265418" y="803533"/>
                  <a:pt x="6313210" y="795172"/>
                </a:cubicBezTo>
                <a:cubicBezTo>
                  <a:pt x="6315138" y="824938"/>
                  <a:pt x="6274560" y="828355"/>
                  <a:pt x="6286795" y="856738"/>
                </a:cubicBezTo>
                <a:cubicBezTo>
                  <a:pt x="6253049" y="855680"/>
                  <a:pt x="6212540" y="859258"/>
                  <a:pt x="6185431" y="879951"/>
                </a:cubicBezTo>
                <a:lnTo>
                  <a:pt x="6163755" y="906543"/>
                </a:lnTo>
                <a:lnTo>
                  <a:pt x="6163585" y="905566"/>
                </a:lnTo>
                <a:cubicBezTo>
                  <a:pt x="6163532" y="905895"/>
                  <a:pt x="6163537" y="906811"/>
                  <a:pt x="6163537" y="906811"/>
                </a:cubicBezTo>
                <a:lnTo>
                  <a:pt x="6163755" y="906543"/>
                </a:lnTo>
                <a:lnTo>
                  <a:pt x="6163982" y="907843"/>
                </a:lnTo>
                <a:cubicBezTo>
                  <a:pt x="6164893" y="913569"/>
                  <a:pt x="6159947" y="931001"/>
                  <a:pt x="6177646" y="917863"/>
                </a:cubicBezTo>
                <a:cubicBezTo>
                  <a:pt x="6204083" y="897900"/>
                  <a:pt x="6224070" y="900912"/>
                  <a:pt x="6242830" y="919139"/>
                </a:cubicBezTo>
                <a:cubicBezTo>
                  <a:pt x="6228192" y="930345"/>
                  <a:pt x="6220820" y="945762"/>
                  <a:pt x="6209488" y="959214"/>
                </a:cubicBezTo>
                <a:cubicBezTo>
                  <a:pt x="6252873" y="947856"/>
                  <a:pt x="6280749" y="911361"/>
                  <a:pt x="6325733" y="910941"/>
                </a:cubicBezTo>
                <a:cubicBezTo>
                  <a:pt x="6325956" y="911457"/>
                  <a:pt x="6326178" y="911973"/>
                  <a:pt x="6326623" y="913005"/>
                </a:cubicBezTo>
                <a:cubicBezTo>
                  <a:pt x="6330627" y="922294"/>
                  <a:pt x="6324612" y="944471"/>
                  <a:pt x="6302719" y="953296"/>
                </a:cubicBezTo>
                <a:cubicBezTo>
                  <a:pt x="6264419" y="971030"/>
                  <a:pt x="6254982" y="1008755"/>
                  <a:pt x="6209076" y="1001616"/>
                </a:cubicBezTo>
                <a:cubicBezTo>
                  <a:pt x="6195285" y="1007561"/>
                  <a:pt x="6181918" y="1010875"/>
                  <a:pt x="6169684" y="1020432"/>
                </a:cubicBezTo>
                <a:cubicBezTo>
                  <a:pt x="6169907" y="1020948"/>
                  <a:pt x="6169907" y="1020948"/>
                  <a:pt x="6169250" y="1021231"/>
                </a:cubicBezTo>
                <a:cubicBezTo>
                  <a:pt x="6165977" y="1024478"/>
                  <a:pt x="6151339" y="1035684"/>
                  <a:pt x="6145440" y="1040063"/>
                </a:cubicBezTo>
                <a:cubicBezTo>
                  <a:pt x="6138101" y="1060973"/>
                  <a:pt x="6127879" y="1077006"/>
                  <a:pt x="6106453" y="1090526"/>
                </a:cubicBezTo>
                <a:cubicBezTo>
                  <a:pt x="6112882" y="1101829"/>
                  <a:pt x="6118878" y="1113932"/>
                  <a:pt x="6125530" y="1125752"/>
                </a:cubicBezTo>
                <a:cubicBezTo>
                  <a:pt x="6125753" y="1126268"/>
                  <a:pt x="6125753" y="1126268"/>
                  <a:pt x="6125753" y="1126268"/>
                </a:cubicBezTo>
                <a:cubicBezTo>
                  <a:pt x="6125541" y="1127583"/>
                  <a:pt x="6127321" y="1131712"/>
                  <a:pt x="6128210" y="1133776"/>
                </a:cubicBezTo>
                <a:cubicBezTo>
                  <a:pt x="6143071" y="1123086"/>
                  <a:pt x="6153546" y="1113063"/>
                  <a:pt x="6170609" y="1103872"/>
                </a:cubicBezTo>
                <a:cubicBezTo>
                  <a:pt x="6180015" y="1098593"/>
                  <a:pt x="6190554" y="1099558"/>
                  <a:pt x="6194992" y="1108048"/>
                </a:cubicBezTo>
                <a:cubicBezTo>
                  <a:pt x="6197428" y="1111894"/>
                  <a:pt x="6194199" y="1122466"/>
                  <a:pt x="6191138" y="1124397"/>
                </a:cubicBezTo>
                <a:cubicBezTo>
                  <a:pt x="6133613" y="1157149"/>
                  <a:pt x="6178195" y="1163022"/>
                  <a:pt x="6193078" y="1193936"/>
                </a:cubicBezTo>
                <a:cubicBezTo>
                  <a:pt x="6194858" y="1198064"/>
                  <a:pt x="6196415" y="1201677"/>
                  <a:pt x="6196659" y="1205856"/>
                </a:cubicBezTo>
                <a:cubicBezTo>
                  <a:pt x="6202135" y="1204107"/>
                  <a:pt x="6207389" y="1201842"/>
                  <a:pt x="6212643" y="1199578"/>
                </a:cubicBezTo>
                <a:cubicBezTo>
                  <a:pt x="6174481" y="1241118"/>
                  <a:pt x="6193049" y="1264323"/>
                  <a:pt x="6220664" y="1295869"/>
                </a:cubicBezTo>
                <a:cubicBezTo>
                  <a:pt x="6223345" y="1303893"/>
                  <a:pt x="6226459" y="1311118"/>
                  <a:pt x="6229796" y="1318859"/>
                </a:cubicBezTo>
                <a:cubicBezTo>
                  <a:pt x="6271878" y="1309898"/>
                  <a:pt x="6247196" y="1254445"/>
                  <a:pt x="6299840" y="1288054"/>
                </a:cubicBezTo>
                <a:cubicBezTo>
                  <a:pt x="6302753" y="1298425"/>
                  <a:pt x="6303018" y="1306266"/>
                  <a:pt x="6294959" y="1316472"/>
                </a:cubicBezTo>
                <a:cubicBezTo>
                  <a:pt x="6299630" y="1327309"/>
                  <a:pt x="6304524" y="1338663"/>
                  <a:pt x="6309418" y="1350017"/>
                </a:cubicBezTo>
                <a:cubicBezTo>
                  <a:pt x="6327848" y="1349415"/>
                  <a:pt x="6346935" y="1348532"/>
                  <a:pt x="6365366" y="1347931"/>
                </a:cubicBezTo>
                <a:cubicBezTo>
                  <a:pt x="6368437" y="1347831"/>
                  <a:pt x="6371721" y="1346415"/>
                  <a:pt x="6374581" y="1347631"/>
                </a:cubicBezTo>
                <a:cubicBezTo>
                  <a:pt x="6385141" y="1352257"/>
                  <a:pt x="6394791" y="1351157"/>
                  <a:pt x="6407490" y="1346295"/>
                </a:cubicBezTo>
                <a:cubicBezTo>
                  <a:pt x="6435803" y="1346942"/>
                  <a:pt x="6456236" y="1350986"/>
                  <a:pt x="6469518" y="1370963"/>
                </a:cubicBezTo>
                <a:cubicBezTo>
                  <a:pt x="6480758" y="1378968"/>
                  <a:pt x="6491963" y="1381481"/>
                  <a:pt x="6507757" y="1380181"/>
                </a:cubicBezTo>
                <a:cubicBezTo>
                  <a:pt x="6486064" y="1385861"/>
                  <a:pt x="6464583" y="1390225"/>
                  <a:pt x="6442001" y="1393839"/>
                </a:cubicBezTo>
                <a:cubicBezTo>
                  <a:pt x="6420732" y="1396887"/>
                  <a:pt x="6403012" y="1406361"/>
                  <a:pt x="6393458" y="1423942"/>
                </a:cubicBezTo>
                <a:cubicBezTo>
                  <a:pt x="6377603" y="1452195"/>
                  <a:pt x="6365011" y="1475371"/>
                  <a:pt x="6325268" y="1471696"/>
                </a:cubicBezTo>
                <a:cubicBezTo>
                  <a:pt x="6314730" y="1470731"/>
                  <a:pt x="6298768" y="1480671"/>
                  <a:pt x="6296872" y="1494339"/>
                </a:cubicBezTo>
                <a:cubicBezTo>
                  <a:pt x="6300674" y="1506774"/>
                  <a:pt x="6327048" y="1475824"/>
                  <a:pt x="6323512" y="1509170"/>
                </a:cubicBezTo>
                <a:cubicBezTo>
                  <a:pt x="6343181" y="1495184"/>
                  <a:pt x="6359811" y="1524732"/>
                  <a:pt x="6368040" y="1505886"/>
                </a:cubicBezTo>
                <a:cubicBezTo>
                  <a:pt x="6382117" y="1473504"/>
                  <a:pt x="6417536" y="1450894"/>
                  <a:pt x="6446473" y="1445763"/>
                </a:cubicBezTo>
                <a:cubicBezTo>
                  <a:pt x="6499306" y="1436452"/>
                  <a:pt x="6544629" y="1418752"/>
                  <a:pt x="6589285" y="1399503"/>
                </a:cubicBezTo>
                <a:cubicBezTo>
                  <a:pt x="6596329" y="1403197"/>
                  <a:pt x="6602716" y="1407176"/>
                  <a:pt x="6609114" y="1412986"/>
                </a:cubicBezTo>
                <a:cubicBezTo>
                  <a:pt x="6662107" y="1431144"/>
                  <a:pt x="6715947" y="1444041"/>
                  <a:pt x="6758486" y="1475885"/>
                </a:cubicBezTo>
                <a:cubicBezTo>
                  <a:pt x="6735057" y="1484760"/>
                  <a:pt x="6714836" y="1479401"/>
                  <a:pt x="6691576" y="1479636"/>
                </a:cubicBezTo>
                <a:cubicBezTo>
                  <a:pt x="6649663" y="1479957"/>
                  <a:pt x="6625808" y="1453521"/>
                  <a:pt x="6581322" y="1464131"/>
                </a:cubicBezTo>
                <a:lnTo>
                  <a:pt x="6579022" y="1467611"/>
                </a:lnTo>
                <a:lnTo>
                  <a:pt x="6565163" y="1482646"/>
                </a:lnTo>
                <a:cubicBezTo>
                  <a:pt x="6558960" y="1486774"/>
                  <a:pt x="6551628" y="1490087"/>
                  <a:pt x="6543531" y="1493883"/>
                </a:cubicBezTo>
                <a:cubicBezTo>
                  <a:pt x="6541529" y="1489239"/>
                  <a:pt x="6539527" y="1484595"/>
                  <a:pt x="6538404" y="1480183"/>
                </a:cubicBezTo>
                <a:cubicBezTo>
                  <a:pt x="6533383" y="1484795"/>
                  <a:pt x="6540882" y="1491353"/>
                  <a:pt x="6543531" y="1493883"/>
                </a:cubicBezTo>
                <a:cubicBezTo>
                  <a:pt x="6521245" y="1510834"/>
                  <a:pt x="6493399" y="1514881"/>
                  <a:pt x="6477289" y="1537125"/>
                </a:cubicBezTo>
                <a:cubicBezTo>
                  <a:pt x="6501037" y="1545247"/>
                  <a:pt x="6527940" y="1529978"/>
                  <a:pt x="6545861" y="1517357"/>
                </a:cubicBezTo>
                <a:cubicBezTo>
                  <a:pt x="6587604" y="1487737"/>
                  <a:pt x="6592996" y="1509278"/>
                  <a:pt x="6624032" y="1525275"/>
                </a:cubicBezTo>
                <a:cubicBezTo>
                  <a:pt x="6623375" y="1525558"/>
                  <a:pt x="6622718" y="1525841"/>
                  <a:pt x="6622284" y="1526640"/>
                </a:cubicBezTo>
                <a:cubicBezTo>
                  <a:pt x="6615082" y="1533416"/>
                  <a:pt x="6590413" y="1555677"/>
                  <a:pt x="6573530" y="1558059"/>
                </a:cubicBezTo>
                <a:cubicBezTo>
                  <a:pt x="6557463" y="1587628"/>
                  <a:pt x="6576084" y="1582048"/>
                  <a:pt x="6601992" y="1584344"/>
                </a:cubicBezTo>
                <a:cubicBezTo>
                  <a:pt x="6610942" y="1576202"/>
                  <a:pt x="6631131" y="1576067"/>
                  <a:pt x="6629870" y="1585790"/>
                </a:cubicBezTo>
                <a:cubicBezTo>
                  <a:pt x="6627806" y="1608098"/>
                  <a:pt x="6609567" y="1603721"/>
                  <a:pt x="6591793" y="1604039"/>
                </a:cubicBezTo>
                <a:cubicBezTo>
                  <a:pt x="6569031" y="1614463"/>
                  <a:pt x="6547148" y="1625120"/>
                  <a:pt x="6524386" y="1635543"/>
                </a:cubicBezTo>
                <a:cubicBezTo>
                  <a:pt x="6516644" y="1662747"/>
                  <a:pt x="6493362" y="1659319"/>
                  <a:pt x="6468853" y="1671108"/>
                </a:cubicBezTo>
                <a:cubicBezTo>
                  <a:pt x="6460147" y="1683429"/>
                  <a:pt x="6452097" y="1695466"/>
                  <a:pt x="6443168" y="1707270"/>
                </a:cubicBezTo>
                <a:cubicBezTo>
                  <a:pt x="6422175" y="1719991"/>
                  <a:pt x="6414740" y="1724420"/>
                  <a:pt x="6421456" y="1747228"/>
                </a:cubicBezTo>
                <a:cubicBezTo>
                  <a:pt x="6426160" y="1763559"/>
                  <a:pt x="6447546" y="1780654"/>
                  <a:pt x="6418693" y="1800434"/>
                </a:cubicBezTo>
                <a:cubicBezTo>
                  <a:pt x="6407762" y="1807594"/>
                  <a:pt x="6390910" y="1815470"/>
                  <a:pt x="6378667" y="1823196"/>
                </a:cubicBezTo>
                <a:cubicBezTo>
                  <a:pt x="6379334" y="1824744"/>
                  <a:pt x="6383317" y="1830371"/>
                  <a:pt x="6385509" y="1830038"/>
                </a:cubicBezTo>
                <a:cubicBezTo>
                  <a:pt x="6465744" y="1815647"/>
                  <a:pt x="6539687" y="1813758"/>
                  <a:pt x="6618472" y="1814068"/>
                </a:cubicBezTo>
                <a:cubicBezTo>
                  <a:pt x="6641679" y="1804676"/>
                  <a:pt x="6665109" y="1795801"/>
                  <a:pt x="6683401" y="1809334"/>
                </a:cubicBezTo>
                <a:cubicBezTo>
                  <a:pt x="6693760" y="1817108"/>
                  <a:pt x="6674727" y="1827148"/>
                  <a:pt x="6665745" y="1829796"/>
                </a:cubicBezTo>
                <a:cubicBezTo>
                  <a:pt x="6665967" y="1830312"/>
                  <a:pt x="6665967" y="1830312"/>
                  <a:pt x="6665967" y="1830312"/>
                </a:cubicBezTo>
                <a:cubicBezTo>
                  <a:pt x="6673022" y="1835838"/>
                  <a:pt x="6681602" y="1839483"/>
                  <a:pt x="6690404" y="1843645"/>
                </a:cubicBezTo>
                <a:lnTo>
                  <a:pt x="6692427" y="1842794"/>
                </a:lnTo>
                <a:lnTo>
                  <a:pt x="6721551" y="1830543"/>
                </a:lnTo>
                <a:cubicBezTo>
                  <a:pt x="6749722" y="1824424"/>
                  <a:pt x="6770901" y="1836637"/>
                  <a:pt x="6802544" y="1843651"/>
                </a:cubicBezTo>
                <a:cubicBezTo>
                  <a:pt x="6820327" y="1845164"/>
                  <a:pt x="6826301" y="1853605"/>
                  <a:pt x="6829893" y="1867355"/>
                </a:cubicBezTo>
                <a:cubicBezTo>
                  <a:pt x="6833197" y="1869603"/>
                  <a:pt x="6834966" y="1871900"/>
                  <a:pt x="6836301" y="1874996"/>
                </a:cubicBezTo>
                <a:cubicBezTo>
                  <a:pt x="6842911" y="1879491"/>
                  <a:pt x="6848641" y="1883752"/>
                  <a:pt x="6855028" y="1887730"/>
                </a:cubicBezTo>
                <a:cubicBezTo>
                  <a:pt x="6838155" y="1891944"/>
                  <a:pt x="6820848" y="1896957"/>
                  <a:pt x="6807036" y="1899238"/>
                </a:cubicBezTo>
                <a:cubicBezTo>
                  <a:pt x="6793880" y="1901238"/>
                  <a:pt x="6789994" y="1912093"/>
                  <a:pt x="6796148" y="1913723"/>
                </a:cubicBezTo>
                <a:cubicBezTo>
                  <a:pt x="6820108" y="1920530"/>
                  <a:pt x="6814039" y="1933549"/>
                  <a:pt x="6796943" y="1937246"/>
                </a:cubicBezTo>
                <a:cubicBezTo>
                  <a:pt x="6772179" y="1943025"/>
                  <a:pt x="6754279" y="1959309"/>
                  <a:pt x="6740593" y="1945626"/>
                </a:cubicBezTo>
                <a:cubicBezTo>
                  <a:pt x="6717640" y="1923087"/>
                  <a:pt x="6717819" y="1916278"/>
                  <a:pt x="6692760" y="1946662"/>
                </a:cubicBezTo>
                <a:cubicBezTo>
                  <a:pt x="6679901" y="1961996"/>
                  <a:pt x="6670370" y="1983240"/>
                  <a:pt x="6650446" y="1991216"/>
                </a:cubicBezTo>
                <a:cubicBezTo>
                  <a:pt x="6576662" y="2020574"/>
                  <a:pt x="6595157" y="2030960"/>
                  <a:pt x="6642483" y="2055844"/>
                </a:cubicBezTo>
                <a:cubicBezTo>
                  <a:pt x="6642494" y="2057676"/>
                  <a:pt x="6642070" y="2060307"/>
                  <a:pt x="6642737" y="2061855"/>
                </a:cubicBezTo>
                <a:cubicBezTo>
                  <a:pt x="6643627" y="2063918"/>
                  <a:pt x="6646921" y="2064334"/>
                  <a:pt x="6647578" y="2064051"/>
                </a:cubicBezTo>
                <a:cubicBezTo>
                  <a:pt x="6677829" y="2058355"/>
                  <a:pt x="6762787" y="2026017"/>
                  <a:pt x="6751930" y="2008055"/>
                </a:cubicBezTo>
                <a:cubicBezTo>
                  <a:pt x="6750606" y="2006789"/>
                  <a:pt x="6750383" y="2006274"/>
                  <a:pt x="6749938" y="2005241"/>
                </a:cubicBezTo>
                <a:cubicBezTo>
                  <a:pt x="6770221" y="1983647"/>
                  <a:pt x="6792273" y="1964350"/>
                  <a:pt x="6816327" y="1949697"/>
                </a:cubicBezTo>
                <a:cubicBezTo>
                  <a:pt x="6833476" y="1955157"/>
                  <a:pt x="6850328" y="1947281"/>
                  <a:pt x="6870664" y="1934843"/>
                </a:cubicBezTo>
                <a:cubicBezTo>
                  <a:pt x="6878545" y="1931446"/>
                  <a:pt x="6885768" y="1928332"/>
                  <a:pt x="6893871" y="1925451"/>
                </a:cubicBezTo>
                <a:cubicBezTo>
                  <a:pt x="6894528" y="1925168"/>
                  <a:pt x="6894751" y="1925684"/>
                  <a:pt x="6895407" y="1925401"/>
                </a:cubicBezTo>
                <a:cubicBezTo>
                  <a:pt x="6900893" y="1925484"/>
                  <a:pt x="6905501" y="1925334"/>
                  <a:pt x="6911210" y="1925932"/>
                </a:cubicBezTo>
                <a:cubicBezTo>
                  <a:pt x="6911221" y="1927763"/>
                  <a:pt x="6910798" y="1930394"/>
                  <a:pt x="6911465" y="1931942"/>
                </a:cubicBezTo>
                <a:cubicBezTo>
                  <a:pt x="6912133" y="1933490"/>
                  <a:pt x="6914992" y="1934705"/>
                  <a:pt x="6916305" y="1934139"/>
                </a:cubicBezTo>
                <a:cubicBezTo>
                  <a:pt x="6930531" y="1927395"/>
                  <a:pt x="6945412" y="1920369"/>
                  <a:pt x="6959415" y="1913109"/>
                </a:cubicBezTo>
                <a:cubicBezTo>
                  <a:pt x="6952912" y="1926928"/>
                  <a:pt x="6940477" y="1939631"/>
                  <a:pt x="6938381" y="1956446"/>
                </a:cubicBezTo>
                <a:cubicBezTo>
                  <a:pt x="6938391" y="1958276"/>
                  <a:pt x="6939938" y="1960058"/>
                  <a:pt x="6940382" y="1961090"/>
                </a:cubicBezTo>
                <a:cubicBezTo>
                  <a:pt x="6943698" y="1965169"/>
                  <a:pt x="6948105" y="1968165"/>
                  <a:pt x="6951420" y="1972244"/>
                </a:cubicBezTo>
                <a:cubicBezTo>
                  <a:pt x="6947523" y="1981267"/>
                  <a:pt x="6936211" y="1998382"/>
                  <a:pt x="6947216" y="2004042"/>
                </a:cubicBezTo>
                <a:cubicBezTo>
                  <a:pt x="6950076" y="2005256"/>
                  <a:pt x="6951167" y="2004174"/>
                  <a:pt x="6955775" y="2004024"/>
                </a:cubicBezTo>
                <a:cubicBezTo>
                  <a:pt x="6960382" y="2003874"/>
                  <a:pt x="6967384" y="2000244"/>
                  <a:pt x="6973293" y="1997697"/>
                </a:cubicBezTo>
                <a:cubicBezTo>
                  <a:pt x="6989054" y="1990903"/>
                  <a:pt x="7002644" y="1988105"/>
                  <a:pt x="7012537" y="1991183"/>
                </a:cubicBezTo>
                <a:cubicBezTo>
                  <a:pt x="6999817" y="1992383"/>
                  <a:pt x="6987106" y="1995414"/>
                  <a:pt x="6972436" y="2001126"/>
                </a:cubicBezTo>
                <a:cubicBezTo>
                  <a:pt x="6915070" y="2023406"/>
                  <a:pt x="6860532" y="2041407"/>
                  <a:pt x="6800676" y="2050686"/>
                </a:cubicBezTo>
                <a:cubicBezTo>
                  <a:pt x="6779407" y="2053734"/>
                  <a:pt x="6761687" y="2063208"/>
                  <a:pt x="6752133" y="2080789"/>
                </a:cubicBezTo>
                <a:cubicBezTo>
                  <a:pt x="6736278" y="2109042"/>
                  <a:pt x="6723685" y="2132217"/>
                  <a:pt x="6683943" y="2128543"/>
                </a:cubicBezTo>
                <a:cubicBezTo>
                  <a:pt x="6673404" y="2127578"/>
                  <a:pt x="6657443" y="2137518"/>
                  <a:pt x="6655547" y="2151186"/>
                </a:cubicBezTo>
                <a:cubicBezTo>
                  <a:pt x="6659349" y="2163622"/>
                  <a:pt x="6685723" y="2132671"/>
                  <a:pt x="6682187" y="2166017"/>
                </a:cubicBezTo>
                <a:cubicBezTo>
                  <a:pt x="6701856" y="2152031"/>
                  <a:pt x="6718486" y="2181579"/>
                  <a:pt x="6726715" y="2162733"/>
                </a:cubicBezTo>
                <a:cubicBezTo>
                  <a:pt x="6740791" y="2130352"/>
                  <a:pt x="6776211" y="2107741"/>
                  <a:pt x="6805148" y="2102610"/>
                </a:cubicBezTo>
                <a:cubicBezTo>
                  <a:pt x="6906652" y="2085170"/>
                  <a:pt x="6981186" y="2034072"/>
                  <a:pt x="7076048" y="2006643"/>
                </a:cubicBezTo>
                <a:cubicBezTo>
                  <a:pt x="7072086" y="2004679"/>
                  <a:pt x="7068782" y="2002433"/>
                  <a:pt x="7065043" y="2000984"/>
                </a:cubicBezTo>
                <a:cubicBezTo>
                  <a:pt x="7109995" y="1995070"/>
                  <a:pt x="7152618" y="2003623"/>
                  <a:pt x="7198461" y="1999773"/>
                </a:cubicBezTo>
                <a:cubicBezTo>
                  <a:pt x="7178432" y="2027378"/>
                  <a:pt x="7140355" y="2045627"/>
                  <a:pt x="7128238" y="2075329"/>
                </a:cubicBezTo>
                <a:cubicBezTo>
                  <a:pt x="7110921" y="2116450"/>
                  <a:pt x="7073277" y="2133901"/>
                  <a:pt x="7035010" y="2157128"/>
                </a:cubicBezTo>
                <a:cubicBezTo>
                  <a:pt x="7025170" y="2163206"/>
                  <a:pt x="7010733" y="2171265"/>
                  <a:pt x="7009885" y="2176526"/>
                </a:cubicBezTo>
                <a:cubicBezTo>
                  <a:pt x="6997888" y="2264312"/>
                  <a:pt x="6944962" y="2333023"/>
                  <a:pt x="6893191" y="2411639"/>
                </a:cubicBezTo>
                <a:cubicBezTo>
                  <a:pt x="6938079" y="2394737"/>
                  <a:pt x="6983540" y="2362902"/>
                  <a:pt x="7030696" y="2358486"/>
                </a:cubicBezTo>
                <a:cubicBezTo>
                  <a:pt x="7077852" y="2354070"/>
                  <a:pt x="7104227" y="2361060"/>
                  <a:pt x="7115201" y="2399166"/>
                </a:cubicBezTo>
                <a:cubicBezTo>
                  <a:pt x="7124608" y="2431828"/>
                  <a:pt x="7131134" y="2459614"/>
                  <a:pt x="7173556" y="2471314"/>
                </a:cubicBezTo>
                <a:cubicBezTo>
                  <a:pt x="7202568" y="2479003"/>
                  <a:pt x="7171958" y="2498316"/>
                  <a:pt x="7158188" y="2507924"/>
                </a:cubicBezTo>
                <a:cubicBezTo>
                  <a:pt x="7114253" y="2537877"/>
                  <a:pt x="7067819" y="2552998"/>
                  <a:pt x="7031161" y="2588994"/>
                </a:cubicBezTo>
                <a:cubicBezTo>
                  <a:pt x="7076367" y="2589090"/>
                  <a:pt x="7109594" y="2566812"/>
                  <a:pt x="7149854" y="2546397"/>
                </a:cubicBezTo>
                <a:cubicBezTo>
                  <a:pt x="7167797" y="2537439"/>
                  <a:pt x="7182891" y="2529098"/>
                  <a:pt x="7200707" y="2536105"/>
                </a:cubicBezTo>
                <a:cubicBezTo>
                  <a:pt x="7199446" y="2545828"/>
                  <a:pt x="7200813" y="2554417"/>
                  <a:pt x="7196926" y="2565273"/>
                </a:cubicBezTo>
                <a:cubicBezTo>
                  <a:pt x="7196926" y="2565273"/>
                  <a:pt x="7197148" y="2565789"/>
                  <a:pt x="7197370" y="2566304"/>
                </a:cubicBezTo>
                <a:cubicBezTo>
                  <a:pt x="7198059" y="2571515"/>
                  <a:pt x="7225314" y="2578737"/>
                  <a:pt x="7212434" y="2590410"/>
                </a:cubicBezTo>
                <a:cubicBezTo>
                  <a:pt x="7201736" y="2599916"/>
                  <a:pt x="7186092" y="2588913"/>
                  <a:pt x="7173581" y="2588798"/>
                </a:cubicBezTo>
                <a:cubicBezTo>
                  <a:pt x="7128429" y="2635799"/>
                  <a:pt x="7083278" y="2682800"/>
                  <a:pt x="7040763" y="2730501"/>
                </a:cubicBezTo>
                <a:cubicBezTo>
                  <a:pt x="7042075" y="2729935"/>
                  <a:pt x="7036388" y="2732999"/>
                  <a:pt x="7042075" y="2729935"/>
                </a:cubicBezTo>
                <a:cubicBezTo>
                  <a:pt x="7050824" y="2724940"/>
                  <a:pt x="7070271" y="2710437"/>
                  <a:pt x="7084094" y="2709987"/>
                </a:cubicBezTo>
                <a:cubicBezTo>
                  <a:pt x="7083660" y="2710786"/>
                  <a:pt x="7083226" y="2711585"/>
                  <a:pt x="7085842" y="2708621"/>
                </a:cubicBezTo>
                <a:cubicBezTo>
                  <a:pt x="7092387" y="2702128"/>
                  <a:pt x="7112989" y="2697531"/>
                  <a:pt x="7111983" y="2713264"/>
                </a:cubicBezTo>
                <a:cubicBezTo>
                  <a:pt x="7110978" y="2728996"/>
                  <a:pt x="7093236" y="2734808"/>
                  <a:pt x="7079455" y="2742584"/>
                </a:cubicBezTo>
                <a:cubicBezTo>
                  <a:pt x="7056927" y="2755355"/>
                  <a:pt x="7049132" y="2773402"/>
                  <a:pt x="7031232" y="2789685"/>
                </a:cubicBezTo>
                <a:cubicBezTo>
                  <a:pt x="7031232" y="2789685"/>
                  <a:pt x="7030797" y="2790485"/>
                  <a:pt x="7031020" y="2791001"/>
                </a:cubicBezTo>
                <a:cubicBezTo>
                  <a:pt x="7031296" y="2800673"/>
                  <a:pt x="7020896" y="2823515"/>
                  <a:pt x="7014604" y="2836018"/>
                </a:cubicBezTo>
                <a:cubicBezTo>
                  <a:pt x="7083992" y="2805497"/>
                  <a:pt x="7160297" y="2794634"/>
                  <a:pt x="7233710" y="2777065"/>
                </a:cubicBezTo>
                <a:cubicBezTo>
                  <a:pt x="7235691" y="2778047"/>
                  <a:pt x="7238784" y="2781609"/>
                  <a:pt x="7239896" y="2784189"/>
                </a:cubicBezTo>
                <a:cubicBezTo>
                  <a:pt x="7285898" y="2769868"/>
                  <a:pt x="7329684" y="2752217"/>
                  <a:pt x="7377041" y="2744655"/>
                </a:cubicBezTo>
                <a:cubicBezTo>
                  <a:pt x="7377041" y="2744655"/>
                  <a:pt x="7377699" y="2744372"/>
                  <a:pt x="7378133" y="2743572"/>
                </a:cubicBezTo>
                <a:cubicBezTo>
                  <a:pt x="7384667" y="2735248"/>
                  <a:pt x="7409919" y="2737826"/>
                  <a:pt x="7413288" y="2751061"/>
                </a:cubicBezTo>
                <a:cubicBezTo>
                  <a:pt x="7415979" y="2760916"/>
                  <a:pt x="7408119" y="2767976"/>
                  <a:pt x="7394763" y="2773121"/>
                </a:cubicBezTo>
                <a:cubicBezTo>
                  <a:pt x="7363231" y="2784877"/>
                  <a:pt x="7336116" y="2801462"/>
                  <a:pt x="7301871" y="2799699"/>
                </a:cubicBezTo>
                <a:cubicBezTo>
                  <a:pt x="7286980" y="2804895"/>
                  <a:pt x="7272087" y="2810091"/>
                  <a:pt x="7257195" y="2815286"/>
                </a:cubicBezTo>
                <a:cubicBezTo>
                  <a:pt x="7209774" y="2849802"/>
                  <a:pt x="7180881" y="2900198"/>
                  <a:pt x="7131471" y="2931900"/>
                </a:cubicBezTo>
                <a:cubicBezTo>
                  <a:pt x="7120540" y="2939059"/>
                  <a:pt x="7119026" y="2942772"/>
                  <a:pt x="7122372" y="2952345"/>
                </a:cubicBezTo>
                <a:cubicBezTo>
                  <a:pt x="7139914" y="2997105"/>
                  <a:pt x="7171064" y="3025674"/>
                  <a:pt x="7219361" y="3041687"/>
                </a:cubicBezTo>
                <a:lnTo>
                  <a:pt x="7270689" y="3053029"/>
                </a:lnTo>
                <a:lnTo>
                  <a:pt x="7263500" y="3056127"/>
                </a:lnTo>
                <a:cubicBezTo>
                  <a:pt x="7262372" y="3056614"/>
                  <a:pt x="7262741" y="3056455"/>
                  <a:pt x="7263808" y="3055995"/>
                </a:cubicBezTo>
                <a:lnTo>
                  <a:pt x="7270689" y="3053029"/>
                </a:lnTo>
                <a:lnTo>
                  <a:pt x="7273505" y="3053651"/>
                </a:lnTo>
                <a:cubicBezTo>
                  <a:pt x="7309623" y="3038082"/>
                  <a:pt x="7411581" y="2985564"/>
                  <a:pt x="7440528" y="2944325"/>
                </a:cubicBezTo>
                <a:cubicBezTo>
                  <a:pt x="7438796" y="2957923"/>
                  <a:pt x="7423279" y="2978151"/>
                  <a:pt x="7421594" y="2994396"/>
                </a:cubicBezTo>
                <a:lnTo>
                  <a:pt x="7425536" y="3008894"/>
                </a:lnTo>
                <a:lnTo>
                  <a:pt x="7422213" y="3009581"/>
                </a:lnTo>
                <a:cubicBezTo>
                  <a:pt x="7419501" y="3010148"/>
                  <a:pt x="7425543" y="3008920"/>
                  <a:pt x="7425543" y="3008920"/>
                </a:cubicBezTo>
                <a:lnTo>
                  <a:pt x="7425536" y="3008894"/>
                </a:lnTo>
                <a:lnTo>
                  <a:pt x="7428391" y="3008304"/>
                </a:lnTo>
                <a:cubicBezTo>
                  <a:pt x="7444174" y="3005173"/>
                  <a:pt x="7478217" y="3010081"/>
                  <a:pt x="7455552" y="3036986"/>
                </a:cubicBezTo>
                <a:cubicBezTo>
                  <a:pt x="7415017" y="3085669"/>
                  <a:pt x="7374155" y="3153463"/>
                  <a:pt x="7312828" y="3173780"/>
                </a:cubicBezTo>
                <a:cubicBezTo>
                  <a:pt x="7271868" y="3187151"/>
                  <a:pt x="7263279" y="3219615"/>
                  <a:pt x="7262952" y="3238727"/>
                </a:cubicBezTo>
                <a:cubicBezTo>
                  <a:pt x="7262975" y="3280331"/>
                  <a:pt x="7283840" y="3245635"/>
                  <a:pt x="7306623" y="3238874"/>
                </a:cubicBezTo>
                <a:cubicBezTo>
                  <a:pt x="7339925" y="3229414"/>
                  <a:pt x="7367994" y="3225882"/>
                  <a:pt x="7374562" y="3260992"/>
                </a:cubicBezTo>
                <a:cubicBezTo>
                  <a:pt x="7375007" y="3262024"/>
                  <a:pt x="7376109" y="3262773"/>
                  <a:pt x="7376554" y="3263806"/>
                </a:cubicBezTo>
                <a:cubicBezTo>
                  <a:pt x="7385854" y="3278155"/>
                  <a:pt x="7443519" y="3307151"/>
                  <a:pt x="7444112" y="3333820"/>
                </a:cubicBezTo>
                <a:cubicBezTo>
                  <a:pt x="7444112" y="3333820"/>
                  <a:pt x="7444335" y="3334337"/>
                  <a:pt x="7444335" y="3334337"/>
                </a:cubicBezTo>
                <a:cubicBezTo>
                  <a:pt x="7444335" y="3334337"/>
                  <a:pt x="7444992" y="3334053"/>
                  <a:pt x="7444992" y="3334053"/>
                </a:cubicBezTo>
                <a:cubicBezTo>
                  <a:pt x="7444992" y="3334053"/>
                  <a:pt x="7445648" y="3333771"/>
                  <a:pt x="7445648" y="3333771"/>
                </a:cubicBezTo>
                <a:cubicBezTo>
                  <a:pt x="7450902" y="3331506"/>
                  <a:pt x="7461632" y="3327493"/>
                  <a:pt x="7470392" y="3324329"/>
                </a:cubicBezTo>
                <a:cubicBezTo>
                  <a:pt x="7470392" y="3324329"/>
                  <a:pt x="7471705" y="3323763"/>
                  <a:pt x="7472361" y="3323479"/>
                </a:cubicBezTo>
                <a:cubicBezTo>
                  <a:pt x="7472361" y="3323479"/>
                  <a:pt x="7473018" y="3323197"/>
                  <a:pt x="7473018" y="3323197"/>
                </a:cubicBezTo>
                <a:lnTo>
                  <a:pt x="7474213" y="3322681"/>
                </a:lnTo>
                <a:lnTo>
                  <a:pt x="7476958" y="3321498"/>
                </a:lnTo>
                <a:cubicBezTo>
                  <a:pt x="7498196" y="3312955"/>
                  <a:pt x="7532598" y="3304246"/>
                  <a:pt x="7517220" y="3339025"/>
                </a:cubicBezTo>
                <a:cubicBezTo>
                  <a:pt x="7504552" y="3349381"/>
                  <a:pt x="7490550" y="3356640"/>
                  <a:pt x="7477182" y="3359955"/>
                </a:cubicBezTo>
                <a:cubicBezTo>
                  <a:pt x="7376166" y="3385752"/>
                  <a:pt x="7306928" y="3441912"/>
                  <a:pt x="7213867" y="3477131"/>
                </a:cubicBezTo>
                <a:cubicBezTo>
                  <a:pt x="7249288" y="3492461"/>
                  <a:pt x="7279571" y="3492257"/>
                  <a:pt x="7318961" y="3473442"/>
                </a:cubicBezTo>
                <a:cubicBezTo>
                  <a:pt x="7360323" y="3453777"/>
                  <a:pt x="7399503" y="3436276"/>
                  <a:pt x="7441997" y="3422854"/>
                </a:cubicBezTo>
                <a:lnTo>
                  <a:pt x="7438872" y="3433083"/>
                </a:lnTo>
                <a:lnTo>
                  <a:pt x="7432211" y="3438088"/>
                </a:lnTo>
                <a:cubicBezTo>
                  <a:pt x="7400965" y="3461348"/>
                  <a:pt x="7315480" y="3553886"/>
                  <a:pt x="7291639" y="3605164"/>
                </a:cubicBezTo>
                <a:cubicBezTo>
                  <a:pt x="7280370" y="3629604"/>
                  <a:pt x="7269927" y="3645120"/>
                  <a:pt x="7308111" y="3645183"/>
                </a:cubicBezTo>
                <a:cubicBezTo>
                  <a:pt x="7346297" y="3645247"/>
                  <a:pt x="7366167" y="3666055"/>
                  <a:pt x="7393041" y="3683233"/>
                </a:cubicBezTo>
                <a:cubicBezTo>
                  <a:pt x="7336257" y="3692412"/>
                  <a:pt x="7312235" y="3712557"/>
                  <a:pt x="7321505" y="3759354"/>
                </a:cubicBezTo>
                <a:cubicBezTo>
                  <a:pt x="7332488" y="3761352"/>
                  <a:pt x="7344129" y="3763065"/>
                  <a:pt x="7354891" y="3764546"/>
                </a:cubicBezTo>
                <a:cubicBezTo>
                  <a:pt x="7376010" y="3735859"/>
                  <a:pt x="7388467" y="3726818"/>
                  <a:pt x="7424555" y="3743696"/>
                </a:cubicBezTo>
                <a:cubicBezTo>
                  <a:pt x="7456904" y="3759125"/>
                  <a:pt x="7486117" y="3763667"/>
                  <a:pt x="7516165" y="3723178"/>
                </a:cubicBezTo>
                <a:cubicBezTo>
                  <a:pt x="7513634" y="3740791"/>
                  <a:pt x="7511104" y="3758405"/>
                  <a:pt x="7506814" y="3775552"/>
                </a:cubicBezTo>
                <a:cubicBezTo>
                  <a:pt x="7507471" y="3775269"/>
                  <a:pt x="7508127" y="3774986"/>
                  <a:pt x="7508784" y="3774703"/>
                </a:cubicBezTo>
                <a:cubicBezTo>
                  <a:pt x="7513932" y="3773096"/>
                  <a:pt x="7523407" y="3770236"/>
                  <a:pt x="7533429" y="3767293"/>
                </a:cubicBezTo>
                <a:lnTo>
                  <a:pt x="7561363" y="3759382"/>
                </a:lnTo>
                <a:lnTo>
                  <a:pt x="7561363" y="3759382"/>
                </a:lnTo>
                <a:cubicBezTo>
                  <a:pt x="7561363" y="3759382"/>
                  <a:pt x="7560484" y="3759149"/>
                  <a:pt x="7560484" y="3759149"/>
                </a:cubicBezTo>
                <a:cubicBezTo>
                  <a:pt x="7558503" y="3758168"/>
                  <a:pt x="7556745" y="3757701"/>
                  <a:pt x="7564880" y="3760315"/>
                </a:cubicBezTo>
                <a:cubicBezTo>
                  <a:pt x="7586647" y="3767454"/>
                  <a:pt x="7603892" y="3789395"/>
                  <a:pt x="7557669" y="3803200"/>
                </a:cubicBezTo>
                <a:cubicBezTo>
                  <a:pt x="7531379" y="3810861"/>
                  <a:pt x="7511445" y="3817005"/>
                  <a:pt x="7486829" y="3810482"/>
                </a:cubicBezTo>
                <a:cubicBezTo>
                  <a:pt x="7482231" y="3812463"/>
                  <a:pt x="7476755" y="3814212"/>
                  <a:pt x="7472158" y="3816194"/>
                </a:cubicBezTo>
                <a:cubicBezTo>
                  <a:pt x="7428520" y="3859482"/>
                  <a:pt x="7387593" y="3878348"/>
                  <a:pt x="7325915" y="3876173"/>
                </a:cubicBezTo>
                <a:cubicBezTo>
                  <a:pt x="7311669" y="3879255"/>
                  <a:pt x="7292392" y="3885115"/>
                  <a:pt x="7278803" y="3887914"/>
                </a:cubicBezTo>
                <a:cubicBezTo>
                  <a:pt x="7270911" y="3889480"/>
                  <a:pt x="7252078" y="3896374"/>
                  <a:pt x="7249908" y="3900370"/>
                </a:cubicBezTo>
                <a:cubicBezTo>
                  <a:pt x="7246645" y="3905448"/>
                  <a:pt x="7235132" y="3925709"/>
                  <a:pt x="7228777" y="3927225"/>
                </a:cubicBezTo>
                <a:cubicBezTo>
                  <a:pt x="7179482" y="3941130"/>
                  <a:pt x="6982812" y="4046712"/>
                  <a:pt x="6952402" y="4062881"/>
                </a:cubicBezTo>
                <a:cubicBezTo>
                  <a:pt x="6949776" y="4064013"/>
                  <a:pt x="6948027" y="4065379"/>
                  <a:pt x="6946714" y="4065945"/>
                </a:cubicBezTo>
                <a:cubicBezTo>
                  <a:pt x="6958959" y="4058218"/>
                  <a:pt x="6929651" y="4075136"/>
                  <a:pt x="6946714" y="4065945"/>
                </a:cubicBezTo>
                <a:cubicBezTo>
                  <a:pt x="6946058" y="4066228"/>
                  <a:pt x="6944967" y="4067310"/>
                  <a:pt x="6943654" y="4067876"/>
                </a:cubicBezTo>
                <a:cubicBezTo>
                  <a:pt x="6911296" y="4088556"/>
                  <a:pt x="6862234" y="4104809"/>
                  <a:pt x="6819940" y="4115084"/>
                </a:cubicBezTo>
                <a:cubicBezTo>
                  <a:pt x="6819283" y="4115367"/>
                  <a:pt x="6819283" y="4115367"/>
                  <a:pt x="6819283" y="4115367"/>
                </a:cubicBezTo>
                <a:cubicBezTo>
                  <a:pt x="6818626" y="4115650"/>
                  <a:pt x="6818626" y="4115650"/>
                  <a:pt x="6817969" y="4115933"/>
                </a:cubicBezTo>
                <a:cubicBezTo>
                  <a:pt x="6813589" y="4117515"/>
                  <a:pt x="6806691" y="4120030"/>
                  <a:pt x="6799247" y="4122856"/>
                </a:cubicBezTo>
                <a:lnTo>
                  <a:pt x="6777244" y="4131652"/>
                </a:lnTo>
                <a:lnTo>
                  <a:pt x="6780193" y="4129349"/>
                </a:lnTo>
                <a:cubicBezTo>
                  <a:pt x="6783142" y="4127045"/>
                  <a:pt x="6777244" y="4131652"/>
                  <a:pt x="6777244" y="4131652"/>
                </a:cubicBezTo>
                <a:lnTo>
                  <a:pt x="6777244" y="4131652"/>
                </a:lnTo>
                <a:lnTo>
                  <a:pt x="6773748" y="4134383"/>
                </a:lnTo>
                <a:cubicBezTo>
                  <a:pt x="6757797" y="4146155"/>
                  <a:pt x="6713660" y="4179255"/>
                  <a:pt x="6678634" y="4193742"/>
                </a:cubicBezTo>
                <a:cubicBezTo>
                  <a:pt x="6531945" y="4252690"/>
                  <a:pt x="6381403" y="4327985"/>
                  <a:pt x="6230276" y="4378443"/>
                </a:cubicBezTo>
                <a:cubicBezTo>
                  <a:pt x="6228963" y="4379009"/>
                  <a:pt x="6228305" y="4379292"/>
                  <a:pt x="6227649" y="4379575"/>
                </a:cubicBezTo>
                <a:cubicBezTo>
                  <a:pt x="6226335" y="4380141"/>
                  <a:pt x="6226335" y="4380141"/>
                  <a:pt x="6226335" y="4380141"/>
                </a:cubicBezTo>
                <a:cubicBezTo>
                  <a:pt x="6225022" y="4380707"/>
                  <a:pt x="6225022" y="4380707"/>
                  <a:pt x="6225679" y="4380424"/>
                </a:cubicBezTo>
                <a:cubicBezTo>
                  <a:pt x="6224366" y="4380990"/>
                  <a:pt x="6223708" y="4381274"/>
                  <a:pt x="6222396" y="4381839"/>
                </a:cubicBezTo>
                <a:cubicBezTo>
                  <a:pt x="6192610" y="4392231"/>
                  <a:pt x="6120130" y="4419190"/>
                  <a:pt x="6081808" y="4433261"/>
                </a:cubicBezTo>
                <a:cubicBezTo>
                  <a:pt x="6095917" y="4444315"/>
                  <a:pt x="6112525" y="4432260"/>
                  <a:pt x="6131167" y="4430343"/>
                </a:cubicBezTo>
                <a:lnTo>
                  <a:pt x="6315659" y="4365494"/>
                </a:lnTo>
                <a:lnTo>
                  <a:pt x="6313765" y="4367085"/>
                </a:lnTo>
                <a:cubicBezTo>
                  <a:pt x="6314202" y="4366744"/>
                  <a:pt x="6315786" y="4365449"/>
                  <a:pt x="6315786" y="4365449"/>
                </a:cubicBezTo>
                <a:lnTo>
                  <a:pt x="6315659" y="4365494"/>
                </a:lnTo>
                <a:lnTo>
                  <a:pt x="6318624" y="4363002"/>
                </a:lnTo>
                <a:cubicBezTo>
                  <a:pt x="6330858" y="4353445"/>
                  <a:pt x="6366405" y="4352809"/>
                  <a:pt x="6367423" y="4376848"/>
                </a:cubicBezTo>
                <a:cubicBezTo>
                  <a:pt x="6367763" y="4397508"/>
                  <a:pt x="6348251" y="4401023"/>
                  <a:pt x="6331390" y="4407068"/>
                </a:cubicBezTo>
                <a:cubicBezTo>
                  <a:pt x="6285187" y="4424536"/>
                  <a:pt x="6241379" y="4438524"/>
                  <a:pt x="6195388" y="4454677"/>
                </a:cubicBezTo>
                <a:cubicBezTo>
                  <a:pt x="6200346" y="4477018"/>
                  <a:pt x="6226106" y="4453675"/>
                  <a:pt x="6239367" y="4469989"/>
                </a:cubicBezTo>
                <a:cubicBezTo>
                  <a:pt x="6084397" y="4538626"/>
                  <a:pt x="5826298" y="4534222"/>
                  <a:pt x="5733634" y="4675138"/>
                </a:cubicBezTo>
                <a:cubicBezTo>
                  <a:pt x="5733634" y="4675138"/>
                  <a:pt x="5739077" y="4667896"/>
                  <a:pt x="5731452" y="4677303"/>
                </a:cubicBezTo>
                <a:cubicBezTo>
                  <a:pt x="5722079" y="4688075"/>
                  <a:pt x="5678503" y="4704411"/>
                  <a:pt x="5656704" y="4691777"/>
                </a:cubicBezTo>
                <a:cubicBezTo>
                  <a:pt x="5659775" y="4691677"/>
                  <a:pt x="5655825" y="4691544"/>
                  <a:pt x="5655825" y="4691544"/>
                </a:cubicBezTo>
                <a:cubicBezTo>
                  <a:pt x="5656481" y="4691261"/>
                  <a:pt x="5656704" y="4691777"/>
                  <a:pt x="5656704" y="4691777"/>
                </a:cubicBezTo>
                <a:cubicBezTo>
                  <a:pt x="5655825" y="4691544"/>
                  <a:pt x="5655168" y="4691827"/>
                  <a:pt x="5653633" y="4691877"/>
                </a:cubicBezTo>
                <a:cubicBezTo>
                  <a:pt x="5642225" y="4692510"/>
                  <a:pt x="5612811" y="4729056"/>
                  <a:pt x="5601276" y="4707714"/>
                </a:cubicBezTo>
                <a:cubicBezTo>
                  <a:pt x="5589072" y="4684824"/>
                  <a:pt x="5626558" y="4677845"/>
                  <a:pt x="5648674" y="4669536"/>
                </a:cubicBezTo>
                <a:cubicBezTo>
                  <a:pt x="5646894" y="4665407"/>
                  <a:pt x="5645337" y="4661794"/>
                  <a:pt x="5643558" y="4657666"/>
                </a:cubicBezTo>
                <a:cubicBezTo>
                  <a:pt x="5635233" y="4660031"/>
                  <a:pt x="5626473" y="4663195"/>
                  <a:pt x="5617491" y="4665843"/>
                </a:cubicBezTo>
                <a:cubicBezTo>
                  <a:pt x="5547785" y="4679367"/>
                  <a:pt x="5490853" y="4700849"/>
                  <a:pt x="5436475" y="4746319"/>
                </a:cubicBezTo>
                <a:cubicBezTo>
                  <a:pt x="5419877" y="4760205"/>
                  <a:pt x="5404339" y="4767514"/>
                  <a:pt x="5383970" y="4774458"/>
                </a:cubicBezTo>
                <a:cubicBezTo>
                  <a:pt x="5374576" y="4781568"/>
                  <a:pt x="5365404" y="4789193"/>
                  <a:pt x="5356665" y="4796020"/>
                </a:cubicBezTo>
                <a:cubicBezTo>
                  <a:pt x="5308313" y="4821147"/>
                  <a:pt x="5268530" y="4848086"/>
                  <a:pt x="5223515" y="4880954"/>
                </a:cubicBezTo>
                <a:cubicBezTo>
                  <a:pt x="5163205" y="4925309"/>
                  <a:pt x="5104314" y="4949471"/>
                  <a:pt x="5031186" y="4940604"/>
                </a:cubicBezTo>
                <a:cubicBezTo>
                  <a:pt x="5011643" y="4938625"/>
                  <a:pt x="4991021" y="4939559"/>
                  <a:pt x="4971753" y="4947253"/>
                </a:cubicBezTo>
                <a:cubicBezTo>
                  <a:pt x="4867751" y="4987800"/>
                  <a:pt x="4761937" y="5018724"/>
                  <a:pt x="4660593" y="5063633"/>
                </a:cubicBezTo>
                <a:cubicBezTo>
                  <a:pt x="4538892" y="5117317"/>
                  <a:pt x="4529327" y="5095127"/>
                  <a:pt x="4408515" y="5150875"/>
                </a:cubicBezTo>
                <a:cubicBezTo>
                  <a:pt x="4383126" y="5162430"/>
                  <a:pt x="4358394" y="5173705"/>
                  <a:pt x="4335442" y="5189105"/>
                </a:cubicBezTo>
                <a:cubicBezTo>
                  <a:pt x="4284029" y="5216163"/>
                  <a:pt x="4231927" y="5238010"/>
                  <a:pt x="4180959" y="5266100"/>
                </a:cubicBezTo>
                <a:cubicBezTo>
                  <a:pt x="4158430" y="5278870"/>
                  <a:pt x="4134979" y="5284084"/>
                  <a:pt x="4110596" y="5279907"/>
                </a:cubicBezTo>
                <a:cubicBezTo>
                  <a:pt x="3893398" y="5364965"/>
                  <a:pt x="3575894" y="5522634"/>
                  <a:pt x="3362911" y="5615666"/>
                </a:cubicBezTo>
                <a:cubicBezTo>
                  <a:pt x="3342120" y="5625240"/>
                  <a:pt x="3335405" y="5640373"/>
                  <a:pt x="3321668" y="5655474"/>
                </a:cubicBezTo>
                <a:cubicBezTo>
                  <a:pt x="3318978" y="5683559"/>
                  <a:pt x="3298673" y="5701492"/>
                  <a:pt x="3275097" y="5722669"/>
                </a:cubicBezTo>
                <a:cubicBezTo>
                  <a:pt x="3278929" y="5702658"/>
                  <a:pt x="3283420" y="5682364"/>
                  <a:pt x="3287254" y="5662353"/>
                </a:cubicBezTo>
                <a:cubicBezTo>
                  <a:pt x="3245871" y="5678355"/>
                  <a:pt x="3203831" y="5694641"/>
                  <a:pt x="3162671" y="5711159"/>
                </a:cubicBezTo>
                <a:cubicBezTo>
                  <a:pt x="3152652" y="5724046"/>
                  <a:pt x="3141753" y="5736700"/>
                  <a:pt x="3131076" y="5749869"/>
                </a:cubicBezTo>
                <a:cubicBezTo>
                  <a:pt x="3104068" y="5784766"/>
                  <a:pt x="3078964" y="5769885"/>
                  <a:pt x="3040822" y="5777147"/>
                </a:cubicBezTo>
                <a:cubicBezTo>
                  <a:pt x="2996656" y="5842693"/>
                  <a:pt x="2929185" y="5863210"/>
                  <a:pt x="2854415" y="5874022"/>
                </a:cubicBezTo>
                <a:cubicBezTo>
                  <a:pt x="2800915" y="5881785"/>
                  <a:pt x="2771608" y="5898702"/>
                  <a:pt x="2724325" y="5919083"/>
                </a:cubicBezTo>
                <a:cubicBezTo>
                  <a:pt x="2720893" y="5932801"/>
                  <a:pt x="2715026" y="5942673"/>
                  <a:pt x="2699043" y="5948952"/>
                </a:cubicBezTo>
                <a:cubicBezTo>
                  <a:pt x="2519721" y="6018906"/>
                  <a:pt x="2473869" y="6058866"/>
                  <a:pt x="2294410" y="6142955"/>
                </a:cubicBezTo>
                <a:cubicBezTo>
                  <a:pt x="2267094" y="6162684"/>
                  <a:pt x="2198459" y="6209405"/>
                  <a:pt x="2151611" y="6228988"/>
                </a:cubicBezTo>
                <a:cubicBezTo>
                  <a:pt x="2100822" y="6250268"/>
                  <a:pt x="2033405" y="6279941"/>
                  <a:pt x="1979343" y="6304469"/>
                </a:cubicBezTo>
                <a:cubicBezTo>
                  <a:pt x="1944983" y="6320503"/>
                  <a:pt x="1908823" y="6328747"/>
                  <a:pt x="1872809" y="6324689"/>
                </a:cubicBezTo>
                <a:cubicBezTo>
                  <a:pt x="1868816" y="6317230"/>
                  <a:pt x="1865701" y="6310005"/>
                  <a:pt x="1861929" y="6303064"/>
                </a:cubicBezTo>
                <a:cubicBezTo>
                  <a:pt x="1777966" y="6279898"/>
                  <a:pt x="1737056" y="6226544"/>
                  <a:pt x="1689761" y="6169213"/>
                </a:cubicBezTo>
                <a:cubicBezTo>
                  <a:pt x="1630749" y="6097349"/>
                  <a:pt x="1541837" y="6053672"/>
                  <a:pt x="1478896" y="5985339"/>
                </a:cubicBezTo>
                <a:cubicBezTo>
                  <a:pt x="1436049" y="5938329"/>
                  <a:pt x="1444159" y="5861397"/>
                  <a:pt x="1401301" y="5812556"/>
                </a:cubicBezTo>
                <a:cubicBezTo>
                  <a:pt x="1364843" y="5807465"/>
                  <a:pt x="1364260" y="5782626"/>
                  <a:pt x="1366727" y="5754025"/>
                </a:cubicBezTo>
                <a:cubicBezTo>
                  <a:pt x="1370242" y="5717016"/>
                  <a:pt x="1369594" y="5681190"/>
                  <a:pt x="1322162" y="5675933"/>
                </a:cubicBezTo>
                <a:cubicBezTo>
                  <a:pt x="1290323" y="5672523"/>
                  <a:pt x="1274222" y="5658657"/>
                  <a:pt x="1255441" y="5636766"/>
                </a:cubicBezTo>
                <a:cubicBezTo>
                  <a:pt x="1235994" y="5613328"/>
                  <a:pt x="1218314" y="5592186"/>
                  <a:pt x="1174527" y="5609837"/>
                </a:cubicBezTo>
                <a:cubicBezTo>
                  <a:pt x="1163363" y="5614649"/>
                  <a:pt x="1146236" y="5612853"/>
                  <a:pt x="1143757" y="5601682"/>
                </a:cubicBezTo>
                <a:cubicBezTo>
                  <a:pt x="1136553" y="5570518"/>
                  <a:pt x="1098283" y="5555806"/>
                  <a:pt x="1091312" y="5526988"/>
                </a:cubicBezTo>
                <a:cubicBezTo>
                  <a:pt x="1072635" y="5447529"/>
                  <a:pt x="1105987" y="5371345"/>
                  <a:pt x="1106598" y="5287855"/>
                </a:cubicBezTo>
                <a:cubicBezTo>
                  <a:pt x="1107210" y="5242306"/>
                  <a:pt x="1091405" y="5203834"/>
                  <a:pt x="1045625" y="5180731"/>
                </a:cubicBezTo>
                <a:cubicBezTo>
                  <a:pt x="1035499" y="5175305"/>
                  <a:pt x="1022470" y="5161338"/>
                  <a:pt x="1008224" y="5164419"/>
                </a:cubicBezTo>
                <a:cubicBezTo>
                  <a:pt x="939397" y="5178176"/>
                  <a:pt x="931548" y="5149126"/>
                  <a:pt x="927775" y="5104244"/>
                </a:cubicBezTo>
                <a:cubicBezTo>
                  <a:pt x="924712" y="5068234"/>
                  <a:pt x="912774" y="5053186"/>
                  <a:pt x="901630" y="5023720"/>
                </a:cubicBezTo>
                <a:cubicBezTo>
                  <a:pt x="892265" y="4998383"/>
                  <a:pt x="880550" y="4983850"/>
                  <a:pt x="913978" y="4958425"/>
                </a:cubicBezTo>
                <a:cubicBezTo>
                  <a:pt x="926211" y="4948869"/>
                  <a:pt x="942173" y="4938928"/>
                  <a:pt x="921243" y="4924696"/>
                </a:cubicBezTo>
                <a:cubicBezTo>
                  <a:pt x="907801" y="4915191"/>
                  <a:pt x="896975" y="4902722"/>
                  <a:pt x="871587" y="4914278"/>
                </a:cubicBezTo>
                <a:cubicBezTo>
                  <a:pt x="814676" y="4939422"/>
                  <a:pt x="785675" y="4933565"/>
                  <a:pt x="777263" y="4883339"/>
                </a:cubicBezTo>
                <a:cubicBezTo>
                  <a:pt x="772251" y="4851841"/>
                  <a:pt x="753428" y="4822626"/>
                  <a:pt x="734202" y="4799703"/>
                </a:cubicBezTo>
                <a:cubicBezTo>
                  <a:pt x="690889" y="4747999"/>
                  <a:pt x="704265" y="4708575"/>
                  <a:pt x="759915" y="4655213"/>
                </a:cubicBezTo>
                <a:cubicBezTo>
                  <a:pt x="756832" y="4653482"/>
                  <a:pt x="753972" y="4652267"/>
                  <a:pt x="753071" y="4648371"/>
                </a:cubicBezTo>
                <a:cubicBezTo>
                  <a:pt x="753071" y="4648371"/>
                  <a:pt x="755052" y="4649353"/>
                  <a:pt x="752192" y="4648138"/>
                </a:cubicBezTo>
                <a:cubicBezTo>
                  <a:pt x="748453" y="4646690"/>
                  <a:pt x="736855" y="4652301"/>
                  <a:pt x="728540" y="4656497"/>
                </a:cubicBezTo>
                <a:cubicBezTo>
                  <a:pt x="727884" y="4656780"/>
                  <a:pt x="726571" y="4657346"/>
                  <a:pt x="725034" y="4657397"/>
                </a:cubicBezTo>
                <a:cubicBezTo>
                  <a:pt x="705969" y="4661944"/>
                  <a:pt x="655360" y="4676415"/>
                  <a:pt x="672232" y="4634262"/>
                </a:cubicBezTo>
                <a:cubicBezTo>
                  <a:pt x="700586" y="4604292"/>
                  <a:pt x="738463" y="4589189"/>
                  <a:pt x="776085" y="4568077"/>
                </a:cubicBezTo>
                <a:cubicBezTo>
                  <a:pt x="793529" y="4548929"/>
                  <a:pt x="815868" y="4541136"/>
                  <a:pt x="837073" y="4527099"/>
                </a:cubicBezTo>
                <a:cubicBezTo>
                  <a:pt x="844942" y="4521871"/>
                  <a:pt x="849084" y="4517027"/>
                  <a:pt x="849921" y="4509935"/>
                </a:cubicBezTo>
                <a:cubicBezTo>
                  <a:pt x="850377" y="4512798"/>
                  <a:pt x="851489" y="4515379"/>
                  <a:pt x="851943" y="4518242"/>
                </a:cubicBezTo>
                <a:cubicBezTo>
                  <a:pt x="853014" y="4513497"/>
                  <a:pt x="852113" y="4509602"/>
                  <a:pt x="850556" y="4505989"/>
                </a:cubicBezTo>
                <a:cubicBezTo>
                  <a:pt x="851001" y="4507021"/>
                  <a:pt x="849476" y="4508902"/>
                  <a:pt x="849921" y="4509935"/>
                </a:cubicBezTo>
                <a:cubicBezTo>
                  <a:pt x="850556" y="4505989"/>
                  <a:pt x="847463" y="4502426"/>
                  <a:pt x="845906" y="4498814"/>
                </a:cubicBezTo>
                <a:cubicBezTo>
                  <a:pt x="844349" y="4495202"/>
                  <a:pt x="840153" y="4490890"/>
                  <a:pt x="836849" y="4488643"/>
                </a:cubicBezTo>
                <a:cubicBezTo>
                  <a:pt x="833322" y="4485879"/>
                  <a:pt x="825410" y="4483783"/>
                  <a:pt x="821681" y="4484166"/>
                </a:cubicBezTo>
                <a:cubicBezTo>
                  <a:pt x="713959" y="4488988"/>
                  <a:pt x="764165" y="4480808"/>
                  <a:pt x="796406" y="4439984"/>
                </a:cubicBezTo>
                <a:cubicBezTo>
                  <a:pt x="809042" y="4424135"/>
                  <a:pt x="799213" y="4432043"/>
                  <a:pt x="811436" y="4420655"/>
                </a:cubicBezTo>
                <a:cubicBezTo>
                  <a:pt x="810418" y="4396615"/>
                  <a:pt x="794414" y="4399230"/>
                  <a:pt x="765465" y="4402530"/>
                </a:cubicBezTo>
                <a:cubicBezTo>
                  <a:pt x="736517" y="4405828"/>
                  <a:pt x="719336" y="4394876"/>
                  <a:pt x="758092" y="4380006"/>
                </a:cubicBezTo>
                <a:cubicBezTo>
                  <a:pt x="759384" y="4375777"/>
                  <a:pt x="760454" y="4371032"/>
                  <a:pt x="761746" y="4366803"/>
                </a:cubicBezTo>
                <a:cubicBezTo>
                  <a:pt x="729927" y="4367056"/>
                  <a:pt x="697473" y="4371255"/>
                  <a:pt x="682188" y="4346633"/>
                </a:cubicBezTo>
                <a:cubicBezTo>
                  <a:pt x="663948" y="4342256"/>
                  <a:pt x="649278" y="4347967"/>
                  <a:pt x="631770" y="4356126"/>
                </a:cubicBezTo>
                <a:cubicBezTo>
                  <a:pt x="637141" y="4374007"/>
                  <a:pt x="641166" y="4386958"/>
                  <a:pt x="615788" y="4400346"/>
                </a:cubicBezTo>
                <a:cubicBezTo>
                  <a:pt x="604413" y="4406473"/>
                  <a:pt x="590844" y="4412934"/>
                  <a:pt x="580463" y="4401497"/>
                </a:cubicBezTo>
                <a:cubicBezTo>
                  <a:pt x="570083" y="4390061"/>
                  <a:pt x="556185" y="4377693"/>
                  <a:pt x="579138" y="4362291"/>
                </a:cubicBezTo>
                <a:cubicBezTo>
                  <a:pt x="583289" y="4359278"/>
                  <a:pt x="593988" y="4349770"/>
                  <a:pt x="593543" y="4348739"/>
                </a:cubicBezTo>
                <a:cubicBezTo>
                  <a:pt x="552400" y="4293038"/>
                  <a:pt x="603094" y="4293217"/>
                  <a:pt x="654518" y="4267990"/>
                </a:cubicBezTo>
                <a:cubicBezTo>
                  <a:pt x="667430" y="4261813"/>
                  <a:pt x="672027" y="4259831"/>
                  <a:pt x="684070" y="4255252"/>
                </a:cubicBezTo>
                <a:cubicBezTo>
                  <a:pt x="695647" y="4245978"/>
                  <a:pt x="707223" y="4236704"/>
                  <a:pt x="718577" y="4226914"/>
                </a:cubicBezTo>
                <a:cubicBezTo>
                  <a:pt x="727772" y="4222951"/>
                  <a:pt x="736308" y="4219271"/>
                  <a:pt x="745502" y="4215308"/>
                </a:cubicBezTo>
                <a:cubicBezTo>
                  <a:pt x="680029" y="4126646"/>
                  <a:pt x="610859" y="4043863"/>
                  <a:pt x="568794" y="3942663"/>
                </a:cubicBezTo>
                <a:cubicBezTo>
                  <a:pt x="565679" y="3935439"/>
                  <a:pt x="559939" y="3929345"/>
                  <a:pt x="559673" y="3921504"/>
                </a:cubicBezTo>
                <a:cubicBezTo>
                  <a:pt x="555932" y="3844175"/>
                  <a:pt x="558547" y="3841211"/>
                  <a:pt x="464755" y="3863894"/>
                </a:cubicBezTo>
                <a:cubicBezTo>
                  <a:pt x="503499" y="3809252"/>
                  <a:pt x="555018" y="3762566"/>
                  <a:pt x="521554" y="3706615"/>
                </a:cubicBezTo>
                <a:cubicBezTo>
                  <a:pt x="501387" y="3710413"/>
                  <a:pt x="486749" y="3721618"/>
                  <a:pt x="468595" y="3731892"/>
                </a:cubicBezTo>
                <a:cubicBezTo>
                  <a:pt x="467504" y="3732974"/>
                  <a:pt x="467313" y="3737952"/>
                  <a:pt x="468861" y="3739733"/>
                </a:cubicBezTo>
                <a:cubicBezTo>
                  <a:pt x="444339" y="3749691"/>
                  <a:pt x="432996" y="3761312"/>
                  <a:pt x="434139" y="3731446"/>
                </a:cubicBezTo>
                <a:cubicBezTo>
                  <a:pt x="454199" y="3709335"/>
                  <a:pt x="475584" y="3688490"/>
                  <a:pt x="495645" y="3666380"/>
                </a:cubicBezTo>
                <a:cubicBezTo>
                  <a:pt x="501300" y="3657822"/>
                  <a:pt x="507391" y="3648465"/>
                  <a:pt x="513046" y="3639908"/>
                </a:cubicBezTo>
                <a:cubicBezTo>
                  <a:pt x="504276" y="3641241"/>
                  <a:pt x="497265" y="3643039"/>
                  <a:pt x="488494" y="3644372"/>
                </a:cubicBezTo>
                <a:cubicBezTo>
                  <a:pt x="439379" y="3651468"/>
                  <a:pt x="407771" y="3650406"/>
                  <a:pt x="387582" y="3612599"/>
                </a:cubicBezTo>
                <a:cubicBezTo>
                  <a:pt x="392613" y="3609819"/>
                  <a:pt x="399202" y="3610651"/>
                  <a:pt x="401362" y="3604825"/>
                </a:cubicBezTo>
                <a:cubicBezTo>
                  <a:pt x="401139" y="3604309"/>
                  <a:pt x="400917" y="3603792"/>
                  <a:pt x="401351" y="3602993"/>
                </a:cubicBezTo>
                <a:cubicBezTo>
                  <a:pt x="402611" y="3593270"/>
                  <a:pt x="438920" y="3572723"/>
                  <a:pt x="416019" y="3559340"/>
                </a:cubicBezTo>
                <a:cubicBezTo>
                  <a:pt x="415140" y="3559107"/>
                  <a:pt x="413827" y="3559673"/>
                  <a:pt x="412514" y="3560239"/>
                </a:cubicBezTo>
                <a:cubicBezTo>
                  <a:pt x="415543" y="3552815"/>
                  <a:pt x="410999" y="3563952"/>
                  <a:pt x="412080" y="3561038"/>
                </a:cubicBezTo>
                <a:cubicBezTo>
                  <a:pt x="411857" y="3560522"/>
                  <a:pt x="412291" y="3559723"/>
                  <a:pt x="412291" y="3559723"/>
                </a:cubicBezTo>
                <a:cubicBezTo>
                  <a:pt x="411635" y="3560006"/>
                  <a:pt x="411857" y="3560522"/>
                  <a:pt x="411857" y="3560522"/>
                </a:cubicBezTo>
                <a:cubicBezTo>
                  <a:pt x="411422" y="3561322"/>
                  <a:pt x="411210" y="3562637"/>
                  <a:pt x="410342" y="3564235"/>
                </a:cubicBezTo>
                <a:cubicBezTo>
                  <a:pt x="403850" y="3579886"/>
                  <a:pt x="355043" y="3602148"/>
                  <a:pt x="332533" y="3580641"/>
                </a:cubicBezTo>
                <a:cubicBezTo>
                  <a:pt x="330097" y="3576795"/>
                  <a:pt x="330054" y="3569471"/>
                  <a:pt x="328275" y="3565342"/>
                </a:cubicBezTo>
                <a:cubicBezTo>
                  <a:pt x="326272" y="3560697"/>
                  <a:pt x="324715" y="3557084"/>
                  <a:pt x="322936" y="3552957"/>
                </a:cubicBezTo>
                <a:cubicBezTo>
                  <a:pt x="326876" y="3551258"/>
                  <a:pt x="330159" y="3549843"/>
                  <a:pt x="332998" y="3547395"/>
                </a:cubicBezTo>
                <a:cubicBezTo>
                  <a:pt x="332342" y="3547678"/>
                  <a:pt x="332119" y="3547162"/>
                  <a:pt x="332119" y="3547162"/>
                </a:cubicBezTo>
                <a:cubicBezTo>
                  <a:pt x="330139" y="3546180"/>
                  <a:pt x="328782" y="3539421"/>
                  <a:pt x="328983" y="3536274"/>
                </a:cubicBezTo>
                <a:cubicBezTo>
                  <a:pt x="313381" y="3532597"/>
                  <a:pt x="298435" y="3528635"/>
                  <a:pt x="283055" y="3525474"/>
                </a:cubicBezTo>
                <a:cubicBezTo>
                  <a:pt x="306633" y="3504295"/>
                  <a:pt x="337127" y="3502778"/>
                  <a:pt x="307786" y="3476260"/>
                </a:cubicBezTo>
                <a:cubicBezTo>
                  <a:pt x="293888" y="3463892"/>
                  <a:pt x="306715" y="3443064"/>
                  <a:pt x="318249" y="3426466"/>
                </a:cubicBezTo>
                <a:cubicBezTo>
                  <a:pt x="317592" y="3426749"/>
                  <a:pt x="317592" y="3426749"/>
                  <a:pt x="316936" y="3427032"/>
                </a:cubicBezTo>
                <a:cubicBezTo>
                  <a:pt x="305104" y="3430296"/>
                  <a:pt x="279662" y="3432695"/>
                  <a:pt x="269504" y="3421775"/>
                </a:cubicBezTo>
                <a:cubicBezTo>
                  <a:pt x="263594" y="3424322"/>
                  <a:pt x="258997" y="3426304"/>
                  <a:pt x="253743" y="3428569"/>
                </a:cubicBezTo>
                <a:cubicBezTo>
                  <a:pt x="248086" y="3399185"/>
                  <a:pt x="283622" y="3396719"/>
                  <a:pt x="295548" y="3371995"/>
                </a:cubicBezTo>
                <a:cubicBezTo>
                  <a:pt x="310842" y="3360507"/>
                  <a:pt x="326137" y="3349018"/>
                  <a:pt x="342088" y="3337246"/>
                </a:cubicBezTo>
                <a:cubicBezTo>
                  <a:pt x="341431" y="3337529"/>
                  <a:pt x="340552" y="3337296"/>
                  <a:pt x="343625" y="3337196"/>
                </a:cubicBezTo>
                <a:cubicBezTo>
                  <a:pt x="351081" y="3336430"/>
                  <a:pt x="370603" y="3334747"/>
                  <a:pt x="380908" y="3333364"/>
                </a:cubicBezTo>
                <a:cubicBezTo>
                  <a:pt x="380558" y="3310873"/>
                  <a:pt x="376098" y="3298719"/>
                  <a:pt x="346048" y="3301270"/>
                </a:cubicBezTo>
                <a:cubicBezTo>
                  <a:pt x="323678" y="3303569"/>
                  <a:pt x="298871" y="3302023"/>
                  <a:pt x="276045" y="3301459"/>
                </a:cubicBezTo>
                <a:cubicBezTo>
                  <a:pt x="270580" y="3305039"/>
                  <a:pt x="266650" y="3308569"/>
                  <a:pt x="261407" y="3312665"/>
                </a:cubicBezTo>
                <a:cubicBezTo>
                  <a:pt x="254459" y="3325451"/>
                  <a:pt x="242363" y="3320874"/>
                  <a:pt x="236622" y="3314782"/>
                </a:cubicBezTo>
                <a:cubicBezTo>
                  <a:pt x="223815" y="3301331"/>
                  <a:pt x="234079" y="3292623"/>
                  <a:pt x="244533" y="3278938"/>
                </a:cubicBezTo>
                <a:cubicBezTo>
                  <a:pt x="262920" y="3271011"/>
                  <a:pt x="290660" y="3248651"/>
                  <a:pt x="304791" y="3263366"/>
                </a:cubicBezTo>
                <a:cubicBezTo>
                  <a:pt x="303477" y="3263933"/>
                  <a:pt x="306104" y="3262800"/>
                  <a:pt x="305448" y="3263083"/>
                </a:cubicBezTo>
                <a:cubicBezTo>
                  <a:pt x="305448" y="3263083"/>
                  <a:pt x="305448" y="3263083"/>
                  <a:pt x="306104" y="3262800"/>
                </a:cubicBezTo>
                <a:cubicBezTo>
                  <a:pt x="311358" y="3260536"/>
                  <a:pt x="325815" y="3256138"/>
                  <a:pt x="332827" y="3254340"/>
                </a:cubicBezTo>
                <a:cubicBezTo>
                  <a:pt x="333654" y="3245417"/>
                  <a:pt x="333822" y="3236777"/>
                  <a:pt x="334648" y="3227854"/>
                </a:cubicBezTo>
                <a:cubicBezTo>
                  <a:pt x="296368" y="3211308"/>
                  <a:pt x="340260" y="3174030"/>
                  <a:pt x="307879" y="3153106"/>
                </a:cubicBezTo>
                <a:cubicBezTo>
                  <a:pt x="308758" y="3153339"/>
                  <a:pt x="310517" y="3153806"/>
                  <a:pt x="312274" y="3154271"/>
                </a:cubicBezTo>
                <a:cubicBezTo>
                  <a:pt x="309415" y="3153056"/>
                  <a:pt x="305899" y="3152124"/>
                  <a:pt x="302604" y="3151708"/>
                </a:cubicBezTo>
                <a:cubicBezTo>
                  <a:pt x="302827" y="3152224"/>
                  <a:pt x="302170" y="3152508"/>
                  <a:pt x="301736" y="3153307"/>
                </a:cubicBezTo>
                <a:cubicBezTo>
                  <a:pt x="274409" y="3171205"/>
                  <a:pt x="261116" y="3187339"/>
                  <a:pt x="231839" y="3171808"/>
                </a:cubicBezTo>
                <a:cubicBezTo>
                  <a:pt x="208463" y="3189841"/>
                  <a:pt x="195953" y="3189725"/>
                  <a:pt x="185731" y="3167817"/>
                </a:cubicBezTo>
                <a:cubicBezTo>
                  <a:pt x="195794" y="3162257"/>
                  <a:pt x="200581" y="3155297"/>
                  <a:pt x="203822" y="3146556"/>
                </a:cubicBezTo>
                <a:cubicBezTo>
                  <a:pt x="210633" y="3147904"/>
                  <a:pt x="199649" y="3145907"/>
                  <a:pt x="202943" y="3146323"/>
                </a:cubicBezTo>
                <a:cubicBezTo>
                  <a:pt x="205580" y="3147022"/>
                  <a:pt x="204701" y="3146789"/>
                  <a:pt x="203822" y="3146556"/>
                </a:cubicBezTo>
                <a:cubicBezTo>
                  <a:pt x="203165" y="3146840"/>
                  <a:pt x="202064" y="3146090"/>
                  <a:pt x="200528" y="3146140"/>
                </a:cubicBezTo>
                <a:cubicBezTo>
                  <a:pt x="179661" y="3142896"/>
                  <a:pt x="140724" y="3126634"/>
                  <a:pt x="132028" y="3102845"/>
                </a:cubicBezTo>
                <a:cubicBezTo>
                  <a:pt x="135088" y="3100914"/>
                  <a:pt x="140564" y="3099166"/>
                  <a:pt x="144282" y="3096951"/>
                </a:cubicBezTo>
                <a:cubicBezTo>
                  <a:pt x="147766" y="3092389"/>
                  <a:pt x="149482" y="3085530"/>
                  <a:pt x="154291" y="3082233"/>
                </a:cubicBezTo>
                <a:cubicBezTo>
                  <a:pt x="241726" y="3023125"/>
                  <a:pt x="204231" y="3028272"/>
                  <a:pt x="140115" y="2984311"/>
                </a:cubicBezTo>
                <a:cubicBezTo>
                  <a:pt x="139035" y="2987224"/>
                  <a:pt x="136016" y="2996481"/>
                  <a:pt x="134935" y="2999394"/>
                </a:cubicBezTo>
                <a:cubicBezTo>
                  <a:pt x="123772" y="3004206"/>
                  <a:pt x="115436" y="3004741"/>
                  <a:pt x="105098" y="3000629"/>
                </a:cubicBezTo>
                <a:cubicBezTo>
                  <a:pt x="111823" y="2987326"/>
                  <a:pt x="106527" y="2982267"/>
                  <a:pt x="91814" y="2980653"/>
                </a:cubicBezTo>
                <a:cubicBezTo>
                  <a:pt x="89600" y="2977323"/>
                  <a:pt x="87387" y="2973994"/>
                  <a:pt x="85173" y="2970665"/>
                </a:cubicBezTo>
                <a:cubicBezTo>
                  <a:pt x="78584" y="2969833"/>
                  <a:pt x="66075" y="2969717"/>
                  <a:pt x="62537" y="2965122"/>
                </a:cubicBezTo>
                <a:cubicBezTo>
                  <a:pt x="56563" y="2956683"/>
                  <a:pt x="65767" y="2954551"/>
                  <a:pt x="73637" y="2949323"/>
                </a:cubicBezTo>
                <a:cubicBezTo>
                  <a:pt x="51118" y="2925985"/>
                  <a:pt x="84832" y="2912064"/>
                  <a:pt x="91069" y="2890404"/>
                </a:cubicBezTo>
                <a:cubicBezTo>
                  <a:pt x="110408" y="2819648"/>
                  <a:pt x="62117" y="2779880"/>
                  <a:pt x="31737" y="2725660"/>
                </a:cubicBezTo>
                <a:cubicBezTo>
                  <a:pt x="39384" y="2719916"/>
                  <a:pt x="37604" y="2715788"/>
                  <a:pt x="30994" y="2711294"/>
                </a:cubicBezTo>
                <a:cubicBezTo>
                  <a:pt x="20370" y="2695679"/>
                  <a:pt x="10624" y="2680297"/>
                  <a:pt x="0" y="2664682"/>
                </a:cubicBezTo>
                <a:cubicBezTo>
                  <a:pt x="1525" y="2662801"/>
                  <a:pt x="4153" y="2661668"/>
                  <a:pt x="4142" y="2659837"/>
                </a:cubicBezTo>
                <a:cubicBezTo>
                  <a:pt x="11627" y="2588683"/>
                  <a:pt x="32747" y="2559997"/>
                  <a:pt x="113033" y="2516822"/>
                </a:cubicBezTo>
                <a:cubicBezTo>
                  <a:pt x="141473" y="2501502"/>
                  <a:pt x="138674" y="2435394"/>
                  <a:pt x="136767" y="2409289"/>
                </a:cubicBezTo>
                <a:cubicBezTo>
                  <a:pt x="135664" y="2408541"/>
                  <a:pt x="133472" y="2408874"/>
                  <a:pt x="131280" y="2409207"/>
                </a:cubicBezTo>
                <a:cubicBezTo>
                  <a:pt x="133662" y="2403896"/>
                  <a:pt x="129320" y="2411887"/>
                  <a:pt x="130623" y="2409490"/>
                </a:cubicBezTo>
                <a:cubicBezTo>
                  <a:pt x="130189" y="2410289"/>
                  <a:pt x="129754" y="2411088"/>
                  <a:pt x="129320" y="2411887"/>
                </a:cubicBezTo>
                <a:cubicBezTo>
                  <a:pt x="121503" y="2426272"/>
                  <a:pt x="107216" y="2459968"/>
                  <a:pt x="108858" y="2478231"/>
                </a:cubicBezTo>
                <a:cubicBezTo>
                  <a:pt x="111868" y="2505084"/>
                  <a:pt x="91363" y="2526163"/>
                  <a:pt x="59766" y="2526931"/>
                </a:cubicBezTo>
                <a:cubicBezTo>
                  <a:pt x="35192" y="2527733"/>
                  <a:pt x="18043" y="2522274"/>
                  <a:pt x="20288" y="2493157"/>
                </a:cubicBezTo>
                <a:cubicBezTo>
                  <a:pt x="23528" y="2446475"/>
                  <a:pt x="82979" y="2405549"/>
                  <a:pt x="114797" y="2367356"/>
                </a:cubicBezTo>
                <a:cubicBezTo>
                  <a:pt x="114797" y="2367356"/>
                  <a:pt x="109787" y="2373798"/>
                  <a:pt x="116978" y="2365191"/>
                </a:cubicBezTo>
                <a:cubicBezTo>
                  <a:pt x="125038" y="2354985"/>
                  <a:pt x="154419" y="2312946"/>
                  <a:pt x="161558" y="2295182"/>
                </a:cubicBezTo>
                <a:cubicBezTo>
                  <a:pt x="168220" y="2308833"/>
                  <a:pt x="167226" y="2326396"/>
                  <a:pt x="168635" y="2342313"/>
                </a:cubicBezTo>
                <a:cubicBezTo>
                  <a:pt x="175203" y="2339481"/>
                  <a:pt x="179142" y="2337783"/>
                  <a:pt x="186801" y="2333870"/>
                </a:cubicBezTo>
                <a:cubicBezTo>
                  <a:pt x="194459" y="2329957"/>
                  <a:pt x="196862" y="2328309"/>
                  <a:pt x="210643" y="2320533"/>
                </a:cubicBezTo>
                <a:cubicBezTo>
                  <a:pt x="209986" y="2320816"/>
                  <a:pt x="186154" y="2335985"/>
                  <a:pt x="210643" y="2320533"/>
                </a:cubicBezTo>
                <a:cubicBezTo>
                  <a:pt x="213047" y="2318884"/>
                  <a:pt x="215452" y="2317236"/>
                  <a:pt x="219169" y="2315021"/>
                </a:cubicBezTo>
                <a:cubicBezTo>
                  <a:pt x="276450" y="2278090"/>
                  <a:pt x="437616" y="2180469"/>
                  <a:pt x="534766" y="2169189"/>
                </a:cubicBezTo>
                <a:cubicBezTo>
                  <a:pt x="610710" y="2134005"/>
                  <a:pt x="678784" y="2104050"/>
                  <a:pt x="752780" y="2073377"/>
                </a:cubicBezTo>
                <a:cubicBezTo>
                  <a:pt x="783200" y="2059041"/>
                  <a:pt x="811492" y="2056024"/>
                  <a:pt x="843713" y="2049479"/>
                </a:cubicBezTo>
                <a:cubicBezTo>
                  <a:pt x="845270" y="2053092"/>
                  <a:pt x="847483" y="2056421"/>
                  <a:pt x="849041" y="2060033"/>
                </a:cubicBezTo>
                <a:cubicBezTo>
                  <a:pt x="862174" y="2054372"/>
                  <a:pt x="872448" y="2047495"/>
                  <a:pt x="887574" y="2044647"/>
                </a:cubicBezTo>
                <a:cubicBezTo>
                  <a:pt x="896291" y="2034158"/>
                  <a:pt x="949007" y="2004703"/>
                  <a:pt x="965606" y="2028758"/>
                </a:cubicBezTo>
                <a:cubicBezTo>
                  <a:pt x="1103184" y="1950483"/>
                  <a:pt x="1250147" y="1901208"/>
                  <a:pt x="1393520" y="1838183"/>
                </a:cubicBezTo>
                <a:cubicBezTo>
                  <a:pt x="1411261" y="1832370"/>
                  <a:pt x="1426344" y="1822198"/>
                  <a:pt x="1444318" y="1818733"/>
                </a:cubicBezTo>
                <a:cubicBezTo>
                  <a:pt x="1448915" y="1816751"/>
                  <a:pt x="1452411" y="1814021"/>
                  <a:pt x="1457230" y="1812555"/>
                </a:cubicBezTo>
                <a:cubicBezTo>
                  <a:pt x="1478700" y="1806360"/>
                  <a:pt x="1498856" y="1800732"/>
                  <a:pt x="1519649" y="1791157"/>
                </a:cubicBezTo>
                <a:cubicBezTo>
                  <a:pt x="1696915" y="1707402"/>
                  <a:pt x="1877508" y="1629557"/>
                  <a:pt x="2055653" y="1546034"/>
                </a:cubicBezTo>
                <a:cubicBezTo>
                  <a:pt x="2256539" y="1448425"/>
                  <a:pt x="2416458" y="1400297"/>
                  <a:pt x="2617789" y="1303721"/>
                </a:cubicBezTo>
                <a:cubicBezTo>
                  <a:pt x="2644268" y="1291083"/>
                  <a:pt x="2669668" y="1281358"/>
                  <a:pt x="2694378" y="1266423"/>
                </a:cubicBezTo>
                <a:cubicBezTo>
                  <a:pt x="2702471" y="1261710"/>
                  <a:pt x="2708582" y="1256016"/>
                  <a:pt x="2716674" y="1251304"/>
                </a:cubicBezTo>
                <a:cubicBezTo>
                  <a:pt x="2728050" y="1245177"/>
                  <a:pt x="2738769" y="1239332"/>
                  <a:pt x="2749710" y="1234004"/>
                </a:cubicBezTo>
                <a:cubicBezTo>
                  <a:pt x="2769336" y="1212693"/>
                  <a:pt x="2786390" y="1201670"/>
                  <a:pt x="2815169" y="1207011"/>
                </a:cubicBezTo>
                <a:cubicBezTo>
                  <a:pt x="2817795" y="1205879"/>
                  <a:pt x="2821524" y="1205496"/>
                  <a:pt x="2824151" y="1204363"/>
                </a:cubicBezTo>
                <a:cubicBezTo>
                  <a:pt x="2889397" y="1178686"/>
                  <a:pt x="2956901" y="1163664"/>
                  <a:pt x="3022380" y="1140334"/>
                </a:cubicBezTo>
                <a:cubicBezTo>
                  <a:pt x="3042705" y="1126066"/>
                  <a:pt x="3061283" y="1113161"/>
                  <a:pt x="3085614" y="1108182"/>
                </a:cubicBezTo>
                <a:cubicBezTo>
                  <a:pt x="3090856" y="1104086"/>
                  <a:pt x="3095665" y="1100789"/>
                  <a:pt x="3101353" y="1097725"/>
                </a:cubicBezTo>
                <a:cubicBezTo>
                  <a:pt x="3124104" y="1085470"/>
                  <a:pt x="3145776" y="1076128"/>
                  <a:pt x="3171197" y="1070066"/>
                </a:cubicBezTo>
                <a:cubicBezTo>
                  <a:pt x="3327005" y="1032277"/>
                  <a:pt x="3467475" y="960712"/>
                  <a:pt x="3612139" y="893457"/>
                </a:cubicBezTo>
                <a:cubicBezTo>
                  <a:pt x="3779724" y="805308"/>
                  <a:pt x="3950413" y="722552"/>
                  <a:pt x="4119332" y="637499"/>
                </a:cubicBezTo>
                <a:cubicBezTo>
                  <a:pt x="4176508" y="620196"/>
                  <a:pt x="4233461" y="602378"/>
                  <a:pt x="4290626" y="583244"/>
                </a:cubicBezTo>
                <a:cubicBezTo>
                  <a:pt x="4331976" y="561748"/>
                  <a:pt x="4428798" y="531639"/>
                  <a:pt x="4467712" y="506298"/>
                </a:cubicBezTo>
                <a:cubicBezTo>
                  <a:pt x="4522982" y="500832"/>
                  <a:pt x="4570465" y="477304"/>
                  <a:pt x="4621455" y="452876"/>
                </a:cubicBezTo>
                <a:cubicBezTo>
                  <a:pt x="4667413" y="431230"/>
                  <a:pt x="4706974" y="403774"/>
                  <a:pt x="4758727" y="397376"/>
                </a:cubicBezTo>
                <a:cubicBezTo>
                  <a:pt x="4780875" y="394561"/>
                  <a:pt x="4787124" y="374733"/>
                  <a:pt x="4795586" y="358234"/>
                </a:cubicBezTo>
                <a:cubicBezTo>
                  <a:pt x="4795586" y="358234"/>
                  <a:pt x="4795385" y="361380"/>
                  <a:pt x="4796020" y="357434"/>
                </a:cubicBezTo>
                <a:lnTo>
                  <a:pt x="4937825" y="288966"/>
                </a:lnTo>
                <a:cubicBezTo>
                  <a:pt x="4939582" y="289431"/>
                  <a:pt x="4941776" y="289097"/>
                  <a:pt x="4943534" y="289563"/>
                </a:cubicBezTo>
                <a:cubicBezTo>
                  <a:pt x="5014870" y="254531"/>
                  <a:pt x="5088115" y="245600"/>
                  <a:pt x="5146612" y="191622"/>
                </a:cubicBezTo>
                <a:lnTo>
                  <a:pt x="5104139" y="208707"/>
                </a:lnTo>
                <a:lnTo>
                  <a:pt x="5265856" y="130429"/>
                </a:lnTo>
                <a:cubicBezTo>
                  <a:pt x="5268494" y="131129"/>
                  <a:pt x="5281681" y="134624"/>
                  <a:pt x="5285198" y="135556"/>
                </a:cubicBezTo>
                <a:cubicBezTo>
                  <a:pt x="5290451" y="133291"/>
                  <a:pt x="5294826" y="130794"/>
                  <a:pt x="5300080" y="128529"/>
                </a:cubicBezTo>
                <a:cubicBezTo>
                  <a:pt x="5324705" y="98944"/>
                  <a:pt x="5343739" y="88903"/>
                  <a:pt x="5375230" y="107762"/>
                </a:cubicBezTo>
                <a:cubicBezTo>
                  <a:pt x="5375018" y="109077"/>
                  <a:pt x="5375463" y="110109"/>
                  <a:pt x="5375474" y="111940"/>
                </a:cubicBezTo>
                <a:cubicBezTo>
                  <a:pt x="5417079" y="96454"/>
                  <a:pt x="5457148" y="81018"/>
                  <a:pt x="5498086" y="63983"/>
                </a:cubicBezTo>
                <a:lnTo>
                  <a:pt x="5497972" y="64691"/>
                </a:lnTo>
                <a:lnTo>
                  <a:pt x="5497629" y="65634"/>
                </a:lnTo>
                <a:cubicBezTo>
                  <a:pt x="5496955" y="67683"/>
                  <a:pt x="5496471" y="69269"/>
                  <a:pt x="5497874" y="65299"/>
                </a:cubicBezTo>
                <a:cubicBezTo>
                  <a:pt x="5498742" y="63701"/>
                  <a:pt x="5499389" y="61586"/>
                  <a:pt x="5500469" y="58672"/>
                </a:cubicBezTo>
                <a:cubicBezTo>
                  <a:pt x="5508020" y="36447"/>
                  <a:pt x="5586200" y="8255"/>
                  <a:pt x="5620995" y="29361"/>
                </a:cubicBezTo>
                <a:cubicBezTo>
                  <a:pt x="5634119" y="21868"/>
                  <a:pt x="5643545" y="20253"/>
                  <a:pt x="5654550" y="25912"/>
                </a:cubicBezTo>
                <a:cubicBezTo>
                  <a:pt x="5657156" y="21117"/>
                  <a:pt x="5691707" y="104"/>
                  <a:pt x="5702469" y="1585"/>
                </a:cubicBezTo>
                <a:cubicBezTo>
                  <a:pt x="5695553" y="19865"/>
                  <a:pt x="5678690" y="25910"/>
                  <a:pt x="5659880" y="36466"/>
                </a:cubicBezTo>
                <a:cubicBezTo>
                  <a:pt x="5612205" y="64971"/>
                  <a:pt x="5570993" y="110275"/>
                  <a:pt x="5512832" y="109031"/>
                </a:cubicBezTo>
                <a:cubicBezTo>
                  <a:pt x="5512609" y="108515"/>
                  <a:pt x="5512609" y="108515"/>
                  <a:pt x="5513054" y="109547"/>
                </a:cubicBezTo>
                <a:cubicBezTo>
                  <a:pt x="5515046" y="112361"/>
                  <a:pt x="5521667" y="118686"/>
                  <a:pt x="5520162" y="124230"/>
                </a:cubicBezTo>
                <a:cubicBezTo>
                  <a:pt x="5521041" y="124463"/>
                  <a:pt x="5521041" y="124463"/>
                  <a:pt x="5521920" y="124696"/>
                </a:cubicBezTo>
                <a:cubicBezTo>
                  <a:pt x="5536421" y="127625"/>
                  <a:pt x="5560041" y="113772"/>
                  <a:pt x="5577104" y="104580"/>
                </a:cubicBezTo>
                <a:cubicBezTo>
                  <a:pt x="5608384" y="124755"/>
                  <a:pt x="5592201" y="172120"/>
                  <a:pt x="5648836" y="137304"/>
                </a:cubicBezTo>
                <a:lnTo>
                  <a:pt x="5649183" y="136665"/>
                </a:lnTo>
                <a:lnTo>
                  <a:pt x="5649691" y="138159"/>
                </a:lnTo>
                <a:cubicBezTo>
                  <a:pt x="5649606" y="137736"/>
                  <a:pt x="5649270" y="136504"/>
                  <a:pt x="5649270" y="136504"/>
                </a:cubicBezTo>
                <a:lnTo>
                  <a:pt x="5649183" y="136665"/>
                </a:lnTo>
                <a:lnTo>
                  <a:pt x="5648602" y="134956"/>
                </a:lnTo>
                <a:cubicBezTo>
                  <a:pt x="5645700" y="126417"/>
                  <a:pt x="5616009" y="115348"/>
                  <a:pt x="5643358" y="101112"/>
                </a:cubicBezTo>
                <a:cubicBezTo>
                  <a:pt x="5674689" y="92502"/>
                  <a:pt x="5678979" y="75354"/>
                  <a:pt x="5686954" y="50498"/>
                </a:cubicBezTo>
                <a:cubicBezTo>
                  <a:pt x="5686954" y="50498"/>
                  <a:pt x="5687610" y="50215"/>
                  <a:pt x="5687388" y="49699"/>
                </a:cubicBezTo>
                <a:cubicBezTo>
                  <a:pt x="5689558" y="45703"/>
                  <a:pt x="5702672" y="36379"/>
                  <a:pt x="5711230" y="36362"/>
                </a:cubicBezTo>
                <a:cubicBezTo>
                  <a:pt x="5711230" y="36362"/>
                  <a:pt x="5711452" y="36878"/>
                  <a:pt x="5711452" y="36878"/>
                </a:cubicBezTo>
                <a:cubicBezTo>
                  <a:pt x="5711452" y="36878"/>
                  <a:pt x="5711230" y="36362"/>
                  <a:pt x="5711441" y="35047"/>
                </a:cubicBezTo>
                <a:cubicBezTo>
                  <a:pt x="5711219" y="34530"/>
                  <a:pt x="5711219" y="34530"/>
                  <a:pt x="5711219" y="34530"/>
                </a:cubicBezTo>
                <a:cubicBezTo>
                  <a:pt x="5710997" y="34014"/>
                  <a:pt x="5711431" y="33215"/>
                  <a:pt x="5711208" y="32699"/>
                </a:cubicBezTo>
                <a:cubicBezTo>
                  <a:pt x="5712405" y="11989"/>
                  <a:pt x="5757473" y="-11722"/>
                  <a:pt x="5781529" y="11566"/>
                </a:cubicBezTo>
                <a:cubicBezTo>
                  <a:pt x="5782185" y="11283"/>
                  <a:pt x="5782185" y="11283"/>
                  <a:pt x="5782185" y="11283"/>
                </a:cubicBezTo>
                <a:cubicBezTo>
                  <a:pt x="5782185" y="11283"/>
                  <a:pt x="5782842" y="11000"/>
                  <a:pt x="5782842" y="11000"/>
                </a:cubicBezTo>
                <a:cubicBezTo>
                  <a:pt x="5787216" y="8502"/>
                  <a:pt x="5800530" y="-3968"/>
                  <a:pt x="5808241" y="1275"/>
                </a:cubicBezTo>
                <a:cubicBezTo>
                  <a:pt x="5808241" y="1275"/>
                  <a:pt x="5807304" y="456"/>
                  <a:pt x="5807083" y="16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CAE419AE-55FB-4A23-92A6-4D0346297DD0}"/>
              </a:ext>
            </a:extLst>
          </p:cNvPr>
          <p:cNvSpPr/>
          <p:nvPr/>
        </p:nvSpPr>
        <p:spPr>
          <a:xfrm rot="20200871">
            <a:off x="11439867" y="1928198"/>
            <a:ext cx="14302" cy="5620"/>
          </a:xfrm>
          <a:custGeom>
            <a:avLst/>
            <a:gdLst>
              <a:gd name="connsiteX0" fmla="*/ 1652 w 14302"/>
              <a:gd name="connsiteY0" fmla="*/ 10677 h 5619"/>
              <a:gd name="connsiteX1" fmla="*/ 1652 w 14302"/>
              <a:gd name="connsiteY1" fmla="*/ 10677 h 5619"/>
              <a:gd name="connsiteX2" fmla="*/ 1652 w 14302"/>
              <a:gd name="connsiteY2" fmla="*/ 10677 h 5619"/>
              <a:gd name="connsiteX3" fmla="*/ 3797 w 14302"/>
              <a:gd name="connsiteY3" fmla="*/ 10677 h 5619"/>
              <a:gd name="connsiteX4" fmla="*/ 15238 w 14302"/>
              <a:gd name="connsiteY4" fmla="*/ 10116 h 5619"/>
              <a:gd name="connsiteX5" fmla="*/ 19529 w 14302"/>
              <a:gd name="connsiteY5" fmla="*/ 0 h 5619"/>
              <a:gd name="connsiteX6" fmla="*/ 1652 w 14302"/>
              <a:gd name="connsiteY6" fmla="*/ 562 h 5619"/>
              <a:gd name="connsiteX7" fmla="*/ 1652 w 14302"/>
              <a:gd name="connsiteY7" fmla="*/ 10677 h 5619"/>
              <a:gd name="connsiteX8" fmla="*/ 1652 w 14302"/>
              <a:gd name="connsiteY8" fmla="*/ 10677 h 5619"/>
              <a:gd name="connsiteX9" fmla="*/ 1652 w 14302"/>
              <a:gd name="connsiteY9" fmla="*/ 10677 h 5619"/>
              <a:gd name="connsiteX10" fmla="*/ 1652 w 14302"/>
              <a:gd name="connsiteY10" fmla="*/ 10677 h 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2" h="5619">
                <a:moveTo>
                  <a:pt x="1652" y="10677"/>
                </a:moveTo>
                <a:cubicBezTo>
                  <a:pt x="1652" y="10677"/>
                  <a:pt x="1652" y="10677"/>
                  <a:pt x="1652" y="10677"/>
                </a:cubicBezTo>
                <a:cubicBezTo>
                  <a:pt x="2367" y="10677"/>
                  <a:pt x="2367" y="10677"/>
                  <a:pt x="1652" y="10677"/>
                </a:cubicBezTo>
                <a:cubicBezTo>
                  <a:pt x="2367" y="10677"/>
                  <a:pt x="3082" y="10677"/>
                  <a:pt x="3797" y="10677"/>
                </a:cubicBezTo>
                <a:cubicBezTo>
                  <a:pt x="6657" y="10677"/>
                  <a:pt x="10948" y="10116"/>
                  <a:pt x="15238" y="10116"/>
                </a:cubicBezTo>
                <a:cubicBezTo>
                  <a:pt x="17384" y="7306"/>
                  <a:pt x="18814" y="3934"/>
                  <a:pt x="19529" y="0"/>
                </a:cubicBezTo>
                <a:cubicBezTo>
                  <a:pt x="15238" y="562"/>
                  <a:pt x="8803" y="1124"/>
                  <a:pt x="1652" y="562"/>
                </a:cubicBezTo>
                <a:cubicBezTo>
                  <a:pt x="2367" y="3372"/>
                  <a:pt x="2367" y="6744"/>
                  <a:pt x="1652" y="10677"/>
                </a:cubicBezTo>
                <a:cubicBezTo>
                  <a:pt x="1652" y="10677"/>
                  <a:pt x="936" y="10677"/>
                  <a:pt x="1652" y="10677"/>
                </a:cubicBezTo>
                <a:cubicBezTo>
                  <a:pt x="-1209" y="10677"/>
                  <a:pt x="221" y="10677"/>
                  <a:pt x="1652" y="10677"/>
                </a:cubicBezTo>
                <a:cubicBezTo>
                  <a:pt x="936" y="10677"/>
                  <a:pt x="1652" y="10677"/>
                  <a:pt x="1652" y="10677"/>
                </a:cubicBezTo>
                <a:close/>
              </a:path>
            </a:pathLst>
          </a:custGeom>
          <a:solidFill>
            <a:srgbClr val="2E2E2E"/>
          </a:solidFill>
          <a:ln w="714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FCA84799-6988-49EB-B6E3-D3585F3A9AAF}"/>
              </a:ext>
            </a:extLst>
          </p:cNvPr>
          <p:cNvSpPr/>
          <p:nvPr/>
        </p:nvSpPr>
        <p:spPr>
          <a:xfrm rot="20200871">
            <a:off x="11117362" y="1557773"/>
            <a:ext cx="7151" cy="562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  <a:gd name="connsiteX2" fmla="*/ 0 w 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  <a:ln w="714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71CE3D8A-1B5C-4F24-8871-9EBD2A379B6C}"/>
              </a:ext>
            </a:extLst>
          </p:cNvPr>
          <p:cNvSpPr/>
          <p:nvPr/>
        </p:nvSpPr>
        <p:spPr>
          <a:xfrm rot="20200871">
            <a:off x="11242730" y="2035206"/>
            <a:ext cx="7151" cy="5620"/>
          </a:xfrm>
          <a:custGeom>
            <a:avLst/>
            <a:gdLst>
              <a:gd name="connsiteX0" fmla="*/ 206 w 0"/>
              <a:gd name="connsiteY0" fmla="*/ 3101 h 0"/>
              <a:gd name="connsiteX1" fmla="*/ 206 w 0"/>
              <a:gd name="connsiteY1" fmla="*/ 1415 h 0"/>
              <a:gd name="connsiteX2" fmla="*/ 206 w 0"/>
              <a:gd name="connsiteY2" fmla="*/ 3101 h 0"/>
              <a:gd name="connsiteX3" fmla="*/ 206 w 0"/>
              <a:gd name="connsiteY3" fmla="*/ 3101 h 0"/>
              <a:gd name="connsiteX4" fmla="*/ 206 w 0"/>
              <a:gd name="connsiteY4" fmla="*/ 310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>
                <a:moveTo>
                  <a:pt x="206" y="3101"/>
                </a:moveTo>
                <a:cubicBezTo>
                  <a:pt x="206" y="2539"/>
                  <a:pt x="206" y="1977"/>
                  <a:pt x="206" y="1415"/>
                </a:cubicBezTo>
                <a:cubicBezTo>
                  <a:pt x="206" y="1977"/>
                  <a:pt x="206" y="2539"/>
                  <a:pt x="206" y="3101"/>
                </a:cubicBezTo>
                <a:cubicBezTo>
                  <a:pt x="206" y="2539"/>
                  <a:pt x="206" y="2539"/>
                  <a:pt x="206" y="3101"/>
                </a:cubicBezTo>
                <a:cubicBezTo>
                  <a:pt x="-509" y="-5329"/>
                  <a:pt x="922" y="6473"/>
                  <a:pt x="206" y="3101"/>
                </a:cubicBezTo>
                <a:close/>
              </a:path>
            </a:pathLst>
          </a:custGeom>
          <a:solidFill>
            <a:srgbClr val="2E2E2E"/>
          </a:solidFill>
          <a:ln w="714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C7ABED8-D0C2-43E1-9839-59D8A79F466E}"/>
              </a:ext>
            </a:extLst>
          </p:cNvPr>
          <p:cNvSpPr/>
          <p:nvPr userDrawn="1"/>
        </p:nvSpPr>
        <p:spPr>
          <a:xfrm>
            <a:off x="11080433" y="4475833"/>
            <a:ext cx="935662" cy="2382167"/>
          </a:xfrm>
          <a:custGeom>
            <a:avLst/>
            <a:gdLst>
              <a:gd name="connsiteX0" fmla="*/ 479172 w 935662"/>
              <a:gd name="connsiteY0" fmla="*/ 1200107 h 2382167"/>
              <a:gd name="connsiteX1" fmla="*/ 483528 w 935662"/>
              <a:gd name="connsiteY1" fmla="*/ 1206953 h 2382167"/>
              <a:gd name="connsiteX2" fmla="*/ 505621 w 935662"/>
              <a:gd name="connsiteY2" fmla="*/ 1267938 h 2382167"/>
              <a:gd name="connsiteX3" fmla="*/ 488506 w 935662"/>
              <a:gd name="connsiteY3" fmla="*/ 1337946 h 2382167"/>
              <a:gd name="connsiteX4" fmla="*/ 459258 w 935662"/>
              <a:gd name="connsiteY4" fmla="*/ 1367817 h 2382167"/>
              <a:gd name="connsiteX5" fmla="*/ 426586 w 935662"/>
              <a:gd name="connsiteY5" fmla="*/ 1407956 h 2382167"/>
              <a:gd name="connsiteX6" fmla="*/ 411339 w 935662"/>
              <a:gd name="connsiteY6" fmla="*/ 1343547 h 2382167"/>
              <a:gd name="connsiteX7" fmla="*/ 410718 w 935662"/>
              <a:gd name="connsiteY7" fmla="*/ 1320523 h 2382167"/>
              <a:gd name="connsiteX8" fmla="*/ 441521 w 935662"/>
              <a:gd name="connsiteY8" fmla="*/ 1251136 h 2382167"/>
              <a:gd name="connsiteX9" fmla="*/ 479172 w 935662"/>
              <a:gd name="connsiteY9" fmla="*/ 1200107 h 2382167"/>
              <a:gd name="connsiteX10" fmla="*/ 0 w 935662"/>
              <a:gd name="connsiteY10" fmla="*/ 1198862 h 2382167"/>
              <a:gd name="connsiteX11" fmla="*/ 42006 w 935662"/>
              <a:gd name="connsiteY11" fmla="*/ 1234334 h 2382167"/>
              <a:gd name="connsiteX12" fmla="*/ 252032 w 935662"/>
              <a:gd name="connsiteY12" fmla="*/ 1450894 h 2382167"/>
              <a:gd name="connsiteX13" fmla="*/ 439968 w 935662"/>
              <a:gd name="connsiteY13" fmla="*/ 1844810 h 2382167"/>
              <a:gd name="connsiteX14" fmla="*/ 444325 w 935662"/>
              <a:gd name="connsiteY14" fmla="*/ 1865036 h 2382167"/>
              <a:gd name="connsiteX15" fmla="*/ 444012 w 935662"/>
              <a:gd name="connsiteY15" fmla="*/ 1865347 h 2382167"/>
              <a:gd name="connsiteX16" fmla="*/ 395473 w 935662"/>
              <a:gd name="connsiteY16" fmla="*/ 1757687 h 2382167"/>
              <a:gd name="connsiteX17" fmla="*/ 251722 w 935662"/>
              <a:gd name="connsiteY17" fmla="*/ 1529304 h 2382167"/>
              <a:gd name="connsiteX18" fmla="*/ 4356 w 935662"/>
              <a:gd name="connsiteY18" fmla="*/ 1207575 h 2382167"/>
              <a:gd name="connsiteX19" fmla="*/ 0 w 935662"/>
              <a:gd name="connsiteY19" fmla="*/ 1198862 h 2382167"/>
              <a:gd name="connsiteX20" fmla="*/ 440901 w 935662"/>
              <a:gd name="connsiteY20" fmla="*/ 1077825 h 2382167"/>
              <a:gd name="connsiteX21" fmla="*/ 471394 w 935662"/>
              <a:gd name="connsiteY21" fmla="*/ 1163081 h 2382167"/>
              <a:gd name="connsiteX22" fmla="*/ 455836 w 935662"/>
              <a:gd name="connsiteY22" fmla="*/ 1213797 h 2382167"/>
              <a:gd name="connsiteX23" fmla="*/ 431256 w 935662"/>
              <a:gd name="connsiteY23" fmla="*/ 1240868 h 2382167"/>
              <a:gd name="connsiteX24" fmla="*/ 392671 w 935662"/>
              <a:gd name="connsiteY24" fmla="*/ 1288785 h 2382167"/>
              <a:gd name="connsiteX25" fmla="*/ 376180 w 935662"/>
              <a:gd name="connsiteY25" fmla="*/ 1183616 h 2382167"/>
              <a:gd name="connsiteX26" fmla="*/ 401073 w 935662"/>
              <a:gd name="connsiteY26" fmla="*/ 1135388 h 2382167"/>
              <a:gd name="connsiteX27" fmla="*/ 440901 w 935662"/>
              <a:gd name="connsiteY27" fmla="*/ 1077825 h 2382167"/>
              <a:gd name="connsiteX28" fmla="*/ 925984 w 935662"/>
              <a:gd name="connsiteY28" fmla="*/ 976078 h 2382167"/>
              <a:gd name="connsiteX29" fmla="*/ 930028 w 935662"/>
              <a:gd name="connsiteY29" fmla="*/ 1017460 h 2382167"/>
              <a:gd name="connsiteX30" fmla="*/ 929406 w 935662"/>
              <a:gd name="connsiteY30" fmla="*/ 1089648 h 2382167"/>
              <a:gd name="connsiteX31" fmla="*/ 883978 w 935662"/>
              <a:gd name="connsiteY31" fmla="*/ 1159347 h 2382167"/>
              <a:gd name="connsiteX32" fmla="*/ 862197 w 935662"/>
              <a:gd name="connsiteY32" fmla="*/ 1171792 h 2382167"/>
              <a:gd name="connsiteX33" fmla="*/ 768230 w 935662"/>
              <a:gd name="connsiteY33" fmla="*/ 1232777 h 2382167"/>
              <a:gd name="connsiteX34" fmla="*/ 774453 w 935662"/>
              <a:gd name="connsiteY34" fmla="*/ 1139744 h 2382167"/>
              <a:gd name="connsiteX35" fmla="*/ 777253 w 935662"/>
              <a:gd name="connsiteY35" fmla="*/ 1128542 h 2382167"/>
              <a:gd name="connsiteX36" fmla="*/ 869977 w 935662"/>
              <a:gd name="connsiteY36" fmla="*/ 1020884 h 2382167"/>
              <a:gd name="connsiteX37" fmla="*/ 916650 w 935662"/>
              <a:gd name="connsiteY37" fmla="*/ 986036 h 2382167"/>
              <a:gd name="connsiteX38" fmla="*/ 925984 w 935662"/>
              <a:gd name="connsiteY38" fmla="*/ 976078 h 2382167"/>
              <a:gd name="connsiteX39" fmla="*/ 602076 w 935662"/>
              <a:gd name="connsiteY39" fmla="*/ 975456 h 2382167"/>
              <a:gd name="connsiteX40" fmla="*/ 611099 w 935662"/>
              <a:gd name="connsiteY40" fmla="*/ 985725 h 2382167"/>
              <a:gd name="connsiteX41" fmla="*/ 653415 w 935662"/>
              <a:gd name="connsiteY41" fmla="*/ 1020573 h 2382167"/>
              <a:gd name="connsiteX42" fmla="*/ 748316 w 935662"/>
              <a:gd name="connsiteY42" fmla="*/ 1149701 h 2382167"/>
              <a:gd name="connsiteX43" fmla="*/ 750183 w 935662"/>
              <a:gd name="connsiteY43" fmla="*/ 1237756 h 2382167"/>
              <a:gd name="connsiteX44" fmla="*/ 666172 w 935662"/>
              <a:gd name="connsiteY44" fmla="*/ 1177704 h 2382167"/>
              <a:gd name="connsiteX45" fmla="*/ 661505 w 935662"/>
              <a:gd name="connsiteY45" fmla="*/ 1175214 h 2382167"/>
              <a:gd name="connsiteX46" fmla="*/ 593674 w 935662"/>
              <a:gd name="connsiteY46" fmla="*/ 1052621 h 2382167"/>
              <a:gd name="connsiteX47" fmla="*/ 602076 w 935662"/>
              <a:gd name="connsiteY47" fmla="*/ 975456 h 2382167"/>
              <a:gd name="connsiteX48" fmla="*/ 406363 w 935662"/>
              <a:gd name="connsiteY48" fmla="*/ 966743 h 2382167"/>
              <a:gd name="connsiteX49" fmla="*/ 436234 w 935662"/>
              <a:gd name="connsiteY49" fmla="*/ 1046709 h 2382167"/>
              <a:gd name="connsiteX50" fmla="*/ 416632 w 935662"/>
              <a:gd name="connsiteY50" fmla="*/ 1104271 h 2382167"/>
              <a:gd name="connsiteX51" fmla="*/ 381471 w 935662"/>
              <a:gd name="connsiteY51" fmla="*/ 1142855 h 2382167"/>
              <a:gd name="connsiteX52" fmla="*/ 358757 w 935662"/>
              <a:gd name="connsiteY52" fmla="*/ 1174903 h 2382167"/>
              <a:gd name="connsiteX53" fmla="*/ 341955 w 935662"/>
              <a:gd name="connsiteY53" fmla="*/ 1111428 h 2382167"/>
              <a:gd name="connsiteX54" fmla="*/ 340399 w 935662"/>
              <a:gd name="connsiteY54" fmla="*/ 1089647 h 2382167"/>
              <a:gd name="connsiteX55" fmla="*/ 370271 w 935662"/>
              <a:gd name="connsiteY55" fmla="*/ 1016838 h 2382167"/>
              <a:gd name="connsiteX56" fmla="*/ 406363 w 935662"/>
              <a:gd name="connsiteY56" fmla="*/ 966743 h 2382167"/>
              <a:gd name="connsiteX57" fmla="*/ 371203 w 935662"/>
              <a:gd name="connsiteY57" fmla="*/ 848818 h 2382167"/>
              <a:gd name="connsiteX58" fmla="*/ 394850 w 935662"/>
              <a:gd name="connsiteY58" fmla="*/ 909803 h 2382167"/>
              <a:gd name="connsiteX59" fmla="*/ 376492 w 935662"/>
              <a:gd name="connsiteY59" fmla="*/ 994748 h 2382167"/>
              <a:gd name="connsiteX60" fmla="*/ 319863 w 935662"/>
              <a:gd name="connsiteY60" fmla="*/ 1059778 h 2382167"/>
              <a:gd name="connsiteX61" fmla="*/ 306483 w 935662"/>
              <a:gd name="connsiteY61" fmla="*/ 1004704 h 2382167"/>
              <a:gd name="connsiteX62" fmla="*/ 304303 w 935662"/>
              <a:gd name="connsiteY62" fmla="*/ 985101 h 2382167"/>
              <a:gd name="connsiteX63" fmla="*/ 339776 w 935662"/>
              <a:gd name="connsiteY63" fmla="*/ 895802 h 2382167"/>
              <a:gd name="connsiteX64" fmla="*/ 365291 w 935662"/>
              <a:gd name="connsiteY64" fmla="*/ 860642 h 2382167"/>
              <a:gd name="connsiteX65" fmla="*/ 371203 w 935662"/>
              <a:gd name="connsiteY65" fmla="*/ 848818 h 2382167"/>
              <a:gd name="connsiteX66" fmla="*/ 925670 w 935662"/>
              <a:gd name="connsiteY66" fmla="*/ 804322 h 2382167"/>
              <a:gd name="connsiteX67" fmla="*/ 930027 w 935662"/>
              <a:gd name="connsiteY67" fmla="*/ 838549 h 2382167"/>
              <a:gd name="connsiteX68" fmla="*/ 931582 w 935662"/>
              <a:gd name="connsiteY68" fmla="*/ 913848 h 2382167"/>
              <a:gd name="connsiteX69" fmla="*/ 888021 w 935662"/>
              <a:gd name="connsiteY69" fmla="*/ 985722 h 2382167"/>
              <a:gd name="connsiteX70" fmla="*/ 871843 w 935662"/>
              <a:gd name="connsiteY70" fmla="*/ 995680 h 2382167"/>
              <a:gd name="connsiteX71" fmla="*/ 774141 w 935662"/>
              <a:gd name="connsiteY71" fmla="*/ 1062576 h 2382167"/>
              <a:gd name="connsiteX72" fmla="*/ 795610 w 935662"/>
              <a:gd name="connsiteY72" fmla="*/ 912603 h 2382167"/>
              <a:gd name="connsiteX73" fmla="*/ 852240 w 935662"/>
              <a:gd name="connsiteY73" fmla="*/ 857528 h 2382167"/>
              <a:gd name="connsiteX74" fmla="*/ 925670 w 935662"/>
              <a:gd name="connsiteY74" fmla="*/ 804322 h 2382167"/>
              <a:gd name="connsiteX75" fmla="*/ 334798 w 935662"/>
              <a:gd name="connsiteY75" fmla="*/ 734625 h 2382167"/>
              <a:gd name="connsiteX76" fmla="*/ 360625 w 935662"/>
              <a:gd name="connsiteY76" fmla="*/ 804323 h 2382167"/>
              <a:gd name="connsiteX77" fmla="*/ 343511 w 935662"/>
              <a:gd name="connsiteY77" fmla="*/ 877131 h 2382167"/>
              <a:gd name="connsiteX78" fmla="*/ 303060 w 935662"/>
              <a:gd name="connsiteY78" fmla="*/ 922248 h 2382167"/>
              <a:gd name="connsiteX79" fmla="*/ 286257 w 935662"/>
              <a:gd name="connsiteY79" fmla="*/ 947452 h 2382167"/>
              <a:gd name="connsiteX80" fmla="*/ 268521 w 935662"/>
              <a:gd name="connsiteY80" fmla="*/ 877755 h 2382167"/>
              <a:gd name="connsiteX81" fmla="*/ 307416 w 935662"/>
              <a:gd name="connsiteY81" fmla="*/ 778497 h 2382167"/>
              <a:gd name="connsiteX82" fmla="*/ 328886 w 935662"/>
              <a:gd name="connsiteY82" fmla="*/ 748005 h 2382167"/>
              <a:gd name="connsiteX83" fmla="*/ 334798 w 935662"/>
              <a:gd name="connsiteY83" fmla="*/ 734625 h 2382167"/>
              <a:gd name="connsiteX84" fmla="*/ 350355 w 935662"/>
              <a:gd name="connsiteY84" fmla="*/ 650927 h 2382167"/>
              <a:gd name="connsiteX85" fmla="*/ 403872 w 935662"/>
              <a:gd name="connsiteY85" fmla="*/ 737116 h 2382167"/>
              <a:gd name="connsiteX86" fmla="*/ 607677 w 935662"/>
              <a:gd name="connsiteY86" fmla="*/ 1171793 h 2382167"/>
              <a:gd name="connsiteX87" fmla="*/ 667105 w 935662"/>
              <a:gd name="connsiteY87" fmla="*/ 1614562 h 2382167"/>
              <a:gd name="connsiteX88" fmla="*/ 660261 w 935662"/>
              <a:gd name="connsiteY88" fmla="*/ 1715062 h 2382167"/>
              <a:gd name="connsiteX89" fmla="*/ 658082 w 935662"/>
              <a:gd name="connsiteY89" fmla="*/ 1725330 h 2382167"/>
              <a:gd name="connsiteX90" fmla="*/ 650925 w 935662"/>
              <a:gd name="connsiteY90" fmla="*/ 1643498 h 2382167"/>
              <a:gd name="connsiteX91" fmla="*/ 576250 w 935662"/>
              <a:gd name="connsiteY91" fmla="*/ 1287231 h 2382167"/>
              <a:gd name="connsiteX92" fmla="*/ 355333 w 935662"/>
              <a:gd name="connsiteY92" fmla="*/ 671151 h 2382167"/>
              <a:gd name="connsiteX93" fmla="*/ 350355 w 935662"/>
              <a:gd name="connsiteY93" fmla="*/ 650927 h 2382167"/>
              <a:gd name="connsiteX94" fmla="*/ 605500 w 935662"/>
              <a:gd name="connsiteY94" fmla="*/ 643770 h 2382167"/>
              <a:gd name="connsiteX95" fmla="*/ 614523 w 935662"/>
              <a:gd name="connsiteY95" fmla="*/ 653728 h 2382167"/>
              <a:gd name="connsiteX96" fmla="*/ 663684 w 935662"/>
              <a:gd name="connsiteY96" fmla="*/ 690132 h 2382167"/>
              <a:gd name="connsiteX97" fmla="*/ 704444 w 935662"/>
              <a:gd name="connsiteY97" fmla="*/ 713468 h 2382167"/>
              <a:gd name="connsiteX98" fmla="*/ 742405 w 935662"/>
              <a:gd name="connsiteY98" fmla="*/ 771030 h 2382167"/>
              <a:gd name="connsiteX99" fmla="*/ 757653 w 935662"/>
              <a:gd name="connsiteY99" fmla="*/ 892069 h 2382167"/>
              <a:gd name="connsiteX100" fmla="*/ 756718 w 935662"/>
              <a:gd name="connsiteY100" fmla="*/ 900469 h 2382167"/>
              <a:gd name="connsiteX101" fmla="*/ 751117 w 935662"/>
              <a:gd name="connsiteY101" fmla="*/ 895802 h 2382167"/>
              <a:gd name="connsiteX102" fmla="*/ 688887 w 935662"/>
              <a:gd name="connsiteY102" fmla="*/ 851930 h 2382167"/>
              <a:gd name="connsiteX103" fmla="*/ 666795 w 935662"/>
              <a:gd name="connsiteY103" fmla="*/ 840106 h 2382167"/>
              <a:gd name="connsiteX104" fmla="*/ 596787 w 935662"/>
              <a:gd name="connsiteY104" fmla="*/ 713157 h 2382167"/>
              <a:gd name="connsiteX105" fmla="*/ 603010 w 935662"/>
              <a:gd name="connsiteY105" fmla="*/ 644392 h 2382167"/>
              <a:gd name="connsiteX106" fmla="*/ 605500 w 935662"/>
              <a:gd name="connsiteY106" fmla="*/ 643770 h 2382167"/>
              <a:gd name="connsiteX107" fmla="*/ 926604 w 935662"/>
              <a:gd name="connsiteY107" fmla="*/ 634746 h 2382167"/>
              <a:gd name="connsiteX108" fmla="*/ 929094 w 935662"/>
              <a:gd name="connsiteY108" fmla="*/ 643148 h 2382167"/>
              <a:gd name="connsiteX109" fmla="*/ 935628 w 935662"/>
              <a:gd name="connsiteY109" fmla="*/ 729647 h 2382167"/>
              <a:gd name="connsiteX110" fmla="*/ 882732 w 935662"/>
              <a:gd name="connsiteY110" fmla="*/ 823303 h 2382167"/>
              <a:gd name="connsiteX111" fmla="*/ 857218 w 935662"/>
              <a:gd name="connsiteY111" fmla="*/ 837615 h 2382167"/>
              <a:gd name="connsiteX112" fmla="*/ 776942 w 935662"/>
              <a:gd name="connsiteY112" fmla="*/ 894245 h 2382167"/>
              <a:gd name="connsiteX113" fmla="*/ 790321 w 935662"/>
              <a:gd name="connsiteY113" fmla="*/ 765430 h 2382167"/>
              <a:gd name="connsiteX114" fmla="*/ 852862 w 935662"/>
              <a:gd name="connsiteY114" fmla="*/ 690753 h 2382167"/>
              <a:gd name="connsiteX115" fmla="*/ 926604 w 935662"/>
              <a:gd name="connsiteY115" fmla="*/ 634746 h 2382167"/>
              <a:gd name="connsiteX116" fmla="*/ 299016 w 935662"/>
              <a:gd name="connsiteY116" fmla="*/ 626345 h 2382167"/>
              <a:gd name="connsiteX117" fmla="*/ 324220 w 935662"/>
              <a:gd name="connsiteY117" fmla="*/ 723736 h 2382167"/>
              <a:gd name="connsiteX118" fmla="*/ 296839 w 935662"/>
              <a:gd name="connsiteY118" fmla="*/ 775387 h 2382167"/>
              <a:gd name="connsiteX119" fmla="*/ 252964 w 935662"/>
              <a:gd name="connsiteY119" fmla="*/ 842907 h 2382167"/>
              <a:gd name="connsiteX120" fmla="*/ 275368 w 935662"/>
              <a:gd name="connsiteY120" fmla="*/ 660572 h 2382167"/>
              <a:gd name="connsiteX121" fmla="*/ 299016 w 935662"/>
              <a:gd name="connsiteY121" fmla="*/ 626345 h 2382167"/>
              <a:gd name="connsiteX122" fmla="*/ 148729 w 935662"/>
              <a:gd name="connsiteY122" fmla="*/ 563493 h 2382167"/>
              <a:gd name="connsiteX123" fmla="*/ 204425 w 935662"/>
              <a:gd name="connsiteY123" fmla="*/ 606431 h 2382167"/>
              <a:gd name="connsiteX124" fmla="*/ 229318 w 935662"/>
              <a:gd name="connsiteY124" fmla="*/ 699155 h 2382167"/>
              <a:gd name="connsiteX125" fmla="*/ 216871 w 935662"/>
              <a:gd name="connsiteY125" fmla="*/ 742405 h 2382167"/>
              <a:gd name="connsiteX126" fmla="*/ 216560 w 935662"/>
              <a:gd name="connsiteY126" fmla="*/ 763251 h 2382167"/>
              <a:gd name="connsiteX127" fmla="*/ 434367 w 935662"/>
              <a:gd name="connsiteY127" fmla="*/ 1467695 h 2382167"/>
              <a:gd name="connsiteX128" fmla="*/ 493485 w 935662"/>
              <a:gd name="connsiteY128" fmla="*/ 1757065 h 2382167"/>
              <a:gd name="connsiteX129" fmla="*/ 504375 w 935662"/>
              <a:gd name="connsiteY129" fmla="*/ 2087817 h 2382167"/>
              <a:gd name="connsiteX130" fmla="*/ 503754 w 935662"/>
              <a:gd name="connsiteY130" fmla="*/ 2141335 h 2382167"/>
              <a:gd name="connsiteX131" fmla="*/ 489751 w 935662"/>
              <a:gd name="connsiteY131" fmla="*/ 2257395 h 2382167"/>
              <a:gd name="connsiteX132" fmla="*/ 488195 w 935662"/>
              <a:gd name="connsiteY132" fmla="*/ 2262372 h 2382167"/>
              <a:gd name="connsiteX133" fmla="*/ 482283 w 935662"/>
              <a:gd name="connsiteY133" fmla="*/ 2269529 h 2382167"/>
              <a:gd name="connsiteX134" fmla="*/ 453036 w 935662"/>
              <a:gd name="connsiteY134" fmla="*/ 1891794 h 2382167"/>
              <a:gd name="connsiteX135" fmla="*/ 472017 w 935662"/>
              <a:gd name="connsiteY135" fmla="*/ 1951223 h 2382167"/>
              <a:gd name="connsiteX136" fmla="*/ 487573 w 935662"/>
              <a:gd name="connsiteY136" fmla="*/ 2012207 h 2382167"/>
              <a:gd name="connsiteX137" fmla="*/ 499398 w 935662"/>
              <a:gd name="connsiteY137" fmla="*/ 2074750 h 2382167"/>
              <a:gd name="connsiteX138" fmla="*/ 502509 w 935662"/>
              <a:gd name="connsiteY138" fmla="*/ 2074750 h 2382167"/>
              <a:gd name="connsiteX139" fmla="*/ 502509 w 935662"/>
              <a:gd name="connsiteY139" fmla="*/ 1982026 h 2382167"/>
              <a:gd name="connsiteX140" fmla="*/ 433122 w 935662"/>
              <a:gd name="connsiteY140" fmla="*/ 1478897 h 2382167"/>
              <a:gd name="connsiteX141" fmla="*/ 419121 w 935662"/>
              <a:gd name="connsiteY141" fmla="*/ 1427247 h 2382167"/>
              <a:gd name="connsiteX142" fmla="*/ 408542 w 935662"/>
              <a:gd name="connsiteY142" fmla="*/ 1414799 h 2382167"/>
              <a:gd name="connsiteX143" fmla="*/ 342577 w 935662"/>
              <a:gd name="connsiteY143" fmla="*/ 1394886 h 2382167"/>
              <a:gd name="connsiteX144" fmla="*/ 267900 w 935662"/>
              <a:gd name="connsiteY144" fmla="*/ 1323633 h 2382167"/>
              <a:gd name="connsiteX145" fmla="*/ 256699 w 935662"/>
              <a:gd name="connsiteY145" fmla="*/ 1269493 h 2382167"/>
              <a:gd name="connsiteX146" fmla="*/ 268523 w 935662"/>
              <a:gd name="connsiteY146" fmla="*/ 1276650 h 2382167"/>
              <a:gd name="connsiteX147" fmla="*/ 306484 w 935662"/>
              <a:gd name="connsiteY147" fmla="*/ 1290029 h 2382167"/>
              <a:gd name="connsiteX148" fmla="*/ 392051 w 935662"/>
              <a:gd name="connsiteY148" fmla="*/ 1350703 h 2382167"/>
              <a:gd name="connsiteX149" fmla="*/ 402006 w 935662"/>
              <a:gd name="connsiteY149" fmla="*/ 1367194 h 2382167"/>
              <a:gd name="connsiteX150" fmla="*/ 401385 w 935662"/>
              <a:gd name="connsiteY150" fmla="*/ 1361282 h 2382167"/>
              <a:gd name="connsiteX151" fmla="*/ 387694 w 935662"/>
              <a:gd name="connsiteY151" fmla="*/ 1311809 h 2382167"/>
              <a:gd name="connsiteX152" fmla="*/ 371825 w 935662"/>
              <a:gd name="connsiteY152" fmla="*/ 1294386 h 2382167"/>
              <a:gd name="connsiteX153" fmla="*/ 307105 w 935662"/>
              <a:gd name="connsiteY153" fmla="*/ 1277582 h 2382167"/>
              <a:gd name="connsiteX154" fmla="*/ 233985 w 935662"/>
              <a:gd name="connsiteY154" fmla="*/ 1212552 h 2382167"/>
              <a:gd name="connsiteX155" fmla="*/ 220917 w 935662"/>
              <a:gd name="connsiteY155" fmla="*/ 1157790 h 2382167"/>
              <a:gd name="connsiteX156" fmla="*/ 223717 w 935662"/>
              <a:gd name="connsiteY156" fmla="*/ 1155924 h 2382167"/>
              <a:gd name="connsiteX157" fmla="*/ 286570 w 935662"/>
              <a:gd name="connsiteY157" fmla="*/ 1177082 h 2382167"/>
              <a:gd name="connsiteX158" fmla="*/ 345689 w 935662"/>
              <a:gd name="connsiteY158" fmla="*/ 1214420 h 2382167"/>
              <a:gd name="connsiteX159" fmla="*/ 371514 w 935662"/>
              <a:gd name="connsiteY159" fmla="*/ 1257047 h 2382167"/>
              <a:gd name="connsiteX160" fmla="*/ 348489 w 935662"/>
              <a:gd name="connsiteY160" fmla="*/ 1182683 h 2382167"/>
              <a:gd name="connsiteX161" fmla="*/ 341643 w 935662"/>
              <a:gd name="connsiteY161" fmla="*/ 1181125 h 2382167"/>
              <a:gd name="connsiteX162" fmla="*/ 262922 w 935662"/>
              <a:gd name="connsiteY162" fmla="*/ 1159967 h 2382167"/>
              <a:gd name="connsiteX163" fmla="*/ 200069 w 935662"/>
              <a:gd name="connsiteY163" fmla="*/ 1103960 h 2382167"/>
              <a:gd name="connsiteX164" fmla="*/ 185757 w 935662"/>
              <a:gd name="connsiteY164" fmla="*/ 1040486 h 2382167"/>
              <a:gd name="connsiteX165" fmla="*/ 252654 w 935662"/>
              <a:gd name="connsiteY165" fmla="*/ 1061644 h 2382167"/>
              <a:gd name="connsiteX166" fmla="*/ 308350 w 935662"/>
              <a:gd name="connsiteY166" fmla="*/ 1097427 h 2382167"/>
              <a:gd name="connsiteX167" fmla="*/ 335731 w 935662"/>
              <a:gd name="connsiteY167" fmla="*/ 1142544 h 2382167"/>
              <a:gd name="connsiteX168" fmla="*/ 333865 w 935662"/>
              <a:gd name="connsiteY168" fmla="*/ 1134142 h 2382167"/>
              <a:gd name="connsiteX169" fmla="*/ 320174 w 935662"/>
              <a:gd name="connsiteY169" fmla="*/ 1089025 h 2382167"/>
              <a:gd name="connsiteX170" fmla="*/ 294970 w 935662"/>
              <a:gd name="connsiteY170" fmla="*/ 1062889 h 2382167"/>
              <a:gd name="connsiteX171" fmla="*/ 229940 w 935662"/>
              <a:gd name="connsiteY171" fmla="*/ 1047021 h 2382167"/>
              <a:gd name="connsiteX172" fmla="*/ 163975 w 935662"/>
              <a:gd name="connsiteY172" fmla="*/ 987591 h 2382167"/>
              <a:gd name="connsiteX173" fmla="*/ 151219 w 935662"/>
              <a:gd name="connsiteY173" fmla="*/ 933450 h 2382167"/>
              <a:gd name="connsiteX174" fmla="*/ 151219 w 935662"/>
              <a:gd name="connsiteY174" fmla="*/ 924738 h 2382167"/>
              <a:gd name="connsiteX175" fmla="*/ 210961 w 935662"/>
              <a:gd name="connsiteY175" fmla="*/ 947141 h 2382167"/>
              <a:gd name="connsiteX176" fmla="*/ 278479 w 935662"/>
              <a:gd name="connsiteY176" fmla="*/ 991325 h 2382167"/>
              <a:gd name="connsiteX177" fmla="*/ 298392 w 935662"/>
              <a:gd name="connsiteY177" fmla="*/ 1021818 h 2382167"/>
              <a:gd name="connsiteX178" fmla="*/ 278479 w 935662"/>
              <a:gd name="connsiteY178" fmla="*/ 960520 h 2382167"/>
              <a:gd name="connsiteX179" fmla="*/ 272256 w 935662"/>
              <a:gd name="connsiteY179" fmla="*/ 955853 h 2382167"/>
              <a:gd name="connsiteX180" fmla="*/ 201937 w 935662"/>
              <a:gd name="connsiteY180" fmla="*/ 935940 h 2382167"/>
              <a:gd name="connsiteX181" fmla="*/ 125083 w 935662"/>
              <a:gd name="connsiteY181" fmla="*/ 865619 h 2382167"/>
              <a:gd name="connsiteX182" fmla="*/ 115436 w 935662"/>
              <a:gd name="connsiteY182" fmla="*/ 822682 h 2382167"/>
              <a:gd name="connsiteX183" fmla="*/ 114191 w 935662"/>
              <a:gd name="connsiteY183" fmla="*/ 810547 h 2382167"/>
              <a:gd name="connsiteX184" fmla="*/ 169266 w 935662"/>
              <a:gd name="connsiteY184" fmla="*/ 832950 h 2382167"/>
              <a:gd name="connsiteX185" fmla="*/ 242698 w 935662"/>
              <a:gd name="connsiteY185" fmla="*/ 878688 h 2382167"/>
              <a:gd name="connsiteX186" fmla="*/ 261677 w 935662"/>
              <a:gd name="connsiteY186" fmla="*/ 909181 h 2382167"/>
              <a:gd name="connsiteX187" fmla="*/ 243009 w 935662"/>
              <a:gd name="connsiteY187" fmla="*/ 854108 h 2382167"/>
              <a:gd name="connsiteX188" fmla="*/ 233675 w 935662"/>
              <a:gd name="connsiteY188" fmla="*/ 846951 h 2382167"/>
              <a:gd name="connsiteX189" fmla="*/ 174867 w 935662"/>
              <a:gd name="connsiteY189" fmla="*/ 823614 h 2382167"/>
              <a:gd name="connsiteX190" fmla="*/ 88055 w 935662"/>
              <a:gd name="connsiteY190" fmla="*/ 747694 h 2382167"/>
              <a:gd name="connsiteX191" fmla="*/ 77476 w 935662"/>
              <a:gd name="connsiteY191" fmla="*/ 702266 h 2382167"/>
              <a:gd name="connsiteX192" fmla="*/ 134106 w 935662"/>
              <a:gd name="connsiteY192" fmla="*/ 720313 h 2382167"/>
              <a:gd name="connsiteX193" fmla="*/ 219982 w 935662"/>
              <a:gd name="connsiteY193" fmla="*/ 795611 h 2382167"/>
              <a:gd name="connsiteX194" fmla="*/ 226829 w 935662"/>
              <a:gd name="connsiteY194" fmla="*/ 804946 h 2382167"/>
              <a:gd name="connsiteX195" fmla="*/ 207848 w 935662"/>
              <a:gd name="connsiteY195" fmla="*/ 750805 h 2382167"/>
              <a:gd name="connsiteX196" fmla="*/ 202248 w 935662"/>
              <a:gd name="connsiteY196" fmla="*/ 744893 h 2382167"/>
              <a:gd name="connsiteX197" fmla="*/ 191046 w 935662"/>
              <a:gd name="connsiteY197" fmla="*/ 737115 h 2382167"/>
              <a:gd name="connsiteX198" fmla="*/ 138773 w 935662"/>
              <a:gd name="connsiteY198" fmla="*/ 610166 h 2382167"/>
              <a:gd name="connsiteX199" fmla="*/ 148729 w 935662"/>
              <a:gd name="connsiteY199" fmla="*/ 563493 h 2382167"/>
              <a:gd name="connsiteX200" fmla="*/ 605187 w 935662"/>
              <a:gd name="connsiteY200" fmla="*/ 473881 h 2382167"/>
              <a:gd name="connsiteX201" fmla="*/ 612965 w 935662"/>
              <a:gd name="connsiteY201" fmla="*/ 485081 h 2382167"/>
              <a:gd name="connsiteX202" fmla="*/ 660261 w 935662"/>
              <a:gd name="connsiteY202" fmla="*/ 522109 h 2382167"/>
              <a:gd name="connsiteX203" fmla="*/ 751117 w 935662"/>
              <a:gd name="connsiteY203" fmla="*/ 632878 h 2382167"/>
              <a:gd name="connsiteX204" fmla="*/ 758585 w 935662"/>
              <a:gd name="connsiteY204" fmla="*/ 726536 h 2382167"/>
              <a:gd name="connsiteX205" fmla="*/ 758274 w 935662"/>
              <a:gd name="connsiteY205" fmla="*/ 735247 h 2382167"/>
              <a:gd name="connsiteX206" fmla="*/ 750806 w 935662"/>
              <a:gd name="connsiteY206" fmla="*/ 729024 h 2382167"/>
              <a:gd name="connsiteX207" fmla="*/ 687953 w 935662"/>
              <a:gd name="connsiteY207" fmla="*/ 685463 h 2382167"/>
              <a:gd name="connsiteX208" fmla="*/ 649372 w 935662"/>
              <a:gd name="connsiteY208" fmla="*/ 663994 h 2382167"/>
              <a:gd name="connsiteX209" fmla="*/ 598342 w 935662"/>
              <a:gd name="connsiteY209" fmla="*/ 584339 h 2382167"/>
              <a:gd name="connsiteX210" fmla="*/ 605187 w 935662"/>
              <a:gd name="connsiteY210" fmla="*/ 473881 h 2382167"/>
              <a:gd name="connsiteX211" fmla="*/ 927539 w 935662"/>
              <a:gd name="connsiteY211" fmla="*/ 469837 h 2382167"/>
              <a:gd name="connsiteX212" fmla="*/ 932829 w 935662"/>
              <a:gd name="connsiteY212" fmla="*/ 584030 h 2382167"/>
              <a:gd name="connsiteX213" fmla="*/ 890824 w 935662"/>
              <a:gd name="connsiteY213" fmla="*/ 650305 h 2382167"/>
              <a:gd name="connsiteX214" fmla="*/ 847573 w 935662"/>
              <a:gd name="connsiteY214" fmla="*/ 675820 h 2382167"/>
              <a:gd name="connsiteX215" fmla="*/ 780988 w 935662"/>
              <a:gd name="connsiteY215" fmla="*/ 722803 h 2382167"/>
              <a:gd name="connsiteX216" fmla="*/ 776942 w 935662"/>
              <a:gd name="connsiteY216" fmla="*/ 725914 h 2382167"/>
              <a:gd name="connsiteX217" fmla="*/ 773520 w 935662"/>
              <a:gd name="connsiteY217" fmla="*/ 725291 h 2382167"/>
              <a:gd name="connsiteX218" fmla="*/ 776942 w 935662"/>
              <a:gd name="connsiteY218" fmla="*/ 655594 h 2382167"/>
              <a:gd name="connsiteX219" fmla="*/ 789077 w 935662"/>
              <a:gd name="connsiteY219" fmla="*/ 599276 h 2382167"/>
              <a:gd name="connsiteX220" fmla="*/ 850374 w 935662"/>
              <a:gd name="connsiteY220" fmla="*/ 524911 h 2382167"/>
              <a:gd name="connsiteX221" fmla="*/ 924738 w 935662"/>
              <a:gd name="connsiteY221" fmla="*/ 470458 h 2382167"/>
              <a:gd name="connsiteX222" fmla="*/ 927539 w 935662"/>
              <a:gd name="connsiteY222" fmla="*/ 469837 h 2382167"/>
              <a:gd name="connsiteX223" fmla="*/ 606743 w 935662"/>
              <a:gd name="connsiteY223" fmla="*/ 311149 h 2382167"/>
              <a:gd name="connsiteX224" fmla="*/ 659328 w 935662"/>
              <a:gd name="connsiteY224" fmla="*/ 357200 h 2382167"/>
              <a:gd name="connsiteX225" fmla="*/ 671773 w 935662"/>
              <a:gd name="connsiteY225" fmla="*/ 362799 h 2382167"/>
              <a:gd name="connsiteX226" fmla="*/ 746761 w 935662"/>
              <a:gd name="connsiteY226" fmla="*/ 451167 h 2382167"/>
              <a:gd name="connsiteX227" fmla="*/ 759206 w 935662"/>
              <a:gd name="connsiteY227" fmla="*/ 556957 h 2382167"/>
              <a:gd name="connsiteX228" fmla="*/ 757961 w 935662"/>
              <a:gd name="connsiteY228" fmla="*/ 570337 h 2382167"/>
              <a:gd name="connsiteX229" fmla="*/ 751428 w 935662"/>
              <a:gd name="connsiteY229" fmla="*/ 565047 h 2382167"/>
              <a:gd name="connsiteX230" fmla="*/ 689820 w 935662"/>
              <a:gd name="connsiteY230" fmla="*/ 521798 h 2382167"/>
              <a:gd name="connsiteX231" fmla="*/ 651236 w 935662"/>
              <a:gd name="connsiteY231" fmla="*/ 500640 h 2382167"/>
              <a:gd name="connsiteX232" fmla="*/ 598654 w 935662"/>
              <a:gd name="connsiteY232" fmla="*/ 416629 h 2382167"/>
              <a:gd name="connsiteX233" fmla="*/ 604877 w 935662"/>
              <a:gd name="connsiteY233" fmla="*/ 314260 h 2382167"/>
              <a:gd name="connsiteX234" fmla="*/ 606743 w 935662"/>
              <a:gd name="connsiteY234" fmla="*/ 311149 h 2382167"/>
              <a:gd name="connsiteX235" fmla="*/ 930029 w 935662"/>
              <a:gd name="connsiteY235" fmla="*/ 304927 h 2382167"/>
              <a:gd name="connsiteX236" fmla="*/ 933140 w 935662"/>
              <a:gd name="connsiteY236" fmla="*/ 414140 h 2382167"/>
              <a:gd name="connsiteX237" fmla="*/ 894557 w 935662"/>
              <a:gd name="connsiteY237" fmla="*/ 484149 h 2382167"/>
              <a:gd name="connsiteX238" fmla="*/ 874333 w 935662"/>
              <a:gd name="connsiteY238" fmla="*/ 497216 h 2382167"/>
              <a:gd name="connsiteX239" fmla="*/ 776010 w 935662"/>
              <a:gd name="connsiteY239" fmla="*/ 563805 h 2382167"/>
              <a:gd name="connsiteX240" fmla="*/ 774141 w 935662"/>
              <a:gd name="connsiteY240" fmla="*/ 546379 h 2382167"/>
              <a:gd name="connsiteX241" fmla="*/ 791256 w 935662"/>
              <a:gd name="connsiteY241" fmla="*/ 427830 h 2382167"/>
              <a:gd name="connsiteX242" fmla="*/ 850685 w 935662"/>
              <a:gd name="connsiteY242" fmla="*/ 360933 h 2382167"/>
              <a:gd name="connsiteX243" fmla="*/ 924117 w 935662"/>
              <a:gd name="connsiteY243" fmla="*/ 307104 h 2382167"/>
              <a:gd name="connsiteX244" fmla="*/ 930029 w 935662"/>
              <a:gd name="connsiteY244" fmla="*/ 304927 h 2382167"/>
              <a:gd name="connsiteX245" fmla="*/ 602386 w 935662"/>
              <a:gd name="connsiteY245" fmla="*/ 148730 h 2382167"/>
              <a:gd name="connsiteX246" fmla="*/ 663062 w 935662"/>
              <a:gd name="connsiteY246" fmla="*/ 196337 h 2382167"/>
              <a:gd name="connsiteX247" fmla="*/ 750495 w 935662"/>
              <a:gd name="connsiteY247" fmla="*/ 343199 h 2382167"/>
              <a:gd name="connsiteX248" fmla="*/ 755473 w 935662"/>
              <a:gd name="connsiteY248" fmla="*/ 414762 h 2382167"/>
              <a:gd name="connsiteX249" fmla="*/ 751116 w 935662"/>
              <a:gd name="connsiteY249" fmla="*/ 415697 h 2382167"/>
              <a:gd name="connsiteX250" fmla="*/ 667418 w 935662"/>
              <a:gd name="connsiteY250" fmla="*/ 346621 h 2382167"/>
              <a:gd name="connsiteX251" fmla="*/ 596163 w 935662"/>
              <a:gd name="connsiteY251" fmla="*/ 229317 h 2382167"/>
              <a:gd name="connsiteX252" fmla="*/ 602386 w 935662"/>
              <a:gd name="connsiteY252" fmla="*/ 148730 h 2382167"/>
              <a:gd name="connsiteX253" fmla="*/ 925671 w 935662"/>
              <a:gd name="connsiteY253" fmla="*/ 140018 h 2382167"/>
              <a:gd name="connsiteX254" fmla="*/ 927539 w 935662"/>
              <a:gd name="connsiteY254" fmla="*/ 159309 h 2382167"/>
              <a:gd name="connsiteX255" fmla="*/ 931272 w 935662"/>
              <a:gd name="connsiteY255" fmla="*/ 221850 h 2382167"/>
              <a:gd name="connsiteX256" fmla="*/ 857840 w 935662"/>
              <a:gd name="connsiteY256" fmla="*/ 341020 h 2382167"/>
              <a:gd name="connsiteX257" fmla="*/ 794055 w 935662"/>
              <a:gd name="connsiteY257" fmla="*/ 385827 h 2382167"/>
              <a:gd name="connsiteX258" fmla="*/ 774452 w 935662"/>
              <a:gd name="connsiteY258" fmla="*/ 410718 h 2382167"/>
              <a:gd name="connsiteX259" fmla="*/ 801212 w 935662"/>
              <a:gd name="connsiteY259" fmla="*/ 259188 h 2382167"/>
              <a:gd name="connsiteX260" fmla="*/ 865308 w 935662"/>
              <a:gd name="connsiteY260" fmla="*/ 188868 h 2382167"/>
              <a:gd name="connsiteX261" fmla="*/ 925671 w 935662"/>
              <a:gd name="connsiteY261" fmla="*/ 140018 h 2382167"/>
              <a:gd name="connsiteX262" fmla="*/ 754851 w 935662"/>
              <a:gd name="connsiteY262" fmla="*/ 0 h 2382167"/>
              <a:gd name="connsiteX263" fmla="*/ 766053 w 935662"/>
              <a:gd name="connsiteY263" fmla="*/ 12135 h 2382167"/>
              <a:gd name="connsiteX264" fmla="*/ 820816 w 935662"/>
              <a:gd name="connsiteY264" fmla="*/ 107657 h 2382167"/>
              <a:gd name="connsiteX265" fmla="*/ 816459 w 935662"/>
              <a:gd name="connsiteY265" fmla="*/ 188557 h 2382167"/>
              <a:gd name="connsiteX266" fmla="*/ 765430 w 935662"/>
              <a:gd name="connsiteY266" fmla="*/ 271323 h 2382167"/>
              <a:gd name="connsiteX267" fmla="*/ 760763 w 935662"/>
              <a:gd name="connsiteY267" fmla="*/ 284080 h 2382167"/>
              <a:gd name="connsiteX268" fmla="*/ 764808 w 935662"/>
              <a:gd name="connsiteY268" fmla="*/ 971101 h 2382167"/>
              <a:gd name="connsiteX269" fmla="*/ 749873 w 935662"/>
              <a:gd name="connsiteY269" fmla="*/ 1387110 h 2382167"/>
              <a:gd name="connsiteX270" fmla="*/ 653105 w 935662"/>
              <a:gd name="connsiteY270" fmla="*/ 1961492 h 2382167"/>
              <a:gd name="connsiteX271" fmla="*/ 637235 w 935662"/>
              <a:gd name="connsiteY271" fmla="*/ 2047059 h 2382167"/>
              <a:gd name="connsiteX272" fmla="*/ 577806 w 935662"/>
              <a:gd name="connsiteY272" fmla="*/ 2214147 h 2382167"/>
              <a:gd name="connsiteX273" fmla="*/ 498773 w 935662"/>
              <a:gd name="connsiteY273" fmla="*/ 2372212 h 2382167"/>
              <a:gd name="connsiteX274" fmla="*/ 492239 w 935662"/>
              <a:gd name="connsiteY274" fmla="*/ 2382167 h 2382167"/>
              <a:gd name="connsiteX275" fmla="*/ 659639 w 935662"/>
              <a:gd name="connsiteY275" fmla="*/ 1748665 h 2382167"/>
              <a:gd name="connsiteX276" fmla="*/ 659328 w 935662"/>
              <a:gd name="connsiteY276" fmla="*/ 1840455 h 2382167"/>
              <a:gd name="connsiteX277" fmla="*/ 655906 w 935662"/>
              <a:gd name="connsiteY277" fmla="*/ 1932866 h 2382167"/>
              <a:gd name="connsiteX278" fmla="*/ 661816 w 935662"/>
              <a:gd name="connsiteY278" fmla="*/ 1912331 h 2382167"/>
              <a:gd name="connsiteX279" fmla="*/ 739915 w 935662"/>
              <a:gd name="connsiteY279" fmla="*/ 1458673 h 2382167"/>
              <a:gd name="connsiteX280" fmla="*/ 758586 w 935662"/>
              <a:gd name="connsiteY280" fmla="*/ 1076270 h 2382167"/>
              <a:gd name="connsiteX281" fmla="*/ 758586 w 935662"/>
              <a:gd name="connsiteY281" fmla="*/ 1058534 h 2382167"/>
              <a:gd name="connsiteX282" fmla="*/ 755785 w 935662"/>
              <a:gd name="connsiteY282" fmla="*/ 1067869 h 2382167"/>
              <a:gd name="connsiteX283" fmla="*/ 731826 w 935662"/>
              <a:gd name="connsiteY283" fmla="*/ 1047955 h 2382167"/>
              <a:gd name="connsiteX284" fmla="*/ 669907 w 935662"/>
              <a:gd name="connsiteY284" fmla="*/ 1010617 h 2382167"/>
              <a:gd name="connsiteX285" fmla="*/ 596164 w 935662"/>
              <a:gd name="connsiteY285" fmla="*/ 877445 h 2382167"/>
              <a:gd name="connsiteX286" fmla="*/ 602387 w 935662"/>
              <a:gd name="connsiteY286" fmla="*/ 810236 h 2382167"/>
              <a:gd name="connsiteX287" fmla="*/ 607365 w 935662"/>
              <a:gd name="connsiteY287" fmla="*/ 814281 h 2382167"/>
              <a:gd name="connsiteX288" fmla="*/ 671152 w 935662"/>
              <a:gd name="connsiteY288" fmla="*/ 861886 h 2382167"/>
              <a:gd name="connsiteX289" fmla="*/ 736493 w 935662"/>
              <a:gd name="connsiteY289" fmla="*/ 925050 h 2382167"/>
              <a:gd name="connsiteX290" fmla="*/ 752050 w 935662"/>
              <a:gd name="connsiteY290" fmla="*/ 981369 h 2382167"/>
              <a:gd name="connsiteX291" fmla="*/ 758896 w 935662"/>
              <a:gd name="connsiteY291" fmla="*/ 1026174 h 2382167"/>
              <a:gd name="connsiteX292" fmla="*/ 759829 w 935662"/>
              <a:gd name="connsiteY292" fmla="*/ 1017774 h 2382167"/>
              <a:gd name="connsiteX293" fmla="*/ 760141 w 935662"/>
              <a:gd name="connsiteY293" fmla="*/ 544824 h 2382167"/>
              <a:gd name="connsiteX294" fmla="*/ 756096 w 935662"/>
              <a:gd name="connsiteY294" fmla="*/ 283769 h 2382167"/>
              <a:gd name="connsiteX295" fmla="*/ 746762 w 935662"/>
              <a:gd name="connsiteY295" fmla="*/ 257009 h 2382167"/>
              <a:gd name="connsiteX296" fmla="*/ 709734 w 935662"/>
              <a:gd name="connsiteY296" fmla="*/ 197580 h 2382167"/>
              <a:gd name="connsiteX297" fmla="*/ 702889 w 935662"/>
              <a:gd name="connsiteY297" fmla="*/ 104858 h 2382167"/>
              <a:gd name="connsiteX298" fmla="*/ 752361 w 935662"/>
              <a:gd name="connsiteY298" fmla="*/ 4667 h 2382167"/>
              <a:gd name="connsiteX299" fmla="*/ 754851 w 935662"/>
              <a:gd name="connsiteY299" fmla="*/ 0 h 238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935662" h="2382167">
                <a:moveTo>
                  <a:pt x="479172" y="1200107"/>
                </a:moveTo>
                <a:cubicBezTo>
                  <a:pt x="481040" y="1203219"/>
                  <a:pt x="482906" y="1204774"/>
                  <a:pt x="483528" y="1206953"/>
                </a:cubicBezTo>
                <a:cubicBezTo>
                  <a:pt x="490996" y="1227177"/>
                  <a:pt x="499709" y="1247091"/>
                  <a:pt x="505621" y="1267938"/>
                </a:cubicBezTo>
                <a:cubicBezTo>
                  <a:pt x="513089" y="1294074"/>
                  <a:pt x="507176" y="1317722"/>
                  <a:pt x="488506" y="1337946"/>
                </a:cubicBezTo>
                <a:cubicBezTo>
                  <a:pt x="478861" y="1348214"/>
                  <a:pt x="468281" y="1357549"/>
                  <a:pt x="459258" y="1367817"/>
                </a:cubicBezTo>
                <a:cubicBezTo>
                  <a:pt x="447434" y="1380886"/>
                  <a:pt x="437478" y="1394266"/>
                  <a:pt x="426586" y="1407956"/>
                </a:cubicBezTo>
                <a:cubicBezTo>
                  <a:pt x="417875" y="1387419"/>
                  <a:pt x="413518" y="1365951"/>
                  <a:pt x="411339" y="1343547"/>
                </a:cubicBezTo>
                <a:cubicBezTo>
                  <a:pt x="410718" y="1335769"/>
                  <a:pt x="411028" y="1328301"/>
                  <a:pt x="410718" y="1320523"/>
                </a:cubicBezTo>
                <a:cubicBezTo>
                  <a:pt x="409473" y="1292208"/>
                  <a:pt x="420052" y="1269183"/>
                  <a:pt x="441521" y="1251136"/>
                </a:cubicBezTo>
                <a:cubicBezTo>
                  <a:pt x="458013" y="1237446"/>
                  <a:pt x="471393" y="1221887"/>
                  <a:pt x="479172" y="1200107"/>
                </a:cubicBezTo>
                <a:close/>
                <a:moveTo>
                  <a:pt x="0" y="1198862"/>
                </a:moveTo>
                <a:cubicBezTo>
                  <a:pt x="14001" y="1210686"/>
                  <a:pt x="28004" y="1222198"/>
                  <a:pt x="42006" y="1234334"/>
                </a:cubicBezTo>
                <a:cubicBezTo>
                  <a:pt x="117926" y="1300608"/>
                  <a:pt x="187936" y="1372795"/>
                  <a:pt x="252032" y="1450894"/>
                </a:cubicBezTo>
                <a:cubicBezTo>
                  <a:pt x="347244" y="1566953"/>
                  <a:pt x="410719" y="1697637"/>
                  <a:pt x="439968" y="1844810"/>
                </a:cubicBezTo>
                <a:cubicBezTo>
                  <a:pt x="441213" y="1851656"/>
                  <a:pt x="443080" y="1858190"/>
                  <a:pt x="444325" y="1865036"/>
                </a:cubicBezTo>
                <a:cubicBezTo>
                  <a:pt x="444325" y="1865036"/>
                  <a:pt x="444325" y="1865347"/>
                  <a:pt x="444012" y="1865347"/>
                </a:cubicBezTo>
                <a:cubicBezTo>
                  <a:pt x="427834" y="1829564"/>
                  <a:pt x="412275" y="1793159"/>
                  <a:pt x="395473" y="1757687"/>
                </a:cubicBezTo>
                <a:cubicBezTo>
                  <a:pt x="357202" y="1675545"/>
                  <a:pt x="305862" y="1601180"/>
                  <a:pt x="251722" y="1529304"/>
                </a:cubicBezTo>
                <a:cubicBezTo>
                  <a:pt x="170511" y="1421334"/>
                  <a:pt x="87123" y="1314921"/>
                  <a:pt x="4356" y="1207575"/>
                </a:cubicBezTo>
                <a:cubicBezTo>
                  <a:pt x="2490" y="1205085"/>
                  <a:pt x="622" y="1202908"/>
                  <a:pt x="0" y="1198862"/>
                </a:cubicBezTo>
                <a:close/>
                <a:moveTo>
                  <a:pt x="440901" y="1077825"/>
                </a:moveTo>
                <a:cubicBezTo>
                  <a:pt x="454591" y="1107385"/>
                  <a:pt x="467971" y="1133521"/>
                  <a:pt x="471394" y="1163081"/>
                </a:cubicBezTo>
                <a:cubicBezTo>
                  <a:pt x="473573" y="1182060"/>
                  <a:pt x="467971" y="1199173"/>
                  <a:pt x="455836" y="1213797"/>
                </a:cubicBezTo>
                <a:cubicBezTo>
                  <a:pt x="448058" y="1223132"/>
                  <a:pt x="439034" y="1231533"/>
                  <a:pt x="431256" y="1240868"/>
                </a:cubicBezTo>
                <a:cubicBezTo>
                  <a:pt x="418497" y="1256424"/>
                  <a:pt x="406051" y="1272294"/>
                  <a:pt x="392671" y="1288785"/>
                </a:cubicBezTo>
                <a:cubicBezTo>
                  <a:pt x="379291" y="1255181"/>
                  <a:pt x="372758" y="1220020"/>
                  <a:pt x="376180" y="1183616"/>
                </a:cubicBezTo>
                <a:cubicBezTo>
                  <a:pt x="378046" y="1164324"/>
                  <a:pt x="387070" y="1148146"/>
                  <a:pt x="401073" y="1135388"/>
                </a:cubicBezTo>
                <a:cubicBezTo>
                  <a:pt x="417876" y="1119831"/>
                  <a:pt x="433744" y="1103961"/>
                  <a:pt x="440901" y="1077825"/>
                </a:cubicBezTo>
                <a:close/>
                <a:moveTo>
                  <a:pt x="925984" y="976078"/>
                </a:moveTo>
                <a:cubicBezTo>
                  <a:pt x="927540" y="991324"/>
                  <a:pt x="929717" y="1004393"/>
                  <a:pt x="930028" y="1017460"/>
                </a:cubicBezTo>
                <a:cubicBezTo>
                  <a:pt x="930651" y="1041419"/>
                  <a:pt x="931583" y="1065689"/>
                  <a:pt x="929406" y="1089648"/>
                </a:cubicBezTo>
                <a:cubicBezTo>
                  <a:pt x="926606" y="1119829"/>
                  <a:pt x="909804" y="1142856"/>
                  <a:pt x="883978" y="1159347"/>
                </a:cubicBezTo>
                <a:cubicBezTo>
                  <a:pt x="876821" y="1163701"/>
                  <a:pt x="869665" y="1168057"/>
                  <a:pt x="862197" y="1171792"/>
                </a:cubicBezTo>
                <a:cubicBezTo>
                  <a:pt x="829216" y="1187660"/>
                  <a:pt x="796856" y="1204774"/>
                  <a:pt x="768230" y="1232777"/>
                </a:cubicBezTo>
                <a:cubicBezTo>
                  <a:pt x="765429" y="1199484"/>
                  <a:pt x="768230" y="1169613"/>
                  <a:pt x="774453" y="1139744"/>
                </a:cubicBezTo>
                <a:cubicBezTo>
                  <a:pt x="775387" y="1136009"/>
                  <a:pt x="776319" y="1132277"/>
                  <a:pt x="777253" y="1128542"/>
                </a:cubicBezTo>
                <a:cubicBezTo>
                  <a:pt x="787522" y="1074712"/>
                  <a:pt x="818325" y="1038619"/>
                  <a:pt x="869977" y="1020884"/>
                </a:cubicBezTo>
                <a:cubicBezTo>
                  <a:pt x="888956" y="1014349"/>
                  <a:pt x="903270" y="1000348"/>
                  <a:pt x="916650" y="986036"/>
                </a:cubicBezTo>
                <a:cubicBezTo>
                  <a:pt x="919138" y="983235"/>
                  <a:pt x="921628" y="980435"/>
                  <a:pt x="925984" y="976078"/>
                </a:cubicBezTo>
                <a:close/>
                <a:moveTo>
                  <a:pt x="602076" y="975456"/>
                </a:moveTo>
                <a:cubicBezTo>
                  <a:pt x="606432" y="980745"/>
                  <a:pt x="608609" y="983545"/>
                  <a:pt x="611099" y="985725"/>
                </a:cubicBezTo>
                <a:cubicBezTo>
                  <a:pt x="625100" y="997859"/>
                  <a:pt x="637235" y="1014040"/>
                  <a:pt x="653415" y="1020573"/>
                </a:cubicBezTo>
                <a:cubicBezTo>
                  <a:pt x="712844" y="1044221"/>
                  <a:pt x="740849" y="1088715"/>
                  <a:pt x="748316" y="1149701"/>
                </a:cubicBezTo>
                <a:cubicBezTo>
                  <a:pt x="752049" y="1178326"/>
                  <a:pt x="755473" y="1206951"/>
                  <a:pt x="750183" y="1237756"/>
                </a:cubicBezTo>
                <a:cubicBezTo>
                  <a:pt x="724979" y="1211620"/>
                  <a:pt x="696353" y="1193574"/>
                  <a:pt x="666172" y="1177704"/>
                </a:cubicBezTo>
                <a:cubicBezTo>
                  <a:pt x="664616" y="1176770"/>
                  <a:pt x="663060" y="1175838"/>
                  <a:pt x="661505" y="1175214"/>
                </a:cubicBezTo>
                <a:cubicBezTo>
                  <a:pt x="609854" y="1150323"/>
                  <a:pt x="588075" y="1108939"/>
                  <a:pt x="593674" y="1052621"/>
                </a:cubicBezTo>
                <a:cubicBezTo>
                  <a:pt x="596164" y="1028041"/>
                  <a:pt x="598964" y="1003461"/>
                  <a:pt x="602076" y="975456"/>
                </a:cubicBezTo>
                <a:close/>
                <a:moveTo>
                  <a:pt x="406363" y="966743"/>
                </a:moveTo>
                <a:cubicBezTo>
                  <a:pt x="419432" y="992569"/>
                  <a:pt x="432501" y="1017772"/>
                  <a:pt x="436234" y="1046709"/>
                </a:cubicBezTo>
                <a:cubicBezTo>
                  <a:pt x="439035" y="1068801"/>
                  <a:pt x="431257" y="1088091"/>
                  <a:pt x="416632" y="1104271"/>
                </a:cubicBezTo>
                <a:cubicBezTo>
                  <a:pt x="405120" y="1117340"/>
                  <a:pt x="392672" y="1129475"/>
                  <a:pt x="381471" y="1142855"/>
                </a:cubicBezTo>
                <a:cubicBezTo>
                  <a:pt x="373382" y="1152811"/>
                  <a:pt x="366536" y="1163702"/>
                  <a:pt x="358757" y="1174903"/>
                </a:cubicBezTo>
                <a:cubicBezTo>
                  <a:pt x="349423" y="1154679"/>
                  <a:pt x="344755" y="1133208"/>
                  <a:pt x="341955" y="1111428"/>
                </a:cubicBezTo>
                <a:cubicBezTo>
                  <a:pt x="341021" y="1104271"/>
                  <a:pt x="340710" y="1096804"/>
                  <a:pt x="340399" y="1089647"/>
                </a:cubicBezTo>
                <a:cubicBezTo>
                  <a:pt x="338533" y="1060399"/>
                  <a:pt x="348178" y="1035819"/>
                  <a:pt x="370271" y="1016838"/>
                </a:cubicBezTo>
                <a:cubicBezTo>
                  <a:pt x="386139" y="1003148"/>
                  <a:pt x="398584" y="987280"/>
                  <a:pt x="406363" y="966743"/>
                </a:cubicBezTo>
                <a:close/>
                <a:moveTo>
                  <a:pt x="371203" y="848818"/>
                </a:moveTo>
                <a:cubicBezTo>
                  <a:pt x="379604" y="870287"/>
                  <a:pt x="387695" y="889890"/>
                  <a:pt x="394850" y="909803"/>
                </a:cubicBezTo>
                <a:cubicBezTo>
                  <a:pt x="406364" y="941853"/>
                  <a:pt x="399519" y="969544"/>
                  <a:pt x="376492" y="994748"/>
                </a:cubicBezTo>
                <a:cubicBezTo>
                  <a:pt x="357513" y="1015283"/>
                  <a:pt x="339465" y="1037064"/>
                  <a:pt x="319863" y="1059778"/>
                </a:cubicBezTo>
                <a:cubicBezTo>
                  <a:pt x="315506" y="1042042"/>
                  <a:pt x="310839" y="1023374"/>
                  <a:pt x="306483" y="1004704"/>
                </a:cubicBezTo>
                <a:cubicBezTo>
                  <a:pt x="304927" y="998170"/>
                  <a:pt x="304927" y="991637"/>
                  <a:pt x="304303" y="985101"/>
                </a:cubicBezTo>
                <a:cubicBezTo>
                  <a:pt x="299949" y="949008"/>
                  <a:pt x="312395" y="920071"/>
                  <a:pt x="339776" y="895802"/>
                </a:cubicBezTo>
                <a:cubicBezTo>
                  <a:pt x="350356" y="886467"/>
                  <a:pt x="357200" y="872777"/>
                  <a:pt x="365291" y="860642"/>
                </a:cubicBezTo>
                <a:cubicBezTo>
                  <a:pt x="367469" y="857531"/>
                  <a:pt x="368714" y="853796"/>
                  <a:pt x="371203" y="848818"/>
                </a:cubicBezTo>
                <a:close/>
                <a:moveTo>
                  <a:pt x="925670" y="804322"/>
                </a:moveTo>
                <a:cubicBezTo>
                  <a:pt x="927226" y="815835"/>
                  <a:pt x="929405" y="827036"/>
                  <a:pt x="930027" y="838549"/>
                </a:cubicBezTo>
                <a:cubicBezTo>
                  <a:pt x="931271" y="863751"/>
                  <a:pt x="933138" y="888955"/>
                  <a:pt x="931582" y="913848"/>
                </a:cubicBezTo>
                <a:cubicBezTo>
                  <a:pt x="929716" y="944651"/>
                  <a:pt x="913535" y="968299"/>
                  <a:pt x="888021" y="985722"/>
                </a:cubicBezTo>
                <a:cubicBezTo>
                  <a:pt x="882732" y="989146"/>
                  <a:pt x="877442" y="992568"/>
                  <a:pt x="871843" y="995680"/>
                </a:cubicBezTo>
                <a:cubicBezTo>
                  <a:pt x="837926" y="1014348"/>
                  <a:pt x="803389" y="1031773"/>
                  <a:pt x="774141" y="1062576"/>
                </a:cubicBezTo>
                <a:cubicBezTo>
                  <a:pt x="769474" y="1008747"/>
                  <a:pt x="776008" y="959586"/>
                  <a:pt x="795610" y="912603"/>
                </a:cubicBezTo>
                <a:cubicBezTo>
                  <a:pt x="806500" y="886465"/>
                  <a:pt x="827037" y="868731"/>
                  <a:pt x="852240" y="857528"/>
                </a:cubicBezTo>
                <a:cubicBezTo>
                  <a:pt x="880243" y="845083"/>
                  <a:pt x="905446" y="829837"/>
                  <a:pt x="925670" y="804322"/>
                </a:cubicBezTo>
                <a:close/>
                <a:moveTo>
                  <a:pt x="334798" y="734625"/>
                </a:moveTo>
                <a:cubicBezTo>
                  <a:pt x="344134" y="759518"/>
                  <a:pt x="353158" y="781609"/>
                  <a:pt x="360625" y="804323"/>
                </a:cubicBezTo>
                <a:cubicBezTo>
                  <a:pt x="369336" y="831704"/>
                  <a:pt x="362181" y="855973"/>
                  <a:pt x="343511" y="877131"/>
                </a:cubicBezTo>
                <a:cubicBezTo>
                  <a:pt x="330130" y="892067"/>
                  <a:pt x="316129" y="907002"/>
                  <a:pt x="303060" y="922248"/>
                </a:cubicBezTo>
                <a:cubicBezTo>
                  <a:pt x="296837" y="929716"/>
                  <a:pt x="292170" y="938429"/>
                  <a:pt x="286257" y="947452"/>
                </a:cubicBezTo>
                <a:cubicBezTo>
                  <a:pt x="275678" y="924738"/>
                  <a:pt x="271634" y="901403"/>
                  <a:pt x="268521" y="877755"/>
                </a:cubicBezTo>
                <a:cubicBezTo>
                  <a:pt x="262922" y="837305"/>
                  <a:pt x="275367" y="804633"/>
                  <a:pt x="307416" y="778497"/>
                </a:cubicBezTo>
                <a:cubicBezTo>
                  <a:pt x="316750" y="771030"/>
                  <a:pt x="322041" y="758584"/>
                  <a:pt x="328886" y="748005"/>
                </a:cubicBezTo>
                <a:cubicBezTo>
                  <a:pt x="331065" y="744894"/>
                  <a:pt x="332310" y="740848"/>
                  <a:pt x="334798" y="734625"/>
                </a:cubicBezTo>
                <a:close/>
                <a:moveTo>
                  <a:pt x="350355" y="650927"/>
                </a:moveTo>
                <a:cubicBezTo>
                  <a:pt x="368402" y="679553"/>
                  <a:pt x="386759" y="708179"/>
                  <a:pt x="403872" y="737116"/>
                </a:cubicBezTo>
                <a:cubicBezTo>
                  <a:pt x="486327" y="875267"/>
                  <a:pt x="556337" y="1019019"/>
                  <a:pt x="607677" y="1171793"/>
                </a:cubicBezTo>
                <a:cubicBezTo>
                  <a:pt x="656216" y="1315546"/>
                  <a:pt x="677995" y="1462719"/>
                  <a:pt x="667105" y="1614562"/>
                </a:cubicBezTo>
                <a:cubicBezTo>
                  <a:pt x="664616" y="1648165"/>
                  <a:pt x="662749" y="1681458"/>
                  <a:pt x="660261" y="1715062"/>
                </a:cubicBezTo>
                <a:cubicBezTo>
                  <a:pt x="659949" y="1717241"/>
                  <a:pt x="659016" y="1720042"/>
                  <a:pt x="658082" y="1725330"/>
                </a:cubicBezTo>
                <a:cubicBezTo>
                  <a:pt x="655592" y="1696083"/>
                  <a:pt x="653104" y="1669634"/>
                  <a:pt x="650925" y="1643498"/>
                </a:cubicBezTo>
                <a:cubicBezTo>
                  <a:pt x="640346" y="1521838"/>
                  <a:pt x="612965" y="1403601"/>
                  <a:pt x="576250" y="1287231"/>
                </a:cubicBezTo>
                <a:cubicBezTo>
                  <a:pt x="510907" y="1078760"/>
                  <a:pt x="434366" y="874644"/>
                  <a:pt x="355333" y="671151"/>
                </a:cubicBezTo>
                <a:cubicBezTo>
                  <a:pt x="352845" y="664929"/>
                  <a:pt x="350666" y="658395"/>
                  <a:pt x="350355" y="650927"/>
                </a:cubicBezTo>
                <a:close/>
                <a:moveTo>
                  <a:pt x="605500" y="643770"/>
                </a:moveTo>
                <a:cubicBezTo>
                  <a:pt x="608611" y="647192"/>
                  <a:pt x="611412" y="650304"/>
                  <a:pt x="614523" y="653728"/>
                </a:cubicBezTo>
                <a:cubicBezTo>
                  <a:pt x="628213" y="669285"/>
                  <a:pt x="644392" y="681730"/>
                  <a:pt x="663684" y="690132"/>
                </a:cubicBezTo>
                <a:cubicBezTo>
                  <a:pt x="677998" y="696355"/>
                  <a:pt x="691688" y="704444"/>
                  <a:pt x="704444" y="713468"/>
                </a:cubicBezTo>
                <a:cubicBezTo>
                  <a:pt x="724047" y="727469"/>
                  <a:pt x="735560" y="748005"/>
                  <a:pt x="742405" y="771030"/>
                </a:cubicBezTo>
                <a:cubicBezTo>
                  <a:pt x="754541" y="810548"/>
                  <a:pt x="760764" y="850685"/>
                  <a:pt x="757653" y="892069"/>
                </a:cubicBezTo>
                <a:cubicBezTo>
                  <a:pt x="757340" y="894246"/>
                  <a:pt x="757029" y="896736"/>
                  <a:pt x="756718" y="900469"/>
                </a:cubicBezTo>
                <a:cubicBezTo>
                  <a:pt x="754229" y="898292"/>
                  <a:pt x="752673" y="897047"/>
                  <a:pt x="751117" y="895802"/>
                </a:cubicBezTo>
                <a:cubicBezTo>
                  <a:pt x="730270" y="881177"/>
                  <a:pt x="709735" y="866242"/>
                  <a:pt x="688887" y="851930"/>
                </a:cubicBezTo>
                <a:cubicBezTo>
                  <a:pt x="682041" y="847263"/>
                  <a:pt x="674263" y="843841"/>
                  <a:pt x="666795" y="840106"/>
                </a:cubicBezTo>
                <a:cubicBezTo>
                  <a:pt x="612033" y="814902"/>
                  <a:pt x="591496" y="771343"/>
                  <a:pt x="596787" y="713157"/>
                </a:cubicBezTo>
                <a:cubicBezTo>
                  <a:pt x="598964" y="690132"/>
                  <a:pt x="600832" y="667418"/>
                  <a:pt x="603010" y="644392"/>
                </a:cubicBezTo>
                <a:cubicBezTo>
                  <a:pt x="603631" y="644081"/>
                  <a:pt x="604565" y="644081"/>
                  <a:pt x="605500" y="643770"/>
                </a:cubicBezTo>
                <a:close/>
                <a:moveTo>
                  <a:pt x="926604" y="634746"/>
                </a:moveTo>
                <a:cubicBezTo>
                  <a:pt x="927849" y="638792"/>
                  <a:pt x="928782" y="640969"/>
                  <a:pt x="929094" y="643148"/>
                </a:cubicBezTo>
                <a:cubicBezTo>
                  <a:pt x="931271" y="672085"/>
                  <a:pt x="934694" y="700711"/>
                  <a:pt x="935628" y="729647"/>
                </a:cubicBezTo>
                <a:cubicBezTo>
                  <a:pt x="936562" y="770718"/>
                  <a:pt x="918515" y="802145"/>
                  <a:pt x="882732" y="823303"/>
                </a:cubicBezTo>
                <a:cubicBezTo>
                  <a:pt x="874331" y="828281"/>
                  <a:pt x="865931" y="832948"/>
                  <a:pt x="857218" y="837615"/>
                </a:cubicBezTo>
                <a:cubicBezTo>
                  <a:pt x="828592" y="852550"/>
                  <a:pt x="801522" y="869665"/>
                  <a:pt x="776942" y="894245"/>
                </a:cubicBezTo>
                <a:cubicBezTo>
                  <a:pt x="772896" y="848507"/>
                  <a:pt x="778185" y="806812"/>
                  <a:pt x="790321" y="765430"/>
                </a:cubicBezTo>
                <a:cubicBezTo>
                  <a:pt x="800277" y="731203"/>
                  <a:pt x="820814" y="705688"/>
                  <a:pt x="852862" y="690753"/>
                </a:cubicBezTo>
                <a:cubicBezTo>
                  <a:pt x="881177" y="677684"/>
                  <a:pt x="907623" y="663061"/>
                  <a:pt x="926604" y="634746"/>
                </a:cubicBezTo>
                <a:close/>
                <a:moveTo>
                  <a:pt x="299016" y="626345"/>
                </a:moveTo>
                <a:cubicBezTo>
                  <a:pt x="311462" y="657772"/>
                  <a:pt x="329198" y="687643"/>
                  <a:pt x="324220" y="723736"/>
                </a:cubicBezTo>
                <a:cubicBezTo>
                  <a:pt x="321109" y="744271"/>
                  <a:pt x="311772" y="761696"/>
                  <a:pt x="296839" y="775387"/>
                </a:cubicBezTo>
                <a:cubicBezTo>
                  <a:pt x="276302" y="793744"/>
                  <a:pt x="260745" y="814591"/>
                  <a:pt x="252964" y="842907"/>
                </a:cubicBezTo>
                <a:cubicBezTo>
                  <a:pt x="226206" y="777875"/>
                  <a:pt x="227762" y="709111"/>
                  <a:pt x="275368" y="660572"/>
                </a:cubicBezTo>
                <a:cubicBezTo>
                  <a:pt x="284702" y="651238"/>
                  <a:pt x="290614" y="638480"/>
                  <a:pt x="299016" y="626345"/>
                </a:cubicBezTo>
                <a:close/>
                <a:moveTo>
                  <a:pt x="148729" y="563493"/>
                </a:moveTo>
                <a:cubicBezTo>
                  <a:pt x="170511" y="575628"/>
                  <a:pt x="188558" y="589318"/>
                  <a:pt x="204425" y="606431"/>
                </a:cubicBezTo>
                <a:cubicBezTo>
                  <a:pt x="229318" y="633190"/>
                  <a:pt x="238342" y="663683"/>
                  <a:pt x="229318" y="699155"/>
                </a:cubicBezTo>
                <a:cubicBezTo>
                  <a:pt x="225584" y="713779"/>
                  <a:pt x="221851" y="728402"/>
                  <a:pt x="216871" y="742405"/>
                </a:cubicBezTo>
                <a:cubicBezTo>
                  <a:pt x="214383" y="749873"/>
                  <a:pt x="214072" y="755783"/>
                  <a:pt x="216560" y="763251"/>
                </a:cubicBezTo>
                <a:cubicBezTo>
                  <a:pt x="296215" y="995992"/>
                  <a:pt x="372136" y="1229666"/>
                  <a:pt x="434367" y="1467695"/>
                </a:cubicBezTo>
                <a:cubicBezTo>
                  <a:pt x="459258" y="1562908"/>
                  <a:pt x="481661" y="1659052"/>
                  <a:pt x="493485" y="1757065"/>
                </a:cubicBezTo>
                <a:cubicBezTo>
                  <a:pt x="506555" y="1866901"/>
                  <a:pt x="509353" y="1977359"/>
                  <a:pt x="504375" y="2087817"/>
                </a:cubicBezTo>
                <a:cubicBezTo>
                  <a:pt x="503441" y="2105553"/>
                  <a:pt x="503441" y="2123599"/>
                  <a:pt x="503754" y="2141335"/>
                </a:cubicBezTo>
                <a:cubicBezTo>
                  <a:pt x="504686" y="2180851"/>
                  <a:pt x="500642" y="2219435"/>
                  <a:pt x="489751" y="2257395"/>
                </a:cubicBezTo>
                <a:cubicBezTo>
                  <a:pt x="489129" y="2258950"/>
                  <a:pt x="489129" y="2260817"/>
                  <a:pt x="488195" y="2262372"/>
                </a:cubicBezTo>
                <a:cubicBezTo>
                  <a:pt x="486639" y="2264862"/>
                  <a:pt x="485084" y="2267352"/>
                  <a:pt x="482283" y="2269529"/>
                </a:cubicBezTo>
                <a:cubicBezTo>
                  <a:pt x="485394" y="2142580"/>
                  <a:pt x="475128" y="2016875"/>
                  <a:pt x="453036" y="1891794"/>
                </a:cubicBezTo>
                <a:cubicBezTo>
                  <a:pt x="459258" y="1911707"/>
                  <a:pt x="466105" y="1931310"/>
                  <a:pt x="472017" y="1951223"/>
                </a:cubicBezTo>
                <a:cubicBezTo>
                  <a:pt x="477929" y="1971447"/>
                  <a:pt x="483217" y="1991673"/>
                  <a:pt x="487573" y="2012207"/>
                </a:cubicBezTo>
                <a:cubicBezTo>
                  <a:pt x="492241" y="2032744"/>
                  <a:pt x="495663" y="2053902"/>
                  <a:pt x="499398" y="2074750"/>
                </a:cubicBezTo>
                <a:cubicBezTo>
                  <a:pt x="500330" y="2074750"/>
                  <a:pt x="501575" y="2074750"/>
                  <a:pt x="502509" y="2074750"/>
                </a:cubicBezTo>
                <a:cubicBezTo>
                  <a:pt x="502509" y="2043945"/>
                  <a:pt x="502509" y="2012831"/>
                  <a:pt x="502509" y="1982026"/>
                </a:cubicBezTo>
                <a:cubicBezTo>
                  <a:pt x="503441" y="1810894"/>
                  <a:pt x="477929" y="1643495"/>
                  <a:pt x="433122" y="1478897"/>
                </a:cubicBezTo>
                <a:cubicBezTo>
                  <a:pt x="428455" y="1461785"/>
                  <a:pt x="424410" y="1444359"/>
                  <a:pt x="419121" y="1427247"/>
                </a:cubicBezTo>
                <a:cubicBezTo>
                  <a:pt x="417565" y="1422267"/>
                  <a:pt x="413209" y="1416355"/>
                  <a:pt x="408542" y="1414799"/>
                </a:cubicBezTo>
                <a:cubicBezTo>
                  <a:pt x="386760" y="1407332"/>
                  <a:pt x="364980" y="1398932"/>
                  <a:pt x="342577" y="1394886"/>
                </a:cubicBezTo>
                <a:cubicBezTo>
                  <a:pt x="301193" y="1387418"/>
                  <a:pt x="276302" y="1364705"/>
                  <a:pt x="267900" y="1323633"/>
                </a:cubicBezTo>
                <a:cubicBezTo>
                  <a:pt x="264478" y="1306208"/>
                  <a:pt x="260745" y="1288784"/>
                  <a:pt x="256699" y="1269493"/>
                </a:cubicBezTo>
                <a:cubicBezTo>
                  <a:pt x="261988" y="1272604"/>
                  <a:pt x="265099" y="1275094"/>
                  <a:pt x="268523" y="1276650"/>
                </a:cubicBezTo>
                <a:cubicBezTo>
                  <a:pt x="280969" y="1281628"/>
                  <a:pt x="293415" y="1288784"/>
                  <a:pt x="306484" y="1290029"/>
                </a:cubicBezTo>
                <a:cubicBezTo>
                  <a:pt x="346934" y="1294073"/>
                  <a:pt x="374625" y="1314610"/>
                  <a:pt x="392051" y="1350703"/>
                </a:cubicBezTo>
                <a:cubicBezTo>
                  <a:pt x="394849" y="1356305"/>
                  <a:pt x="397650" y="1361904"/>
                  <a:pt x="402006" y="1367194"/>
                </a:cubicBezTo>
                <a:cubicBezTo>
                  <a:pt x="401696" y="1365328"/>
                  <a:pt x="401696" y="1363149"/>
                  <a:pt x="401385" y="1361282"/>
                </a:cubicBezTo>
                <a:cubicBezTo>
                  <a:pt x="396718" y="1344791"/>
                  <a:pt x="391427" y="1328611"/>
                  <a:pt x="387694" y="1311809"/>
                </a:cubicBezTo>
                <a:cubicBezTo>
                  <a:pt x="385515" y="1302475"/>
                  <a:pt x="380848" y="1296874"/>
                  <a:pt x="371825" y="1294386"/>
                </a:cubicBezTo>
                <a:cubicBezTo>
                  <a:pt x="350356" y="1288474"/>
                  <a:pt x="328887" y="1281317"/>
                  <a:pt x="307105" y="1277582"/>
                </a:cubicBezTo>
                <a:cubicBezTo>
                  <a:pt x="268211" y="1271048"/>
                  <a:pt x="243320" y="1250824"/>
                  <a:pt x="233985" y="1212552"/>
                </a:cubicBezTo>
                <a:cubicBezTo>
                  <a:pt x="229629" y="1194194"/>
                  <a:pt x="225273" y="1176148"/>
                  <a:pt x="220917" y="1157790"/>
                </a:cubicBezTo>
                <a:cubicBezTo>
                  <a:pt x="221851" y="1156856"/>
                  <a:pt x="222783" y="1156545"/>
                  <a:pt x="223717" y="1155924"/>
                </a:cubicBezTo>
                <a:cubicBezTo>
                  <a:pt x="242386" y="1169925"/>
                  <a:pt x="263856" y="1174281"/>
                  <a:pt x="286570" y="1177082"/>
                </a:cubicBezTo>
                <a:cubicBezTo>
                  <a:pt x="311772" y="1180193"/>
                  <a:pt x="331998" y="1192949"/>
                  <a:pt x="345689" y="1214420"/>
                </a:cubicBezTo>
                <a:cubicBezTo>
                  <a:pt x="354089" y="1227487"/>
                  <a:pt x="361869" y="1241178"/>
                  <a:pt x="371514" y="1257047"/>
                </a:cubicBezTo>
                <a:cubicBezTo>
                  <a:pt x="363425" y="1230599"/>
                  <a:pt x="356268" y="1206640"/>
                  <a:pt x="348489" y="1182683"/>
                </a:cubicBezTo>
                <a:cubicBezTo>
                  <a:pt x="348179" y="1181438"/>
                  <a:pt x="344133" y="1181749"/>
                  <a:pt x="341643" y="1181125"/>
                </a:cubicBezTo>
                <a:cubicBezTo>
                  <a:pt x="315507" y="1173970"/>
                  <a:pt x="289371" y="1165879"/>
                  <a:pt x="262922" y="1159967"/>
                </a:cubicBezTo>
                <a:cubicBezTo>
                  <a:pt x="230874" y="1153123"/>
                  <a:pt x="209092" y="1135387"/>
                  <a:pt x="200069" y="1103960"/>
                </a:cubicBezTo>
                <a:cubicBezTo>
                  <a:pt x="194157" y="1083426"/>
                  <a:pt x="189490" y="1062268"/>
                  <a:pt x="185757" y="1040486"/>
                </a:cubicBezTo>
                <a:cubicBezTo>
                  <a:pt x="206292" y="1055111"/>
                  <a:pt x="229318" y="1058222"/>
                  <a:pt x="252654" y="1061644"/>
                </a:cubicBezTo>
                <a:cubicBezTo>
                  <a:pt x="276302" y="1065068"/>
                  <a:pt x="295281" y="1077203"/>
                  <a:pt x="308350" y="1097427"/>
                </a:cubicBezTo>
                <a:cubicBezTo>
                  <a:pt x="317684" y="1111739"/>
                  <a:pt x="326086" y="1126674"/>
                  <a:pt x="335731" y="1142544"/>
                </a:cubicBezTo>
                <a:cubicBezTo>
                  <a:pt x="334799" y="1138809"/>
                  <a:pt x="334486" y="1136632"/>
                  <a:pt x="333865" y="1134142"/>
                </a:cubicBezTo>
                <a:cubicBezTo>
                  <a:pt x="329198" y="1119207"/>
                  <a:pt x="323286" y="1104273"/>
                  <a:pt x="320174" y="1089025"/>
                </a:cubicBezTo>
                <a:cubicBezTo>
                  <a:pt x="317063" y="1074090"/>
                  <a:pt x="308972" y="1066311"/>
                  <a:pt x="294970" y="1062889"/>
                </a:cubicBezTo>
                <a:cubicBezTo>
                  <a:pt x="273191" y="1057600"/>
                  <a:pt x="251722" y="1051065"/>
                  <a:pt x="229940" y="1047021"/>
                </a:cubicBezTo>
                <a:cubicBezTo>
                  <a:pt x="195402" y="1040486"/>
                  <a:pt x="173311" y="1021194"/>
                  <a:pt x="163975" y="987591"/>
                </a:cubicBezTo>
                <a:cubicBezTo>
                  <a:pt x="158998" y="969855"/>
                  <a:pt x="155265" y="951497"/>
                  <a:pt x="151219" y="933450"/>
                </a:cubicBezTo>
                <a:cubicBezTo>
                  <a:pt x="150596" y="931273"/>
                  <a:pt x="151219" y="928783"/>
                  <a:pt x="151219" y="924738"/>
                </a:cubicBezTo>
                <a:cubicBezTo>
                  <a:pt x="169266" y="940296"/>
                  <a:pt x="189490" y="944963"/>
                  <a:pt x="210961" y="947141"/>
                </a:cubicBezTo>
                <a:cubicBezTo>
                  <a:pt x="240830" y="950252"/>
                  <a:pt x="263233" y="965498"/>
                  <a:pt x="278479" y="991325"/>
                </a:cubicBezTo>
                <a:cubicBezTo>
                  <a:pt x="284702" y="1001592"/>
                  <a:pt x="290614" y="1012171"/>
                  <a:pt x="298392" y="1021818"/>
                </a:cubicBezTo>
                <a:cubicBezTo>
                  <a:pt x="291859" y="1001281"/>
                  <a:pt x="285325" y="980746"/>
                  <a:pt x="278479" y="960520"/>
                </a:cubicBezTo>
                <a:cubicBezTo>
                  <a:pt x="277858" y="958654"/>
                  <a:pt x="274746" y="956787"/>
                  <a:pt x="272256" y="955853"/>
                </a:cubicBezTo>
                <a:cubicBezTo>
                  <a:pt x="248921" y="949009"/>
                  <a:pt x="225894" y="939673"/>
                  <a:pt x="201937" y="935940"/>
                </a:cubicBezTo>
                <a:cubicBezTo>
                  <a:pt x="159932" y="929094"/>
                  <a:pt x="134106" y="907003"/>
                  <a:pt x="125083" y="865619"/>
                </a:cubicBezTo>
                <a:cubicBezTo>
                  <a:pt x="121972" y="851307"/>
                  <a:pt x="118548" y="836994"/>
                  <a:pt x="115436" y="822682"/>
                </a:cubicBezTo>
                <a:cubicBezTo>
                  <a:pt x="114815" y="819570"/>
                  <a:pt x="114815" y="816146"/>
                  <a:pt x="114191" y="810547"/>
                </a:cubicBezTo>
                <a:cubicBezTo>
                  <a:pt x="131306" y="825482"/>
                  <a:pt x="149040" y="831394"/>
                  <a:pt x="169266" y="832950"/>
                </a:cubicBezTo>
                <a:cubicBezTo>
                  <a:pt x="201314" y="835751"/>
                  <a:pt x="226207" y="850373"/>
                  <a:pt x="242698" y="878688"/>
                </a:cubicBezTo>
                <a:cubicBezTo>
                  <a:pt x="248608" y="888957"/>
                  <a:pt x="254520" y="899225"/>
                  <a:pt x="261677" y="909181"/>
                </a:cubicBezTo>
                <a:cubicBezTo>
                  <a:pt x="255455" y="890823"/>
                  <a:pt x="249853" y="872155"/>
                  <a:pt x="243009" y="854108"/>
                </a:cubicBezTo>
                <a:cubicBezTo>
                  <a:pt x="241764" y="850997"/>
                  <a:pt x="236786" y="849441"/>
                  <a:pt x="233675" y="846951"/>
                </a:cubicBezTo>
                <a:cubicBezTo>
                  <a:pt x="215939" y="834193"/>
                  <a:pt x="196647" y="826104"/>
                  <a:pt x="174867" y="823614"/>
                </a:cubicBezTo>
                <a:cubicBezTo>
                  <a:pt x="128816" y="818325"/>
                  <a:pt x="99568" y="793122"/>
                  <a:pt x="88055" y="747694"/>
                </a:cubicBezTo>
                <a:cubicBezTo>
                  <a:pt x="84322" y="732137"/>
                  <a:pt x="80898" y="716578"/>
                  <a:pt x="77476" y="702266"/>
                </a:cubicBezTo>
                <a:cubicBezTo>
                  <a:pt x="96457" y="708489"/>
                  <a:pt x="115125" y="714401"/>
                  <a:pt x="134106" y="720313"/>
                </a:cubicBezTo>
                <a:cubicBezTo>
                  <a:pt x="173933" y="732759"/>
                  <a:pt x="201003" y="759518"/>
                  <a:pt x="219982" y="795611"/>
                </a:cubicBezTo>
                <a:cubicBezTo>
                  <a:pt x="221851" y="799034"/>
                  <a:pt x="223406" y="802145"/>
                  <a:pt x="226829" y="804946"/>
                </a:cubicBezTo>
                <a:cubicBezTo>
                  <a:pt x="220606" y="786899"/>
                  <a:pt x="214383" y="768852"/>
                  <a:pt x="207848" y="750805"/>
                </a:cubicBezTo>
                <a:cubicBezTo>
                  <a:pt x="206915" y="748628"/>
                  <a:pt x="204425" y="746762"/>
                  <a:pt x="202248" y="744893"/>
                </a:cubicBezTo>
                <a:cubicBezTo>
                  <a:pt x="198513" y="742093"/>
                  <a:pt x="194780" y="739605"/>
                  <a:pt x="191046" y="737115"/>
                </a:cubicBezTo>
                <a:cubicBezTo>
                  <a:pt x="145618" y="706312"/>
                  <a:pt x="127571" y="664306"/>
                  <a:pt x="138773" y="610166"/>
                </a:cubicBezTo>
                <a:cubicBezTo>
                  <a:pt x="141885" y="594920"/>
                  <a:pt x="145307" y="579674"/>
                  <a:pt x="148729" y="563493"/>
                </a:cubicBezTo>
                <a:close/>
                <a:moveTo>
                  <a:pt x="605187" y="473881"/>
                </a:moveTo>
                <a:cubicBezTo>
                  <a:pt x="608922" y="479171"/>
                  <a:pt x="610477" y="482283"/>
                  <a:pt x="612965" y="485081"/>
                </a:cubicBezTo>
                <a:cubicBezTo>
                  <a:pt x="626345" y="500329"/>
                  <a:pt x="640659" y="514952"/>
                  <a:pt x="660261" y="522109"/>
                </a:cubicBezTo>
                <a:cubicBezTo>
                  <a:pt x="712535" y="541090"/>
                  <a:pt x="741161" y="578740"/>
                  <a:pt x="751117" y="632878"/>
                </a:cubicBezTo>
                <a:cubicBezTo>
                  <a:pt x="757029" y="663994"/>
                  <a:pt x="760451" y="695110"/>
                  <a:pt x="758585" y="726536"/>
                </a:cubicBezTo>
                <a:cubicBezTo>
                  <a:pt x="758896" y="729335"/>
                  <a:pt x="758585" y="731514"/>
                  <a:pt x="758274" y="735247"/>
                </a:cubicBezTo>
                <a:cubicBezTo>
                  <a:pt x="754852" y="732447"/>
                  <a:pt x="752984" y="730580"/>
                  <a:pt x="750806" y="729024"/>
                </a:cubicBezTo>
                <a:cubicBezTo>
                  <a:pt x="729959" y="714400"/>
                  <a:pt x="709422" y="699466"/>
                  <a:pt x="687953" y="685463"/>
                </a:cubicBezTo>
                <a:cubicBezTo>
                  <a:pt x="675818" y="677374"/>
                  <a:pt x="662128" y="671462"/>
                  <a:pt x="649372" y="663994"/>
                </a:cubicBezTo>
                <a:cubicBezTo>
                  <a:pt x="619190" y="645947"/>
                  <a:pt x="601454" y="619811"/>
                  <a:pt x="598342" y="584339"/>
                </a:cubicBezTo>
                <a:cubicBezTo>
                  <a:pt x="594920" y="548245"/>
                  <a:pt x="600209" y="512775"/>
                  <a:pt x="605187" y="473881"/>
                </a:cubicBezTo>
                <a:close/>
                <a:moveTo>
                  <a:pt x="927539" y="469837"/>
                </a:moveTo>
                <a:cubicBezTo>
                  <a:pt x="931584" y="507797"/>
                  <a:pt x="938429" y="545757"/>
                  <a:pt x="932829" y="584030"/>
                </a:cubicBezTo>
                <a:cubicBezTo>
                  <a:pt x="928784" y="612032"/>
                  <a:pt x="914783" y="634746"/>
                  <a:pt x="890824" y="650305"/>
                </a:cubicBezTo>
                <a:cubicBezTo>
                  <a:pt x="876823" y="659639"/>
                  <a:pt x="861264" y="666484"/>
                  <a:pt x="847573" y="675820"/>
                </a:cubicBezTo>
                <a:cubicBezTo>
                  <a:pt x="824860" y="690753"/>
                  <a:pt x="803080" y="706933"/>
                  <a:pt x="780988" y="722803"/>
                </a:cubicBezTo>
                <a:cubicBezTo>
                  <a:pt x="779743" y="723735"/>
                  <a:pt x="778498" y="724980"/>
                  <a:pt x="776942" y="725914"/>
                </a:cubicBezTo>
                <a:cubicBezTo>
                  <a:pt x="775697" y="725604"/>
                  <a:pt x="774765" y="725604"/>
                  <a:pt x="773520" y="725291"/>
                </a:cubicBezTo>
                <a:cubicBezTo>
                  <a:pt x="774454" y="701956"/>
                  <a:pt x="774454" y="678618"/>
                  <a:pt x="776942" y="655594"/>
                </a:cubicBezTo>
                <a:cubicBezTo>
                  <a:pt x="779121" y="636615"/>
                  <a:pt x="784099" y="617944"/>
                  <a:pt x="789077" y="599276"/>
                </a:cubicBezTo>
                <a:cubicBezTo>
                  <a:pt x="798100" y="565049"/>
                  <a:pt x="818637" y="539534"/>
                  <a:pt x="850374" y="524911"/>
                </a:cubicBezTo>
                <a:cubicBezTo>
                  <a:pt x="879000" y="511842"/>
                  <a:pt x="905447" y="496285"/>
                  <a:pt x="924738" y="470458"/>
                </a:cubicBezTo>
                <a:cubicBezTo>
                  <a:pt x="925049" y="470148"/>
                  <a:pt x="925983" y="470148"/>
                  <a:pt x="927539" y="469837"/>
                </a:cubicBezTo>
                <a:close/>
                <a:moveTo>
                  <a:pt x="606743" y="311149"/>
                </a:moveTo>
                <a:cubicBezTo>
                  <a:pt x="620744" y="331373"/>
                  <a:pt x="637235" y="347553"/>
                  <a:pt x="659328" y="357200"/>
                </a:cubicBezTo>
                <a:cubicBezTo>
                  <a:pt x="663371" y="359066"/>
                  <a:pt x="667728" y="360933"/>
                  <a:pt x="671773" y="362799"/>
                </a:cubicBezTo>
                <a:cubicBezTo>
                  <a:pt x="711289" y="379914"/>
                  <a:pt x="736182" y="408850"/>
                  <a:pt x="746761" y="451167"/>
                </a:cubicBezTo>
                <a:cubicBezTo>
                  <a:pt x="755471" y="486015"/>
                  <a:pt x="761073" y="520864"/>
                  <a:pt x="759206" y="556957"/>
                </a:cubicBezTo>
                <a:cubicBezTo>
                  <a:pt x="758895" y="561003"/>
                  <a:pt x="758585" y="565047"/>
                  <a:pt x="757961" y="570337"/>
                </a:cubicBezTo>
                <a:cubicBezTo>
                  <a:pt x="755161" y="567848"/>
                  <a:pt x="753294" y="566292"/>
                  <a:pt x="751428" y="565047"/>
                </a:cubicBezTo>
                <a:cubicBezTo>
                  <a:pt x="730891" y="550424"/>
                  <a:pt x="710667" y="535799"/>
                  <a:pt x="689820" y="521798"/>
                </a:cubicBezTo>
                <a:cubicBezTo>
                  <a:pt x="677685" y="513707"/>
                  <a:pt x="663995" y="507795"/>
                  <a:pt x="651236" y="500640"/>
                </a:cubicBezTo>
                <a:cubicBezTo>
                  <a:pt x="618878" y="481970"/>
                  <a:pt x="598965" y="454278"/>
                  <a:pt x="598654" y="416629"/>
                </a:cubicBezTo>
                <a:cubicBezTo>
                  <a:pt x="598341" y="382402"/>
                  <a:pt x="602697" y="348487"/>
                  <a:pt x="604877" y="314260"/>
                </a:cubicBezTo>
                <a:cubicBezTo>
                  <a:pt x="605187" y="313326"/>
                  <a:pt x="606120" y="312394"/>
                  <a:pt x="606743" y="311149"/>
                </a:cubicBezTo>
                <a:close/>
                <a:moveTo>
                  <a:pt x="930029" y="304927"/>
                </a:moveTo>
                <a:cubicBezTo>
                  <a:pt x="931272" y="342265"/>
                  <a:pt x="934072" y="378359"/>
                  <a:pt x="933140" y="414140"/>
                </a:cubicBezTo>
                <a:cubicBezTo>
                  <a:pt x="932517" y="443078"/>
                  <a:pt x="918205" y="466724"/>
                  <a:pt x="894557" y="484149"/>
                </a:cubicBezTo>
                <a:cubicBezTo>
                  <a:pt x="888023" y="488816"/>
                  <a:pt x="881488" y="493484"/>
                  <a:pt x="874333" y="497216"/>
                </a:cubicBezTo>
                <a:cubicBezTo>
                  <a:pt x="840106" y="515887"/>
                  <a:pt x="804946" y="533310"/>
                  <a:pt x="776010" y="563805"/>
                </a:cubicBezTo>
                <a:cubicBezTo>
                  <a:pt x="775076" y="556336"/>
                  <a:pt x="774452" y="551357"/>
                  <a:pt x="774141" y="546379"/>
                </a:cubicBezTo>
                <a:cubicBezTo>
                  <a:pt x="772586" y="505929"/>
                  <a:pt x="778809" y="466413"/>
                  <a:pt x="791256" y="427830"/>
                </a:cubicBezTo>
                <a:cubicBezTo>
                  <a:pt x="801522" y="396716"/>
                  <a:pt x="821748" y="374313"/>
                  <a:pt x="850685" y="360933"/>
                </a:cubicBezTo>
                <a:cubicBezTo>
                  <a:pt x="879000" y="347865"/>
                  <a:pt x="905136" y="332618"/>
                  <a:pt x="924117" y="307104"/>
                </a:cubicBezTo>
                <a:cubicBezTo>
                  <a:pt x="924738" y="306793"/>
                  <a:pt x="925983" y="306482"/>
                  <a:pt x="930029" y="304927"/>
                </a:cubicBezTo>
                <a:close/>
                <a:moveTo>
                  <a:pt x="602386" y="148730"/>
                </a:moveTo>
                <a:cubicBezTo>
                  <a:pt x="619500" y="169577"/>
                  <a:pt x="641280" y="182644"/>
                  <a:pt x="663062" y="196337"/>
                </a:cubicBezTo>
                <a:cubicBezTo>
                  <a:pt x="716578" y="230562"/>
                  <a:pt x="742093" y="282212"/>
                  <a:pt x="750495" y="343199"/>
                </a:cubicBezTo>
                <a:cubicBezTo>
                  <a:pt x="753606" y="366847"/>
                  <a:pt x="753917" y="390804"/>
                  <a:pt x="755473" y="414762"/>
                </a:cubicBezTo>
                <a:cubicBezTo>
                  <a:pt x="754228" y="415075"/>
                  <a:pt x="752672" y="415386"/>
                  <a:pt x="751116" y="415697"/>
                </a:cubicBezTo>
                <a:cubicBezTo>
                  <a:pt x="730580" y="383649"/>
                  <a:pt x="701022" y="363423"/>
                  <a:pt x="667418" y="346621"/>
                </a:cubicBezTo>
                <a:cubicBezTo>
                  <a:pt x="619500" y="322975"/>
                  <a:pt x="595542" y="282836"/>
                  <a:pt x="596163" y="229317"/>
                </a:cubicBezTo>
                <a:cubicBezTo>
                  <a:pt x="596476" y="202559"/>
                  <a:pt x="599275" y="175800"/>
                  <a:pt x="602386" y="148730"/>
                </a:cubicBezTo>
                <a:close/>
                <a:moveTo>
                  <a:pt x="925671" y="140018"/>
                </a:moveTo>
                <a:cubicBezTo>
                  <a:pt x="926605" y="148107"/>
                  <a:pt x="927227" y="153708"/>
                  <a:pt x="927539" y="159309"/>
                </a:cubicBezTo>
                <a:cubicBezTo>
                  <a:pt x="928783" y="180157"/>
                  <a:pt x="930962" y="201002"/>
                  <a:pt x="931272" y="221850"/>
                </a:cubicBezTo>
                <a:cubicBezTo>
                  <a:pt x="932207" y="276924"/>
                  <a:pt x="907003" y="316751"/>
                  <a:pt x="857840" y="341020"/>
                </a:cubicBezTo>
                <a:cubicBezTo>
                  <a:pt x="834194" y="352844"/>
                  <a:pt x="811791" y="365603"/>
                  <a:pt x="794055" y="385827"/>
                </a:cubicBezTo>
                <a:cubicBezTo>
                  <a:pt x="788454" y="393294"/>
                  <a:pt x="782544" y="401073"/>
                  <a:pt x="774452" y="410718"/>
                </a:cubicBezTo>
                <a:cubicBezTo>
                  <a:pt x="772275" y="356267"/>
                  <a:pt x="777253" y="306172"/>
                  <a:pt x="801212" y="259188"/>
                </a:cubicBezTo>
                <a:cubicBezTo>
                  <a:pt x="816147" y="229941"/>
                  <a:pt x="837306" y="205982"/>
                  <a:pt x="865308" y="188868"/>
                </a:cubicBezTo>
                <a:cubicBezTo>
                  <a:pt x="886779" y="175801"/>
                  <a:pt x="907624" y="162110"/>
                  <a:pt x="925671" y="140018"/>
                </a:cubicBezTo>
                <a:close/>
                <a:moveTo>
                  <a:pt x="754851" y="0"/>
                </a:moveTo>
                <a:cubicBezTo>
                  <a:pt x="759518" y="4978"/>
                  <a:pt x="762940" y="8402"/>
                  <a:pt x="766053" y="12135"/>
                </a:cubicBezTo>
                <a:cubicBezTo>
                  <a:pt x="790945" y="40139"/>
                  <a:pt x="809613" y="71564"/>
                  <a:pt x="820816" y="107657"/>
                </a:cubicBezTo>
                <a:cubicBezTo>
                  <a:pt x="829528" y="135351"/>
                  <a:pt x="827973" y="161797"/>
                  <a:pt x="816459" y="188557"/>
                </a:cubicBezTo>
                <a:cubicBezTo>
                  <a:pt x="803390" y="218738"/>
                  <a:pt x="785656" y="245498"/>
                  <a:pt x="765430" y="271323"/>
                </a:cubicBezTo>
                <a:cubicBezTo>
                  <a:pt x="762629" y="274745"/>
                  <a:pt x="760452" y="279723"/>
                  <a:pt x="760763" y="284080"/>
                </a:cubicBezTo>
                <a:cubicBezTo>
                  <a:pt x="766053" y="513087"/>
                  <a:pt x="769786" y="742094"/>
                  <a:pt x="764808" y="971101"/>
                </a:cubicBezTo>
                <a:cubicBezTo>
                  <a:pt x="762008" y="1109874"/>
                  <a:pt x="756717" y="1248647"/>
                  <a:pt x="749873" y="1387110"/>
                </a:cubicBezTo>
                <a:cubicBezTo>
                  <a:pt x="740226" y="1582200"/>
                  <a:pt x="708801" y="1773869"/>
                  <a:pt x="653105" y="1961492"/>
                </a:cubicBezTo>
                <a:cubicBezTo>
                  <a:pt x="645014" y="1989185"/>
                  <a:pt x="643147" y="2018433"/>
                  <a:pt x="637235" y="2047059"/>
                </a:cubicBezTo>
                <a:cubicBezTo>
                  <a:pt x="625101" y="2105555"/>
                  <a:pt x="609854" y="2163739"/>
                  <a:pt x="577806" y="2214147"/>
                </a:cubicBezTo>
                <a:cubicBezTo>
                  <a:pt x="546069" y="2264553"/>
                  <a:pt x="523976" y="2319004"/>
                  <a:pt x="498773" y="2372212"/>
                </a:cubicBezTo>
                <a:cubicBezTo>
                  <a:pt x="497217" y="2375634"/>
                  <a:pt x="495040" y="2379367"/>
                  <a:pt x="492239" y="2382167"/>
                </a:cubicBezTo>
                <a:cubicBezTo>
                  <a:pt x="582163" y="2179609"/>
                  <a:pt x="630702" y="1966782"/>
                  <a:pt x="659639" y="1748665"/>
                </a:cubicBezTo>
                <a:cubicBezTo>
                  <a:pt x="659639" y="1779159"/>
                  <a:pt x="660260" y="1809962"/>
                  <a:pt x="659328" y="1840455"/>
                </a:cubicBezTo>
                <a:cubicBezTo>
                  <a:pt x="658705" y="1871260"/>
                  <a:pt x="656527" y="1901752"/>
                  <a:pt x="655906" y="1932866"/>
                </a:cubicBezTo>
                <a:cubicBezTo>
                  <a:pt x="657772" y="1926022"/>
                  <a:pt x="659949" y="1919176"/>
                  <a:pt x="661816" y="1912331"/>
                </a:cubicBezTo>
                <a:cubicBezTo>
                  <a:pt x="702889" y="1763601"/>
                  <a:pt x="730581" y="1612693"/>
                  <a:pt x="739915" y="1458673"/>
                </a:cubicBezTo>
                <a:cubicBezTo>
                  <a:pt x="747694" y="1331414"/>
                  <a:pt x="752674" y="1203841"/>
                  <a:pt x="758586" y="1076270"/>
                </a:cubicBezTo>
                <a:cubicBezTo>
                  <a:pt x="758896" y="1071291"/>
                  <a:pt x="758586" y="1066624"/>
                  <a:pt x="758586" y="1058534"/>
                </a:cubicBezTo>
                <a:cubicBezTo>
                  <a:pt x="757341" y="1063202"/>
                  <a:pt x="756717" y="1065068"/>
                  <a:pt x="755785" y="1067869"/>
                </a:cubicBezTo>
                <a:cubicBezTo>
                  <a:pt x="747694" y="1061022"/>
                  <a:pt x="740226" y="1053244"/>
                  <a:pt x="731826" y="1047955"/>
                </a:cubicBezTo>
                <a:cubicBezTo>
                  <a:pt x="711600" y="1034886"/>
                  <a:pt x="691687" y="1020574"/>
                  <a:pt x="669907" y="1010617"/>
                </a:cubicBezTo>
                <a:cubicBezTo>
                  <a:pt x="612032" y="983857"/>
                  <a:pt x="589630" y="939364"/>
                  <a:pt x="596164" y="877445"/>
                </a:cubicBezTo>
                <a:cubicBezTo>
                  <a:pt x="598654" y="855663"/>
                  <a:pt x="600209" y="833884"/>
                  <a:pt x="602387" y="810236"/>
                </a:cubicBezTo>
                <a:cubicBezTo>
                  <a:pt x="605187" y="812415"/>
                  <a:pt x="606432" y="813347"/>
                  <a:pt x="607365" y="814281"/>
                </a:cubicBezTo>
                <a:cubicBezTo>
                  <a:pt x="624479" y="835750"/>
                  <a:pt x="645637" y="851307"/>
                  <a:pt x="671152" y="861886"/>
                </a:cubicBezTo>
                <a:cubicBezTo>
                  <a:pt x="701021" y="874021"/>
                  <a:pt x="724980" y="893936"/>
                  <a:pt x="736493" y="925050"/>
                </a:cubicBezTo>
                <a:cubicBezTo>
                  <a:pt x="743338" y="943408"/>
                  <a:pt x="748007" y="962389"/>
                  <a:pt x="752050" y="981369"/>
                </a:cubicBezTo>
                <a:cubicBezTo>
                  <a:pt x="755162" y="995992"/>
                  <a:pt x="756096" y="1010928"/>
                  <a:pt x="758896" y="1026174"/>
                </a:cubicBezTo>
                <a:cubicBezTo>
                  <a:pt x="759207" y="1023373"/>
                  <a:pt x="759829" y="1020574"/>
                  <a:pt x="759829" y="1017774"/>
                </a:cubicBezTo>
                <a:cubicBezTo>
                  <a:pt x="760141" y="860020"/>
                  <a:pt x="760763" y="702268"/>
                  <a:pt x="760141" y="544824"/>
                </a:cubicBezTo>
                <a:cubicBezTo>
                  <a:pt x="759829" y="457701"/>
                  <a:pt x="757341" y="370891"/>
                  <a:pt x="756096" y="283769"/>
                </a:cubicBezTo>
                <a:cubicBezTo>
                  <a:pt x="756096" y="273500"/>
                  <a:pt x="752674" y="265722"/>
                  <a:pt x="746762" y="257009"/>
                </a:cubicBezTo>
                <a:cubicBezTo>
                  <a:pt x="733382" y="238030"/>
                  <a:pt x="720313" y="218428"/>
                  <a:pt x="709734" y="197580"/>
                </a:cubicBezTo>
                <a:cubicBezTo>
                  <a:pt x="694487" y="168020"/>
                  <a:pt x="692932" y="136596"/>
                  <a:pt x="702889" y="104858"/>
                </a:cubicBezTo>
                <a:cubicBezTo>
                  <a:pt x="713779" y="68765"/>
                  <a:pt x="731515" y="35783"/>
                  <a:pt x="752361" y="4667"/>
                </a:cubicBezTo>
                <a:cubicBezTo>
                  <a:pt x="752984" y="3422"/>
                  <a:pt x="753606" y="2177"/>
                  <a:pt x="754851" y="0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AA31B67-CEC7-4F0C-8333-BC68B754A55E}"/>
              </a:ext>
            </a:extLst>
          </p:cNvPr>
          <p:cNvCxnSpPr>
            <a:cxnSpLocks/>
          </p:cNvCxnSpPr>
          <p:nvPr userDrawn="1"/>
        </p:nvCxnSpPr>
        <p:spPr>
          <a:xfrm>
            <a:off x="0" y="6730423"/>
            <a:ext cx="11658239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05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27F6C76-4896-44F3-8F21-E414DEA2924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11757" y="1162879"/>
            <a:ext cx="6957391" cy="45322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909027E4-0A48-4082-B747-AF6AEEE011AD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 rot="20585984">
            <a:off x="2623726" y="3877631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2483AAD0-6658-4488-BD32-66C851CCFB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 rot="1034171">
            <a:off x="10052759" y="93552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478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3A4C3A1-9F52-4432-B149-7E51168649A8}"/>
              </a:ext>
            </a:extLst>
          </p:cNvPr>
          <p:cNvSpPr/>
          <p:nvPr userDrawn="1"/>
        </p:nvSpPr>
        <p:spPr>
          <a:xfrm>
            <a:off x="0" y="0"/>
            <a:ext cx="81003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27F6C76-4896-44F3-8F21-E414DEA2924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11757" y="1162879"/>
            <a:ext cx="6957391" cy="4532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909027E4-0A48-4082-B747-AF6AEEE011AD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 rot="20585984">
            <a:off x="3080925" y="3887570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2483AAD0-6658-4488-BD32-66C851CCFB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 rot="1034171">
            <a:off x="878941" y="3883311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738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12192000" cy="4611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71D6D76B-805B-4558-8007-4EF5CE5ABF8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33707" y="4928985"/>
            <a:ext cx="1533023" cy="15330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16B74A48-2D82-4A65-88CD-A93660E4711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464783" y="4928985"/>
            <a:ext cx="1533023" cy="15330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08C278FC-CD2F-4A6D-820B-A320CE2BA9E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295859" y="4928985"/>
            <a:ext cx="1533023" cy="15330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48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00075" y="0"/>
            <a:ext cx="2552699" cy="3705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76B55AB-35EA-4733-989A-F2DF60FA020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00075" y="4610101"/>
            <a:ext cx="2552699" cy="224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2FC571E0-4A2E-4B70-9758-0D2115D01C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38537" y="3152775"/>
            <a:ext cx="2552699" cy="3705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79D65CC2-65E9-4ACE-BB27-B844F37A9EDB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77000" y="542925"/>
            <a:ext cx="5114925" cy="3705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718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73075AB-CEA8-4AC9-9B8C-4238097011F2}"/>
              </a:ext>
            </a:extLst>
          </p:cNvPr>
          <p:cNvSpPr/>
          <p:nvPr userDrawn="1"/>
        </p:nvSpPr>
        <p:spPr>
          <a:xfrm>
            <a:off x="0" y="2447925"/>
            <a:ext cx="12192000" cy="1962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D79E90BF-510F-4CD9-A4FA-D0929A13B6A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503325" y="1336039"/>
            <a:ext cx="3094821" cy="4185922"/>
          </a:xfrm>
          <a:custGeom>
            <a:avLst/>
            <a:gdLst>
              <a:gd name="connsiteX0" fmla="*/ 2098012 w 3094821"/>
              <a:gd name="connsiteY0" fmla="*/ 2192304 h 4185922"/>
              <a:gd name="connsiteX1" fmla="*/ 3094821 w 3094821"/>
              <a:gd name="connsiteY1" fmla="*/ 3189113 h 4185922"/>
              <a:gd name="connsiteX2" fmla="*/ 2098012 w 3094821"/>
              <a:gd name="connsiteY2" fmla="*/ 4185922 h 4185922"/>
              <a:gd name="connsiteX3" fmla="*/ 1101203 w 3094821"/>
              <a:gd name="connsiteY3" fmla="*/ 3189113 h 4185922"/>
              <a:gd name="connsiteX4" fmla="*/ 996809 w 3094821"/>
              <a:gd name="connsiteY4" fmla="*/ 1091101 h 4185922"/>
              <a:gd name="connsiteX5" fmla="*/ 1993617 w 3094821"/>
              <a:gd name="connsiteY5" fmla="*/ 2087909 h 4185922"/>
              <a:gd name="connsiteX6" fmla="*/ 996809 w 3094821"/>
              <a:gd name="connsiteY6" fmla="*/ 3084718 h 4185922"/>
              <a:gd name="connsiteX7" fmla="*/ 0 w 3094821"/>
              <a:gd name="connsiteY7" fmla="*/ 2087909 h 4185922"/>
              <a:gd name="connsiteX8" fmla="*/ 2087910 w 3094821"/>
              <a:gd name="connsiteY8" fmla="*/ 0 h 4185922"/>
              <a:gd name="connsiteX9" fmla="*/ 3084718 w 3094821"/>
              <a:gd name="connsiteY9" fmla="*/ 996808 h 4185922"/>
              <a:gd name="connsiteX10" fmla="*/ 2087910 w 3094821"/>
              <a:gd name="connsiteY10" fmla="*/ 1993616 h 4185922"/>
              <a:gd name="connsiteX11" fmla="*/ 1091101 w 3094821"/>
              <a:gd name="connsiteY11" fmla="*/ 996808 h 418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4821" h="4185922">
                <a:moveTo>
                  <a:pt x="2098012" y="2192304"/>
                </a:moveTo>
                <a:lnTo>
                  <a:pt x="3094821" y="3189113"/>
                </a:lnTo>
                <a:lnTo>
                  <a:pt x="2098012" y="4185922"/>
                </a:lnTo>
                <a:lnTo>
                  <a:pt x="1101203" y="3189113"/>
                </a:lnTo>
                <a:close/>
                <a:moveTo>
                  <a:pt x="996809" y="1091101"/>
                </a:moveTo>
                <a:lnTo>
                  <a:pt x="1993617" y="2087909"/>
                </a:lnTo>
                <a:lnTo>
                  <a:pt x="996809" y="3084718"/>
                </a:lnTo>
                <a:lnTo>
                  <a:pt x="0" y="2087909"/>
                </a:lnTo>
                <a:close/>
                <a:moveTo>
                  <a:pt x="2087910" y="0"/>
                </a:moveTo>
                <a:lnTo>
                  <a:pt x="3084718" y="996808"/>
                </a:lnTo>
                <a:lnTo>
                  <a:pt x="2087910" y="1993616"/>
                </a:lnTo>
                <a:lnTo>
                  <a:pt x="1091101" y="996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F696DB36-3325-4ABD-A030-3CC56F701C2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96706" y="849422"/>
            <a:ext cx="5159157" cy="5159157"/>
          </a:xfrm>
          <a:custGeom>
            <a:avLst/>
            <a:gdLst>
              <a:gd name="connsiteX0" fmla="*/ 2579578 w 5159157"/>
              <a:gd name="connsiteY0" fmla="*/ 0 h 5159157"/>
              <a:gd name="connsiteX1" fmla="*/ 5159157 w 5159157"/>
              <a:gd name="connsiteY1" fmla="*/ 2579579 h 5159157"/>
              <a:gd name="connsiteX2" fmla="*/ 2579578 w 5159157"/>
              <a:gd name="connsiteY2" fmla="*/ 5159157 h 5159157"/>
              <a:gd name="connsiteX3" fmla="*/ 0 w 5159157"/>
              <a:gd name="connsiteY3" fmla="*/ 2579579 h 515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9157" h="5159157">
                <a:moveTo>
                  <a:pt x="2579578" y="0"/>
                </a:moveTo>
                <a:lnTo>
                  <a:pt x="5159157" y="2579579"/>
                </a:lnTo>
                <a:lnTo>
                  <a:pt x="2579578" y="5159157"/>
                </a:lnTo>
                <a:lnTo>
                  <a:pt x="0" y="25795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99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="" xmlns:a16="http://schemas.microsoft.com/office/drawing/2014/main" id="{7541ADEF-1E4E-43DD-92A6-4DD1BEE0C3FA}"/>
              </a:ext>
            </a:extLst>
          </p:cNvPr>
          <p:cNvSpPr/>
          <p:nvPr userDrawn="1"/>
        </p:nvSpPr>
        <p:spPr>
          <a:xfrm>
            <a:off x="1414" y="5702527"/>
            <a:ext cx="12190587" cy="208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="" xmlns:a16="http://schemas.microsoft.com/office/drawing/2014/main" id="{14A1CBB5-2E4E-44A7-B8C0-564929AD29FE}"/>
              </a:ext>
            </a:extLst>
          </p:cNvPr>
          <p:cNvSpPr/>
          <p:nvPr userDrawn="1"/>
        </p:nvSpPr>
        <p:spPr>
          <a:xfrm>
            <a:off x="1414" y="6035177"/>
            <a:ext cx="12190587" cy="2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="" xmlns:a16="http://schemas.microsoft.com/office/drawing/2014/main" id="{E40BFC12-919E-46D9-8671-36DE4F33B855}"/>
              </a:ext>
            </a:extLst>
          </p:cNvPr>
          <p:cNvSpPr/>
          <p:nvPr userDrawn="1"/>
        </p:nvSpPr>
        <p:spPr>
          <a:xfrm>
            <a:off x="1414" y="5369877"/>
            <a:ext cx="12190587" cy="20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625C9658-DF2A-4CB3-953E-8206CF365BD7}"/>
              </a:ext>
            </a:extLst>
          </p:cNvPr>
          <p:cNvSpPr/>
          <p:nvPr userDrawn="1"/>
        </p:nvSpPr>
        <p:spPr>
          <a:xfrm>
            <a:off x="1414" y="5037227"/>
            <a:ext cx="12190587" cy="20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50F51F95-9F39-4F8B-A958-25CA10F420E1}"/>
              </a:ext>
            </a:extLst>
          </p:cNvPr>
          <p:cNvGrpSpPr/>
          <p:nvPr userDrawn="1"/>
        </p:nvGrpSpPr>
        <p:grpSpPr>
          <a:xfrm>
            <a:off x="6979778" y="1071223"/>
            <a:ext cx="4467224" cy="5464388"/>
            <a:chOff x="6446339" y="1280897"/>
            <a:chExt cx="4320717" cy="5285178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05BC7AA1-EC2F-4EED-9B06-3FAD3EAB6196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867AA5A2-602C-49AE-BF5C-D3DD14BAD373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AFFBCCC8-A8AF-4EE9-BF70-AA0143034A3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8C69B09D-4297-49EC-976D-6841A2696FF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99036A40-5C02-4306-AC84-CB85976F52E7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97C1FE51-50C6-4AC7-A369-B51BD0699335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554BD12E-1FB9-42BE-87F4-23BF81D7633E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="" xmlns:a16="http://schemas.microsoft.com/office/drawing/2014/main" id="{E5A0E3E3-F902-41E1-91A1-E9AEFE7BA9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09795" y="1300119"/>
            <a:ext cx="4095290" cy="3612469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="" xmlns:a16="http://schemas.microsoft.com/office/drawing/2014/main" id="{A2F9B86F-A669-4115-8D16-1F5499333B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5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36AED60C-28D9-44EA-86A3-AEEFD1480FDE}"/>
              </a:ext>
            </a:extLst>
          </p:cNvPr>
          <p:cNvSpPr/>
          <p:nvPr userDrawn="1"/>
        </p:nvSpPr>
        <p:spPr>
          <a:xfrm rot="5083725">
            <a:off x="1174532" y="-970122"/>
            <a:ext cx="748525" cy="3046461"/>
          </a:xfrm>
          <a:custGeom>
            <a:avLst/>
            <a:gdLst>
              <a:gd name="connsiteX0" fmla="*/ 534053 w 748525"/>
              <a:gd name="connsiteY0" fmla="*/ 1515419 h 3046461"/>
              <a:gd name="connsiteX1" fmla="*/ 542359 w 748525"/>
              <a:gd name="connsiteY1" fmla="*/ 1457574 h 3046461"/>
              <a:gd name="connsiteX2" fmla="*/ 545941 w 748525"/>
              <a:gd name="connsiteY2" fmla="*/ 1443247 h 3046461"/>
              <a:gd name="connsiteX3" fmla="*/ 664522 w 748525"/>
              <a:gd name="connsiteY3" fmla="*/ 1305569 h 3046461"/>
              <a:gd name="connsiteX4" fmla="*/ 724210 w 748525"/>
              <a:gd name="connsiteY4" fmla="*/ 1261002 h 3046461"/>
              <a:gd name="connsiteX5" fmla="*/ 736147 w 748525"/>
              <a:gd name="connsiteY5" fmla="*/ 1248268 h 3046461"/>
              <a:gd name="connsiteX6" fmla="*/ 741318 w 748525"/>
              <a:gd name="connsiteY6" fmla="*/ 1301190 h 3046461"/>
              <a:gd name="connsiteX7" fmla="*/ 740523 w 748525"/>
              <a:gd name="connsiteY7" fmla="*/ 1393507 h 3046461"/>
              <a:gd name="connsiteX8" fmla="*/ 682428 w 748525"/>
              <a:gd name="connsiteY8" fmla="*/ 1482642 h 3046461"/>
              <a:gd name="connsiteX9" fmla="*/ 654572 w 748525"/>
              <a:gd name="connsiteY9" fmla="*/ 1498559 h 3046461"/>
              <a:gd name="connsiteX10" fmla="*/ 534401 w 748525"/>
              <a:gd name="connsiteY10" fmla="*/ 1576549 h 3046461"/>
              <a:gd name="connsiteX11" fmla="*/ 534053 w 748525"/>
              <a:gd name="connsiteY11" fmla="*/ 1515419 h 3046461"/>
              <a:gd name="connsiteX12" fmla="*/ 544051 w 748525"/>
              <a:gd name="connsiteY12" fmla="*/ 1259708 h 3046461"/>
              <a:gd name="connsiteX13" fmla="*/ 569418 w 748525"/>
              <a:gd name="connsiteY13" fmla="*/ 1167094 h 3046461"/>
              <a:gd name="connsiteX14" fmla="*/ 641840 w 748525"/>
              <a:gd name="connsiteY14" fmla="*/ 1096661 h 3046461"/>
              <a:gd name="connsiteX15" fmla="*/ 735747 w 748525"/>
              <a:gd name="connsiteY15" fmla="*/ 1028618 h 3046461"/>
              <a:gd name="connsiteX16" fmla="*/ 741318 w 748525"/>
              <a:gd name="connsiteY16" fmla="*/ 1072390 h 3046461"/>
              <a:gd name="connsiteX17" fmla="*/ 743308 w 748525"/>
              <a:gd name="connsiteY17" fmla="*/ 1168686 h 3046461"/>
              <a:gd name="connsiteX18" fmla="*/ 687599 w 748525"/>
              <a:gd name="connsiteY18" fmla="*/ 1260603 h 3046461"/>
              <a:gd name="connsiteX19" fmla="*/ 666909 w 748525"/>
              <a:gd name="connsiteY19" fmla="*/ 1273337 h 3046461"/>
              <a:gd name="connsiteX20" fmla="*/ 541963 w 748525"/>
              <a:gd name="connsiteY20" fmla="*/ 1358889 h 3046461"/>
              <a:gd name="connsiteX21" fmla="*/ 544051 w 748525"/>
              <a:gd name="connsiteY21" fmla="*/ 1259708 h 3046461"/>
              <a:gd name="connsiteX22" fmla="*/ 546339 w 748525"/>
              <a:gd name="connsiteY22" fmla="*/ 1059159 h 3046461"/>
              <a:gd name="connsiteX23" fmla="*/ 562655 w 748525"/>
              <a:gd name="connsiteY23" fmla="*/ 978880 h 3046461"/>
              <a:gd name="connsiteX24" fmla="*/ 642635 w 748525"/>
              <a:gd name="connsiteY24" fmla="*/ 883378 h 3046461"/>
              <a:gd name="connsiteX25" fmla="*/ 736942 w 748525"/>
              <a:gd name="connsiteY25" fmla="*/ 811754 h 3046461"/>
              <a:gd name="connsiteX26" fmla="*/ 740126 w 748525"/>
              <a:gd name="connsiteY26" fmla="*/ 822498 h 3046461"/>
              <a:gd name="connsiteX27" fmla="*/ 748481 w 748525"/>
              <a:gd name="connsiteY27" fmla="*/ 933119 h 3046461"/>
              <a:gd name="connsiteX28" fmla="*/ 680836 w 748525"/>
              <a:gd name="connsiteY28" fmla="*/ 1052892 h 3046461"/>
              <a:gd name="connsiteX29" fmla="*/ 648206 w 748525"/>
              <a:gd name="connsiteY29" fmla="*/ 1071195 h 3046461"/>
              <a:gd name="connsiteX30" fmla="*/ 545544 w 748525"/>
              <a:gd name="connsiteY30" fmla="*/ 1143617 h 3046461"/>
              <a:gd name="connsiteX31" fmla="*/ 546339 w 748525"/>
              <a:gd name="connsiteY31" fmla="*/ 1059159 h 3046461"/>
              <a:gd name="connsiteX32" fmla="*/ 545544 w 748525"/>
              <a:gd name="connsiteY32" fmla="*/ 838414 h 3046461"/>
              <a:gd name="connsiteX33" fmla="*/ 561063 w 748525"/>
              <a:gd name="connsiteY33" fmla="*/ 766392 h 3046461"/>
              <a:gd name="connsiteX34" fmla="*/ 639453 w 748525"/>
              <a:gd name="connsiteY34" fmla="*/ 671290 h 3046461"/>
              <a:gd name="connsiteX35" fmla="*/ 734555 w 748525"/>
              <a:gd name="connsiteY35" fmla="*/ 601652 h 3046461"/>
              <a:gd name="connsiteX36" fmla="*/ 738136 w 748525"/>
              <a:gd name="connsiteY36" fmla="*/ 600857 h 3046461"/>
              <a:gd name="connsiteX37" fmla="*/ 744902 w 748525"/>
              <a:gd name="connsiteY37" fmla="*/ 746894 h 3046461"/>
              <a:gd name="connsiteX38" fmla="*/ 691183 w 748525"/>
              <a:gd name="connsiteY38" fmla="*/ 831651 h 3046461"/>
              <a:gd name="connsiteX39" fmla="*/ 635872 w 748525"/>
              <a:gd name="connsiteY39" fmla="*/ 864280 h 3046461"/>
              <a:gd name="connsiteX40" fmla="*/ 550718 w 748525"/>
              <a:gd name="connsiteY40" fmla="*/ 924365 h 3046461"/>
              <a:gd name="connsiteX41" fmla="*/ 545544 w 748525"/>
              <a:gd name="connsiteY41" fmla="*/ 928344 h 3046461"/>
              <a:gd name="connsiteX42" fmla="*/ 541168 w 748525"/>
              <a:gd name="connsiteY42" fmla="*/ 927547 h 3046461"/>
              <a:gd name="connsiteX43" fmla="*/ 545544 w 748525"/>
              <a:gd name="connsiteY43" fmla="*/ 838414 h 3046461"/>
              <a:gd name="connsiteX44" fmla="*/ 546191 w 748525"/>
              <a:gd name="connsiteY44" fmla="*/ 622045 h 3046461"/>
              <a:gd name="connsiteX45" fmla="*/ 563850 w 748525"/>
              <a:gd name="connsiteY45" fmla="*/ 547136 h 3046461"/>
              <a:gd name="connsiteX46" fmla="*/ 639851 w 748525"/>
              <a:gd name="connsiteY46" fmla="*/ 461585 h 3046461"/>
              <a:gd name="connsiteX47" fmla="*/ 733760 w 748525"/>
              <a:gd name="connsiteY47" fmla="*/ 392744 h 3046461"/>
              <a:gd name="connsiteX48" fmla="*/ 741321 w 748525"/>
              <a:gd name="connsiteY48" fmla="*/ 389960 h 3046461"/>
              <a:gd name="connsiteX49" fmla="*/ 745300 w 748525"/>
              <a:gd name="connsiteY49" fmla="*/ 529628 h 3046461"/>
              <a:gd name="connsiteX50" fmla="*/ 695957 w 748525"/>
              <a:gd name="connsiteY50" fmla="*/ 619161 h 3046461"/>
              <a:gd name="connsiteX51" fmla="*/ 670093 w 748525"/>
              <a:gd name="connsiteY51" fmla="*/ 635872 h 3046461"/>
              <a:gd name="connsiteX52" fmla="*/ 544352 w 748525"/>
              <a:gd name="connsiteY52" fmla="*/ 721028 h 3046461"/>
              <a:gd name="connsiteX53" fmla="*/ 541963 w 748525"/>
              <a:gd name="connsiteY53" fmla="*/ 698744 h 3046461"/>
              <a:gd name="connsiteX54" fmla="*/ 546191 w 748525"/>
              <a:gd name="connsiteY54" fmla="*/ 622045 h 3046461"/>
              <a:gd name="connsiteX55" fmla="*/ 546936 w 748525"/>
              <a:gd name="connsiteY55" fmla="*/ 424777 h 3046461"/>
              <a:gd name="connsiteX56" fmla="*/ 576581 w 748525"/>
              <a:gd name="connsiteY56" fmla="*/ 331466 h 3046461"/>
              <a:gd name="connsiteX57" fmla="*/ 658551 w 748525"/>
              <a:gd name="connsiteY57" fmla="*/ 241535 h 3046461"/>
              <a:gd name="connsiteX58" fmla="*/ 735748 w 748525"/>
              <a:gd name="connsiteY58" fmla="*/ 179063 h 3046461"/>
              <a:gd name="connsiteX59" fmla="*/ 738137 w 748525"/>
              <a:gd name="connsiteY59" fmla="*/ 203735 h 3046461"/>
              <a:gd name="connsiteX60" fmla="*/ 742911 w 748525"/>
              <a:gd name="connsiteY60" fmla="*/ 283715 h 3046461"/>
              <a:gd name="connsiteX61" fmla="*/ 649001 w 748525"/>
              <a:gd name="connsiteY61" fmla="*/ 436118 h 3046461"/>
              <a:gd name="connsiteX62" fmla="*/ 567429 w 748525"/>
              <a:gd name="connsiteY62" fmla="*/ 493419 h 3046461"/>
              <a:gd name="connsiteX63" fmla="*/ 542360 w 748525"/>
              <a:gd name="connsiteY63" fmla="*/ 525251 h 3046461"/>
              <a:gd name="connsiteX64" fmla="*/ 546936 w 748525"/>
              <a:gd name="connsiteY64" fmla="*/ 424777 h 3046461"/>
              <a:gd name="connsiteX65" fmla="*/ 311170 w 748525"/>
              <a:gd name="connsiteY65" fmla="*/ 1346156 h 3046461"/>
              <a:gd name="connsiteX66" fmla="*/ 321915 w 748525"/>
              <a:gd name="connsiteY66" fmla="*/ 1247473 h 3046461"/>
              <a:gd name="connsiteX67" fmla="*/ 333454 w 748525"/>
              <a:gd name="connsiteY67" fmla="*/ 1260604 h 3046461"/>
              <a:gd name="connsiteX68" fmla="*/ 387571 w 748525"/>
              <a:gd name="connsiteY68" fmla="*/ 1305171 h 3046461"/>
              <a:gd name="connsiteX69" fmla="*/ 508936 w 748525"/>
              <a:gd name="connsiteY69" fmla="*/ 1470308 h 3046461"/>
              <a:gd name="connsiteX70" fmla="*/ 511323 w 748525"/>
              <a:gd name="connsiteY70" fmla="*/ 1582918 h 3046461"/>
              <a:gd name="connsiteX71" fmla="*/ 403884 w 748525"/>
              <a:gd name="connsiteY71" fmla="*/ 1506119 h 3046461"/>
              <a:gd name="connsiteX72" fmla="*/ 397916 w 748525"/>
              <a:gd name="connsiteY72" fmla="*/ 1502935 h 3046461"/>
              <a:gd name="connsiteX73" fmla="*/ 311170 w 748525"/>
              <a:gd name="connsiteY73" fmla="*/ 1346156 h 3046461"/>
              <a:gd name="connsiteX74" fmla="*/ 314354 w 748525"/>
              <a:gd name="connsiteY74" fmla="*/ 1122130 h 3046461"/>
              <a:gd name="connsiteX75" fmla="*/ 322312 w 748525"/>
              <a:gd name="connsiteY75" fmla="*/ 1036179 h 3046461"/>
              <a:gd name="connsiteX76" fmla="*/ 328678 w 748525"/>
              <a:gd name="connsiteY76" fmla="*/ 1041352 h 3046461"/>
              <a:gd name="connsiteX77" fmla="*/ 410254 w 748525"/>
              <a:gd name="connsiteY77" fmla="*/ 1102233 h 3046461"/>
              <a:gd name="connsiteX78" fmla="*/ 493816 w 748525"/>
              <a:gd name="connsiteY78" fmla="*/ 1183010 h 3046461"/>
              <a:gd name="connsiteX79" fmla="*/ 513711 w 748525"/>
              <a:gd name="connsiteY79" fmla="*/ 1255035 h 3046461"/>
              <a:gd name="connsiteX80" fmla="*/ 522466 w 748525"/>
              <a:gd name="connsiteY80" fmla="*/ 1312334 h 3046461"/>
              <a:gd name="connsiteX81" fmla="*/ 523659 w 748525"/>
              <a:gd name="connsiteY81" fmla="*/ 1301591 h 3046461"/>
              <a:gd name="connsiteX82" fmla="*/ 524059 w 748525"/>
              <a:gd name="connsiteY82" fmla="*/ 696754 h 3046461"/>
              <a:gd name="connsiteX83" fmla="*/ 518885 w 748525"/>
              <a:gd name="connsiteY83" fmla="*/ 362901 h 3046461"/>
              <a:gd name="connsiteX84" fmla="*/ 506948 w 748525"/>
              <a:gd name="connsiteY84" fmla="*/ 328680 h 3046461"/>
              <a:gd name="connsiteX85" fmla="*/ 459594 w 748525"/>
              <a:gd name="connsiteY85" fmla="*/ 252678 h 3046461"/>
              <a:gd name="connsiteX86" fmla="*/ 450841 w 748525"/>
              <a:gd name="connsiteY86" fmla="*/ 134100 h 3046461"/>
              <a:gd name="connsiteX87" fmla="*/ 514109 w 748525"/>
              <a:gd name="connsiteY87" fmla="*/ 5969 h 3046461"/>
              <a:gd name="connsiteX88" fmla="*/ 517293 w 748525"/>
              <a:gd name="connsiteY88" fmla="*/ 0 h 3046461"/>
              <a:gd name="connsiteX89" fmla="*/ 531619 w 748525"/>
              <a:gd name="connsiteY89" fmla="*/ 15519 h 3046461"/>
              <a:gd name="connsiteX90" fmla="*/ 601652 w 748525"/>
              <a:gd name="connsiteY90" fmla="*/ 137679 h 3046461"/>
              <a:gd name="connsiteX91" fmla="*/ 596081 w 748525"/>
              <a:gd name="connsiteY91" fmla="*/ 241138 h 3046461"/>
              <a:gd name="connsiteX92" fmla="*/ 530822 w 748525"/>
              <a:gd name="connsiteY92" fmla="*/ 346985 h 3046461"/>
              <a:gd name="connsiteX93" fmla="*/ 524853 w 748525"/>
              <a:gd name="connsiteY93" fmla="*/ 363298 h 3046461"/>
              <a:gd name="connsiteX94" fmla="*/ 530027 w 748525"/>
              <a:gd name="connsiteY94" fmla="*/ 1241903 h 3046461"/>
              <a:gd name="connsiteX95" fmla="*/ 510927 w 748525"/>
              <a:gd name="connsiteY95" fmla="*/ 1773920 h 3046461"/>
              <a:gd name="connsiteX96" fmla="*/ 387174 w 748525"/>
              <a:gd name="connsiteY96" fmla="*/ 2508475 h 3046461"/>
              <a:gd name="connsiteX97" fmla="*/ 366879 w 748525"/>
              <a:gd name="connsiteY97" fmla="*/ 2617903 h 3046461"/>
              <a:gd name="connsiteX98" fmla="*/ 290878 w 748525"/>
              <a:gd name="connsiteY98" fmla="*/ 2831586 h 3046461"/>
              <a:gd name="connsiteX99" fmla="*/ 189805 w 748525"/>
              <a:gd name="connsiteY99" fmla="*/ 3033729 h 3046461"/>
              <a:gd name="connsiteX100" fmla="*/ 181449 w 748525"/>
              <a:gd name="connsiteY100" fmla="*/ 3046461 h 3046461"/>
              <a:gd name="connsiteX101" fmla="*/ 395530 w 748525"/>
              <a:gd name="connsiteY101" fmla="*/ 2236299 h 3046461"/>
              <a:gd name="connsiteX102" fmla="*/ 395132 w 748525"/>
              <a:gd name="connsiteY102" fmla="*/ 2353685 h 3046461"/>
              <a:gd name="connsiteX103" fmla="*/ 390756 w 748525"/>
              <a:gd name="connsiteY103" fmla="*/ 2471866 h 3046461"/>
              <a:gd name="connsiteX104" fmla="*/ 398314 w 748525"/>
              <a:gd name="connsiteY104" fmla="*/ 2445605 h 3046461"/>
              <a:gd name="connsiteX105" fmla="*/ 498192 w 748525"/>
              <a:gd name="connsiteY105" fmla="*/ 1865441 h 3046461"/>
              <a:gd name="connsiteX106" fmla="*/ 522069 w 748525"/>
              <a:gd name="connsiteY106" fmla="*/ 1376400 h 3046461"/>
              <a:gd name="connsiteX107" fmla="*/ 522069 w 748525"/>
              <a:gd name="connsiteY107" fmla="*/ 1353718 h 3046461"/>
              <a:gd name="connsiteX108" fmla="*/ 518487 w 748525"/>
              <a:gd name="connsiteY108" fmla="*/ 1365656 h 3046461"/>
              <a:gd name="connsiteX109" fmla="*/ 487847 w 748525"/>
              <a:gd name="connsiteY109" fmla="*/ 1340189 h 3046461"/>
              <a:gd name="connsiteX110" fmla="*/ 408662 w 748525"/>
              <a:gd name="connsiteY110" fmla="*/ 1292438 h 3046461"/>
              <a:gd name="connsiteX111" fmla="*/ 314354 w 748525"/>
              <a:gd name="connsiteY111" fmla="*/ 1122130 h 3046461"/>
              <a:gd name="connsiteX112" fmla="*/ 323109 w 748525"/>
              <a:gd name="connsiteY112" fmla="*/ 824087 h 3046461"/>
              <a:gd name="connsiteX113" fmla="*/ 326293 w 748525"/>
              <a:gd name="connsiteY113" fmla="*/ 823292 h 3046461"/>
              <a:gd name="connsiteX114" fmla="*/ 337833 w 748525"/>
              <a:gd name="connsiteY114" fmla="*/ 836026 h 3046461"/>
              <a:gd name="connsiteX115" fmla="*/ 400702 w 748525"/>
              <a:gd name="connsiteY115" fmla="*/ 882582 h 3046461"/>
              <a:gd name="connsiteX116" fmla="*/ 452830 w 748525"/>
              <a:gd name="connsiteY116" fmla="*/ 912425 h 3046461"/>
              <a:gd name="connsiteX117" fmla="*/ 501375 w 748525"/>
              <a:gd name="connsiteY117" fmla="*/ 986040 h 3046461"/>
              <a:gd name="connsiteX118" fmla="*/ 520875 w 748525"/>
              <a:gd name="connsiteY118" fmla="*/ 1140831 h 3046461"/>
              <a:gd name="connsiteX119" fmla="*/ 519681 w 748525"/>
              <a:gd name="connsiteY119" fmla="*/ 1151574 h 3046461"/>
              <a:gd name="connsiteX120" fmla="*/ 512518 w 748525"/>
              <a:gd name="connsiteY120" fmla="*/ 1145605 h 3046461"/>
              <a:gd name="connsiteX121" fmla="*/ 432935 w 748525"/>
              <a:gd name="connsiteY121" fmla="*/ 1089499 h 3046461"/>
              <a:gd name="connsiteX122" fmla="*/ 404681 w 748525"/>
              <a:gd name="connsiteY122" fmla="*/ 1074378 h 3046461"/>
              <a:gd name="connsiteX123" fmla="*/ 315151 w 748525"/>
              <a:gd name="connsiteY123" fmla="*/ 912028 h 3046461"/>
              <a:gd name="connsiteX124" fmla="*/ 323109 w 748525"/>
              <a:gd name="connsiteY124" fmla="*/ 824087 h 3046461"/>
              <a:gd name="connsiteX125" fmla="*/ 317488 w 748525"/>
              <a:gd name="connsiteY125" fmla="*/ 678001 h 3046461"/>
              <a:gd name="connsiteX126" fmla="*/ 325893 w 748525"/>
              <a:gd name="connsiteY126" fmla="*/ 606028 h 3046461"/>
              <a:gd name="connsiteX127" fmla="*/ 335841 w 748525"/>
              <a:gd name="connsiteY127" fmla="*/ 620352 h 3046461"/>
              <a:gd name="connsiteX128" fmla="*/ 396326 w 748525"/>
              <a:gd name="connsiteY128" fmla="*/ 667705 h 3046461"/>
              <a:gd name="connsiteX129" fmla="*/ 512518 w 748525"/>
              <a:gd name="connsiteY129" fmla="*/ 809363 h 3046461"/>
              <a:gd name="connsiteX130" fmla="*/ 522068 w 748525"/>
              <a:gd name="connsiteY130" fmla="*/ 929139 h 3046461"/>
              <a:gd name="connsiteX131" fmla="*/ 521670 w 748525"/>
              <a:gd name="connsiteY131" fmla="*/ 940279 h 3046461"/>
              <a:gd name="connsiteX132" fmla="*/ 512120 w 748525"/>
              <a:gd name="connsiteY132" fmla="*/ 932321 h 3046461"/>
              <a:gd name="connsiteX133" fmla="*/ 431740 w 748525"/>
              <a:gd name="connsiteY133" fmla="*/ 876612 h 3046461"/>
              <a:gd name="connsiteX134" fmla="*/ 382399 w 748525"/>
              <a:gd name="connsiteY134" fmla="*/ 849156 h 3046461"/>
              <a:gd name="connsiteX135" fmla="*/ 317140 w 748525"/>
              <a:gd name="connsiteY135" fmla="*/ 747288 h 3046461"/>
              <a:gd name="connsiteX136" fmla="*/ 317488 w 748525"/>
              <a:gd name="connsiteY136" fmla="*/ 678001 h 3046461"/>
              <a:gd name="connsiteX137" fmla="*/ 325495 w 748525"/>
              <a:gd name="connsiteY137" fmla="*/ 401897 h 3046461"/>
              <a:gd name="connsiteX138" fmla="*/ 327882 w 748525"/>
              <a:gd name="connsiteY138" fmla="*/ 397918 h 3046461"/>
              <a:gd name="connsiteX139" fmla="*/ 395131 w 748525"/>
              <a:gd name="connsiteY139" fmla="*/ 456811 h 3046461"/>
              <a:gd name="connsiteX140" fmla="*/ 411047 w 748525"/>
              <a:gd name="connsiteY140" fmla="*/ 463972 h 3046461"/>
              <a:gd name="connsiteX141" fmla="*/ 506945 w 748525"/>
              <a:gd name="connsiteY141" fmla="*/ 576981 h 3046461"/>
              <a:gd name="connsiteX142" fmla="*/ 522861 w 748525"/>
              <a:gd name="connsiteY142" fmla="*/ 712273 h 3046461"/>
              <a:gd name="connsiteX143" fmla="*/ 521269 w 748525"/>
              <a:gd name="connsiteY143" fmla="*/ 729384 h 3046461"/>
              <a:gd name="connsiteX144" fmla="*/ 512914 w 748525"/>
              <a:gd name="connsiteY144" fmla="*/ 722618 h 3046461"/>
              <a:gd name="connsiteX145" fmla="*/ 434126 w 748525"/>
              <a:gd name="connsiteY145" fmla="*/ 667309 h 3046461"/>
              <a:gd name="connsiteX146" fmla="*/ 384783 w 748525"/>
              <a:gd name="connsiteY146" fmla="*/ 640251 h 3046461"/>
              <a:gd name="connsiteX147" fmla="*/ 317537 w 748525"/>
              <a:gd name="connsiteY147" fmla="*/ 532812 h 3046461"/>
              <a:gd name="connsiteX148" fmla="*/ 325495 w 748525"/>
              <a:gd name="connsiteY148" fmla="*/ 401897 h 3046461"/>
              <a:gd name="connsiteX149" fmla="*/ 322312 w 748525"/>
              <a:gd name="connsiteY149" fmla="*/ 190207 h 3046461"/>
              <a:gd name="connsiteX150" fmla="*/ 399907 w 748525"/>
              <a:gd name="connsiteY150" fmla="*/ 251089 h 3046461"/>
              <a:gd name="connsiteX151" fmla="*/ 511722 w 748525"/>
              <a:gd name="connsiteY151" fmla="*/ 438905 h 3046461"/>
              <a:gd name="connsiteX152" fmla="*/ 518088 w 748525"/>
              <a:gd name="connsiteY152" fmla="*/ 530425 h 3046461"/>
              <a:gd name="connsiteX153" fmla="*/ 512517 w 748525"/>
              <a:gd name="connsiteY153" fmla="*/ 531620 h 3046461"/>
              <a:gd name="connsiteX154" fmla="*/ 405479 w 748525"/>
              <a:gd name="connsiteY154" fmla="*/ 443282 h 3046461"/>
              <a:gd name="connsiteX155" fmla="*/ 314354 w 748525"/>
              <a:gd name="connsiteY155" fmla="*/ 293266 h 3046461"/>
              <a:gd name="connsiteX156" fmla="*/ 322312 w 748525"/>
              <a:gd name="connsiteY156" fmla="*/ 190207 h 3046461"/>
              <a:gd name="connsiteX157" fmla="*/ 0 w 748525"/>
              <a:gd name="connsiteY157" fmla="*/ 832444 h 3046461"/>
              <a:gd name="connsiteX158" fmla="*/ 68440 w 748525"/>
              <a:gd name="connsiteY158" fmla="*/ 942667 h 3046461"/>
              <a:gd name="connsiteX159" fmla="*/ 329078 w 748525"/>
              <a:gd name="connsiteY159" fmla="*/ 1498559 h 3046461"/>
              <a:gd name="connsiteX160" fmla="*/ 405080 w 748525"/>
              <a:gd name="connsiteY160" fmla="*/ 2064798 h 3046461"/>
              <a:gd name="connsiteX161" fmla="*/ 396327 w 748525"/>
              <a:gd name="connsiteY161" fmla="*/ 2193324 h 3046461"/>
              <a:gd name="connsiteX162" fmla="*/ 393540 w 748525"/>
              <a:gd name="connsiteY162" fmla="*/ 2206456 h 3046461"/>
              <a:gd name="connsiteX163" fmla="*/ 384387 w 748525"/>
              <a:gd name="connsiteY163" fmla="*/ 2101804 h 3046461"/>
              <a:gd name="connsiteX164" fmla="*/ 288888 w 748525"/>
              <a:gd name="connsiteY164" fmla="*/ 1646188 h 3046461"/>
              <a:gd name="connsiteX165" fmla="*/ 6366 w 748525"/>
              <a:gd name="connsiteY165" fmla="*/ 858308 h 3046461"/>
              <a:gd name="connsiteX166" fmla="*/ 0 w 748525"/>
              <a:gd name="connsiteY166" fmla="*/ 832444 h 304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748525" h="3046461">
                <a:moveTo>
                  <a:pt x="534053" y="1515419"/>
                </a:moveTo>
                <a:cubicBezTo>
                  <a:pt x="535495" y="1495772"/>
                  <a:pt x="538380" y="1476673"/>
                  <a:pt x="542359" y="1457574"/>
                </a:cubicBezTo>
                <a:cubicBezTo>
                  <a:pt x="543554" y="1452797"/>
                  <a:pt x="544746" y="1448024"/>
                  <a:pt x="545941" y="1443247"/>
                </a:cubicBezTo>
                <a:cubicBezTo>
                  <a:pt x="559073" y="1374407"/>
                  <a:pt x="598466" y="1328248"/>
                  <a:pt x="664522" y="1305569"/>
                </a:cubicBezTo>
                <a:cubicBezTo>
                  <a:pt x="688794" y="1297211"/>
                  <a:pt x="707099" y="1279305"/>
                  <a:pt x="724210" y="1261002"/>
                </a:cubicBezTo>
                <a:cubicBezTo>
                  <a:pt x="727392" y="1257421"/>
                  <a:pt x="730576" y="1253839"/>
                  <a:pt x="736147" y="1248268"/>
                </a:cubicBezTo>
                <a:cubicBezTo>
                  <a:pt x="738136" y="1267766"/>
                  <a:pt x="740921" y="1284479"/>
                  <a:pt x="741318" y="1301190"/>
                </a:cubicBezTo>
                <a:cubicBezTo>
                  <a:pt x="742116" y="1331830"/>
                  <a:pt x="743308" y="1362867"/>
                  <a:pt x="740523" y="1393507"/>
                </a:cubicBezTo>
                <a:cubicBezTo>
                  <a:pt x="736942" y="1432105"/>
                  <a:pt x="715455" y="1461553"/>
                  <a:pt x="682428" y="1482642"/>
                </a:cubicBezTo>
                <a:cubicBezTo>
                  <a:pt x="673275" y="1488211"/>
                  <a:pt x="664122" y="1493782"/>
                  <a:pt x="654572" y="1498559"/>
                </a:cubicBezTo>
                <a:cubicBezTo>
                  <a:pt x="612395" y="1518851"/>
                  <a:pt x="571010" y="1540738"/>
                  <a:pt x="534401" y="1576549"/>
                </a:cubicBezTo>
                <a:cubicBezTo>
                  <a:pt x="532610" y="1555261"/>
                  <a:pt x="532610" y="1535066"/>
                  <a:pt x="534053" y="1515419"/>
                </a:cubicBezTo>
                <a:close/>
                <a:moveTo>
                  <a:pt x="544051" y="1259708"/>
                </a:moveTo>
                <a:cubicBezTo>
                  <a:pt x="548528" y="1227875"/>
                  <a:pt x="556884" y="1197136"/>
                  <a:pt x="569418" y="1167094"/>
                </a:cubicBezTo>
                <a:cubicBezTo>
                  <a:pt x="583345" y="1133667"/>
                  <a:pt x="609608" y="1110988"/>
                  <a:pt x="641840" y="1096661"/>
                </a:cubicBezTo>
                <a:cubicBezTo>
                  <a:pt x="677651" y="1080745"/>
                  <a:pt x="709883" y="1061247"/>
                  <a:pt x="735747" y="1028618"/>
                </a:cubicBezTo>
                <a:cubicBezTo>
                  <a:pt x="737736" y="1043342"/>
                  <a:pt x="740523" y="1057666"/>
                  <a:pt x="741318" y="1072390"/>
                </a:cubicBezTo>
                <a:cubicBezTo>
                  <a:pt x="742910" y="1104619"/>
                  <a:pt x="745297" y="1136851"/>
                  <a:pt x="743308" y="1168686"/>
                </a:cubicBezTo>
                <a:cubicBezTo>
                  <a:pt x="740921" y="1208079"/>
                  <a:pt x="720228" y="1238321"/>
                  <a:pt x="687599" y="1260603"/>
                </a:cubicBezTo>
                <a:cubicBezTo>
                  <a:pt x="680836" y="1264982"/>
                  <a:pt x="674070" y="1269358"/>
                  <a:pt x="666909" y="1273337"/>
                </a:cubicBezTo>
                <a:cubicBezTo>
                  <a:pt x="623535" y="1297212"/>
                  <a:pt x="579366" y="1319496"/>
                  <a:pt x="541963" y="1358889"/>
                </a:cubicBezTo>
                <a:cubicBezTo>
                  <a:pt x="538978" y="1324469"/>
                  <a:pt x="539575" y="1291541"/>
                  <a:pt x="544051" y="1259708"/>
                </a:cubicBezTo>
                <a:close/>
                <a:moveTo>
                  <a:pt x="546339" y="1059159"/>
                </a:moveTo>
                <a:cubicBezTo>
                  <a:pt x="549323" y="1031902"/>
                  <a:pt x="554895" y="1005341"/>
                  <a:pt x="562655" y="978880"/>
                </a:cubicBezTo>
                <a:cubicBezTo>
                  <a:pt x="575387" y="935108"/>
                  <a:pt x="601650" y="902479"/>
                  <a:pt x="642635" y="883378"/>
                </a:cubicBezTo>
                <a:cubicBezTo>
                  <a:pt x="678846" y="866665"/>
                  <a:pt x="712668" y="847965"/>
                  <a:pt x="736942" y="811754"/>
                </a:cubicBezTo>
                <a:cubicBezTo>
                  <a:pt x="738534" y="816927"/>
                  <a:pt x="739726" y="819712"/>
                  <a:pt x="740126" y="822498"/>
                </a:cubicBezTo>
                <a:cubicBezTo>
                  <a:pt x="742910" y="859504"/>
                  <a:pt x="747287" y="896113"/>
                  <a:pt x="748481" y="933119"/>
                </a:cubicBezTo>
                <a:cubicBezTo>
                  <a:pt x="749676" y="985643"/>
                  <a:pt x="726597" y="1025833"/>
                  <a:pt x="680836" y="1052892"/>
                </a:cubicBezTo>
                <a:cubicBezTo>
                  <a:pt x="670091" y="1059258"/>
                  <a:pt x="659348" y="1065226"/>
                  <a:pt x="648206" y="1071195"/>
                </a:cubicBezTo>
                <a:cubicBezTo>
                  <a:pt x="611598" y="1090295"/>
                  <a:pt x="576979" y="1112182"/>
                  <a:pt x="545544" y="1143617"/>
                </a:cubicBezTo>
                <a:cubicBezTo>
                  <a:pt x="542957" y="1114370"/>
                  <a:pt x="543355" y="1086416"/>
                  <a:pt x="546339" y="1059159"/>
                </a:cubicBezTo>
                <a:close/>
                <a:moveTo>
                  <a:pt x="545544" y="838414"/>
                </a:moveTo>
                <a:cubicBezTo>
                  <a:pt x="548331" y="814142"/>
                  <a:pt x="554697" y="790266"/>
                  <a:pt x="561063" y="766392"/>
                </a:cubicBezTo>
                <a:cubicBezTo>
                  <a:pt x="572602" y="722620"/>
                  <a:pt x="598866" y="689990"/>
                  <a:pt x="639453" y="671290"/>
                </a:cubicBezTo>
                <a:cubicBezTo>
                  <a:pt x="676062" y="654577"/>
                  <a:pt x="709883" y="634682"/>
                  <a:pt x="734555" y="601652"/>
                </a:cubicBezTo>
                <a:cubicBezTo>
                  <a:pt x="734952" y="601255"/>
                  <a:pt x="736147" y="601255"/>
                  <a:pt x="738136" y="600857"/>
                </a:cubicBezTo>
                <a:cubicBezTo>
                  <a:pt x="743310" y="649403"/>
                  <a:pt x="752063" y="697948"/>
                  <a:pt x="744902" y="746894"/>
                </a:cubicBezTo>
                <a:cubicBezTo>
                  <a:pt x="739728" y="782705"/>
                  <a:pt x="721823" y="811753"/>
                  <a:pt x="691183" y="831651"/>
                </a:cubicBezTo>
                <a:cubicBezTo>
                  <a:pt x="673277" y="843587"/>
                  <a:pt x="653380" y="852340"/>
                  <a:pt x="635872" y="864280"/>
                </a:cubicBezTo>
                <a:cubicBezTo>
                  <a:pt x="606824" y="883378"/>
                  <a:pt x="578971" y="904070"/>
                  <a:pt x="550718" y="924365"/>
                </a:cubicBezTo>
                <a:cubicBezTo>
                  <a:pt x="549126" y="925557"/>
                  <a:pt x="547534" y="927149"/>
                  <a:pt x="545544" y="928344"/>
                </a:cubicBezTo>
                <a:cubicBezTo>
                  <a:pt x="543952" y="927947"/>
                  <a:pt x="542760" y="927947"/>
                  <a:pt x="541168" y="927547"/>
                </a:cubicBezTo>
                <a:cubicBezTo>
                  <a:pt x="542362" y="897704"/>
                  <a:pt x="542362" y="867859"/>
                  <a:pt x="545544" y="838414"/>
                </a:cubicBezTo>
                <a:close/>
                <a:moveTo>
                  <a:pt x="546191" y="622045"/>
                </a:moveTo>
                <a:cubicBezTo>
                  <a:pt x="549921" y="596777"/>
                  <a:pt x="555890" y="571807"/>
                  <a:pt x="563850" y="547136"/>
                </a:cubicBezTo>
                <a:cubicBezTo>
                  <a:pt x="576979" y="507346"/>
                  <a:pt x="602845" y="478695"/>
                  <a:pt x="639851" y="461585"/>
                </a:cubicBezTo>
                <a:cubicBezTo>
                  <a:pt x="676062" y="444871"/>
                  <a:pt x="709486" y="425374"/>
                  <a:pt x="733760" y="392744"/>
                </a:cubicBezTo>
                <a:cubicBezTo>
                  <a:pt x="734555" y="392347"/>
                  <a:pt x="736147" y="391949"/>
                  <a:pt x="741321" y="389960"/>
                </a:cubicBezTo>
                <a:cubicBezTo>
                  <a:pt x="742910" y="437710"/>
                  <a:pt x="746492" y="483869"/>
                  <a:pt x="745300" y="529628"/>
                </a:cubicBezTo>
                <a:cubicBezTo>
                  <a:pt x="744502" y="566636"/>
                  <a:pt x="726199" y="596876"/>
                  <a:pt x="695957" y="619161"/>
                </a:cubicBezTo>
                <a:cubicBezTo>
                  <a:pt x="687601" y="625129"/>
                  <a:pt x="679244" y="631098"/>
                  <a:pt x="670093" y="635872"/>
                </a:cubicBezTo>
                <a:cubicBezTo>
                  <a:pt x="626322" y="659748"/>
                  <a:pt x="581358" y="682030"/>
                  <a:pt x="544352" y="721028"/>
                </a:cubicBezTo>
                <a:cubicBezTo>
                  <a:pt x="543157" y="711478"/>
                  <a:pt x="542360" y="705110"/>
                  <a:pt x="541963" y="698744"/>
                </a:cubicBezTo>
                <a:cubicBezTo>
                  <a:pt x="540968" y="672879"/>
                  <a:pt x="542460" y="647313"/>
                  <a:pt x="546191" y="622045"/>
                </a:cubicBezTo>
                <a:close/>
                <a:moveTo>
                  <a:pt x="546936" y="424777"/>
                </a:moveTo>
                <a:cubicBezTo>
                  <a:pt x="552010" y="392546"/>
                  <a:pt x="561261" y="361508"/>
                  <a:pt x="576581" y="331466"/>
                </a:cubicBezTo>
                <a:cubicBezTo>
                  <a:pt x="595682" y="294062"/>
                  <a:pt x="622740" y="263423"/>
                  <a:pt x="658551" y="241535"/>
                </a:cubicBezTo>
                <a:cubicBezTo>
                  <a:pt x="686010" y="224824"/>
                  <a:pt x="712668" y="207316"/>
                  <a:pt x="735748" y="179063"/>
                </a:cubicBezTo>
                <a:cubicBezTo>
                  <a:pt x="736942" y="189408"/>
                  <a:pt x="737737" y="196571"/>
                  <a:pt x="738137" y="203735"/>
                </a:cubicBezTo>
                <a:cubicBezTo>
                  <a:pt x="739727" y="230396"/>
                  <a:pt x="742513" y="257054"/>
                  <a:pt x="742911" y="283715"/>
                </a:cubicBezTo>
                <a:cubicBezTo>
                  <a:pt x="744106" y="354148"/>
                  <a:pt x="711873" y="405081"/>
                  <a:pt x="649001" y="436118"/>
                </a:cubicBezTo>
                <a:cubicBezTo>
                  <a:pt x="618761" y="451239"/>
                  <a:pt x="590111" y="467555"/>
                  <a:pt x="567429" y="493419"/>
                </a:cubicBezTo>
                <a:cubicBezTo>
                  <a:pt x="560265" y="502969"/>
                  <a:pt x="552707" y="512917"/>
                  <a:pt x="542360" y="525251"/>
                </a:cubicBezTo>
                <a:cubicBezTo>
                  <a:pt x="540968" y="490434"/>
                  <a:pt x="541863" y="457008"/>
                  <a:pt x="546936" y="424777"/>
                </a:cubicBezTo>
                <a:close/>
                <a:moveTo>
                  <a:pt x="311170" y="1346156"/>
                </a:moveTo>
                <a:cubicBezTo>
                  <a:pt x="314354" y="1314721"/>
                  <a:pt x="317936" y="1283286"/>
                  <a:pt x="321915" y="1247473"/>
                </a:cubicBezTo>
                <a:cubicBezTo>
                  <a:pt x="327486" y="1254236"/>
                  <a:pt x="330270" y="1257818"/>
                  <a:pt x="333454" y="1260604"/>
                </a:cubicBezTo>
                <a:cubicBezTo>
                  <a:pt x="351360" y="1276123"/>
                  <a:pt x="366879" y="1296816"/>
                  <a:pt x="387571" y="1305171"/>
                </a:cubicBezTo>
                <a:cubicBezTo>
                  <a:pt x="463572" y="1335414"/>
                  <a:pt x="499386" y="1392315"/>
                  <a:pt x="508936" y="1470308"/>
                </a:cubicBezTo>
                <a:cubicBezTo>
                  <a:pt x="513709" y="1506914"/>
                  <a:pt x="518088" y="1543523"/>
                  <a:pt x="511323" y="1582918"/>
                </a:cubicBezTo>
                <a:cubicBezTo>
                  <a:pt x="479091" y="1549494"/>
                  <a:pt x="442482" y="1526414"/>
                  <a:pt x="403884" y="1506119"/>
                </a:cubicBezTo>
                <a:cubicBezTo>
                  <a:pt x="401895" y="1504925"/>
                  <a:pt x="399905" y="1503733"/>
                  <a:pt x="397916" y="1502935"/>
                </a:cubicBezTo>
                <a:cubicBezTo>
                  <a:pt x="331862" y="1471103"/>
                  <a:pt x="304009" y="1418179"/>
                  <a:pt x="311170" y="1346156"/>
                </a:cubicBezTo>
                <a:close/>
                <a:moveTo>
                  <a:pt x="314354" y="1122130"/>
                </a:moveTo>
                <a:cubicBezTo>
                  <a:pt x="317539" y="1094274"/>
                  <a:pt x="319528" y="1066421"/>
                  <a:pt x="322312" y="1036179"/>
                </a:cubicBezTo>
                <a:cubicBezTo>
                  <a:pt x="325894" y="1038965"/>
                  <a:pt x="327486" y="1040158"/>
                  <a:pt x="328678" y="1041352"/>
                </a:cubicBezTo>
                <a:cubicBezTo>
                  <a:pt x="350566" y="1068808"/>
                  <a:pt x="377624" y="1088703"/>
                  <a:pt x="410254" y="1102233"/>
                </a:cubicBezTo>
                <a:cubicBezTo>
                  <a:pt x="448452" y="1117751"/>
                  <a:pt x="479092" y="1143220"/>
                  <a:pt x="493816" y="1183010"/>
                </a:cubicBezTo>
                <a:cubicBezTo>
                  <a:pt x="502569" y="1206487"/>
                  <a:pt x="508540" y="1230761"/>
                  <a:pt x="513711" y="1255035"/>
                </a:cubicBezTo>
                <a:cubicBezTo>
                  <a:pt x="517690" y="1273736"/>
                  <a:pt x="518885" y="1292836"/>
                  <a:pt x="522466" y="1312334"/>
                </a:cubicBezTo>
                <a:cubicBezTo>
                  <a:pt x="522864" y="1308752"/>
                  <a:pt x="523659" y="1305173"/>
                  <a:pt x="523659" y="1301591"/>
                </a:cubicBezTo>
                <a:cubicBezTo>
                  <a:pt x="524059" y="1099846"/>
                  <a:pt x="524853" y="898102"/>
                  <a:pt x="524059" y="696754"/>
                </a:cubicBezTo>
                <a:cubicBezTo>
                  <a:pt x="523659" y="585337"/>
                  <a:pt x="520477" y="474319"/>
                  <a:pt x="518885" y="362901"/>
                </a:cubicBezTo>
                <a:cubicBezTo>
                  <a:pt x="518885" y="349769"/>
                  <a:pt x="514508" y="339822"/>
                  <a:pt x="506948" y="328680"/>
                </a:cubicBezTo>
                <a:cubicBezTo>
                  <a:pt x="489837" y="304408"/>
                  <a:pt x="473123" y="279339"/>
                  <a:pt x="459594" y="252678"/>
                </a:cubicBezTo>
                <a:cubicBezTo>
                  <a:pt x="440096" y="214875"/>
                  <a:pt x="438107" y="174687"/>
                  <a:pt x="450841" y="134100"/>
                </a:cubicBezTo>
                <a:cubicBezTo>
                  <a:pt x="464768" y="87941"/>
                  <a:pt x="487450" y="45761"/>
                  <a:pt x="514109" y="5969"/>
                </a:cubicBezTo>
                <a:cubicBezTo>
                  <a:pt x="514906" y="4376"/>
                  <a:pt x="515701" y="2784"/>
                  <a:pt x="517293" y="0"/>
                </a:cubicBezTo>
                <a:cubicBezTo>
                  <a:pt x="523261" y="6366"/>
                  <a:pt x="527638" y="10745"/>
                  <a:pt x="531619" y="15519"/>
                </a:cubicBezTo>
                <a:cubicBezTo>
                  <a:pt x="563452" y="51332"/>
                  <a:pt x="587326" y="91520"/>
                  <a:pt x="601652" y="137679"/>
                </a:cubicBezTo>
                <a:cubicBezTo>
                  <a:pt x="612795" y="173095"/>
                  <a:pt x="610805" y="206917"/>
                  <a:pt x="596081" y="241138"/>
                </a:cubicBezTo>
                <a:cubicBezTo>
                  <a:pt x="579368" y="279736"/>
                  <a:pt x="556688" y="313958"/>
                  <a:pt x="530822" y="346985"/>
                </a:cubicBezTo>
                <a:cubicBezTo>
                  <a:pt x="527240" y="351362"/>
                  <a:pt x="524456" y="357727"/>
                  <a:pt x="524853" y="363298"/>
                </a:cubicBezTo>
                <a:cubicBezTo>
                  <a:pt x="531619" y="656167"/>
                  <a:pt x="536393" y="949035"/>
                  <a:pt x="530027" y="1241903"/>
                </a:cubicBezTo>
                <a:cubicBezTo>
                  <a:pt x="526445" y="1419375"/>
                  <a:pt x="519680" y="1596846"/>
                  <a:pt x="510927" y="1773920"/>
                </a:cubicBezTo>
                <a:cubicBezTo>
                  <a:pt x="498590" y="2023414"/>
                  <a:pt x="458402" y="2268531"/>
                  <a:pt x="387174" y="2508475"/>
                </a:cubicBezTo>
                <a:cubicBezTo>
                  <a:pt x="376827" y="2543891"/>
                  <a:pt x="374440" y="2581295"/>
                  <a:pt x="366879" y="2617903"/>
                </a:cubicBezTo>
                <a:cubicBezTo>
                  <a:pt x="351360" y="2692713"/>
                  <a:pt x="331863" y="2767122"/>
                  <a:pt x="290878" y="2831586"/>
                </a:cubicBezTo>
                <a:cubicBezTo>
                  <a:pt x="250290" y="2896048"/>
                  <a:pt x="222037" y="2965683"/>
                  <a:pt x="189805" y="3033729"/>
                </a:cubicBezTo>
                <a:cubicBezTo>
                  <a:pt x="187815" y="3038105"/>
                  <a:pt x="185031" y="3042879"/>
                  <a:pt x="181449" y="3046461"/>
                </a:cubicBezTo>
                <a:cubicBezTo>
                  <a:pt x="296449" y="2787417"/>
                  <a:pt x="358524" y="2515241"/>
                  <a:pt x="395530" y="2236299"/>
                </a:cubicBezTo>
                <a:cubicBezTo>
                  <a:pt x="395530" y="2275297"/>
                  <a:pt x="396325" y="2314690"/>
                  <a:pt x="395132" y="2353685"/>
                </a:cubicBezTo>
                <a:cubicBezTo>
                  <a:pt x="394335" y="2393081"/>
                  <a:pt x="391551" y="2432076"/>
                  <a:pt x="390756" y="2471866"/>
                </a:cubicBezTo>
                <a:cubicBezTo>
                  <a:pt x="393143" y="2463114"/>
                  <a:pt x="395927" y="2454358"/>
                  <a:pt x="398314" y="2445605"/>
                </a:cubicBezTo>
                <a:cubicBezTo>
                  <a:pt x="450841" y="2255400"/>
                  <a:pt x="486255" y="2062409"/>
                  <a:pt x="498192" y="1865441"/>
                </a:cubicBezTo>
                <a:cubicBezTo>
                  <a:pt x="508140" y="1702693"/>
                  <a:pt x="514508" y="1539545"/>
                  <a:pt x="522069" y="1376400"/>
                </a:cubicBezTo>
                <a:cubicBezTo>
                  <a:pt x="522466" y="1370032"/>
                  <a:pt x="522069" y="1364063"/>
                  <a:pt x="522069" y="1353718"/>
                </a:cubicBezTo>
                <a:cubicBezTo>
                  <a:pt x="520477" y="1359687"/>
                  <a:pt x="519680" y="1362074"/>
                  <a:pt x="518487" y="1365656"/>
                </a:cubicBezTo>
                <a:cubicBezTo>
                  <a:pt x="508140" y="1356900"/>
                  <a:pt x="498590" y="1346953"/>
                  <a:pt x="487847" y="1340189"/>
                </a:cubicBezTo>
                <a:cubicBezTo>
                  <a:pt x="461981" y="1323476"/>
                  <a:pt x="436515" y="1305173"/>
                  <a:pt x="408662" y="1292438"/>
                </a:cubicBezTo>
                <a:cubicBezTo>
                  <a:pt x="334647" y="1258217"/>
                  <a:pt x="305999" y="1201316"/>
                  <a:pt x="314354" y="1122130"/>
                </a:cubicBezTo>
                <a:close/>
                <a:moveTo>
                  <a:pt x="323109" y="824087"/>
                </a:moveTo>
                <a:cubicBezTo>
                  <a:pt x="323904" y="823690"/>
                  <a:pt x="325098" y="823690"/>
                  <a:pt x="326293" y="823292"/>
                </a:cubicBezTo>
                <a:cubicBezTo>
                  <a:pt x="330272" y="827668"/>
                  <a:pt x="333854" y="831648"/>
                  <a:pt x="337833" y="836026"/>
                </a:cubicBezTo>
                <a:cubicBezTo>
                  <a:pt x="355341" y="855922"/>
                  <a:pt x="376031" y="871838"/>
                  <a:pt x="400702" y="882582"/>
                </a:cubicBezTo>
                <a:cubicBezTo>
                  <a:pt x="419008" y="890541"/>
                  <a:pt x="436516" y="900885"/>
                  <a:pt x="452830" y="912425"/>
                </a:cubicBezTo>
                <a:cubicBezTo>
                  <a:pt x="477899" y="930331"/>
                  <a:pt x="492622" y="956594"/>
                  <a:pt x="501375" y="986040"/>
                </a:cubicBezTo>
                <a:cubicBezTo>
                  <a:pt x="516896" y="1036577"/>
                  <a:pt x="524855" y="1087907"/>
                  <a:pt x="520875" y="1140831"/>
                </a:cubicBezTo>
                <a:cubicBezTo>
                  <a:pt x="520476" y="1143616"/>
                  <a:pt x="520078" y="1146800"/>
                  <a:pt x="519681" y="1151574"/>
                </a:cubicBezTo>
                <a:cubicBezTo>
                  <a:pt x="516497" y="1148789"/>
                  <a:pt x="514507" y="1147197"/>
                  <a:pt x="512518" y="1145605"/>
                </a:cubicBezTo>
                <a:cubicBezTo>
                  <a:pt x="485857" y="1126902"/>
                  <a:pt x="459595" y="1107802"/>
                  <a:pt x="432935" y="1089499"/>
                </a:cubicBezTo>
                <a:cubicBezTo>
                  <a:pt x="424179" y="1083530"/>
                  <a:pt x="414232" y="1079154"/>
                  <a:pt x="404681" y="1074378"/>
                </a:cubicBezTo>
                <a:cubicBezTo>
                  <a:pt x="334649" y="1042146"/>
                  <a:pt x="308385" y="986439"/>
                  <a:pt x="315151" y="912028"/>
                </a:cubicBezTo>
                <a:cubicBezTo>
                  <a:pt x="317935" y="882583"/>
                  <a:pt x="320325" y="853534"/>
                  <a:pt x="323109" y="824087"/>
                </a:cubicBezTo>
                <a:close/>
                <a:moveTo>
                  <a:pt x="317488" y="678001"/>
                </a:moveTo>
                <a:cubicBezTo>
                  <a:pt x="319428" y="654673"/>
                  <a:pt x="322710" y="630898"/>
                  <a:pt x="325893" y="606028"/>
                </a:cubicBezTo>
                <a:cubicBezTo>
                  <a:pt x="330670" y="612793"/>
                  <a:pt x="332659" y="616773"/>
                  <a:pt x="335841" y="620352"/>
                </a:cubicBezTo>
                <a:cubicBezTo>
                  <a:pt x="352952" y="639852"/>
                  <a:pt x="371257" y="658552"/>
                  <a:pt x="396326" y="667705"/>
                </a:cubicBezTo>
                <a:cubicBezTo>
                  <a:pt x="463177" y="691979"/>
                  <a:pt x="499786" y="740127"/>
                  <a:pt x="512518" y="809363"/>
                </a:cubicBezTo>
                <a:cubicBezTo>
                  <a:pt x="520078" y="849156"/>
                  <a:pt x="524455" y="888949"/>
                  <a:pt x="522068" y="929139"/>
                </a:cubicBezTo>
                <a:cubicBezTo>
                  <a:pt x="522465" y="932718"/>
                  <a:pt x="522068" y="935505"/>
                  <a:pt x="521670" y="940279"/>
                </a:cubicBezTo>
                <a:cubicBezTo>
                  <a:pt x="517294" y="936697"/>
                  <a:pt x="514905" y="934310"/>
                  <a:pt x="512120" y="932321"/>
                </a:cubicBezTo>
                <a:cubicBezTo>
                  <a:pt x="485459" y="913618"/>
                  <a:pt x="459196" y="894520"/>
                  <a:pt x="431740" y="876612"/>
                </a:cubicBezTo>
                <a:cubicBezTo>
                  <a:pt x="416221" y="866267"/>
                  <a:pt x="398713" y="858706"/>
                  <a:pt x="382399" y="849156"/>
                </a:cubicBezTo>
                <a:cubicBezTo>
                  <a:pt x="343801" y="826076"/>
                  <a:pt x="321119" y="792652"/>
                  <a:pt x="317140" y="747288"/>
                </a:cubicBezTo>
                <a:cubicBezTo>
                  <a:pt x="314952" y="724209"/>
                  <a:pt x="315549" y="701329"/>
                  <a:pt x="317488" y="678001"/>
                </a:cubicBezTo>
                <a:close/>
                <a:moveTo>
                  <a:pt x="325495" y="401897"/>
                </a:moveTo>
                <a:cubicBezTo>
                  <a:pt x="325893" y="400702"/>
                  <a:pt x="327085" y="399510"/>
                  <a:pt x="327882" y="397918"/>
                </a:cubicBezTo>
                <a:cubicBezTo>
                  <a:pt x="345788" y="423782"/>
                  <a:pt x="366878" y="444474"/>
                  <a:pt x="395131" y="456811"/>
                </a:cubicBezTo>
                <a:cubicBezTo>
                  <a:pt x="400302" y="459198"/>
                  <a:pt x="405873" y="461585"/>
                  <a:pt x="411047" y="463972"/>
                </a:cubicBezTo>
                <a:cubicBezTo>
                  <a:pt x="461582" y="485859"/>
                  <a:pt x="493416" y="522865"/>
                  <a:pt x="506945" y="576981"/>
                </a:cubicBezTo>
                <a:cubicBezTo>
                  <a:pt x="518085" y="621548"/>
                  <a:pt x="525248" y="666114"/>
                  <a:pt x="522861" y="712273"/>
                </a:cubicBezTo>
                <a:cubicBezTo>
                  <a:pt x="522464" y="717447"/>
                  <a:pt x="522066" y="722618"/>
                  <a:pt x="521269" y="729384"/>
                </a:cubicBezTo>
                <a:cubicBezTo>
                  <a:pt x="517688" y="726199"/>
                  <a:pt x="515301" y="724210"/>
                  <a:pt x="512914" y="722618"/>
                </a:cubicBezTo>
                <a:cubicBezTo>
                  <a:pt x="486650" y="703917"/>
                  <a:pt x="460787" y="685214"/>
                  <a:pt x="434126" y="667309"/>
                </a:cubicBezTo>
                <a:cubicBezTo>
                  <a:pt x="418607" y="656961"/>
                  <a:pt x="401099" y="649401"/>
                  <a:pt x="384783" y="640251"/>
                </a:cubicBezTo>
                <a:cubicBezTo>
                  <a:pt x="343401" y="616374"/>
                  <a:pt x="317935" y="580960"/>
                  <a:pt x="317537" y="532812"/>
                </a:cubicBezTo>
                <a:cubicBezTo>
                  <a:pt x="317137" y="489040"/>
                  <a:pt x="322709" y="445669"/>
                  <a:pt x="325495" y="401897"/>
                </a:cubicBezTo>
                <a:close/>
                <a:moveTo>
                  <a:pt x="322312" y="190207"/>
                </a:moveTo>
                <a:cubicBezTo>
                  <a:pt x="344199" y="216868"/>
                  <a:pt x="372052" y="233578"/>
                  <a:pt x="399907" y="251089"/>
                </a:cubicBezTo>
                <a:cubicBezTo>
                  <a:pt x="468348" y="294858"/>
                  <a:pt x="500977" y="360912"/>
                  <a:pt x="511722" y="438905"/>
                </a:cubicBezTo>
                <a:cubicBezTo>
                  <a:pt x="515701" y="469148"/>
                  <a:pt x="516099" y="499785"/>
                  <a:pt x="518088" y="530425"/>
                </a:cubicBezTo>
                <a:cubicBezTo>
                  <a:pt x="516496" y="530825"/>
                  <a:pt x="514506" y="531222"/>
                  <a:pt x="512517" y="531620"/>
                </a:cubicBezTo>
                <a:cubicBezTo>
                  <a:pt x="486254" y="490635"/>
                  <a:pt x="448453" y="464769"/>
                  <a:pt x="405479" y="443282"/>
                </a:cubicBezTo>
                <a:cubicBezTo>
                  <a:pt x="344199" y="413041"/>
                  <a:pt x="313559" y="361709"/>
                  <a:pt x="314354" y="293266"/>
                </a:cubicBezTo>
                <a:cubicBezTo>
                  <a:pt x="314754" y="259047"/>
                  <a:pt x="318333" y="224825"/>
                  <a:pt x="322312" y="190207"/>
                </a:cubicBezTo>
                <a:close/>
                <a:moveTo>
                  <a:pt x="0" y="832444"/>
                </a:moveTo>
                <a:cubicBezTo>
                  <a:pt x="23079" y="869053"/>
                  <a:pt x="46556" y="905661"/>
                  <a:pt x="68440" y="942667"/>
                </a:cubicBezTo>
                <a:cubicBezTo>
                  <a:pt x="173889" y="1119344"/>
                  <a:pt x="263422" y="1303182"/>
                  <a:pt x="329078" y="1498559"/>
                </a:cubicBezTo>
                <a:cubicBezTo>
                  <a:pt x="391153" y="1682399"/>
                  <a:pt x="419006" y="1870613"/>
                  <a:pt x="405080" y="2064798"/>
                </a:cubicBezTo>
                <a:cubicBezTo>
                  <a:pt x="401895" y="2107773"/>
                  <a:pt x="399509" y="2150350"/>
                  <a:pt x="396327" y="2193324"/>
                </a:cubicBezTo>
                <a:cubicBezTo>
                  <a:pt x="395927" y="2196111"/>
                  <a:pt x="394735" y="2199693"/>
                  <a:pt x="393540" y="2206456"/>
                </a:cubicBezTo>
                <a:cubicBezTo>
                  <a:pt x="390356" y="2169053"/>
                  <a:pt x="387174" y="2135229"/>
                  <a:pt x="384387" y="2101804"/>
                </a:cubicBezTo>
                <a:cubicBezTo>
                  <a:pt x="370858" y="1946218"/>
                  <a:pt x="335842" y="1795009"/>
                  <a:pt x="288888" y="1646188"/>
                </a:cubicBezTo>
                <a:cubicBezTo>
                  <a:pt x="205324" y="1379583"/>
                  <a:pt x="107438" y="1118547"/>
                  <a:pt x="6366" y="858308"/>
                </a:cubicBezTo>
                <a:cubicBezTo>
                  <a:pt x="3184" y="850350"/>
                  <a:pt x="397" y="841994"/>
                  <a:pt x="0" y="832444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0434AA33-57BF-4036-9F19-66BBCDC4E1D4}"/>
              </a:ext>
            </a:extLst>
          </p:cNvPr>
          <p:cNvSpPr/>
          <p:nvPr userDrawn="1"/>
        </p:nvSpPr>
        <p:spPr>
          <a:xfrm rot="16516275" flipH="1">
            <a:off x="10266540" y="-970122"/>
            <a:ext cx="748525" cy="3046461"/>
          </a:xfrm>
          <a:custGeom>
            <a:avLst/>
            <a:gdLst>
              <a:gd name="connsiteX0" fmla="*/ 534053 w 748525"/>
              <a:gd name="connsiteY0" fmla="*/ 1515420 h 3046461"/>
              <a:gd name="connsiteX1" fmla="*/ 534401 w 748525"/>
              <a:gd name="connsiteY1" fmla="*/ 1576550 h 3046461"/>
              <a:gd name="connsiteX2" fmla="*/ 654572 w 748525"/>
              <a:gd name="connsiteY2" fmla="*/ 1498559 h 3046461"/>
              <a:gd name="connsiteX3" fmla="*/ 682428 w 748525"/>
              <a:gd name="connsiteY3" fmla="*/ 1482643 h 3046461"/>
              <a:gd name="connsiteX4" fmla="*/ 740523 w 748525"/>
              <a:gd name="connsiteY4" fmla="*/ 1393507 h 3046461"/>
              <a:gd name="connsiteX5" fmla="*/ 741318 w 748525"/>
              <a:gd name="connsiteY5" fmla="*/ 1301190 h 3046461"/>
              <a:gd name="connsiteX6" fmla="*/ 736147 w 748525"/>
              <a:gd name="connsiteY6" fmla="*/ 1248268 h 3046461"/>
              <a:gd name="connsiteX7" fmla="*/ 724210 w 748525"/>
              <a:gd name="connsiteY7" fmla="*/ 1261002 h 3046461"/>
              <a:gd name="connsiteX8" fmla="*/ 664522 w 748525"/>
              <a:gd name="connsiteY8" fmla="*/ 1305569 h 3046461"/>
              <a:gd name="connsiteX9" fmla="*/ 545941 w 748525"/>
              <a:gd name="connsiteY9" fmla="*/ 1443247 h 3046461"/>
              <a:gd name="connsiteX10" fmla="*/ 542359 w 748525"/>
              <a:gd name="connsiteY10" fmla="*/ 1457574 h 3046461"/>
              <a:gd name="connsiteX11" fmla="*/ 534053 w 748525"/>
              <a:gd name="connsiteY11" fmla="*/ 1515420 h 3046461"/>
              <a:gd name="connsiteX12" fmla="*/ 544051 w 748525"/>
              <a:gd name="connsiteY12" fmla="*/ 1259708 h 3046461"/>
              <a:gd name="connsiteX13" fmla="*/ 541963 w 748525"/>
              <a:gd name="connsiteY13" fmla="*/ 1358889 h 3046461"/>
              <a:gd name="connsiteX14" fmla="*/ 666909 w 748525"/>
              <a:gd name="connsiteY14" fmla="*/ 1273338 h 3046461"/>
              <a:gd name="connsiteX15" fmla="*/ 687599 w 748525"/>
              <a:gd name="connsiteY15" fmla="*/ 1260603 h 3046461"/>
              <a:gd name="connsiteX16" fmla="*/ 743308 w 748525"/>
              <a:gd name="connsiteY16" fmla="*/ 1168686 h 3046461"/>
              <a:gd name="connsiteX17" fmla="*/ 741318 w 748525"/>
              <a:gd name="connsiteY17" fmla="*/ 1072390 h 3046461"/>
              <a:gd name="connsiteX18" fmla="*/ 735747 w 748525"/>
              <a:gd name="connsiteY18" fmla="*/ 1028618 h 3046461"/>
              <a:gd name="connsiteX19" fmla="*/ 641840 w 748525"/>
              <a:gd name="connsiteY19" fmla="*/ 1096662 h 3046461"/>
              <a:gd name="connsiteX20" fmla="*/ 569418 w 748525"/>
              <a:gd name="connsiteY20" fmla="*/ 1167094 h 3046461"/>
              <a:gd name="connsiteX21" fmla="*/ 544051 w 748525"/>
              <a:gd name="connsiteY21" fmla="*/ 1259708 h 3046461"/>
              <a:gd name="connsiteX22" fmla="*/ 546339 w 748525"/>
              <a:gd name="connsiteY22" fmla="*/ 1059159 h 3046461"/>
              <a:gd name="connsiteX23" fmla="*/ 545544 w 748525"/>
              <a:gd name="connsiteY23" fmla="*/ 1143616 h 3046461"/>
              <a:gd name="connsiteX24" fmla="*/ 648206 w 748525"/>
              <a:gd name="connsiteY24" fmla="*/ 1071195 h 3046461"/>
              <a:gd name="connsiteX25" fmla="*/ 680836 w 748525"/>
              <a:gd name="connsiteY25" fmla="*/ 1052892 h 3046461"/>
              <a:gd name="connsiteX26" fmla="*/ 748481 w 748525"/>
              <a:gd name="connsiteY26" fmla="*/ 933118 h 3046461"/>
              <a:gd name="connsiteX27" fmla="*/ 740126 w 748525"/>
              <a:gd name="connsiteY27" fmla="*/ 822499 h 3046461"/>
              <a:gd name="connsiteX28" fmla="*/ 736942 w 748525"/>
              <a:gd name="connsiteY28" fmla="*/ 811754 h 3046461"/>
              <a:gd name="connsiteX29" fmla="*/ 642635 w 748525"/>
              <a:gd name="connsiteY29" fmla="*/ 883379 h 3046461"/>
              <a:gd name="connsiteX30" fmla="*/ 562655 w 748525"/>
              <a:gd name="connsiteY30" fmla="*/ 978880 h 3046461"/>
              <a:gd name="connsiteX31" fmla="*/ 546339 w 748525"/>
              <a:gd name="connsiteY31" fmla="*/ 1059159 h 3046461"/>
              <a:gd name="connsiteX32" fmla="*/ 545544 w 748525"/>
              <a:gd name="connsiteY32" fmla="*/ 838414 h 3046461"/>
              <a:gd name="connsiteX33" fmla="*/ 541168 w 748525"/>
              <a:gd name="connsiteY33" fmla="*/ 927547 h 3046461"/>
              <a:gd name="connsiteX34" fmla="*/ 545544 w 748525"/>
              <a:gd name="connsiteY34" fmla="*/ 928344 h 3046461"/>
              <a:gd name="connsiteX35" fmla="*/ 550718 w 748525"/>
              <a:gd name="connsiteY35" fmla="*/ 924365 h 3046461"/>
              <a:gd name="connsiteX36" fmla="*/ 635872 w 748525"/>
              <a:gd name="connsiteY36" fmla="*/ 864279 h 3046461"/>
              <a:gd name="connsiteX37" fmla="*/ 691183 w 748525"/>
              <a:gd name="connsiteY37" fmla="*/ 831650 h 3046461"/>
              <a:gd name="connsiteX38" fmla="*/ 744902 w 748525"/>
              <a:gd name="connsiteY38" fmla="*/ 746894 h 3046461"/>
              <a:gd name="connsiteX39" fmla="*/ 738136 w 748525"/>
              <a:gd name="connsiteY39" fmla="*/ 600858 h 3046461"/>
              <a:gd name="connsiteX40" fmla="*/ 734555 w 748525"/>
              <a:gd name="connsiteY40" fmla="*/ 601652 h 3046461"/>
              <a:gd name="connsiteX41" fmla="*/ 639453 w 748525"/>
              <a:gd name="connsiteY41" fmla="*/ 671290 h 3046461"/>
              <a:gd name="connsiteX42" fmla="*/ 561063 w 748525"/>
              <a:gd name="connsiteY42" fmla="*/ 766392 h 3046461"/>
              <a:gd name="connsiteX43" fmla="*/ 545544 w 748525"/>
              <a:gd name="connsiteY43" fmla="*/ 838414 h 3046461"/>
              <a:gd name="connsiteX44" fmla="*/ 546191 w 748525"/>
              <a:gd name="connsiteY44" fmla="*/ 622044 h 3046461"/>
              <a:gd name="connsiteX45" fmla="*/ 541963 w 748525"/>
              <a:gd name="connsiteY45" fmla="*/ 698743 h 3046461"/>
              <a:gd name="connsiteX46" fmla="*/ 544352 w 748525"/>
              <a:gd name="connsiteY46" fmla="*/ 721027 h 3046461"/>
              <a:gd name="connsiteX47" fmla="*/ 670093 w 748525"/>
              <a:gd name="connsiteY47" fmla="*/ 635871 h 3046461"/>
              <a:gd name="connsiteX48" fmla="*/ 695957 w 748525"/>
              <a:gd name="connsiteY48" fmla="*/ 619160 h 3046461"/>
              <a:gd name="connsiteX49" fmla="*/ 745300 w 748525"/>
              <a:gd name="connsiteY49" fmla="*/ 529626 h 3046461"/>
              <a:gd name="connsiteX50" fmla="*/ 741321 w 748525"/>
              <a:gd name="connsiteY50" fmla="*/ 389959 h 3046461"/>
              <a:gd name="connsiteX51" fmla="*/ 733760 w 748525"/>
              <a:gd name="connsiteY51" fmla="*/ 392743 h 3046461"/>
              <a:gd name="connsiteX52" fmla="*/ 639851 w 748525"/>
              <a:gd name="connsiteY52" fmla="*/ 461584 h 3046461"/>
              <a:gd name="connsiteX53" fmla="*/ 563850 w 748525"/>
              <a:gd name="connsiteY53" fmla="*/ 547136 h 3046461"/>
              <a:gd name="connsiteX54" fmla="*/ 546191 w 748525"/>
              <a:gd name="connsiteY54" fmla="*/ 622044 h 3046461"/>
              <a:gd name="connsiteX55" fmla="*/ 546936 w 748525"/>
              <a:gd name="connsiteY55" fmla="*/ 424777 h 3046461"/>
              <a:gd name="connsiteX56" fmla="*/ 542360 w 748525"/>
              <a:gd name="connsiteY56" fmla="*/ 525252 h 3046461"/>
              <a:gd name="connsiteX57" fmla="*/ 567429 w 748525"/>
              <a:gd name="connsiteY57" fmla="*/ 493419 h 3046461"/>
              <a:gd name="connsiteX58" fmla="*/ 649001 w 748525"/>
              <a:gd name="connsiteY58" fmla="*/ 436118 h 3046461"/>
              <a:gd name="connsiteX59" fmla="*/ 742911 w 748525"/>
              <a:gd name="connsiteY59" fmla="*/ 283715 h 3046461"/>
              <a:gd name="connsiteX60" fmla="*/ 738137 w 748525"/>
              <a:gd name="connsiteY60" fmla="*/ 203734 h 3046461"/>
              <a:gd name="connsiteX61" fmla="*/ 735748 w 748525"/>
              <a:gd name="connsiteY61" fmla="*/ 179063 h 3046461"/>
              <a:gd name="connsiteX62" fmla="*/ 658551 w 748525"/>
              <a:gd name="connsiteY62" fmla="*/ 241535 h 3046461"/>
              <a:gd name="connsiteX63" fmla="*/ 576581 w 748525"/>
              <a:gd name="connsiteY63" fmla="*/ 331466 h 3046461"/>
              <a:gd name="connsiteX64" fmla="*/ 546936 w 748525"/>
              <a:gd name="connsiteY64" fmla="*/ 424777 h 3046461"/>
              <a:gd name="connsiteX65" fmla="*/ 311170 w 748525"/>
              <a:gd name="connsiteY65" fmla="*/ 1346156 h 3046461"/>
              <a:gd name="connsiteX66" fmla="*/ 397916 w 748525"/>
              <a:gd name="connsiteY66" fmla="*/ 1502935 h 3046461"/>
              <a:gd name="connsiteX67" fmla="*/ 403884 w 748525"/>
              <a:gd name="connsiteY67" fmla="*/ 1506120 h 3046461"/>
              <a:gd name="connsiteX68" fmla="*/ 511323 w 748525"/>
              <a:gd name="connsiteY68" fmla="*/ 1582918 h 3046461"/>
              <a:gd name="connsiteX69" fmla="*/ 508936 w 748525"/>
              <a:gd name="connsiteY69" fmla="*/ 1470309 h 3046461"/>
              <a:gd name="connsiteX70" fmla="*/ 387571 w 748525"/>
              <a:gd name="connsiteY70" fmla="*/ 1305171 h 3046461"/>
              <a:gd name="connsiteX71" fmla="*/ 333454 w 748525"/>
              <a:gd name="connsiteY71" fmla="*/ 1260604 h 3046461"/>
              <a:gd name="connsiteX72" fmla="*/ 321915 w 748525"/>
              <a:gd name="connsiteY72" fmla="*/ 1247473 h 3046461"/>
              <a:gd name="connsiteX73" fmla="*/ 311170 w 748525"/>
              <a:gd name="connsiteY73" fmla="*/ 1346156 h 3046461"/>
              <a:gd name="connsiteX74" fmla="*/ 314355 w 748525"/>
              <a:gd name="connsiteY74" fmla="*/ 1122130 h 3046461"/>
              <a:gd name="connsiteX75" fmla="*/ 408662 w 748525"/>
              <a:gd name="connsiteY75" fmla="*/ 1292438 h 3046461"/>
              <a:gd name="connsiteX76" fmla="*/ 487847 w 748525"/>
              <a:gd name="connsiteY76" fmla="*/ 1340189 h 3046461"/>
              <a:gd name="connsiteX77" fmla="*/ 518487 w 748525"/>
              <a:gd name="connsiteY77" fmla="*/ 1365656 h 3046461"/>
              <a:gd name="connsiteX78" fmla="*/ 522069 w 748525"/>
              <a:gd name="connsiteY78" fmla="*/ 1353718 h 3046461"/>
              <a:gd name="connsiteX79" fmla="*/ 522069 w 748525"/>
              <a:gd name="connsiteY79" fmla="*/ 1376400 h 3046461"/>
              <a:gd name="connsiteX80" fmla="*/ 498192 w 748525"/>
              <a:gd name="connsiteY80" fmla="*/ 1865441 h 3046461"/>
              <a:gd name="connsiteX81" fmla="*/ 398314 w 748525"/>
              <a:gd name="connsiteY81" fmla="*/ 2445606 h 3046461"/>
              <a:gd name="connsiteX82" fmla="*/ 390756 w 748525"/>
              <a:gd name="connsiteY82" fmla="*/ 2471867 h 3046461"/>
              <a:gd name="connsiteX83" fmla="*/ 395132 w 748525"/>
              <a:gd name="connsiteY83" fmla="*/ 2353686 h 3046461"/>
              <a:gd name="connsiteX84" fmla="*/ 395530 w 748525"/>
              <a:gd name="connsiteY84" fmla="*/ 2236299 h 3046461"/>
              <a:gd name="connsiteX85" fmla="*/ 181449 w 748525"/>
              <a:gd name="connsiteY85" fmla="*/ 3046461 h 3046461"/>
              <a:gd name="connsiteX86" fmla="*/ 189805 w 748525"/>
              <a:gd name="connsiteY86" fmla="*/ 3033730 h 3046461"/>
              <a:gd name="connsiteX87" fmla="*/ 290877 w 748525"/>
              <a:gd name="connsiteY87" fmla="*/ 2831586 h 3046461"/>
              <a:gd name="connsiteX88" fmla="*/ 366879 w 748525"/>
              <a:gd name="connsiteY88" fmla="*/ 2617904 h 3046461"/>
              <a:gd name="connsiteX89" fmla="*/ 387174 w 748525"/>
              <a:gd name="connsiteY89" fmla="*/ 2508476 h 3046461"/>
              <a:gd name="connsiteX90" fmla="*/ 510927 w 748525"/>
              <a:gd name="connsiteY90" fmla="*/ 1773921 h 3046461"/>
              <a:gd name="connsiteX91" fmla="*/ 530027 w 748525"/>
              <a:gd name="connsiteY91" fmla="*/ 1241903 h 3046461"/>
              <a:gd name="connsiteX92" fmla="*/ 524853 w 748525"/>
              <a:gd name="connsiteY92" fmla="*/ 363298 h 3046461"/>
              <a:gd name="connsiteX93" fmla="*/ 530822 w 748525"/>
              <a:gd name="connsiteY93" fmla="*/ 346985 h 3046461"/>
              <a:gd name="connsiteX94" fmla="*/ 596081 w 748525"/>
              <a:gd name="connsiteY94" fmla="*/ 241139 h 3046461"/>
              <a:gd name="connsiteX95" fmla="*/ 601652 w 748525"/>
              <a:gd name="connsiteY95" fmla="*/ 137679 h 3046461"/>
              <a:gd name="connsiteX96" fmla="*/ 531619 w 748525"/>
              <a:gd name="connsiteY96" fmla="*/ 15518 h 3046461"/>
              <a:gd name="connsiteX97" fmla="*/ 517293 w 748525"/>
              <a:gd name="connsiteY97" fmla="*/ 0 h 3046461"/>
              <a:gd name="connsiteX98" fmla="*/ 514109 w 748525"/>
              <a:gd name="connsiteY98" fmla="*/ 5968 h 3046461"/>
              <a:gd name="connsiteX99" fmla="*/ 450841 w 748525"/>
              <a:gd name="connsiteY99" fmla="*/ 134100 h 3046461"/>
              <a:gd name="connsiteX100" fmla="*/ 459594 w 748525"/>
              <a:gd name="connsiteY100" fmla="*/ 252678 h 3046461"/>
              <a:gd name="connsiteX101" fmla="*/ 506948 w 748525"/>
              <a:gd name="connsiteY101" fmla="*/ 328679 h 3046461"/>
              <a:gd name="connsiteX102" fmla="*/ 518885 w 748525"/>
              <a:gd name="connsiteY102" fmla="*/ 362901 h 3046461"/>
              <a:gd name="connsiteX103" fmla="*/ 524058 w 748525"/>
              <a:gd name="connsiteY103" fmla="*/ 696755 h 3046461"/>
              <a:gd name="connsiteX104" fmla="*/ 523659 w 748525"/>
              <a:gd name="connsiteY104" fmla="*/ 1301591 h 3046461"/>
              <a:gd name="connsiteX105" fmla="*/ 522466 w 748525"/>
              <a:gd name="connsiteY105" fmla="*/ 1312334 h 3046461"/>
              <a:gd name="connsiteX106" fmla="*/ 513711 w 748525"/>
              <a:gd name="connsiteY106" fmla="*/ 1255035 h 3046461"/>
              <a:gd name="connsiteX107" fmla="*/ 493816 w 748525"/>
              <a:gd name="connsiteY107" fmla="*/ 1183011 h 3046461"/>
              <a:gd name="connsiteX108" fmla="*/ 410254 w 748525"/>
              <a:gd name="connsiteY108" fmla="*/ 1102233 h 3046461"/>
              <a:gd name="connsiteX109" fmla="*/ 328678 w 748525"/>
              <a:gd name="connsiteY109" fmla="*/ 1041352 h 3046461"/>
              <a:gd name="connsiteX110" fmla="*/ 322313 w 748525"/>
              <a:gd name="connsiteY110" fmla="*/ 1036178 h 3046461"/>
              <a:gd name="connsiteX111" fmla="*/ 314355 w 748525"/>
              <a:gd name="connsiteY111" fmla="*/ 1122130 h 3046461"/>
              <a:gd name="connsiteX112" fmla="*/ 323109 w 748525"/>
              <a:gd name="connsiteY112" fmla="*/ 824087 h 3046461"/>
              <a:gd name="connsiteX113" fmla="*/ 315151 w 748525"/>
              <a:gd name="connsiteY113" fmla="*/ 912028 h 3046461"/>
              <a:gd name="connsiteX114" fmla="*/ 404681 w 748525"/>
              <a:gd name="connsiteY114" fmla="*/ 1074377 h 3046461"/>
              <a:gd name="connsiteX115" fmla="*/ 432935 w 748525"/>
              <a:gd name="connsiteY115" fmla="*/ 1089499 h 3046461"/>
              <a:gd name="connsiteX116" fmla="*/ 512518 w 748525"/>
              <a:gd name="connsiteY116" fmla="*/ 1145605 h 3046461"/>
              <a:gd name="connsiteX117" fmla="*/ 519681 w 748525"/>
              <a:gd name="connsiteY117" fmla="*/ 1151574 h 3046461"/>
              <a:gd name="connsiteX118" fmla="*/ 520875 w 748525"/>
              <a:gd name="connsiteY118" fmla="*/ 1140831 h 3046461"/>
              <a:gd name="connsiteX119" fmla="*/ 501375 w 748525"/>
              <a:gd name="connsiteY119" fmla="*/ 986039 h 3046461"/>
              <a:gd name="connsiteX120" fmla="*/ 452830 w 748525"/>
              <a:gd name="connsiteY120" fmla="*/ 912425 h 3046461"/>
              <a:gd name="connsiteX121" fmla="*/ 400702 w 748525"/>
              <a:gd name="connsiteY121" fmla="*/ 882583 h 3046461"/>
              <a:gd name="connsiteX122" fmla="*/ 337833 w 748525"/>
              <a:gd name="connsiteY122" fmla="*/ 836026 h 3046461"/>
              <a:gd name="connsiteX123" fmla="*/ 326293 w 748525"/>
              <a:gd name="connsiteY123" fmla="*/ 823292 h 3046461"/>
              <a:gd name="connsiteX124" fmla="*/ 323109 w 748525"/>
              <a:gd name="connsiteY124" fmla="*/ 824087 h 3046461"/>
              <a:gd name="connsiteX125" fmla="*/ 317488 w 748525"/>
              <a:gd name="connsiteY125" fmla="*/ 678001 h 3046461"/>
              <a:gd name="connsiteX126" fmla="*/ 317140 w 748525"/>
              <a:gd name="connsiteY126" fmla="*/ 747289 h 3046461"/>
              <a:gd name="connsiteX127" fmla="*/ 382399 w 748525"/>
              <a:gd name="connsiteY127" fmla="*/ 849156 h 3046461"/>
              <a:gd name="connsiteX128" fmla="*/ 431740 w 748525"/>
              <a:gd name="connsiteY128" fmla="*/ 876612 h 3046461"/>
              <a:gd name="connsiteX129" fmla="*/ 512120 w 748525"/>
              <a:gd name="connsiteY129" fmla="*/ 932321 h 3046461"/>
              <a:gd name="connsiteX130" fmla="*/ 521670 w 748525"/>
              <a:gd name="connsiteY130" fmla="*/ 940279 h 3046461"/>
              <a:gd name="connsiteX131" fmla="*/ 522068 w 748525"/>
              <a:gd name="connsiteY131" fmla="*/ 929139 h 3046461"/>
              <a:gd name="connsiteX132" fmla="*/ 512518 w 748525"/>
              <a:gd name="connsiteY132" fmla="*/ 809364 h 3046461"/>
              <a:gd name="connsiteX133" fmla="*/ 396326 w 748525"/>
              <a:gd name="connsiteY133" fmla="*/ 667705 h 3046461"/>
              <a:gd name="connsiteX134" fmla="*/ 335841 w 748525"/>
              <a:gd name="connsiteY134" fmla="*/ 620352 h 3046461"/>
              <a:gd name="connsiteX135" fmla="*/ 325893 w 748525"/>
              <a:gd name="connsiteY135" fmla="*/ 606027 h 3046461"/>
              <a:gd name="connsiteX136" fmla="*/ 317488 w 748525"/>
              <a:gd name="connsiteY136" fmla="*/ 678001 h 3046461"/>
              <a:gd name="connsiteX137" fmla="*/ 325496 w 748525"/>
              <a:gd name="connsiteY137" fmla="*/ 401896 h 3046461"/>
              <a:gd name="connsiteX138" fmla="*/ 317537 w 748525"/>
              <a:gd name="connsiteY138" fmla="*/ 532812 h 3046461"/>
              <a:gd name="connsiteX139" fmla="*/ 384783 w 748525"/>
              <a:gd name="connsiteY139" fmla="*/ 640250 h 3046461"/>
              <a:gd name="connsiteX140" fmla="*/ 434126 w 748525"/>
              <a:gd name="connsiteY140" fmla="*/ 667309 h 3046461"/>
              <a:gd name="connsiteX141" fmla="*/ 512914 w 748525"/>
              <a:gd name="connsiteY141" fmla="*/ 722618 h 3046461"/>
              <a:gd name="connsiteX142" fmla="*/ 521269 w 748525"/>
              <a:gd name="connsiteY142" fmla="*/ 729383 h 3046461"/>
              <a:gd name="connsiteX143" fmla="*/ 522861 w 748525"/>
              <a:gd name="connsiteY143" fmla="*/ 712273 h 3046461"/>
              <a:gd name="connsiteX144" fmla="*/ 506945 w 748525"/>
              <a:gd name="connsiteY144" fmla="*/ 576981 h 3046461"/>
              <a:gd name="connsiteX145" fmla="*/ 411047 w 748525"/>
              <a:gd name="connsiteY145" fmla="*/ 463972 h 3046461"/>
              <a:gd name="connsiteX146" fmla="*/ 395131 w 748525"/>
              <a:gd name="connsiteY146" fmla="*/ 456811 h 3046461"/>
              <a:gd name="connsiteX147" fmla="*/ 327882 w 748525"/>
              <a:gd name="connsiteY147" fmla="*/ 397918 h 3046461"/>
              <a:gd name="connsiteX148" fmla="*/ 325496 w 748525"/>
              <a:gd name="connsiteY148" fmla="*/ 401896 h 3046461"/>
              <a:gd name="connsiteX149" fmla="*/ 322312 w 748525"/>
              <a:gd name="connsiteY149" fmla="*/ 190206 h 3046461"/>
              <a:gd name="connsiteX150" fmla="*/ 314354 w 748525"/>
              <a:gd name="connsiteY150" fmla="*/ 293265 h 3046461"/>
              <a:gd name="connsiteX151" fmla="*/ 405479 w 748525"/>
              <a:gd name="connsiteY151" fmla="*/ 443281 h 3046461"/>
              <a:gd name="connsiteX152" fmla="*/ 512517 w 748525"/>
              <a:gd name="connsiteY152" fmla="*/ 531619 h 3046461"/>
              <a:gd name="connsiteX153" fmla="*/ 518088 w 748525"/>
              <a:gd name="connsiteY153" fmla="*/ 530424 h 3046461"/>
              <a:gd name="connsiteX154" fmla="*/ 511722 w 748525"/>
              <a:gd name="connsiteY154" fmla="*/ 438904 h 3046461"/>
              <a:gd name="connsiteX155" fmla="*/ 399908 w 748525"/>
              <a:gd name="connsiteY155" fmla="*/ 251088 h 3046461"/>
              <a:gd name="connsiteX156" fmla="*/ 322312 w 748525"/>
              <a:gd name="connsiteY156" fmla="*/ 190206 h 3046461"/>
              <a:gd name="connsiteX157" fmla="*/ 0 w 748525"/>
              <a:gd name="connsiteY157" fmla="*/ 832445 h 3046461"/>
              <a:gd name="connsiteX158" fmla="*/ 6365 w 748525"/>
              <a:gd name="connsiteY158" fmla="*/ 858309 h 3046461"/>
              <a:gd name="connsiteX159" fmla="*/ 288888 w 748525"/>
              <a:gd name="connsiteY159" fmla="*/ 1646190 h 3046461"/>
              <a:gd name="connsiteX160" fmla="*/ 384387 w 748525"/>
              <a:gd name="connsiteY160" fmla="*/ 2101806 h 3046461"/>
              <a:gd name="connsiteX161" fmla="*/ 393540 w 748525"/>
              <a:gd name="connsiteY161" fmla="*/ 2206457 h 3046461"/>
              <a:gd name="connsiteX162" fmla="*/ 396327 w 748525"/>
              <a:gd name="connsiteY162" fmla="*/ 2193326 h 3046461"/>
              <a:gd name="connsiteX163" fmla="*/ 405080 w 748525"/>
              <a:gd name="connsiteY163" fmla="*/ 2064800 h 3046461"/>
              <a:gd name="connsiteX164" fmla="*/ 329078 w 748525"/>
              <a:gd name="connsiteY164" fmla="*/ 1498561 h 3046461"/>
              <a:gd name="connsiteX165" fmla="*/ 68440 w 748525"/>
              <a:gd name="connsiteY165" fmla="*/ 942669 h 3046461"/>
              <a:gd name="connsiteX166" fmla="*/ 0 w 748525"/>
              <a:gd name="connsiteY166" fmla="*/ 832445 h 304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748525" h="3046461">
                <a:moveTo>
                  <a:pt x="534053" y="1515420"/>
                </a:moveTo>
                <a:cubicBezTo>
                  <a:pt x="532610" y="1535067"/>
                  <a:pt x="532610" y="1555261"/>
                  <a:pt x="534401" y="1576550"/>
                </a:cubicBezTo>
                <a:cubicBezTo>
                  <a:pt x="571010" y="1540738"/>
                  <a:pt x="612395" y="1518851"/>
                  <a:pt x="654572" y="1498559"/>
                </a:cubicBezTo>
                <a:cubicBezTo>
                  <a:pt x="664122" y="1493782"/>
                  <a:pt x="673275" y="1488211"/>
                  <a:pt x="682428" y="1482643"/>
                </a:cubicBezTo>
                <a:cubicBezTo>
                  <a:pt x="715455" y="1461553"/>
                  <a:pt x="736942" y="1432105"/>
                  <a:pt x="740523" y="1393507"/>
                </a:cubicBezTo>
                <a:cubicBezTo>
                  <a:pt x="743308" y="1362867"/>
                  <a:pt x="742116" y="1331830"/>
                  <a:pt x="741318" y="1301190"/>
                </a:cubicBezTo>
                <a:cubicBezTo>
                  <a:pt x="740921" y="1284479"/>
                  <a:pt x="738136" y="1267766"/>
                  <a:pt x="736147" y="1248268"/>
                </a:cubicBezTo>
                <a:cubicBezTo>
                  <a:pt x="730576" y="1253839"/>
                  <a:pt x="727392" y="1257420"/>
                  <a:pt x="724210" y="1261002"/>
                </a:cubicBezTo>
                <a:cubicBezTo>
                  <a:pt x="707099" y="1279305"/>
                  <a:pt x="688794" y="1297210"/>
                  <a:pt x="664522" y="1305569"/>
                </a:cubicBezTo>
                <a:cubicBezTo>
                  <a:pt x="598466" y="1328248"/>
                  <a:pt x="559073" y="1374406"/>
                  <a:pt x="545941" y="1443247"/>
                </a:cubicBezTo>
                <a:cubicBezTo>
                  <a:pt x="544746" y="1448023"/>
                  <a:pt x="543554" y="1452797"/>
                  <a:pt x="542359" y="1457574"/>
                </a:cubicBezTo>
                <a:cubicBezTo>
                  <a:pt x="538380" y="1476673"/>
                  <a:pt x="535495" y="1495772"/>
                  <a:pt x="534053" y="1515420"/>
                </a:cubicBezTo>
                <a:close/>
                <a:moveTo>
                  <a:pt x="544051" y="1259708"/>
                </a:moveTo>
                <a:cubicBezTo>
                  <a:pt x="539575" y="1291542"/>
                  <a:pt x="538978" y="1324469"/>
                  <a:pt x="541963" y="1358889"/>
                </a:cubicBezTo>
                <a:cubicBezTo>
                  <a:pt x="579366" y="1319496"/>
                  <a:pt x="623535" y="1297212"/>
                  <a:pt x="666909" y="1273338"/>
                </a:cubicBezTo>
                <a:cubicBezTo>
                  <a:pt x="674070" y="1269359"/>
                  <a:pt x="680836" y="1264982"/>
                  <a:pt x="687599" y="1260603"/>
                </a:cubicBezTo>
                <a:cubicBezTo>
                  <a:pt x="720228" y="1238321"/>
                  <a:pt x="740921" y="1208078"/>
                  <a:pt x="743308" y="1168686"/>
                </a:cubicBezTo>
                <a:cubicBezTo>
                  <a:pt x="745297" y="1136851"/>
                  <a:pt x="742910" y="1104620"/>
                  <a:pt x="741318" y="1072390"/>
                </a:cubicBezTo>
                <a:cubicBezTo>
                  <a:pt x="740523" y="1057666"/>
                  <a:pt x="737736" y="1043342"/>
                  <a:pt x="735747" y="1028618"/>
                </a:cubicBezTo>
                <a:cubicBezTo>
                  <a:pt x="709883" y="1061247"/>
                  <a:pt x="677651" y="1080745"/>
                  <a:pt x="641840" y="1096662"/>
                </a:cubicBezTo>
                <a:cubicBezTo>
                  <a:pt x="609608" y="1110988"/>
                  <a:pt x="583345" y="1133667"/>
                  <a:pt x="569418" y="1167094"/>
                </a:cubicBezTo>
                <a:cubicBezTo>
                  <a:pt x="556884" y="1197136"/>
                  <a:pt x="548528" y="1227875"/>
                  <a:pt x="544051" y="1259708"/>
                </a:cubicBezTo>
                <a:close/>
                <a:moveTo>
                  <a:pt x="546339" y="1059159"/>
                </a:moveTo>
                <a:cubicBezTo>
                  <a:pt x="543355" y="1086416"/>
                  <a:pt x="542958" y="1114370"/>
                  <a:pt x="545544" y="1143616"/>
                </a:cubicBezTo>
                <a:cubicBezTo>
                  <a:pt x="576979" y="1112182"/>
                  <a:pt x="611598" y="1090295"/>
                  <a:pt x="648206" y="1071195"/>
                </a:cubicBezTo>
                <a:cubicBezTo>
                  <a:pt x="659348" y="1065226"/>
                  <a:pt x="670091" y="1059258"/>
                  <a:pt x="680836" y="1052892"/>
                </a:cubicBezTo>
                <a:cubicBezTo>
                  <a:pt x="726597" y="1025834"/>
                  <a:pt x="749676" y="985643"/>
                  <a:pt x="748481" y="933118"/>
                </a:cubicBezTo>
                <a:cubicBezTo>
                  <a:pt x="747287" y="896113"/>
                  <a:pt x="742910" y="859504"/>
                  <a:pt x="740126" y="822499"/>
                </a:cubicBezTo>
                <a:cubicBezTo>
                  <a:pt x="739726" y="819711"/>
                  <a:pt x="738534" y="816927"/>
                  <a:pt x="736942" y="811754"/>
                </a:cubicBezTo>
                <a:cubicBezTo>
                  <a:pt x="712668" y="847965"/>
                  <a:pt x="678846" y="866665"/>
                  <a:pt x="642635" y="883379"/>
                </a:cubicBezTo>
                <a:cubicBezTo>
                  <a:pt x="601650" y="902479"/>
                  <a:pt x="575387" y="935108"/>
                  <a:pt x="562655" y="978880"/>
                </a:cubicBezTo>
                <a:cubicBezTo>
                  <a:pt x="554895" y="1005341"/>
                  <a:pt x="549323" y="1031902"/>
                  <a:pt x="546339" y="1059159"/>
                </a:cubicBezTo>
                <a:close/>
                <a:moveTo>
                  <a:pt x="545544" y="838414"/>
                </a:moveTo>
                <a:cubicBezTo>
                  <a:pt x="542362" y="867859"/>
                  <a:pt x="542362" y="897704"/>
                  <a:pt x="541168" y="927547"/>
                </a:cubicBezTo>
                <a:cubicBezTo>
                  <a:pt x="542760" y="927946"/>
                  <a:pt x="543952" y="927947"/>
                  <a:pt x="545544" y="928344"/>
                </a:cubicBezTo>
                <a:cubicBezTo>
                  <a:pt x="547534" y="927150"/>
                  <a:pt x="549126" y="925557"/>
                  <a:pt x="550718" y="924365"/>
                </a:cubicBezTo>
                <a:cubicBezTo>
                  <a:pt x="578971" y="904070"/>
                  <a:pt x="606824" y="883378"/>
                  <a:pt x="635872" y="864279"/>
                </a:cubicBezTo>
                <a:cubicBezTo>
                  <a:pt x="653380" y="852340"/>
                  <a:pt x="673277" y="843587"/>
                  <a:pt x="691183" y="831650"/>
                </a:cubicBezTo>
                <a:cubicBezTo>
                  <a:pt x="721823" y="811753"/>
                  <a:pt x="739728" y="782705"/>
                  <a:pt x="744902" y="746894"/>
                </a:cubicBezTo>
                <a:cubicBezTo>
                  <a:pt x="752063" y="697949"/>
                  <a:pt x="743310" y="649403"/>
                  <a:pt x="738136" y="600858"/>
                </a:cubicBezTo>
                <a:cubicBezTo>
                  <a:pt x="736147" y="601255"/>
                  <a:pt x="734952" y="601255"/>
                  <a:pt x="734555" y="601652"/>
                </a:cubicBezTo>
                <a:cubicBezTo>
                  <a:pt x="709883" y="634681"/>
                  <a:pt x="676062" y="654577"/>
                  <a:pt x="639453" y="671290"/>
                </a:cubicBezTo>
                <a:cubicBezTo>
                  <a:pt x="598866" y="689991"/>
                  <a:pt x="572602" y="722620"/>
                  <a:pt x="561063" y="766392"/>
                </a:cubicBezTo>
                <a:cubicBezTo>
                  <a:pt x="554697" y="790266"/>
                  <a:pt x="548331" y="814142"/>
                  <a:pt x="545544" y="838414"/>
                </a:cubicBezTo>
                <a:close/>
                <a:moveTo>
                  <a:pt x="546191" y="622044"/>
                </a:moveTo>
                <a:cubicBezTo>
                  <a:pt x="542460" y="647312"/>
                  <a:pt x="540968" y="672878"/>
                  <a:pt x="541963" y="698743"/>
                </a:cubicBezTo>
                <a:cubicBezTo>
                  <a:pt x="542360" y="705108"/>
                  <a:pt x="543158" y="711477"/>
                  <a:pt x="544352" y="721027"/>
                </a:cubicBezTo>
                <a:cubicBezTo>
                  <a:pt x="581358" y="682030"/>
                  <a:pt x="626322" y="659747"/>
                  <a:pt x="670093" y="635871"/>
                </a:cubicBezTo>
                <a:cubicBezTo>
                  <a:pt x="679244" y="631097"/>
                  <a:pt x="687602" y="625129"/>
                  <a:pt x="695957" y="619160"/>
                </a:cubicBezTo>
                <a:cubicBezTo>
                  <a:pt x="726199" y="596875"/>
                  <a:pt x="744502" y="566635"/>
                  <a:pt x="745300" y="529626"/>
                </a:cubicBezTo>
                <a:cubicBezTo>
                  <a:pt x="746492" y="483868"/>
                  <a:pt x="742910" y="437709"/>
                  <a:pt x="741321" y="389959"/>
                </a:cubicBezTo>
                <a:cubicBezTo>
                  <a:pt x="736147" y="391948"/>
                  <a:pt x="734555" y="392346"/>
                  <a:pt x="733760" y="392743"/>
                </a:cubicBezTo>
                <a:cubicBezTo>
                  <a:pt x="709486" y="425372"/>
                  <a:pt x="676062" y="444870"/>
                  <a:pt x="639851" y="461584"/>
                </a:cubicBezTo>
                <a:cubicBezTo>
                  <a:pt x="602845" y="478695"/>
                  <a:pt x="576979" y="507344"/>
                  <a:pt x="563850" y="547136"/>
                </a:cubicBezTo>
                <a:cubicBezTo>
                  <a:pt x="555891" y="571807"/>
                  <a:pt x="549922" y="596776"/>
                  <a:pt x="546191" y="622044"/>
                </a:cubicBezTo>
                <a:close/>
                <a:moveTo>
                  <a:pt x="546936" y="424777"/>
                </a:moveTo>
                <a:cubicBezTo>
                  <a:pt x="541863" y="457008"/>
                  <a:pt x="540968" y="490434"/>
                  <a:pt x="542360" y="525252"/>
                </a:cubicBezTo>
                <a:cubicBezTo>
                  <a:pt x="552707" y="512917"/>
                  <a:pt x="560265" y="502969"/>
                  <a:pt x="567429" y="493419"/>
                </a:cubicBezTo>
                <a:cubicBezTo>
                  <a:pt x="590111" y="467556"/>
                  <a:pt x="618761" y="451239"/>
                  <a:pt x="649001" y="436118"/>
                </a:cubicBezTo>
                <a:cubicBezTo>
                  <a:pt x="711873" y="405081"/>
                  <a:pt x="744106" y="354148"/>
                  <a:pt x="742911" y="283715"/>
                </a:cubicBezTo>
                <a:cubicBezTo>
                  <a:pt x="742513" y="257054"/>
                  <a:pt x="739727" y="230396"/>
                  <a:pt x="738137" y="203734"/>
                </a:cubicBezTo>
                <a:cubicBezTo>
                  <a:pt x="737737" y="196571"/>
                  <a:pt x="736942" y="189408"/>
                  <a:pt x="735748" y="179063"/>
                </a:cubicBezTo>
                <a:cubicBezTo>
                  <a:pt x="712668" y="207317"/>
                  <a:pt x="686010" y="224824"/>
                  <a:pt x="658551" y="241535"/>
                </a:cubicBezTo>
                <a:cubicBezTo>
                  <a:pt x="622740" y="263423"/>
                  <a:pt x="595682" y="294063"/>
                  <a:pt x="576581" y="331466"/>
                </a:cubicBezTo>
                <a:cubicBezTo>
                  <a:pt x="561261" y="361509"/>
                  <a:pt x="552010" y="392546"/>
                  <a:pt x="546936" y="424777"/>
                </a:cubicBezTo>
                <a:close/>
                <a:moveTo>
                  <a:pt x="311170" y="1346156"/>
                </a:moveTo>
                <a:cubicBezTo>
                  <a:pt x="304009" y="1418178"/>
                  <a:pt x="331862" y="1471103"/>
                  <a:pt x="397916" y="1502935"/>
                </a:cubicBezTo>
                <a:cubicBezTo>
                  <a:pt x="399905" y="1503732"/>
                  <a:pt x="401895" y="1504925"/>
                  <a:pt x="403884" y="1506120"/>
                </a:cubicBezTo>
                <a:cubicBezTo>
                  <a:pt x="442482" y="1526415"/>
                  <a:pt x="479091" y="1549494"/>
                  <a:pt x="511323" y="1582918"/>
                </a:cubicBezTo>
                <a:cubicBezTo>
                  <a:pt x="518088" y="1543523"/>
                  <a:pt x="513709" y="1506914"/>
                  <a:pt x="508936" y="1470309"/>
                </a:cubicBezTo>
                <a:cubicBezTo>
                  <a:pt x="499386" y="1392314"/>
                  <a:pt x="463572" y="1335414"/>
                  <a:pt x="387571" y="1305171"/>
                </a:cubicBezTo>
                <a:cubicBezTo>
                  <a:pt x="366879" y="1296815"/>
                  <a:pt x="351360" y="1276123"/>
                  <a:pt x="333454" y="1260604"/>
                </a:cubicBezTo>
                <a:cubicBezTo>
                  <a:pt x="330270" y="1257818"/>
                  <a:pt x="327486" y="1254236"/>
                  <a:pt x="321915" y="1247473"/>
                </a:cubicBezTo>
                <a:cubicBezTo>
                  <a:pt x="317936" y="1283286"/>
                  <a:pt x="314354" y="1314721"/>
                  <a:pt x="311170" y="1346156"/>
                </a:cubicBezTo>
                <a:close/>
                <a:moveTo>
                  <a:pt x="314355" y="1122130"/>
                </a:moveTo>
                <a:cubicBezTo>
                  <a:pt x="305999" y="1201316"/>
                  <a:pt x="334647" y="1258217"/>
                  <a:pt x="408662" y="1292438"/>
                </a:cubicBezTo>
                <a:cubicBezTo>
                  <a:pt x="436515" y="1305173"/>
                  <a:pt x="461981" y="1323476"/>
                  <a:pt x="487847" y="1340189"/>
                </a:cubicBezTo>
                <a:cubicBezTo>
                  <a:pt x="498590" y="1346953"/>
                  <a:pt x="508140" y="1356900"/>
                  <a:pt x="518487" y="1365656"/>
                </a:cubicBezTo>
                <a:cubicBezTo>
                  <a:pt x="519680" y="1362074"/>
                  <a:pt x="520477" y="1359687"/>
                  <a:pt x="522069" y="1353718"/>
                </a:cubicBezTo>
                <a:cubicBezTo>
                  <a:pt x="522069" y="1364063"/>
                  <a:pt x="522466" y="1370032"/>
                  <a:pt x="522069" y="1376400"/>
                </a:cubicBezTo>
                <a:cubicBezTo>
                  <a:pt x="514508" y="1539545"/>
                  <a:pt x="508140" y="1702692"/>
                  <a:pt x="498192" y="1865441"/>
                </a:cubicBezTo>
                <a:cubicBezTo>
                  <a:pt x="486255" y="2062410"/>
                  <a:pt x="450841" y="2255400"/>
                  <a:pt x="398314" y="2445606"/>
                </a:cubicBezTo>
                <a:cubicBezTo>
                  <a:pt x="395927" y="2454359"/>
                  <a:pt x="393143" y="2463114"/>
                  <a:pt x="390756" y="2471867"/>
                </a:cubicBezTo>
                <a:cubicBezTo>
                  <a:pt x="391551" y="2432077"/>
                  <a:pt x="394335" y="2393082"/>
                  <a:pt x="395132" y="2353686"/>
                </a:cubicBezTo>
                <a:cubicBezTo>
                  <a:pt x="396324" y="2314691"/>
                  <a:pt x="395530" y="2275297"/>
                  <a:pt x="395530" y="2236299"/>
                </a:cubicBezTo>
                <a:cubicBezTo>
                  <a:pt x="358524" y="2515241"/>
                  <a:pt x="296449" y="2787417"/>
                  <a:pt x="181449" y="3046461"/>
                </a:cubicBezTo>
                <a:cubicBezTo>
                  <a:pt x="185031" y="3042880"/>
                  <a:pt x="187815" y="3038105"/>
                  <a:pt x="189805" y="3033730"/>
                </a:cubicBezTo>
                <a:cubicBezTo>
                  <a:pt x="222037" y="2965683"/>
                  <a:pt x="250290" y="2896048"/>
                  <a:pt x="290877" y="2831586"/>
                </a:cubicBezTo>
                <a:cubicBezTo>
                  <a:pt x="331863" y="2767122"/>
                  <a:pt x="351360" y="2692713"/>
                  <a:pt x="366879" y="2617904"/>
                </a:cubicBezTo>
                <a:cubicBezTo>
                  <a:pt x="374440" y="2581295"/>
                  <a:pt x="376827" y="2543892"/>
                  <a:pt x="387174" y="2508476"/>
                </a:cubicBezTo>
                <a:cubicBezTo>
                  <a:pt x="458402" y="2268532"/>
                  <a:pt x="498590" y="2023414"/>
                  <a:pt x="510927" y="1773921"/>
                </a:cubicBezTo>
                <a:cubicBezTo>
                  <a:pt x="519680" y="1596846"/>
                  <a:pt x="526445" y="1419375"/>
                  <a:pt x="530027" y="1241903"/>
                </a:cubicBezTo>
                <a:cubicBezTo>
                  <a:pt x="536393" y="949035"/>
                  <a:pt x="531619" y="656167"/>
                  <a:pt x="524853" y="363298"/>
                </a:cubicBezTo>
                <a:cubicBezTo>
                  <a:pt x="524456" y="357727"/>
                  <a:pt x="527240" y="351361"/>
                  <a:pt x="530822" y="346985"/>
                </a:cubicBezTo>
                <a:cubicBezTo>
                  <a:pt x="556688" y="313958"/>
                  <a:pt x="579368" y="279736"/>
                  <a:pt x="596081" y="241139"/>
                </a:cubicBezTo>
                <a:cubicBezTo>
                  <a:pt x="610805" y="206917"/>
                  <a:pt x="612795" y="173095"/>
                  <a:pt x="601652" y="137679"/>
                </a:cubicBezTo>
                <a:cubicBezTo>
                  <a:pt x="587326" y="91520"/>
                  <a:pt x="563452" y="51332"/>
                  <a:pt x="531619" y="15518"/>
                </a:cubicBezTo>
                <a:cubicBezTo>
                  <a:pt x="527638" y="10745"/>
                  <a:pt x="523261" y="6366"/>
                  <a:pt x="517293" y="0"/>
                </a:cubicBezTo>
                <a:cubicBezTo>
                  <a:pt x="515701" y="2784"/>
                  <a:pt x="514906" y="4377"/>
                  <a:pt x="514109" y="5968"/>
                </a:cubicBezTo>
                <a:cubicBezTo>
                  <a:pt x="487450" y="45761"/>
                  <a:pt x="464768" y="87941"/>
                  <a:pt x="450841" y="134100"/>
                </a:cubicBezTo>
                <a:cubicBezTo>
                  <a:pt x="438107" y="174687"/>
                  <a:pt x="440096" y="214875"/>
                  <a:pt x="459594" y="252678"/>
                </a:cubicBezTo>
                <a:cubicBezTo>
                  <a:pt x="473123" y="279339"/>
                  <a:pt x="489837" y="304408"/>
                  <a:pt x="506948" y="328679"/>
                </a:cubicBezTo>
                <a:cubicBezTo>
                  <a:pt x="514508" y="339822"/>
                  <a:pt x="518885" y="349769"/>
                  <a:pt x="518885" y="362901"/>
                </a:cubicBezTo>
                <a:cubicBezTo>
                  <a:pt x="520477" y="474319"/>
                  <a:pt x="523659" y="585337"/>
                  <a:pt x="524058" y="696755"/>
                </a:cubicBezTo>
                <a:cubicBezTo>
                  <a:pt x="524853" y="898102"/>
                  <a:pt x="524059" y="1099845"/>
                  <a:pt x="523659" y="1301591"/>
                </a:cubicBezTo>
                <a:cubicBezTo>
                  <a:pt x="523659" y="1305173"/>
                  <a:pt x="522864" y="1308752"/>
                  <a:pt x="522466" y="1312334"/>
                </a:cubicBezTo>
                <a:cubicBezTo>
                  <a:pt x="518885" y="1292836"/>
                  <a:pt x="517690" y="1273736"/>
                  <a:pt x="513711" y="1255035"/>
                </a:cubicBezTo>
                <a:cubicBezTo>
                  <a:pt x="508540" y="1230761"/>
                  <a:pt x="502569" y="1206487"/>
                  <a:pt x="493816" y="1183011"/>
                </a:cubicBezTo>
                <a:cubicBezTo>
                  <a:pt x="479092" y="1143220"/>
                  <a:pt x="448452" y="1117751"/>
                  <a:pt x="410254" y="1102233"/>
                </a:cubicBezTo>
                <a:cubicBezTo>
                  <a:pt x="377624" y="1088703"/>
                  <a:pt x="350566" y="1068808"/>
                  <a:pt x="328678" y="1041352"/>
                </a:cubicBezTo>
                <a:cubicBezTo>
                  <a:pt x="327486" y="1040158"/>
                  <a:pt x="325894" y="1038965"/>
                  <a:pt x="322313" y="1036178"/>
                </a:cubicBezTo>
                <a:cubicBezTo>
                  <a:pt x="319528" y="1066422"/>
                  <a:pt x="317539" y="1094275"/>
                  <a:pt x="314355" y="1122130"/>
                </a:cubicBezTo>
                <a:close/>
                <a:moveTo>
                  <a:pt x="323109" y="824087"/>
                </a:moveTo>
                <a:cubicBezTo>
                  <a:pt x="320325" y="853534"/>
                  <a:pt x="317935" y="882583"/>
                  <a:pt x="315151" y="912028"/>
                </a:cubicBezTo>
                <a:cubicBezTo>
                  <a:pt x="308385" y="986440"/>
                  <a:pt x="334648" y="1042146"/>
                  <a:pt x="404681" y="1074377"/>
                </a:cubicBezTo>
                <a:cubicBezTo>
                  <a:pt x="414232" y="1079154"/>
                  <a:pt x="424179" y="1083530"/>
                  <a:pt x="432935" y="1089499"/>
                </a:cubicBezTo>
                <a:cubicBezTo>
                  <a:pt x="459596" y="1107802"/>
                  <a:pt x="485857" y="1126902"/>
                  <a:pt x="512518" y="1145605"/>
                </a:cubicBezTo>
                <a:cubicBezTo>
                  <a:pt x="514507" y="1147197"/>
                  <a:pt x="516497" y="1148790"/>
                  <a:pt x="519681" y="1151574"/>
                </a:cubicBezTo>
                <a:cubicBezTo>
                  <a:pt x="520078" y="1146799"/>
                  <a:pt x="520476" y="1143615"/>
                  <a:pt x="520875" y="1140831"/>
                </a:cubicBezTo>
                <a:cubicBezTo>
                  <a:pt x="524855" y="1087907"/>
                  <a:pt x="516896" y="1036577"/>
                  <a:pt x="501375" y="986039"/>
                </a:cubicBezTo>
                <a:cubicBezTo>
                  <a:pt x="492622" y="956594"/>
                  <a:pt x="477899" y="930331"/>
                  <a:pt x="452830" y="912425"/>
                </a:cubicBezTo>
                <a:cubicBezTo>
                  <a:pt x="436516" y="900885"/>
                  <a:pt x="419008" y="890540"/>
                  <a:pt x="400702" y="882583"/>
                </a:cubicBezTo>
                <a:cubicBezTo>
                  <a:pt x="376031" y="871838"/>
                  <a:pt x="355341" y="855922"/>
                  <a:pt x="337833" y="836026"/>
                </a:cubicBezTo>
                <a:cubicBezTo>
                  <a:pt x="333854" y="831648"/>
                  <a:pt x="330272" y="827669"/>
                  <a:pt x="326293" y="823292"/>
                </a:cubicBezTo>
                <a:cubicBezTo>
                  <a:pt x="325098" y="823690"/>
                  <a:pt x="323904" y="823689"/>
                  <a:pt x="323109" y="824087"/>
                </a:cubicBezTo>
                <a:close/>
                <a:moveTo>
                  <a:pt x="317488" y="678001"/>
                </a:moveTo>
                <a:cubicBezTo>
                  <a:pt x="315549" y="701329"/>
                  <a:pt x="314952" y="724209"/>
                  <a:pt x="317140" y="747289"/>
                </a:cubicBezTo>
                <a:cubicBezTo>
                  <a:pt x="321119" y="792652"/>
                  <a:pt x="343801" y="826076"/>
                  <a:pt x="382399" y="849156"/>
                </a:cubicBezTo>
                <a:cubicBezTo>
                  <a:pt x="398713" y="858706"/>
                  <a:pt x="416221" y="866266"/>
                  <a:pt x="431740" y="876612"/>
                </a:cubicBezTo>
                <a:cubicBezTo>
                  <a:pt x="459196" y="894520"/>
                  <a:pt x="485459" y="913618"/>
                  <a:pt x="512120" y="932321"/>
                </a:cubicBezTo>
                <a:cubicBezTo>
                  <a:pt x="514905" y="934310"/>
                  <a:pt x="517294" y="936697"/>
                  <a:pt x="521670" y="940279"/>
                </a:cubicBezTo>
                <a:cubicBezTo>
                  <a:pt x="522068" y="935504"/>
                  <a:pt x="522465" y="932718"/>
                  <a:pt x="522068" y="929139"/>
                </a:cubicBezTo>
                <a:cubicBezTo>
                  <a:pt x="524455" y="888949"/>
                  <a:pt x="520078" y="849155"/>
                  <a:pt x="512518" y="809364"/>
                </a:cubicBezTo>
                <a:cubicBezTo>
                  <a:pt x="499786" y="740127"/>
                  <a:pt x="463177" y="691979"/>
                  <a:pt x="396326" y="667705"/>
                </a:cubicBezTo>
                <a:cubicBezTo>
                  <a:pt x="371257" y="658552"/>
                  <a:pt x="352952" y="639852"/>
                  <a:pt x="335841" y="620352"/>
                </a:cubicBezTo>
                <a:cubicBezTo>
                  <a:pt x="332659" y="616772"/>
                  <a:pt x="330670" y="612794"/>
                  <a:pt x="325893" y="606027"/>
                </a:cubicBezTo>
                <a:cubicBezTo>
                  <a:pt x="322710" y="630898"/>
                  <a:pt x="319428" y="654673"/>
                  <a:pt x="317488" y="678001"/>
                </a:cubicBezTo>
                <a:close/>
                <a:moveTo>
                  <a:pt x="325496" y="401896"/>
                </a:moveTo>
                <a:cubicBezTo>
                  <a:pt x="322709" y="445669"/>
                  <a:pt x="317138" y="489040"/>
                  <a:pt x="317537" y="532812"/>
                </a:cubicBezTo>
                <a:cubicBezTo>
                  <a:pt x="317935" y="580960"/>
                  <a:pt x="343401" y="616375"/>
                  <a:pt x="384783" y="640250"/>
                </a:cubicBezTo>
                <a:cubicBezTo>
                  <a:pt x="401099" y="649401"/>
                  <a:pt x="418607" y="656961"/>
                  <a:pt x="434126" y="667309"/>
                </a:cubicBezTo>
                <a:cubicBezTo>
                  <a:pt x="460787" y="685215"/>
                  <a:pt x="486650" y="703917"/>
                  <a:pt x="512914" y="722618"/>
                </a:cubicBezTo>
                <a:cubicBezTo>
                  <a:pt x="515301" y="724210"/>
                  <a:pt x="517688" y="726200"/>
                  <a:pt x="521269" y="729383"/>
                </a:cubicBezTo>
                <a:cubicBezTo>
                  <a:pt x="522066" y="722618"/>
                  <a:pt x="522464" y="717447"/>
                  <a:pt x="522861" y="712273"/>
                </a:cubicBezTo>
                <a:cubicBezTo>
                  <a:pt x="525248" y="666114"/>
                  <a:pt x="518085" y="621548"/>
                  <a:pt x="506945" y="576981"/>
                </a:cubicBezTo>
                <a:cubicBezTo>
                  <a:pt x="493416" y="522864"/>
                  <a:pt x="461582" y="485859"/>
                  <a:pt x="411047" y="463972"/>
                </a:cubicBezTo>
                <a:cubicBezTo>
                  <a:pt x="405873" y="461584"/>
                  <a:pt x="400302" y="459197"/>
                  <a:pt x="395131" y="456811"/>
                </a:cubicBezTo>
                <a:cubicBezTo>
                  <a:pt x="366878" y="444474"/>
                  <a:pt x="345788" y="423781"/>
                  <a:pt x="327882" y="397918"/>
                </a:cubicBezTo>
                <a:cubicBezTo>
                  <a:pt x="327085" y="399510"/>
                  <a:pt x="325893" y="400702"/>
                  <a:pt x="325496" y="401896"/>
                </a:cubicBezTo>
                <a:close/>
                <a:moveTo>
                  <a:pt x="322312" y="190206"/>
                </a:moveTo>
                <a:cubicBezTo>
                  <a:pt x="318333" y="224825"/>
                  <a:pt x="314754" y="259046"/>
                  <a:pt x="314354" y="293265"/>
                </a:cubicBezTo>
                <a:cubicBezTo>
                  <a:pt x="313559" y="361708"/>
                  <a:pt x="344199" y="413041"/>
                  <a:pt x="405479" y="443281"/>
                </a:cubicBezTo>
                <a:cubicBezTo>
                  <a:pt x="448453" y="464768"/>
                  <a:pt x="486254" y="490634"/>
                  <a:pt x="512517" y="531619"/>
                </a:cubicBezTo>
                <a:cubicBezTo>
                  <a:pt x="514507" y="531221"/>
                  <a:pt x="516496" y="530824"/>
                  <a:pt x="518088" y="530424"/>
                </a:cubicBezTo>
                <a:cubicBezTo>
                  <a:pt x="516099" y="499784"/>
                  <a:pt x="515701" y="469146"/>
                  <a:pt x="511722" y="438904"/>
                </a:cubicBezTo>
                <a:cubicBezTo>
                  <a:pt x="500977" y="360911"/>
                  <a:pt x="468348" y="294857"/>
                  <a:pt x="399908" y="251088"/>
                </a:cubicBezTo>
                <a:cubicBezTo>
                  <a:pt x="372052" y="233578"/>
                  <a:pt x="344199" y="216866"/>
                  <a:pt x="322312" y="190206"/>
                </a:cubicBezTo>
                <a:close/>
                <a:moveTo>
                  <a:pt x="0" y="832445"/>
                </a:moveTo>
                <a:cubicBezTo>
                  <a:pt x="397" y="841996"/>
                  <a:pt x="3184" y="850351"/>
                  <a:pt x="6365" y="858309"/>
                </a:cubicBezTo>
                <a:cubicBezTo>
                  <a:pt x="107438" y="1118548"/>
                  <a:pt x="205324" y="1379584"/>
                  <a:pt x="288888" y="1646190"/>
                </a:cubicBezTo>
                <a:cubicBezTo>
                  <a:pt x="335842" y="1795011"/>
                  <a:pt x="370858" y="1946219"/>
                  <a:pt x="384387" y="2101806"/>
                </a:cubicBezTo>
                <a:cubicBezTo>
                  <a:pt x="387174" y="2135230"/>
                  <a:pt x="390356" y="2169055"/>
                  <a:pt x="393540" y="2206457"/>
                </a:cubicBezTo>
                <a:cubicBezTo>
                  <a:pt x="394734" y="2199695"/>
                  <a:pt x="395927" y="2196113"/>
                  <a:pt x="396327" y="2193326"/>
                </a:cubicBezTo>
                <a:cubicBezTo>
                  <a:pt x="399508" y="2150351"/>
                  <a:pt x="401895" y="2107775"/>
                  <a:pt x="405080" y="2064800"/>
                </a:cubicBezTo>
                <a:cubicBezTo>
                  <a:pt x="419006" y="1870615"/>
                  <a:pt x="391153" y="1682401"/>
                  <a:pt x="329078" y="1498561"/>
                </a:cubicBezTo>
                <a:cubicBezTo>
                  <a:pt x="263422" y="1303183"/>
                  <a:pt x="173889" y="1119345"/>
                  <a:pt x="68440" y="942669"/>
                </a:cubicBezTo>
                <a:cubicBezTo>
                  <a:pt x="46556" y="905662"/>
                  <a:pt x="23079" y="869054"/>
                  <a:pt x="0" y="832445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97AD22A-5BC6-4F59-A5E8-7F45F0C6D9D9}"/>
              </a:ext>
            </a:extLst>
          </p:cNvPr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81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0"/>
            <a:ext cx="4873752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21B050F-659C-49E6-827C-CE267AD2ABB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873751" y="4572000"/>
            <a:ext cx="4873752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B9FBB55E-2C4E-4C43-8FDF-D407E218E2C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747502" y="0"/>
            <a:ext cx="2444497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B1DCB6B-F758-4B94-9F05-83BA5FD4E426}"/>
              </a:ext>
            </a:extLst>
          </p:cNvPr>
          <p:cNvSpPr/>
          <p:nvPr userDrawn="1"/>
        </p:nvSpPr>
        <p:spPr>
          <a:xfrm>
            <a:off x="4873751" y="0"/>
            <a:ext cx="487375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3877557-40A8-449E-B3F7-AE88A87C5EF2}"/>
              </a:ext>
            </a:extLst>
          </p:cNvPr>
          <p:cNvSpPr/>
          <p:nvPr userDrawn="1"/>
        </p:nvSpPr>
        <p:spPr>
          <a:xfrm>
            <a:off x="4881376" y="2286000"/>
            <a:ext cx="487375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079A068-620F-4E35-B7AA-286046CA4630}"/>
              </a:ext>
            </a:extLst>
          </p:cNvPr>
          <p:cNvSpPr/>
          <p:nvPr userDrawn="1"/>
        </p:nvSpPr>
        <p:spPr>
          <a:xfrm>
            <a:off x="-7627" y="4572000"/>
            <a:ext cx="4893951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A3118BF-38FE-4934-B67F-548B29435A9D}"/>
              </a:ext>
            </a:extLst>
          </p:cNvPr>
          <p:cNvSpPr/>
          <p:nvPr userDrawn="1"/>
        </p:nvSpPr>
        <p:spPr>
          <a:xfrm>
            <a:off x="9747501" y="4572000"/>
            <a:ext cx="2444498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32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5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29AD3058-E671-4F59-BB74-F17A14AC18EA}"/>
              </a:ext>
            </a:extLst>
          </p:cNvPr>
          <p:cNvSpPr/>
          <p:nvPr/>
        </p:nvSpPr>
        <p:spPr>
          <a:xfrm rot="5083725">
            <a:off x="1174532" y="-970122"/>
            <a:ext cx="748525" cy="3046461"/>
          </a:xfrm>
          <a:custGeom>
            <a:avLst/>
            <a:gdLst>
              <a:gd name="connsiteX0" fmla="*/ 534053 w 748525"/>
              <a:gd name="connsiteY0" fmla="*/ 1515419 h 3046461"/>
              <a:gd name="connsiteX1" fmla="*/ 542359 w 748525"/>
              <a:gd name="connsiteY1" fmla="*/ 1457574 h 3046461"/>
              <a:gd name="connsiteX2" fmla="*/ 545941 w 748525"/>
              <a:gd name="connsiteY2" fmla="*/ 1443247 h 3046461"/>
              <a:gd name="connsiteX3" fmla="*/ 664522 w 748525"/>
              <a:gd name="connsiteY3" fmla="*/ 1305569 h 3046461"/>
              <a:gd name="connsiteX4" fmla="*/ 724210 w 748525"/>
              <a:gd name="connsiteY4" fmla="*/ 1261002 h 3046461"/>
              <a:gd name="connsiteX5" fmla="*/ 736147 w 748525"/>
              <a:gd name="connsiteY5" fmla="*/ 1248268 h 3046461"/>
              <a:gd name="connsiteX6" fmla="*/ 741318 w 748525"/>
              <a:gd name="connsiteY6" fmla="*/ 1301190 h 3046461"/>
              <a:gd name="connsiteX7" fmla="*/ 740523 w 748525"/>
              <a:gd name="connsiteY7" fmla="*/ 1393507 h 3046461"/>
              <a:gd name="connsiteX8" fmla="*/ 682428 w 748525"/>
              <a:gd name="connsiteY8" fmla="*/ 1482642 h 3046461"/>
              <a:gd name="connsiteX9" fmla="*/ 654572 w 748525"/>
              <a:gd name="connsiteY9" fmla="*/ 1498559 h 3046461"/>
              <a:gd name="connsiteX10" fmla="*/ 534401 w 748525"/>
              <a:gd name="connsiteY10" fmla="*/ 1576549 h 3046461"/>
              <a:gd name="connsiteX11" fmla="*/ 534053 w 748525"/>
              <a:gd name="connsiteY11" fmla="*/ 1515419 h 3046461"/>
              <a:gd name="connsiteX12" fmla="*/ 544051 w 748525"/>
              <a:gd name="connsiteY12" fmla="*/ 1259708 h 3046461"/>
              <a:gd name="connsiteX13" fmla="*/ 569418 w 748525"/>
              <a:gd name="connsiteY13" fmla="*/ 1167094 h 3046461"/>
              <a:gd name="connsiteX14" fmla="*/ 641840 w 748525"/>
              <a:gd name="connsiteY14" fmla="*/ 1096661 h 3046461"/>
              <a:gd name="connsiteX15" fmla="*/ 735747 w 748525"/>
              <a:gd name="connsiteY15" fmla="*/ 1028618 h 3046461"/>
              <a:gd name="connsiteX16" fmla="*/ 741318 w 748525"/>
              <a:gd name="connsiteY16" fmla="*/ 1072390 h 3046461"/>
              <a:gd name="connsiteX17" fmla="*/ 743308 w 748525"/>
              <a:gd name="connsiteY17" fmla="*/ 1168686 h 3046461"/>
              <a:gd name="connsiteX18" fmla="*/ 687599 w 748525"/>
              <a:gd name="connsiteY18" fmla="*/ 1260603 h 3046461"/>
              <a:gd name="connsiteX19" fmla="*/ 666909 w 748525"/>
              <a:gd name="connsiteY19" fmla="*/ 1273337 h 3046461"/>
              <a:gd name="connsiteX20" fmla="*/ 541963 w 748525"/>
              <a:gd name="connsiteY20" fmla="*/ 1358889 h 3046461"/>
              <a:gd name="connsiteX21" fmla="*/ 544051 w 748525"/>
              <a:gd name="connsiteY21" fmla="*/ 1259708 h 3046461"/>
              <a:gd name="connsiteX22" fmla="*/ 546339 w 748525"/>
              <a:gd name="connsiteY22" fmla="*/ 1059159 h 3046461"/>
              <a:gd name="connsiteX23" fmla="*/ 562655 w 748525"/>
              <a:gd name="connsiteY23" fmla="*/ 978880 h 3046461"/>
              <a:gd name="connsiteX24" fmla="*/ 642635 w 748525"/>
              <a:gd name="connsiteY24" fmla="*/ 883378 h 3046461"/>
              <a:gd name="connsiteX25" fmla="*/ 736942 w 748525"/>
              <a:gd name="connsiteY25" fmla="*/ 811754 h 3046461"/>
              <a:gd name="connsiteX26" fmla="*/ 740126 w 748525"/>
              <a:gd name="connsiteY26" fmla="*/ 822498 h 3046461"/>
              <a:gd name="connsiteX27" fmla="*/ 748481 w 748525"/>
              <a:gd name="connsiteY27" fmla="*/ 933119 h 3046461"/>
              <a:gd name="connsiteX28" fmla="*/ 680836 w 748525"/>
              <a:gd name="connsiteY28" fmla="*/ 1052892 h 3046461"/>
              <a:gd name="connsiteX29" fmla="*/ 648206 w 748525"/>
              <a:gd name="connsiteY29" fmla="*/ 1071195 h 3046461"/>
              <a:gd name="connsiteX30" fmla="*/ 545544 w 748525"/>
              <a:gd name="connsiteY30" fmla="*/ 1143617 h 3046461"/>
              <a:gd name="connsiteX31" fmla="*/ 546339 w 748525"/>
              <a:gd name="connsiteY31" fmla="*/ 1059159 h 3046461"/>
              <a:gd name="connsiteX32" fmla="*/ 545544 w 748525"/>
              <a:gd name="connsiteY32" fmla="*/ 838414 h 3046461"/>
              <a:gd name="connsiteX33" fmla="*/ 561063 w 748525"/>
              <a:gd name="connsiteY33" fmla="*/ 766392 h 3046461"/>
              <a:gd name="connsiteX34" fmla="*/ 639453 w 748525"/>
              <a:gd name="connsiteY34" fmla="*/ 671290 h 3046461"/>
              <a:gd name="connsiteX35" fmla="*/ 734555 w 748525"/>
              <a:gd name="connsiteY35" fmla="*/ 601652 h 3046461"/>
              <a:gd name="connsiteX36" fmla="*/ 738136 w 748525"/>
              <a:gd name="connsiteY36" fmla="*/ 600857 h 3046461"/>
              <a:gd name="connsiteX37" fmla="*/ 744902 w 748525"/>
              <a:gd name="connsiteY37" fmla="*/ 746894 h 3046461"/>
              <a:gd name="connsiteX38" fmla="*/ 691183 w 748525"/>
              <a:gd name="connsiteY38" fmla="*/ 831651 h 3046461"/>
              <a:gd name="connsiteX39" fmla="*/ 635872 w 748525"/>
              <a:gd name="connsiteY39" fmla="*/ 864280 h 3046461"/>
              <a:gd name="connsiteX40" fmla="*/ 550718 w 748525"/>
              <a:gd name="connsiteY40" fmla="*/ 924365 h 3046461"/>
              <a:gd name="connsiteX41" fmla="*/ 545544 w 748525"/>
              <a:gd name="connsiteY41" fmla="*/ 928344 h 3046461"/>
              <a:gd name="connsiteX42" fmla="*/ 541168 w 748525"/>
              <a:gd name="connsiteY42" fmla="*/ 927547 h 3046461"/>
              <a:gd name="connsiteX43" fmla="*/ 545544 w 748525"/>
              <a:gd name="connsiteY43" fmla="*/ 838414 h 3046461"/>
              <a:gd name="connsiteX44" fmla="*/ 546191 w 748525"/>
              <a:gd name="connsiteY44" fmla="*/ 622045 h 3046461"/>
              <a:gd name="connsiteX45" fmla="*/ 563850 w 748525"/>
              <a:gd name="connsiteY45" fmla="*/ 547136 h 3046461"/>
              <a:gd name="connsiteX46" fmla="*/ 639851 w 748525"/>
              <a:gd name="connsiteY46" fmla="*/ 461585 h 3046461"/>
              <a:gd name="connsiteX47" fmla="*/ 733760 w 748525"/>
              <a:gd name="connsiteY47" fmla="*/ 392744 h 3046461"/>
              <a:gd name="connsiteX48" fmla="*/ 741321 w 748525"/>
              <a:gd name="connsiteY48" fmla="*/ 389960 h 3046461"/>
              <a:gd name="connsiteX49" fmla="*/ 745300 w 748525"/>
              <a:gd name="connsiteY49" fmla="*/ 529628 h 3046461"/>
              <a:gd name="connsiteX50" fmla="*/ 695957 w 748525"/>
              <a:gd name="connsiteY50" fmla="*/ 619161 h 3046461"/>
              <a:gd name="connsiteX51" fmla="*/ 670093 w 748525"/>
              <a:gd name="connsiteY51" fmla="*/ 635872 h 3046461"/>
              <a:gd name="connsiteX52" fmla="*/ 544352 w 748525"/>
              <a:gd name="connsiteY52" fmla="*/ 721028 h 3046461"/>
              <a:gd name="connsiteX53" fmla="*/ 541963 w 748525"/>
              <a:gd name="connsiteY53" fmla="*/ 698744 h 3046461"/>
              <a:gd name="connsiteX54" fmla="*/ 546191 w 748525"/>
              <a:gd name="connsiteY54" fmla="*/ 622045 h 3046461"/>
              <a:gd name="connsiteX55" fmla="*/ 546936 w 748525"/>
              <a:gd name="connsiteY55" fmla="*/ 424777 h 3046461"/>
              <a:gd name="connsiteX56" fmla="*/ 576581 w 748525"/>
              <a:gd name="connsiteY56" fmla="*/ 331466 h 3046461"/>
              <a:gd name="connsiteX57" fmla="*/ 658551 w 748525"/>
              <a:gd name="connsiteY57" fmla="*/ 241535 h 3046461"/>
              <a:gd name="connsiteX58" fmla="*/ 735748 w 748525"/>
              <a:gd name="connsiteY58" fmla="*/ 179063 h 3046461"/>
              <a:gd name="connsiteX59" fmla="*/ 738137 w 748525"/>
              <a:gd name="connsiteY59" fmla="*/ 203735 h 3046461"/>
              <a:gd name="connsiteX60" fmla="*/ 742911 w 748525"/>
              <a:gd name="connsiteY60" fmla="*/ 283715 h 3046461"/>
              <a:gd name="connsiteX61" fmla="*/ 649001 w 748525"/>
              <a:gd name="connsiteY61" fmla="*/ 436118 h 3046461"/>
              <a:gd name="connsiteX62" fmla="*/ 567429 w 748525"/>
              <a:gd name="connsiteY62" fmla="*/ 493419 h 3046461"/>
              <a:gd name="connsiteX63" fmla="*/ 542360 w 748525"/>
              <a:gd name="connsiteY63" fmla="*/ 525251 h 3046461"/>
              <a:gd name="connsiteX64" fmla="*/ 546936 w 748525"/>
              <a:gd name="connsiteY64" fmla="*/ 424777 h 3046461"/>
              <a:gd name="connsiteX65" fmla="*/ 311170 w 748525"/>
              <a:gd name="connsiteY65" fmla="*/ 1346156 h 3046461"/>
              <a:gd name="connsiteX66" fmla="*/ 321915 w 748525"/>
              <a:gd name="connsiteY66" fmla="*/ 1247473 h 3046461"/>
              <a:gd name="connsiteX67" fmla="*/ 333454 w 748525"/>
              <a:gd name="connsiteY67" fmla="*/ 1260604 h 3046461"/>
              <a:gd name="connsiteX68" fmla="*/ 387571 w 748525"/>
              <a:gd name="connsiteY68" fmla="*/ 1305171 h 3046461"/>
              <a:gd name="connsiteX69" fmla="*/ 508936 w 748525"/>
              <a:gd name="connsiteY69" fmla="*/ 1470308 h 3046461"/>
              <a:gd name="connsiteX70" fmla="*/ 511323 w 748525"/>
              <a:gd name="connsiteY70" fmla="*/ 1582918 h 3046461"/>
              <a:gd name="connsiteX71" fmla="*/ 403884 w 748525"/>
              <a:gd name="connsiteY71" fmla="*/ 1506119 h 3046461"/>
              <a:gd name="connsiteX72" fmla="*/ 397916 w 748525"/>
              <a:gd name="connsiteY72" fmla="*/ 1502935 h 3046461"/>
              <a:gd name="connsiteX73" fmla="*/ 311170 w 748525"/>
              <a:gd name="connsiteY73" fmla="*/ 1346156 h 3046461"/>
              <a:gd name="connsiteX74" fmla="*/ 314354 w 748525"/>
              <a:gd name="connsiteY74" fmla="*/ 1122130 h 3046461"/>
              <a:gd name="connsiteX75" fmla="*/ 322312 w 748525"/>
              <a:gd name="connsiteY75" fmla="*/ 1036179 h 3046461"/>
              <a:gd name="connsiteX76" fmla="*/ 328678 w 748525"/>
              <a:gd name="connsiteY76" fmla="*/ 1041352 h 3046461"/>
              <a:gd name="connsiteX77" fmla="*/ 410254 w 748525"/>
              <a:gd name="connsiteY77" fmla="*/ 1102233 h 3046461"/>
              <a:gd name="connsiteX78" fmla="*/ 493816 w 748525"/>
              <a:gd name="connsiteY78" fmla="*/ 1183010 h 3046461"/>
              <a:gd name="connsiteX79" fmla="*/ 513711 w 748525"/>
              <a:gd name="connsiteY79" fmla="*/ 1255035 h 3046461"/>
              <a:gd name="connsiteX80" fmla="*/ 522466 w 748525"/>
              <a:gd name="connsiteY80" fmla="*/ 1312334 h 3046461"/>
              <a:gd name="connsiteX81" fmla="*/ 523659 w 748525"/>
              <a:gd name="connsiteY81" fmla="*/ 1301591 h 3046461"/>
              <a:gd name="connsiteX82" fmla="*/ 524059 w 748525"/>
              <a:gd name="connsiteY82" fmla="*/ 696754 h 3046461"/>
              <a:gd name="connsiteX83" fmla="*/ 518885 w 748525"/>
              <a:gd name="connsiteY83" fmla="*/ 362901 h 3046461"/>
              <a:gd name="connsiteX84" fmla="*/ 506948 w 748525"/>
              <a:gd name="connsiteY84" fmla="*/ 328680 h 3046461"/>
              <a:gd name="connsiteX85" fmla="*/ 459594 w 748525"/>
              <a:gd name="connsiteY85" fmla="*/ 252678 h 3046461"/>
              <a:gd name="connsiteX86" fmla="*/ 450841 w 748525"/>
              <a:gd name="connsiteY86" fmla="*/ 134100 h 3046461"/>
              <a:gd name="connsiteX87" fmla="*/ 514109 w 748525"/>
              <a:gd name="connsiteY87" fmla="*/ 5969 h 3046461"/>
              <a:gd name="connsiteX88" fmla="*/ 517293 w 748525"/>
              <a:gd name="connsiteY88" fmla="*/ 0 h 3046461"/>
              <a:gd name="connsiteX89" fmla="*/ 531619 w 748525"/>
              <a:gd name="connsiteY89" fmla="*/ 15519 h 3046461"/>
              <a:gd name="connsiteX90" fmla="*/ 601652 w 748525"/>
              <a:gd name="connsiteY90" fmla="*/ 137679 h 3046461"/>
              <a:gd name="connsiteX91" fmla="*/ 596081 w 748525"/>
              <a:gd name="connsiteY91" fmla="*/ 241138 h 3046461"/>
              <a:gd name="connsiteX92" fmla="*/ 530822 w 748525"/>
              <a:gd name="connsiteY92" fmla="*/ 346985 h 3046461"/>
              <a:gd name="connsiteX93" fmla="*/ 524853 w 748525"/>
              <a:gd name="connsiteY93" fmla="*/ 363298 h 3046461"/>
              <a:gd name="connsiteX94" fmla="*/ 530027 w 748525"/>
              <a:gd name="connsiteY94" fmla="*/ 1241903 h 3046461"/>
              <a:gd name="connsiteX95" fmla="*/ 510927 w 748525"/>
              <a:gd name="connsiteY95" fmla="*/ 1773920 h 3046461"/>
              <a:gd name="connsiteX96" fmla="*/ 387174 w 748525"/>
              <a:gd name="connsiteY96" fmla="*/ 2508475 h 3046461"/>
              <a:gd name="connsiteX97" fmla="*/ 366879 w 748525"/>
              <a:gd name="connsiteY97" fmla="*/ 2617903 h 3046461"/>
              <a:gd name="connsiteX98" fmla="*/ 290878 w 748525"/>
              <a:gd name="connsiteY98" fmla="*/ 2831586 h 3046461"/>
              <a:gd name="connsiteX99" fmla="*/ 189805 w 748525"/>
              <a:gd name="connsiteY99" fmla="*/ 3033729 h 3046461"/>
              <a:gd name="connsiteX100" fmla="*/ 181449 w 748525"/>
              <a:gd name="connsiteY100" fmla="*/ 3046461 h 3046461"/>
              <a:gd name="connsiteX101" fmla="*/ 395530 w 748525"/>
              <a:gd name="connsiteY101" fmla="*/ 2236299 h 3046461"/>
              <a:gd name="connsiteX102" fmla="*/ 395132 w 748525"/>
              <a:gd name="connsiteY102" fmla="*/ 2353685 h 3046461"/>
              <a:gd name="connsiteX103" fmla="*/ 390756 w 748525"/>
              <a:gd name="connsiteY103" fmla="*/ 2471866 h 3046461"/>
              <a:gd name="connsiteX104" fmla="*/ 398314 w 748525"/>
              <a:gd name="connsiteY104" fmla="*/ 2445605 h 3046461"/>
              <a:gd name="connsiteX105" fmla="*/ 498192 w 748525"/>
              <a:gd name="connsiteY105" fmla="*/ 1865441 h 3046461"/>
              <a:gd name="connsiteX106" fmla="*/ 522069 w 748525"/>
              <a:gd name="connsiteY106" fmla="*/ 1376400 h 3046461"/>
              <a:gd name="connsiteX107" fmla="*/ 522069 w 748525"/>
              <a:gd name="connsiteY107" fmla="*/ 1353718 h 3046461"/>
              <a:gd name="connsiteX108" fmla="*/ 518487 w 748525"/>
              <a:gd name="connsiteY108" fmla="*/ 1365656 h 3046461"/>
              <a:gd name="connsiteX109" fmla="*/ 487847 w 748525"/>
              <a:gd name="connsiteY109" fmla="*/ 1340189 h 3046461"/>
              <a:gd name="connsiteX110" fmla="*/ 408662 w 748525"/>
              <a:gd name="connsiteY110" fmla="*/ 1292438 h 3046461"/>
              <a:gd name="connsiteX111" fmla="*/ 314354 w 748525"/>
              <a:gd name="connsiteY111" fmla="*/ 1122130 h 3046461"/>
              <a:gd name="connsiteX112" fmla="*/ 323109 w 748525"/>
              <a:gd name="connsiteY112" fmla="*/ 824087 h 3046461"/>
              <a:gd name="connsiteX113" fmla="*/ 326293 w 748525"/>
              <a:gd name="connsiteY113" fmla="*/ 823292 h 3046461"/>
              <a:gd name="connsiteX114" fmla="*/ 337833 w 748525"/>
              <a:gd name="connsiteY114" fmla="*/ 836026 h 3046461"/>
              <a:gd name="connsiteX115" fmla="*/ 400702 w 748525"/>
              <a:gd name="connsiteY115" fmla="*/ 882582 h 3046461"/>
              <a:gd name="connsiteX116" fmla="*/ 452830 w 748525"/>
              <a:gd name="connsiteY116" fmla="*/ 912425 h 3046461"/>
              <a:gd name="connsiteX117" fmla="*/ 501375 w 748525"/>
              <a:gd name="connsiteY117" fmla="*/ 986040 h 3046461"/>
              <a:gd name="connsiteX118" fmla="*/ 520875 w 748525"/>
              <a:gd name="connsiteY118" fmla="*/ 1140831 h 3046461"/>
              <a:gd name="connsiteX119" fmla="*/ 519681 w 748525"/>
              <a:gd name="connsiteY119" fmla="*/ 1151574 h 3046461"/>
              <a:gd name="connsiteX120" fmla="*/ 512518 w 748525"/>
              <a:gd name="connsiteY120" fmla="*/ 1145605 h 3046461"/>
              <a:gd name="connsiteX121" fmla="*/ 432935 w 748525"/>
              <a:gd name="connsiteY121" fmla="*/ 1089499 h 3046461"/>
              <a:gd name="connsiteX122" fmla="*/ 404681 w 748525"/>
              <a:gd name="connsiteY122" fmla="*/ 1074378 h 3046461"/>
              <a:gd name="connsiteX123" fmla="*/ 315151 w 748525"/>
              <a:gd name="connsiteY123" fmla="*/ 912028 h 3046461"/>
              <a:gd name="connsiteX124" fmla="*/ 323109 w 748525"/>
              <a:gd name="connsiteY124" fmla="*/ 824087 h 3046461"/>
              <a:gd name="connsiteX125" fmla="*/ 317488 w 748525"/>
              <a:gd name="connsiteY125" fmla="*/ 678001 h 3046461"/>
              <a:gd name="connsiteX126" fmla="*/ 325893 w 748525"/>
              <a:gd name="connsiteY126" fmla="*/ 606028 h 3046461"/>
              <a:gd name="connsiteX127" fmla="*/ 335841 w 748525"/>
              <a:gd name="connsiteY127" fmla="*/ 620352 h 3046461"/>
              <a:gd name="connsiteX128" fmla="*/ 396326 w 748525"/>
              <a:gd name="connsiteY128" fmla="*/ 667705 h 3046461"/>
              <a:gd name="connsiteX129" fmla="*/ 512518 w 748525"/>
              <a:gd name="connsiteY129" fmla="*/ 809363 h 3046461"/>
              <a:gd name="connsiteX130" fmla="*/ 522068 w 748525"/>
              <a:gd name="connsiteY130" fmla="*/ 929139 h 3046461"/>
              <a:gd name="connsiteX131" fmla="*/ 521670 w 748525"/>
              <a:gd name="connsiteY131" fmla="*/ 940279 h 3046461"/>
              <a:gd name="connsiteX132" fmla="*/ 512120 w 748525"/>
              <a:gd name="connsiteY132" fmla="*/ 932321 h 3046461"/>
              <a:gd name="connsiteX133" fmla="*/ 431740 w 748525"/>
              <a:gd name="connsiteY133" fmla="*/ 876612 h 3046461"/>
              <a:gd name="connsiteX134" fmla="*/ 382399 w 748525"/>
              <a:gd name="connsiteY134" fmla="*/ 849156 h 3046461"/>
              <a:gd name="connsiteX135" fmla="*/ 317140 w 748525"/>
              <a:gd name="connsiteY135" fmla="*/ 747288 h 3046461"/>
              <a:gd name="connsiteX136" fmla="*/ 317488 w 748525"/>
              <a:gd name="connsiteY136" fmla="*/ 678001 h 3046461"/>
              <a:gd name="connsiteX137" fmla="*/ 325495 w 748525"/>
              <a:gd name="connsiteY137" fmla="*/ 401897 h 3046461"/>
              <a:gd name="connsiteX138" fmla="*/ 327882 w 748525"/>
              <a:gd name="connsiteY138" fmla="*/ 397918 h 3046461"/>
              <a:gd name="connsiteX139" fmla="*/ 395131 w 748525"/>
              <a:gd name="connsiteY139" fmla="*/ 456811 h 3046461"/>
              <a:gd name="connsiteX140" fmla="*/ 411047 w 748525"/>
              <a:gd name="connsiteY140" fmla="*/ 463972 h 3046461"/>
              <a:gd name="connsiteX141" fmla="*/ 506945 w 748525"/>
              <a:gd name="connsiteY141" fmla="*/ 576981 h 3046461"/>
              <a:gd name="connsiteX142" fmla="*/ 522861 w 748525"/>
              <a:gd name="connsiteY142" fmla="*/ 712273 h 3046461"/>
              <a:gd name="connsiteX143" fmla="*/ 521269 w 748525"/>
              <a:gd name="connsiteY143" fmla="*/ 729384 h 3046461"/>
              <a:gd name="connsiteX144" fmla="*/ 512914 w 748525"/>
              <a:gd name="connsiteY144" fmla="*/ 722618 h 3046461"/>
              <a:gd name="connsiteX145" fmla="*/ 434126 w 748525"/>
              <a:gd name="connsiteY145" fmla="*/ 667309 h 3046461"/>
              <a:gd name="connsiteX146" fmla="*/ 384783 w 748525"/>
              <a:gd name="connsiteY146" fmla="*/ 640251 h 3046461"/>
              <a:gd name="connsiteX147" fmla="*/ 317537 w 748525"/>
              <a:gd name="connsiteY147" fmla="*/ 532812 h 3046461"/>
              <a:gd name="connsiteX148" fmla="*/ 325495 w 748525"/>
              <a:gd name="connsiteY148" fmla="*/ 401897 h 3046461"/>
              <a:gd name="connsiteX149" fmla="*/ 322312 w 748525"/>
              <a:gd name="connsiteY149" fmla="*/ 190207 h 3046461"/>
              <a:gd name="connsiteX150" fmla="*/ 399907 w 748525"/>
              <a:gd name="connsiteY150" fmla="*/ 251089 h 3046461"/>
              <a:gd name="connsiteX151" fmla="*/ 511722 w 748525"/>
              <a:gd name="connsiteY151" fmla="*/ 438905 h 3046461"/>
              <a:gd name="connsiteX152" fmla="*/ 518088 w 748525"/>
              <a:gd name="connsiteY152" fmla="*/ 530425 h 3046461"/>
              <a:gd name="connsiteX153" fmla="*/ 512517 w 748525"/>
              <a:gd name="connsiteY153" fmla="*/ 531620 h 3046461"/>
              <a:gd name="connsiteX154" fmla="*/ 405479 w 748525"/>
              <a:gd name="connsiteY154" fmla="*/ 443282 h 3046461"/>
              <a:gd name="connsiteX155" fmla="*/ 314354 w 748525"/>
              <a:gd name="connsiteY155" fmla="*/ 293266 h 3046461"/>
              <a:gd name="connsiteX156" fmla="*/ 322312 w 748525"/>
              <a:gd name="connsiteY156" fmla="*/ 190207 h 3046461"/>
              <a:gd name="connsiteX157" fmla="*/ 0 w 748525"/>
              <a:gd name="connsiteY157" fmla="*/ 832444 h 3046461"/>
              <a:gd name="connsiteX158" fmla="*/ 68440 w 748525"/>
              <a:gd name="connsiteY158" fmla="*/ 942667 h 3046461"/>
              <a:gd name="connsiteX159" fmla="*/ 329078 w 748525"/>
              <a:gd name="connsiteY159" fmla="*/ 1498559 h 3046461"/>
              <a:gd name="connsiteX160" fmla="*/ 405080 w 748525"/>
              <a:gd name="connsiteY160" fmla="*/ 2064798 h 3046461"/>
              <a:gd name="connsiteX161" fmla="*/ 396327 w 748525"/>
              <a:gd name="connsiteY161" fmla="*/ 2193324 h 3046461"/>
              <a:gd name="connsiteX162" fmla="*/ 393540 w 748525"/>
              <a:gd name="connsiteY162" fmla="*/ 2206456 h 3046461"/>
              <a:gd name="connsiteX163" fmla="*/ 384387 w 748525"/>
              <a:gd name="connsiteY163" fmla="*/ 2101804 h 3046461"/>
              <a:gd name="connsiteX164" fmla="*/ 288888 w 748525"/>
              <a:gd name="connsiteY164" fmla="*/ 1646188 h 3046461"/>
              <a:gd name="connsiteX165" fmla="*/ 6366 w 748525"/>
              <a:gd name="connsiteY165" fmla="*/ 858308 h 3046461"/>
              <a:gd name="connsiteX166" fmla="*/ 0 w 748525"/>
              <a:gd name="connsiteY166" fmla="*/ 832444 h 304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748525" h="3046461">
                <a:moveTo>
                  <a:pt x="534053" y="1515419"/>
                </a:moveTo>
                <a:cubicBezTo>
                  <a:pt x="535495" y="1495772"/>
                  <a:pt x="538380" y="1476673"/>
                  <a:pt x="542359" y="1457574"/>
                </a:cubicBezTo>
                <a:cubicBezTo>
                  <a:pt x="543554" y="1452797"/>
                  <a:pt x="544746" y="1448024"/>
                  <a:pt x="545941" y="1443247"/>
                </a:cubicBezTo>
                <a:cubicBezTo>
                  <a:pt x="559073" y="1374407"/>
                  <a:pt x="598466" y="1328248"/>
                  <a:pt x="664522" y="1305569"/>
                </a:cubicBezTo>
                <a:cubicBezTo>
                  <a:pt x="688794" y="1297211"/>
                  <a:pt x="707099" y="1279305"/>
                  <a:pt x="724210" y="1261002"/>
                </a:cubicBezTo>
                <a:cubicBezTo>
                  <a:pt x="727392" y="1257421"/>
                  <a:pt x="730576" y="1253839"/>
                  <a:pt x="736147" y="1248268"/>
                </a:cubicBezTo>
                <a:cubicBezTo>
                  <a:pt x="738136" y="1267766"/>
                  <a:pt x="740921" y="1284479"/>
                  <a:pt x="741318" y="1301190"/>
                </a:cubicBezTo>
                <a:cubicBezTo>
                  <a:pt x="742116" y="1331830"/>
                  <a:pt x="743308" y="1362867"/>
                  <a:pt x="740523" y="1393507"/>
                </a:cubicBezTo>
                <a:cubicBezTo>
                  <a:pt x="736942" y="1432105"/>
                  <a:pt x="715455" y="1461553"/>
                  <a:pt x="682428" y="1482642"/>
                </a:cubicBezTo>
                <a:cubicBezTo>
                  <a:pt x="673275" y="1488211"/>
                  <a:pt x="664122" y="1493782"/>
                  <a:pt x="654572" y="1498559"/>
                </a:cubicBezTo>
                <a:cubicBezTo>
                  <a:pt x="612395" y="1518851"/>
                  <a:pt x="571010" y="1540738"/>
                  <a:pt x="534401" y="1576549"/>
                </a:cubicBezTo>
                <a:cubicBezTo>
                  <a:pt x="532610" y="1555261"/>
                  <a:pt x="532610" y="1535066"/>
                  <a:pt x="534053" y="1515419"/>
                </a:cubicBezTo>
                <a:close/>
                <a:moveTo>
                  <a:pt x="544051" y="1259708"/>
                </a:moveTo>
                <a:cubicBezTo>
                  <a:pt x="548528" y="1227875"/>
                  <a:pt x="556884" y="1197136"/>
                  <a:pt x="569418" y="1167094"/>
                </a:cubicBezTo>
                <a:cubicBezTo>
                  <a:pt x="583345" y="1133667"/>
                  <a:pt x="609608" y="1110988"/>
                  <a:pt x="641840" y="1096661"/>
                </a:cubicBezTo>
                <a:cubicBezTo>
                  <a:pt x="677651" y="1080745"/>
                  <a:pt x="709883" y="1061247"/>
                  <a:pt x="735747" y="1028618"/>
                </a:cubicBezTo>
                <a:cubicBezTo>
                  <a:pt x="737736" y="1043342"/>
                  <a:pt x="740523" y="1057666"/>
                  <a:pt x="741318" y="1072390"/>
                </a:cubicBezTo>
                <a:cubicBezTo>
                  <a:pt x="742910" y="1104619"/>
                  <a:pt x="745297" y="1136851"/>
                  <a:pt x="743308" y="1168686"/>
                </a:cubicBezTo>
                <a:cubicBezTo>
                  <a:pt x="740921" y="1208079"/>
                  <a:pt x="720228" y="1238321"/>
                  <a:pt x="687599" y="1260603"/>
                </a:cubicBezTo>
                <a:cubicBezTo>
                  <a:pt x="680836" y="1264982"/>
                  <a:pt x="674070" y="1269358"/>
                  <a:pt x="666909" y="1273337"/>
                </a:cubicBezTo>
                <a:cubicBezTo>
                  <a:pt x="623535" y="1297212"/>
                  <a:pt x="579366" y="1319496"/>
                  <a:pt x="541963" y="1358889"/>
                </a:cubicBezTo>
                <a:cubicBezTo>
                  <a:pt x="538978" y="1324469"/>
                  <a:pt x="539575" y="1291541"/>
                  <a:pt x="544051" y="1259708"/>
                </a:cubicBezTo>
                <a:close/>
                <a:moveTo>
                  <a:pt x="546339" y="1059159"/>
                </a:moveTo>
                <a:cubicBezTo>
                  <a:pt x="549323" y="1031902"/>
                  <a:pt x="554895" y="1005341"/>
                  <a:pt x="562655" y="978880"/>
                </a:cubicBezTo>
                <a:cubicBezTo>
                  <a:pt x="575387" y="935108"/>
                  <a:pt x="601650" y="902479"/>
                  <a:pt x="642635" y="883378"/>
                </a:cubicBezTo>
                <a:cubicBezTo>
                  <a:pt x="678846" y="866665"/>
                  <a:pt x="712668" y="847965"/>
                  <a:pt x="736942" y="811754"/>
                </a:cubicBezTo>
                <a:cubicBezTo>
                  <a:pt x="738534" y="816927"/>
                  <a:pt x="739726" y="819712"/>
                  <a:pt x="740126" y="822498"/>
                </a:cubicBezTo>
                <a:cubicBezTo>
                  <a:pt x="742910" y="859504"/>
                  <a:pt x="747287" y="896113"/>
                  <a:pt x="748481" y="933119"/>
                </a:cubicBezTo>
                <a:cubicBezTo>
                  <a:pt x="749676" y="985643"/>
                  <a:pt x="726597" y="1025833"/>
                  <a:pt x="680836" y="1052892"/>
                </a:cubicBezTo>
                <a:cubicBezTo>
                  <a:pt x="670091" y="1059258"/>
                  <a:pt x="659348" y="1065226"/>
                  <a:pt x="648206" y="1071195"/>
                </a:cubicBezTo>
                <a:cubicBezTo>
                  <a:pt x="611598" y="1090295"/>
                  <a:pt x="576979" y="1112182"/>
                  <a:pt x="545544" y="1143617"/>
                </a:cubicBezTo>
                <a:cubicBezTo>
                  <a:pt x="542957" y="1114370"/>
                  <a:pt x="543355" y="1086416"/>
                  <a:pt x="546339" y="1059159"/>
                </a:cubicBezTo>
                <a:close/>
                <a:moveTo>
                  <a:pt x="545544" y="838414"/>
                </a:moveTo>
                <a:cubicBezTo>
                  <a:pt x="548331" y="814142"/>
                  <a:pt x="554697" y="790266"/>
                  <a:pt x="561063" y="766392"/>
                </a:cubicBezTo>
                <a:cubicBezTo>
                  <a:pt x="572602" y="722620"/>
                  <a:pt x="598866" y="689990"/>
                  <a:pt x="639453" y="671290"/>
                </a:cubicBezTo>
                <a:cubicBezTo>
                  <a:pt x="676062" y="654577"/>
                  <a:pt x="709883" y="634682"/>
                  <a:pt x="734555" y="601652"/>
                </a:cubicBezTo>
                <a:cubicBezTo>
                  <a:pt x="734952" y="601255"/>
                  <a:pt x="736147" y="601255"/>
                  <a:pt x="738136" y="600857"/>
                </a:cubicBezTo>
                <a:cubicBezTo>
                  <a:pt x="743310" y="649403"/>
                  <a:pt x="752063" y="697948"/>
                  <a:pt x="744902" y="746894"/>
                </a:cubicBezTo>
                <a:cubicBezTo>
                  <a:pt x="739728" y="782705"/>
                  <a:pt x="721823" y="811753"/>
                  <a:pt x="691183" y="831651"/>
                </a:cubicBezTo>
                <a:cubicBezTo>
                  <a:pt x="673277" y="843587"/>
                  <a:pt x="653380" y="852340"/>
                  <a:pt x="635872" y="864280"/>
                </a:cubicBezTo>
                <a:cubicBezTo>
                  <a:pt x="606824" y="883378"/>
                  <a:pt x="578971" y="904070"/>
                  <a:pt x="550718" y="924365"/>
                </a:cubicBezTo>
                <a:cubicBezTo>
                  <a:pt x="549126" y="925557"/>
                  <a:pt x="547534" y="927149"/>
                  <a:pt x="545544" y="928344"/>
                </a:cubicBezTo>
                <a:cubicBezTo>
                  <a:pt x="543952" y="927947"/>
                  <a:pt x="542760" y="927947"/>
                  <a:pt x="541168" y="927547"/>
                </a:cubicBezTo>
                <a:cubicBezTo>
                  <a:pt x="542362" y="897704"/>
                  <a:pt x="542362" y="867859"/>
                  <a:pt x="545544" y="838414"/>
                </a:cubicBezTo>
                <a:close/>
                <a:moveTo>
                  <a:pt x="546191" y="622045"/>
                </a:moveTo>
                <a:cubicBezTo>
                  <a:pt x="549921" y="596777"/>
                  <a:pt x="555890" y="571807"/>
                  <a:pt x="563850" y="547136"/>
                </a:cubicBezTo>
                <a:cubicBezTo>
                  <a:pt x="576979" y="507346"/>
                  <a:pt x="602845" y="478695"/>
                  <a:pt x="639851" y="461585"/>
                </a:cubicBezTo>
                <a:cubicBezTo>
                  <a:pt x="676062" y="444871"/>
                  <a:pt x="709486" y="425374"/>
                  <a:pt x="733760" y="392744"/>
                </a:cubicBezTo>
                <a:cubicBezTo>
                  <a:pt x="734555" y="392347"/>
                  <a:pt x="736147" y="391949"/>
                  <a:pt x="741321" y="389960"/>
                </a:cubicBezTo>
                <a:cubicBezTo>
                  <a:pt x="742910" y="437710"/>
                  <a:pt x="746492" y="483869"/>
                  <a:pt x="745300" y="529628"/>
                </a:cubicBezTo>
                <a:cubicBezTo>
                  <a:pt x="744502" y="566636"/>
                  <a:pt x="726199" y="596876"/>
                  <a:pt x="695957" y="619161"/>
                </a:cubicBezTo>
                <a:cubicBezTo>
                  <a:pt x="687601" y="625129"/>
                  <a:pt x="679244" y="631098"/>
                  <a:pt x="670093" y="635872"/>
                </a:cubicBezTo>
                <a:cubicBezTo>
                  <a:pt x="626322" y="659748"/>
                  <a:pt x="581358" y="682030"/>
                  <a:pt x="544352" y="721028"/>
                </a:cubicBezTo>
                <a:cubicBezTo>
                  <a:pt x="543157" y="711478"/>
                  <a:pt x="542360" y="705110"/>
                  <a:pt x="541963" y="698744"/>
                </a:cubicBezTo>
                <a:cubicBezTo>
                  <a:pt x="540968" y="672879"/>
                  <a:pt x="542460" y="647313"/>
                  <a:pt x="546191" y="622045"/>
                </a:cubicBezTo>
                <a:close/>
                <a:moveTo>
                  <a:pt x="546936" y="424777"/>
                </a:moveTo>
                <a:cubicBezTo>
                  <a:pt x="552010" y="392546"/>
                  <a:pt x="561261" y="361508"/>
                  <a:pt x="576581" y="331466"/>
                </a:cubicBezTo>
                <a:cubicBezTo>
                  <a:pt x="595682" y="294062"/>
                  <a:pt x="622740" y="263423"/>
                  <a:pt x="658551" y="241535"/>
                </a:cubicBezTo>
                <a:cubicBezTo>
                  <a:pt x="686010" y="224824"/>
                  <a:pt x="712668" y="207316"/>
                  <a:pt x="735748" y="179063"/>
                </a:cubicBezTo>
                <a:cubicBezTo>
                  <a:pt x="736942" y="189408"/>
                  <a:pt x="737737" y="196571"/>
                  <a:pt x="738137" y="203735"/>
                </a:cubicBezTo>
                <a:cubicBezTo>
                  <a:pt x="739727" y="230396"/>
                  <a:pt x="742513" y="257054"/>
                  <a:pt x="742911" y="283715"/>
                </a:cubicBezTo>
                <a:cubicBezTo>
                  <a:pt x="744106" y="354148"/>
                  <a:pt x="711873" y="405081"/>
                  <a:pt x="649001" y="436118"/>
                </a:cubicBezTo>
                <a:cubicBezTo>
                  <a:pt x="618761" y="451239"/>
                  <a:pt x="590111" y="467555"/>
                  <a:pt x="567429" y="493419"/>
                </a:cubicBezTo>
                <a:cubicBezTo>
                  <a:pt x="560265" y="502969"/>
                  <a:pt x="552707" y="512917"/>
                  <a:pt x="542360" y="525251"/>
                </a:cubicBezTo>
                <a:cubicBezTo>
                  <a:pt x="540968" y="490434"/>
                  <a:pt x="541863" y="457008"/>
                  <a:pt x="546936" y="424777"/>
                </a:cubicBezTo>
                <a:close/>
                <a:moveTo>
                  <a:pt x="311170" y="1346156"/>
                </a:moveTo>
                <a:cubicBezTo>
                  <a:pt x="314354" y="1314721"/>
                  <a:pt x="317936" y="1283286"/>
                  <a:pt x="321915" y="1247473"/>
                </a:cubicBezTo>
                <a:cubicBezTo>
                  <a:pt x="327486" y="1254236"/>
                  <a:pt x="330270" y="1257818"/>
                  <a:pt x="333454" y="1260604"/>
                </a:cubicBezTo>
                <a:cubicBezTo>
                  <a:pt x="351360" y="1276123"/>
                  <a:pt x="366879" y="1296816"/>
                  <a:pt x="387571" y="1305171"/>
                </a:cubicBezTo>
                <a:cubicBezTo>
                  <a:pt x="463572" y="1335414"/>
                  <a:pt x="499386" y="1392315"/>
                  <a:pt x="508936" y="1470308"/>
                </a:cubicBezTo>
                <a:cubicBezTo>
                  <a:pt x="513709" y="1506914"/>
                  <a:pt x="518088" y="1543523"/>
                  <a:pt x="511323" y="1582918"/>
                </a:cubicBezTo>
                <a:cubicBezTo>
                  <a:pt x="479091" y="1549494"/>
                  <a:pt x="442482" y="1526414"/>
                  <a:pt x="403884" y="1506119"/>
                </a:cubicBezTo>
                <a:cubicBezTo>
                  <a:pt x="401895" y="1504925"/>
                  <a:pt x="399905" y="1503733"/>
                  <a:pt x="397916" y="1502935"/>
                </a:cubicBezTo>
                <a:cubicBezTo>
                  <a:pt x="331862" y="1471103"/>
                  <a:pt x="304009" y="1418179"/>
                  <a:pt x="311170" y="1346156"/>
                </a:cubicBezTo>
                <a:close/>
                <a:moveTo>
                  <a:pt x="314354" y="1122130"/>
                </a:moveTo>
                <a:cubicBezTo>
                  <a:pt x="317539" y="1094274"/>
                  <a:pt x="319528" y="1066421"/>
                  <a:pt x="322312" y="1036179"/>
                </a:cubicBezTo>
                <a:cubicBezTo>
                  <a:pt x="325894" y="1038965"/>
                  <a:pt x="327486" y="1040158"/>
                  <a:pt x="328678" y="1041352"/>
                </a:cubicBezTo>
                <a:cubicBezTo>
                  <a:pt x="350566" y="1068808"/>
                  <a:pt x="377624" y="1088703"/>
                  <a:pt x="410254" y="1102233"/>
                </a:cubicBezTo>
                <a:cubicBezTo>
                  <a:pt x="448452" y="1117751"/>
                  <a:pt x="479092" y="1143220"/>
                  <a:pt x="493816" y="1183010"/>
                </a:cubicBezTo>
                <a:cubicBezTo>
                  <a:pt x="502569" y="1206487"/>
                  <a:pt x="508540" y="1230761"/>
                  <a:pt x="513711" y="1255035"/>
                </a:cubicBezTo>
                <a:cubicBezTo>
                  <a:pt x="517690" y="1273736"/>
                  <a:pt x="518885" y="1292836"/>
                  <a:pt x="522466" y="1312334"/>
                </a:cubicBezTo>
                <a:cubicBezTo>
                  <a:pt x="522864" y="1308752"/>
                  <a:pt x="523659" y="1305173"/>
                  <a:pt x="523659" y="1301591"/>
                </a:cubicBezTo>
                <a:cubicBezTo>
                  <a:pt x="524059" y="1099846"/>
                  <a:pt x="524853" y="898102"/>
                  <a:pt x="524059" y="696754"/>
                </a:cubicBezTo>
                <a:cubicBezTo>
                  <a:pt x="523659" y="585337"/>
                  <a:pt x="520477" y="474319"/>
                  <a:pt x="518885" y="362901"/>
                </a:cubicBezTo>
                <a:cubicBezTo>
                  <a:pt x="518885" y="349769"/>
                  <a:pt x="514508" y="339822"/>
                  <a:pt x="506948" y="328680"/>
                </a:cubicBezTo>
                <a:cubicBezTo>
                  <a:pt x="489837" y="304408"/>
                  <a:pt x="473123" y="279339"/>
                  <a:pt x="459594" y="252678"/>
                </a:cubicBezTo>
                <a:cubicBezTo>
                  <a:pt x="440096" y="214875"/>
                  <a:pt x="438107" y="174687"/>
                  <a:pt x="450841" y="134100"/>
                </a:cubicBezTo>
                <a:cubicBezTo>
                  <a:pt x="464768" y="87941"/>
                  <a:pt x="487450" y="45761"/>
                  <a:pt x="514109" y="5969"/>
                </a:cubicBezTo>
                <a:cubicBezTo>
                  <a:pt x="514906" y="4376"/>
                  <a:pt x="515701" y="2784"/>
                  <a:pt x="517293" y="0"/>
                </a:cubicBezTo>
                <a:cubicBezTo>
                  <a:pt x="523261" y="6366"/>
                  <a:pt x="527638" y="10745"/>
                  <a:pt x="531619" y="15519"/>
                </a:cubicBezTo>
                <a:cubicBezTo>
                  <a:pt x="563452" y="51332"/>
                  <a:pt x="587326" y="91520"/>
                  <a:pt x="601652" y="137679"/>
                </a:cubicBezTo>
                <a:cubicBezTo>
                  <a:pt x="612795" y="173095"/>
                  <a:pt x="610805" y="206917"/>
                  <a:pt x="596081" y="241138"/>
                </a:cubicBezTo>
                <a:cubicBezTo>
                  <a:pt x="579368" y="279736"/>
                  <a:pt x="556688" y="313958"/>
                  <a:pt x="530822" y="346985"/>
                </a:cubicBezTo>
                <a:cubicBezTo>
                  <a:pt x="527240" y="351362"/>
                  <a:pt x="524456" y="357727"/>
                  <a:pt x="524853" y="363298"/>
                </a:cubicBezTo>
                <a:cubicBezTo>
                  <a:pt x="531619" y="656167"/>
                  <a:pt x="536393" y="949035"/>
                  <a:pt x="530027" y="1241903"/>
                </a:cubicBezTo>
                <a:cubicBezTo>
                  <a:pt x="526445" y="1419375"/>
                  <a:pt x="519680" y="1596846"/>
                  <a:pt x="510927" y="1773920"/>
                </a:cubicBezTo>
                <a:cubicBezTo>
                  <a:pt x="498590" y="2023414"/>
                  <a:pt x="458402" y="2268531"/>
                  <a:pt x="387174" y="2508475"/>
                </a:cubicBezTo>
                <a:cubicBezTo>
                  <a:pt x="376827" y="2543891"/>
                  <a:pt x="374440" y="2581295"/>
                  <a:pt x="366879" y="2617903"/>
                </a:cubicBezTo>
                <a:cubicBezTo>
                  <a:pt x="351360" y="2692713"/>
                  <a:pt x="331863" y="2767122"/>
                  <a:pt x="290878" y="2831586"/>
                </a:cubicBezTo>
                <a:cubicBezTo>
                  <a:pt x="250290" y="2896048"/>
                  <a:pt x="222037" y="2965683"/>
                  <a:pt x="189805" y="3033729"/>
                </a:cubicBezTo>
                <a:cubicBezTo>
                  <a:pt x="187815" y="3038105"/>
                  <a:pt x="185031" y="3042879"/>
                  <a:pt x="181449" y="3046461"/>
                </a:cubicBezTo>
                <a:cubicBezTo>
                  <a:pt x="296449" y="2787417"/>
                  <a:pt x="358524" y="2515241"/>
                  <a:pt x="395530" y="2236299"/>
                </a:cubicBezTo>
                <a:cubicBezTo>
                  <a:pt x="395530" y="2275297"/>
                  <a:pt x="396325" y="2314690"/>
                  <a:pt x="395132" y="2353685"/>
                </a:cubicBezTo>
                <a:cubicBezTo>
                  <a:pt x="394335" y="2393081"/>
                  <a:pt x="391551" y="2432076"/>
                  <a:pt x="390756" y="2471866"/>
                </a:cubicBezTo>
                <a:cubicBezTo>
                  <a:pt x="393143" y="2463114"/>
                  <a:pt x="395927" y="2454358"/>
                  <a:pt x="398314" y="2445605"/>
                </a:cubicBezTo>
                <a:cubicBezTo>
                  <a:pt x="450841" y="2255400"/>
                  <a:pt x="486255" y="2062409"/>
                  <a:pt x="498192" y="1865441"/>
                </a:cubicBezTo>
                <a:cubicBezTo>
                  <a:pt x="508140" y="1702693"/>
                  <a:pt x="514508" y="1539545"/>
                  <a:pt x="522069" y="1376400"/>
                </a:cubicBezTo>
                <a:cubicBezTo>
                  <a:pt x="522466" y="1370032"/>
                  <a:pt x="522069" y="1364063"/>
                  <a:pt x="522069" y="1353718"/>
                </a:cubicBezTo>
                <a:cubicBezTo>
                  <a:pt x="520477" y="1359687"/>
                  <a:pt x="519680" y="1362074"/>
                  <a:pt x="518487" y="1365656"/>
                </a:cubicBezTo>
                <a:cubicBezTo>
                  <a:pt x="508140" y="1356900"/>
                  <a:pt x="498590" y="1346953"/>
                  <a:pt x="487847" y="1340189"/>
                </a:cubicBezTo>
                <a:cubicBezTo>
                  <a:pt x="461981" y="1323476"/>
                  <a:pt x="436515" y="1305173"/>
                  <a:pt x="408662" y="1292438"/>
                </a:cubicBezTo>
                <a:cubicBezTo>
                  <a:pt x="334647" y="1258217"/>
                  <a:pt x="305999" y="1201316"/>
                  <a:pt x="314354" y="1122130"/>
                </a:cubicBezTo>
                <a:close/>
                <a:moveTo>
                  <a:pt x="323109" y="824087"/>
                </a:moveTo>
                <a:cubicBezTo>
                  <a:pt x="323904" y="823690"/>
                  <a:pt x="325098" y="823690"/>
                  <a:pt x="326293" y="823292"/>
                </a:cubicBezTo>
                <a:cubicBezTo>
                  <a:pt x="330272" y="827668"/>
                  <a:pt x="333854" y="831648"/>
                  <a:pt x="337833" y="836026"/>
                </a:cubicBezTo>
                <a:cubicBezTo>
                  <a:pt x="355341" y="855922"/>
                  <a:pt x="376031" y="871838"/>
                  <a:pt x="400702" y="882582"/>
                </a:cubicBezTo>
                <a:cubicBezTo>
                  <a:pt x="419008" y="890541"/>
                  <a:pt x="436516" y="900885"/>
                  <a:pt x="452830" y="912425"/>
                </a:cubicBezTo>
                <a:cubicBezTo>
                  <a:pt x="477899" y="930331"/>
                  <a:pt x="492622" y="956594"/>
                  <a:pt x="501375" y="986040"/>
                </a:cubicBezTo>
                <a:cubicBezTo>
                  <a:pt x="516896" y="1036577"/>
                  <a:pt x="524855" y="1087907"/>
                  <a:pt x="520875" y="1140831"/>
                </a:cubicBezTo>
                <a:cubicBezTo>
                  <a:pt x="520476" y="1143616"/>
                  <a:pt x="520078" y="1146800"/>
                  <a:pt x="519681" y="1151574"/>
                </a:cubicBezTo>
                <a:cubicBezTo>
                  <a:pt x="516497" y="1148789"/>
                  <a:pt x="514507" y="1147197"/>
                  <a:pt x="512518" y="1145605"/>
                </a:cubicBezTo>
                <a:cubicBezTo>
                  <a:pt x="485857" y="1126902"/>
                  <a:pt x="459595" y="1107802"/>
                  <a:pt x="432935" y="1089499"/>
                </a:cubicBezTo>
                <a:cubicBezTo>
                  <a:pt x="424179" y="1083530"/>
                  <a:pt x="414232" y="1079154"/>
                  <a:pt x="404681" y="1074378"/>
                </a:cubicBezTo>
                <a:cubicBezTo>
                  <a:pt x="334649" y="1042146"/>
                  <a:pt x="308385" y="986439"/>
                  <a:pt x="315151" y="912028"/>
                </a:cubicBezTo>
                <a:cubicBezTo>
                  <a:pt x="317935" y="882583"/>
                  <a:pt x="320325" y="853534"/>
                  <a:pt x="323109" y="824087"/>
                </a:cubicBezTo>
                <a:close/>
                <a:moveTo>
                  <a:pt x="317488" y="678001"/>
                </a:moveTo>
                <a:cubicBezTo>
                  <a:pt x="319428" y="654673"/>
                  <a:pt x="322710" y="630898"/>
                  <a:pt x="325893" y="606028"/>
                </a:cubicBezTo>
                <a:cubicBezTo>
                  <a:pt x="330670" y="612793"/>
                  <a:pt x="332659" y="616773"/>
                  <a:pt x="335841" y="620352"/>
                </a:cubicBezTo>
                <a:cubicBezTo>
                  <a:pt x="352952" y="639852"/>
                  <a:pt x="371257" y="658552"/>
                  <a:pt x="396326" y="667705"/>
                </a:cubicBezTo>
                <a:cubicBezTo>
                  <a:pt x="463177" y="691979"/>
                  <a:pt x="499786" y="740127"/>
                  <a:pt x="512518" y="809363"/>
                </a:cubicBezTo>
                <a:cubicBezTo>
                  <a:pt x="520078" y="849156"/>
                  <a:pt x="524455" y="888949"/>
                  <a:pt x="522068" y="929139"/>
                </a:cubicBezTo>
                <a:cubicBezTo>
                  <a:pt x="522465" y="932718"/>
                  <a:pt x="522068" y="935505"/>
                  <a:pt x="521670" y="940279"/>
                </a:cubicBezTo>
                <a:cubicBezTo>
                  <a:pt x="517294" y="936697"/>
                  <a:pt x="514905" y="934310"/>
                  <a:pt x="512120" y="932321"/>
                </a:cubicBezTo>
                <a:cubicBezTo>
                  <a:pt x="485459" y="913618"/>
                  <a:pt x="459196" y="894520"/>
                  <a:pt x="431740" y="876612"/>
                </a:cubicBezTo>
                <a:cubicBezTo>
                  <a:pt x="416221" y="866267"/>
                  <a:pt x="398713" y="858706"/>
                  <a:pt x="382399" y="849156"/>
                </a:cubicBezTo>
                <a:cubicBezTo>
                  <a:pt x="343801" y="826076"/>
                  <a:pt x="321119" y="792652"/>
                  <a:pt x="317140" y="747288"/>
                </a:cubicBezTo>
                <a:cubicBezTo>
                  <a:pt x="314952" y="724209"/>
                  <a:pt x="315549" y="701329"/>
                  <a:pt x="317488" y="678001"/>
                </a:cubicBezTo>
                <a:close/>
                <a:moveTo>
                  <a:pt x="325495" y="401897"/>
                </a:moveTo>
                <a:cubicBezTo>
                  <a:pt x="325893" y="400702"/>
                  <a:pt x="327085" y="399510"/>
                  <a:pt x="327882" y="397918"/>
                </a:cubicBezTo>
                <a:cubicBezTo>
                  <a:pt x="345788" y="423782"/>
                  <a:pt x="366878" y="444474"/>
                  <a:pt x="395131" y="456811"/>
                </a:cubicBezTo>
                <a:cubicBezTo>
                  <a:pt x="400302" y="459198"/>
                  <a:pt x="405873" y="461585"/>
                  <a:pt x="411047" y="463972"/>
                </a:cubicBezTo>
                <a:cubicBezTo>
                  <a:pt x="461582" y="485859"/>
                  <a:pt x="493416" y="522865"/>
                  <a:pt x="506945" y="576981"/>
                </a:cubicBezTo>
                <a:cubicBezTo>
                  <a:pt x="518085" y="621548"/>
                  <a:pt x="525248" y="666114"/>
                  <a:pt x="522861" y="712273"/>
                </a:cubicBezTo>
                <a:cubicBezTo>
                  <a:pt x="522464" y="717447"/>
                  <a:pt x="522066" y="722618"/>
                  <a:pt x="521269" y="729384"/>
                </a:cubicBezTo>
                <a:cubicBezTo>
                  <a:pt x="517688" y="726199"/>
                  <a:pt x="515301" y="724210"/>
                  <a:pt x="512914" y="722618"/>
                </a:cubicBezTo>
                <a:cubicBezTo>
                  <a:pt x="486650" y="703917"/>
                  <a:pt x="460787" y="685214"/>
                  <a:pt x="434126" y="667309"/>
                </a:cubicBezTo>
                <a:cubicBezTo>
                  <a:pt x="418607" y="656961"/>
                  <a:pt x="401099" y="649401"/>
                  <a:pt x="384783" y="640251"/>
                </a:cubicBezTo>
                <a:cubicBezTo>
                  <a:pt x="343401" y="616374"/>
                  <a:pt x="317935" y="580960"/>
                  <a:pt x="317537" y="532812"/>
                </a:cubicBezTo>
                <a:cubicBezTo>
                  <a:pt x="317137" y="489040"/>
                  <a:pt x="322709" y="445669"/>
                  <a:pt x="325495" y="401897"/>
                </a:cubicBezTo>
                <a:close/>
                <a:moveTo>
                  <a:pt x="322312" y="190207"/>
                </a:moveTo>
                <a:cubicBezTo>
                  <a:pt x="344199" y="216868"/>
                  <a:pt x="372052" y="233578"/>
                  <a:pt x="399907" y="251089"/>
                </a:cubicBezTo>
                <a:cubicBezTo>
                  <a:pt x="468348" y="294858"/>
                  <a:pt x="500977" y="360912"/>
                  <a:pt x="511722" y="438905"/>
                </a:cubicBezTo>
                <a:cubicBezTo>
                  <a:pt x="515701" y="469148"/>
                  <a:pt x="516099" y="499785"/>
                  <a:pt x="518088" y="530425"/>
                </a:cubicBezTo>
                <a:cubicBezTo>
                  <a:pt x="516496" y="530825"/>
                  <a:pt x="514506" y="531222"/>
                  <a:pt x="512517" y="531620"/>
                </a:cubicBezTo>
                <a:cubicBezTo>
                  <a:pt x="486254" y="490635"/>
                  <a:pt x="448453" y="464769"/>
                  <a:pt x="405479" y="443282"/>
                </a:cubicBezTo>
                <a:cubicBezTo>
                  <a:pt x="344199" y="413041"/>
                  <a:pt x="313559" y="361709"/>
                  <a:pt x="314354" y="293266"/>
                </a:cubicBezTo>
                <a:cubicBezTo>
                  <a:pt x="314754" y="259047"/>
                  <a:pt x="318333" y="224825"/>
                  <a:pt x="322312" y="190207"/>
                </a:cubicBezTo>
                <a:close/>
                <a:moveTo>
                  <a:pt x="0" y="832444"/>
                </a:moveTo>
                <a:cubicBezTo>
                  <a:pt x="23079" y="869053"/>
                  <a:pt x="46556" y="905661"/>
                  <a:pt x="68440" y="942667"/>
                </a:cubicBezTo>
                <a:cubicBezTo>
                  <a:pt x="173889" y="1119344"/>
                  <a:pt x="263422" y="1303182"/>
                  <a:pt x="329078" y="1498559"/>
                </a:cubicBezTo>
                <a:cubicBezTo>
                  <a:pt x="391153" y="1682399"/>
                  <a:pt x="419006" y="1870613"/>
                  <a:pt x="405080" y="2064798"/>
                </a:cubicBezTo>
                <a:cubicBezTo>
                  <a:pt x="401895" y="2107773"/>
                  <a:pt x="399509" y="2150350"/>
                  <a:pt x="396327" y="2193324"/>
                </a:cubicBezTo>
                <a:cubicBezTo>
                  <a:pt x="395927" y="2196111"/>
                  <a:pt x="394735" y="2199693"/>
                  <a:pt x="393540" y="2206456"/>
                </a:cubicBezTo>
                <a:cubicBezTo>
                  <a:pt x="390356" y="2169053"/>
                  <a:pt x="387174" y="2135229"/>
                  <a:pt x="384387" y="2101804"/>
                </a:cubicBezTo>
                <a:cubicBezTo>
                  <a:pt x="370858" y="1946218"/>
                  <a:pt x="335842" y="1795009"/>
                  <a:pt x="288888" y="1646188"/>
                </a:cubicBezTo>
                <a:cubicBezTo>
                  <a:pt x="205324" y="1379583"/>
                  <a:pt x="107438" y="1118547"/>
                  <a:pt x="6366" y="858308"/>
                </a:cubicBezTo>
                <a:cubicBezTo>
                  <a:pt x="3184" y="850350"/>
                  <a:pt x="397" y="841994"/>
                  <a:pt x="0" y="832444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A8FD47FC-D4AB-4391-98C3-7E42AC4F76A7}"/>
              </a:ext>
            </a:extLst>
          </p:cNvPr>
          <p:cNvSpPr/>
          <p:nvPr userDrawn="1"/>
        </p:nvSpPr>
        <p:spPr>
          <a:xfrm rot="16516275" flipH="1">
            <a:off x="10266540" y="-970122"/>
            <a:ext cx="748525" cy="3046461"/>
          </a:xfrm>
          <a:custGeom>
            <a:avLst/>
            <a:gdLst>
              <a:gd name="connsiteX0" fmla="*/ 534053 w 748525"/>
              <a:gd name="connsiteY0" fmla="*/ 1515420 h 3046461"/>
              <a:gd name="connsiteX1" fmla="*/ 534401 w 748525"/>
              <a:gd name="connsiteY1" fmla="*/ 1576550 h 3046461"/>
              <a:gd name="connsiteX2" fmla="*/ 654572 w 748525"/>
              <a:gd name="connsiteY2" fmla="*/ 1498559 h 3046461"/>
              <a:gd name="connsiteX3" fmla="*/ 682428 w 748525"/>
              <a:gd name="connsiteY3" fmla="*/ 1482643 h 3046461"/>
              <a:gd name="connsiteX4" fmla="*/ 740523 w 748525"/>
              <a:gd name="connsiteY4" fmla="*/ 1393507 h 3046461"/>
              <a:gd name="connsiteX5" fmla="*/ 741318 w 748525"/>
              <a:gd name="connsiteY5" fmla="*/ 1301190 h 3046461"/>
              <a:gd name="connsiteX6" fmla="*/ 736147 w 748525"/>
              <a:gd name="connsiteY6" fmla="*/ 1248268 h 3046461"/>
              <a:gd name="connsiteX7" fmla="*/ 724210 w 748525"/>
              <a:gd name="connsiteY7" fmla="*/ 1261002 h 3046461"/>
              <a:gd name="connsiteX8" fmla="*/ 664522 w 748525"/>
              <a:gd name="connsiteY8" fmla="*/ 1305569 h 3046461"/>
              <a:gd name="connsiteX9" fmla="*/ 545941 w 748525"/>
              <a:gd name="connsiteY9" fmla="*/ 1443247 h 3046461"/>
              <a:gd name="connsiteX10" fmla="*/ 542359 w 748525"/>
              <a:gd name="connsiteY10" fmla="*/ 1457574 h 3046461"/>
              <a:gd name="connsiteX11" fmla="*/ 534053 w 748525"/>
              <a:gd name="connsiteY11" fmla="*/ 1515420 h 3046461"/>
              <a:gd name="connsiteX12" fmla="*/ 544051 w 748525"/>
              <a:gd name="connsiteY12" fmla="*/ 1259708 h 3046461"/>
              <a:gd name="connsiteX13" fmla="*/ 541963 w 748525"/>
              <a:gd name="connsiteY13" fmla="*/ 1358889 h 3046461"/>
              <a:gd name="connsiteX14" fmla="*/ 666909 w 748525"/>
              <a:gd name="connsiteY14" fmla="*/ 1273338 h 3046461"/>
              <a:gd name="connsiteX15" fmla="*/ 687599 w 748525"/>
              <a:gd name="connsiteY15" fmla="*/ 1260603 h 3046461"/>
              <a:gd name="connsiteX16" fmla="*/ 743308 w 748525"/>
              <a:gd name="connsiteY16" fmla="*/ 1168686 h 3046461"/>
              <a:gd name="connsiteX17" fmla="*/ 741318 w 748525"/>
              <a:gd name="connsiteY17" fmla="*/ 1072390 h 3046461"/>
              <a:gd name="connsiteX18" fmla="*/ 735747 w 748525"/>
              <a:gd name="connsiteY18" fmla="*/ 1028618 h 3046461"/>
              <a:gd name="connsiteX19" fmla="*/ 641840 w 748525"/>
              <a:gd name="connsiteY19" fmla="*/ 1096662 h 3046461"/>
              <a:gd name="connsiteX20" fmla="*/ 569418 w 748525"/>
              <a:gd name="connsiteY20" fmla="*/ 1167094 h 3046461"/>
              <a:gd name="connsiteX21" fmla="*/ 544051 w 748525"/>
              <a:gd name="connsiteY21" fmla="*/ 1259708 h 3046461"/>
              <a:gd name="connsiteX22" fmla="*/ 546339 w 748525"/>
              <a:gd name="connsiteY22" fmla="*/ 1059159 h 3046461"/>
              <a:gd name="connsiteX23" fmla="*/ 545544 w 748525"/>
              <a:gd name="connsiteY23" fmla="*/ 1143616 h 3046461"/>
              <a:gd name="connsiteX24" fmla="*/ 648206 w 748525"/>
              <a:gd name="connsiteY24" fmla="*/ 1071195 h 3046461"/>
              <a:gd name="connsiteX25" fmla="*/ 680836 w 748525"/>
              <a:gd name="connsiteY25" fmla="*/ 1052892 h 3046461"/>
              <a:gd name="connsiteX26" fmla="*/ 748481 w 748525"/>
              <a:gd name="connsiteY26" fmla="*/ 933118 h 3046461"/>
              <a:gd name="connsiteX27" fmla="*/ 740126 w 748525"/>
              <a:gd name="connsiteY27" fmla="*/ 822499 h 3046461"/>
              <a:gd name="connsiteX28" fmla="*/ 736942 w 748525"/>
              <a:gd name="connsiteY28" fmla="*/ 811754 h 3046461"/>
              <a:gd name="connsiteX29" fmla="*/ 642635 w 748525"/>
              <a:gd name="connsiteY29" fmla="*/ 883379 h 3046461"/>
              <a:gd name="connsiteX30" fmla="*/ 562655 w 748525"/>
              <a:gd name="connsiteY30" fmla="*/ 978880 h 3046461"/>
              <a:gd name="connsiteX31" fmla="*/ 546339 w 748525"/>
              <a:gd name="connsiteY31" fmla="*/ 1059159 h 3046461"/>
              <a:gd name="connsiteX32" fmla="*/ 545544 w 748525"/>
              <a:gd name="connsiteY32" fmla="*/ 838414 h 3046461"/>
              <a:gd name="connsiteX33" fmla="*/ 541168 w 748525"/>
              <a:gd name="connsiteY33" fmla="*/ 927547 h 3046461"/>
              <a:gd name="connsiteX34" fmla="*/ 545544 w 748525"/>
              <a:gd name="connsiteY34" fmla="*/ 928344 h 3046461"/>
              <a:gd name="connsiteX35" fmla="*/ 550718 w 748525"/>
              <a:gd name="connsiteY35" fmla="*/ 924365 h 3046461"/>
              <a:gd name="connsiteX36" fmla="*/ 635872 w 748525"/>
              <a:gd name="connsiteY36" fmla="*/ 864279 h 3046461"/>
              <a:gd name="connsiteX37" fmla="*/ 691183 w 748525"/>
              <a:gd name="connsiteY37" fmla="*/ 831650 h 3046461"/>
              <a:gd name="connsiteX38" fmla="*/ 744902 w 748525"/>
              <a:gd name="connsiteY38" fmla="*/ 746894 h 3046461"/>
              <a:gd name="connsiteX39" fmla="*/ 738136 w 748525"/>
              <a:gd name="connsiteY39" fmla="*/ 600858 h 3046461"/>
              <a:gd name="connsiteX40" fmla="*/ 734555 w 748525"/>
              <a:gd name="connsiteY40" fmla="*/ 601652 h 3046461"/>
              <a:gd name="connsiteX41" fmla="*/ 639453 w 748525"/>
              <a:gd name="connsiteY41" fmla="*/ 671290 h 3046461"/>
              <a:gd name="connsiteX42" fmla="*/ 561063 w 748525"/>
              <a:gd name="connsiteY42" fmla="*/ 766392 h 3046461"/>
              <a:gd name="connsiteX43" fmla="*/ 545544 w 748525"/>
              <a:gd name="connsiteY43" fmla="*/ 838414 h 3046461"/>
              <a:gd name="connsiteX44" fmla="*/ 546191 w 748525"/>
              <a:gd name="connsiteY44" fmla="*/ 622044 h 3046461"/>
              <a:gd name="connsiteX45" fmla="*/ 541963 w 748525"/>
              <a:gd name="connsiteY45" fmla="*/ 698743 h 3046461"/>
              <a:gd name="connsiteX46" fmla="*/ 544352 w 748525"/>
              <a:gd name="connsiteY46" fmla="*/ 721027 h 3046461"/>
              <a:gd name="connsiteX47" fmla="*/ 670093 w 748525"/>
              <a:gd name="connsiteY47" fmla="*/ 635871 h 3046461"/>
              <a:gd name="connsiteX48" fmla="*/ 695957 w 748525"/>
              <a:gd name="connsiteY48" fmla="*/ 619160 h 3046461"/>
              <a:gd name="connsiteX49" fmla="*/ 745300 w 748525"/>
              <a:gd name="connsiteY49" fmla="*/ 529626 h 3046461"/>
              <a:gd name="connsiteX50" fmla="*/ 741321 w 748525"/>
              <a:gd name="connsiteY50" fmla="*/ 389959 h 3046461"/>
              <a:gd name="connsiteX51" fmla="*/ 733760 w 748525"/>
              <a:gd name="connsiteY51" fmla="*/ 392743 h 3046461"/>
              <a:gd name="connsiteX52" fmla="*/ 639851 w 748525"/>
              <a:gd name="connsiteY52" fmla="*/ 461584 h 3046461"/>
              <a:gd name="connsiteX53" fmla="*/ 563850 w 748525"/>
              <a:gd name="connsiteY53" fmla="*/ 547136 h 3046461"/>
              <a:gd name="connsiteX54" fmla="*/ 546191 w 748525"/>
              <a:gd name="connsiteY54" fmla="*/ 622044 h 3046461"/>
              <a:gd name="connsiteX55" fmla="*/ 546936 w 748525"/>
              <a:gd name="connsiteY55" fmla="*/ 424777 h 3046461"/>
              <a:gd name="connsiteX56" fmla="*/ 542360 w 748525"/>
              <a:gd name="connsiteY56" fmla="*/ 525252 h 3046461"/>
              <a:gd name="connsiteX57" fmla="*/ 567429 w 748525"/>
              <a:gd name="connsiteY57" fmla="*/ 493419 h 3046461"/>
              <a:gd name="connsiteX58" fmla="*/ 649001 w 748525"/>
              <a:gd name="connsiteY58" fmla="*/ 436118 h 3046461"/>
              <a:gd name="connsiteX59" fmla="*/ 742911 w 748525"/>
              <a:gd name="connsiteY59" fmla="*/ 283715 h 3046461"/>
              <a:gd name="connsiteX60" fmla="*/ 738137 w 748525"/>
              <a:gd name="connsiteY60" fmla="*/ 203734 h 3046461"/>
              <a:gd name="connsiteX61" fmla="*/ 735748 w 748525"/>
              <a:gd name="connsiteY61" fmla="*/ 179063 h 3046461"/>
              <a:gd name="connsiteX62" fmla="*/ 658551 w 748525"/>
              <a:gd name="connsiteY62" fmla="*/ 241535 h 3046461"/>
              <a:gd name="connsiteX63" fmla="*/ 576581 w 748525"/>
              <a:gd name="connsiteY63" fmla="*/ 331466 h 3046461"/>
              <a:gd name="connsiteX64" fmla="*/ 546936 w 748525"/>
              <a:gd name="connsiteY64" fmla="*/ 424777 h 3046461"/>
              <a:gd name="connsiteX65" fmla="*/ 311170 w 748525"/>
              <a:gd name="connsiteY65" fmla="*/ 1346156 h 3046461"/>
              <a:gd name="connsiteX66" fmla="*/ 397916 w 748525"/>
              <a:gd name="connsiteY66" fmla="*/ 1502935 h 3046461"/>
              <a:gd name="connsiteX67" fmla="*/ 403884 w 748525"/>
              <a:gd name="connsiteY67" fmla="*/ 1506120 h 3046461"/>
              <a:gd name="connsiteX68" fmla="*/ 511323 w 748525"/>
              <a:gd name="connsiteY68" fmla="*/ 1582918 h 3046461"/>
              <a:gd name="connsiteX69" fmla="*/ 508936 w 748525"/>
              <a:gd name="connsiteY69" fmla="*/ 1470309 h 3046461"/>
              <a:gd name="connsiteX70" fmla="*/ 387571 w 748525"/>
              <a:gd name="connsiteY70" fmla="*/ 1305171 h 3046461"/>
              <a:gd name="connsiteX71" fmla="*/ 333454 w 748525"/>
              <a:gd name="connsiteY71" fmla="*/ 1260604 h 3046461"/>
              <a:gd name="connsiteX72" fmla="*/ 321915 w 748525"/>
              <a:gd name="connsiteY72" fmla="*/ 1247473 h 3046461"/>
              <a:gd name="connsiteX73" fmla="*/ 311170 w 748525"/>
              <a:gd name="connsiteY73" fmla="*/ 1346156 h 3046461"/>
              <a:gd name="connsiteX74" fmla="*/ 314355 w 748525"/>
              <a:gd name="connsiteY74" fmla="*/ 1122130 h 3046461"/>
              <a:gd name="connsiteX75" fmla="*/ 408662 w 748525"/>
              <a:gd name="connsiteY75" fmla="*/ 1292438 h 3046461"/>
              <a:gd name="connsiteX76" fmla="*/ 487847 w 748525"/>
              <a:gd name="connsiteY76" fmla="*/ 1340189 h 3046461"/>
              <a:gd name="connsiteX77" fmla="*/ 518487 w 748525"/>
              <a:gd name="connsiteY77" fmla="*/ 1365656 h 3046461"/>
              <a:gd name="connsiteX78" fmla="*/ 522069 w 748525"/>
              <a:gd name="connsiteY78" fmla="*/ 1353718 h 3046461"/>
              <a:gd name="connsiteX79" fmla="*/ 522069 w 748525"/>
              <a:gd name="connsiteY79" fmla="*/ 1376400 h 3046461"/>
              <a:gd name="connsiteX80" fmla="*/ 498192 w 748525"/>
              <a:gd name="connsiteY80" fmla="*/ 1865441 h 3046461"/>
              <a:gd name="connsiteX81" fmla="*/ 398314 w 748525"/>
              <a:gd name="connsiteY81" fmla="*/ 2445606 h 3046461"/>
              <a:gd name="connsiteX82" fmla="*/ 390756 w 748525"/>
              <a:gd name="connsiteY82" fmla="*/ 2471867 h 3046461"/>
              <a:gd name="connsiteX83" fmla="*/ 395132 w 748525"/>
              <a:gd name="connsiteY83" fmla="*/ 2353686 h 3046461"/>
              <a:gd name="connsiteX84" fmla="*/ 395530 w 748525"/>
              <a:gd name="connsiteY84" fmla="*/ 2236299 h 3046461"/>
              <a:gd name="connsiteX85" fmla="*/ 181449 w 748525"/>
              <a:gd name="connsiteY85" fmla="*/ 3046461 h 3046461"/>
              <a:gd name="connsiteX86" fmla="*/ 189805 w 748525"/>
              <a:gd name="connsiteY86" fmla="*/ 3033730 h 3046461"/>
              <a:gd name="connsiteX87" fmla="*/ 290877 w 748525"/>
              <a:gd name="connsiteY87" fmla="*/ 2831586 h 3046461"/>
              <a:gd name="connsiteX88" fmla="*/ 366879 w 748525"/>
              <a:gd name="connsiteY88" fmla="*/ 2617904 h 3046461"/>
              <a:gd name="connsiteX89" fmla="*/ 387174 w 748525"/>
              <a:gd name="connsiteY89" fmla="*/ 2508476 h 3046461"/>
              <a:gd name="connsiteX90" fmla="*/ 510927 w 748525"/>
              <a:gd name="connsiteY90" fmla="*/ 1773921 h 3046461"/>
              <a:gd name="connsiteX91" fmla="*/ 530027 w 748525"/>
              <a:gd name="connsiteY91" fmla="*/ 1241903 h 3046461"/>
              <a:gd name="connsiteX92" fmla="*/ 524853 w 748525"/>
              <a:gd name="connsiteY92" fmla="*/ 363298 h 3046461"/>
              <a:gd name="connsiteX93" fmla="*/ 530822 w 748525"/>
              <a:gd name="connsiteY93" fmla="*/ 346985 h 3046461"/>
              <a:gd name="connsiteX94" fmla="*/ 596081 w 748525"/>
              <a:gd name="connsiteY94" fmla="*/ 241139 h 3046461"/>
              <a:gd name="connsiteX95" fmla="*/ 601652 w 748525"/>
              <a:gd name="connsiteY95" fmla="*/ 137679 h 3046461"/>
              <a:gd name="connsiteX96" fmla="*/ 531619 w 748525"/>
              <a:gd name="connsiteY96" fmla="*/ 15518 h 3046461"/>
              <a:gd name="connsiteX97" fmla="*/ 517293 w 748525"/>
              <a:gd name="connsiteY97" fmla="*/ 0 h 3046461"/>
              <a:gd name="connsiteX98" fmla="*/ 514109 w 748525"/>
              <a:gd name="connsiteY98" fmla="*/ 5968 h 3046461"/>
              <a:gd name="connsiteX99" fmla="*/ 450841 w 748525"/>
              <a:gd name="connsiteY99" fmla="*/ 134100 h 3046461"/>
              <a:gd name="connsiteX100" fmla="*/ 459594 w 748525"/>
              <a:gd name="connsiteY100" fmla="*/ 252678 h 3046461"/>
              <a:gd name="connsiteX101" fmla="*/ 506948 w 748525"/>
              <a:gd name="connsiteY101" fmla="*/ 328679 h 3046461"/>
              <a:gd name="connsiteX102" fmla="*/ 518885 w 748525"/>
              <a:gd name="connsiteY102" fmla="*/ 362901 h 3046461"/>
              <a:gd name="connsiteX103" fmla="*/ 524058 w 748525"/>
              <a:gd name="connsiteY103" fmla="*/ 696755 h 3046461"/>
              <a:gd name="connsiteX104" fmla="*/ 523659 w 748525"/>
              <a:gd name="connsiteY104" fmla="*/ 1301591 h 3046461"/>
              <a:gd name="connsiteX105" fmla="*/ 522466 w 748525"/>
              <a:gd name="connsiteY105" fmla="*/ 1312334 h 3046461"/>
              <a:gd name="connsiteX106" fmla="*/ 513711 w 748525"/>
              <a:gd name="connsiteY106" fmla="*/ 1255035 h 3046461"/>
              <a:gd name="connsiteX107" fmla="*/ 493816 w 748525"/>
              <a:gd name="connsiteY107" fmla="*/ 1183011 h 3046461"/>
              <a:gd name="connsiteX108" fmla="*/ 410254 w 748525"/>
              <a:gd name="connsiteY108" fmla="*/ 1102233 h 3046461"/>
              <a:gd name="connsiteX109" fmla="*/ 328678 w 748525"/>
              <a:gd name="connsiteY109" fmla="*/ 1041352 h 3046461"/>
              <a:gd name="connsiteX110" fmla="*/ 322313 w 748525"/>
              <a:gd name="connsiteY110" fmla="*/ 1036178 h 3046461"/>
              <a:gd name="connsiteX111" fmla="*/ 314355 w 748525"/>
              <a:gd name="connsiteY111" fmla="*/ 1122130 h 3046461"/>
              <a:gd name="connsiteX112" fmla="*/ 323109 w 748525"/>
              <a:gd name="connsiteY112" fmla="*/ 824087 h 3046461"/>
              <a:gd name="connsiteX113" fmla="*/ 315151 w 748525"/>
              <a:gd name="connsiteY113" fmla="*/ 912028 h 3046461"/>
              <a:gd name="connsiteX114" fmla="*/ 404681 w 748525"/>
              <a:gd name="connsiteY114" fmla="*/ 1074377 h 3046461"/>
              <a:gd name="connsiteX115" fmla="*/ 432935 w 748525"/>
              <a:gd name="connsiteY115" fmla="*/ 1089499 h 3046461"/>
              <a:gd name="connsiteX116" fmla="*/ 512518 w 748525"/>
              <a:gd name="connsiteY116" fmla="*/ 1145605 h 3046461"/>
              <a:gd name="connsiteX117" fmla="*/ 519681 w 748525"/>
              <a:gd name="connsiteY117" fmla="*/ 1151574 h 3046461"/>
              <a:gd name="connsiteX118" fmla="*/ 520875 w 748525"/>
              <a:gd name="connsiteY118" fmla="*/ 1140831 h 3046461"/>
              <a:gd name="connsiteX119" fmla="*/ 501375 w 748525"/>
              <a:gd name="connsiteY119" fmla="*/ 986039 h 3046461"/>
              <a:gd name="connsiteX120" fmla="*/ 452830 w 748525"/>
              <a:gd name="connsiteY120" fmla="*/ 912425 h 3046461"/>
              <a:gd name="connsiteX121" fmla="*/ 400702 w 748525"/>
              <a:gd name="connsiteY121" fmla="*/ 882583 h 3046461"/>
              <a:gd name="connsiteX122" fmla="*/ 337833 w 748525"/>
              <a:gd name="connsiteY122" fmla="*/ 836026 h 3046461"/>
              <a:gd name="connsiteX123" fmla="*/ 326293 w 748525"/>
              <a:gd name="connsiteY123" fmla="*/ 823292 h 3046461"/>
              <a:gd name="connsiteX124" fmla="*/ 323109 w 748525"/>
              <a:gd name="connsiteY124" fmla="*/ 824087 h 3046461"/>
              <a:gd name="connsiteX125" fmla="*/ 317488 w 748525"/>
              <a:gd name="connsiteY125" fmla="*/ 678001 h 3046461"/>
              <a:gd name="connsiteX126" fmla="*/ 317140 w 748525"/>
              <a:gd name="connsiteY126" fmla="*/ 747289 h 3046461"/>
              <a:gd name="connsiteX127" fmla="*/ 382399 w 748525"/>
              <a:gd name="connsiteY127" fmla="*/ 849156 h 3046461"/>
              <a:gd name="connsiteX128" fmla="*/ 431740 w 748525"/>
              <a:gd name="connsiteY128" fmla="*/ 876612 h 3046461"/>
              <a:gd name="connsiteX129" fmla="*/ 512120 w 748525"/>
              <a:gd name="connsiteY129" fmla="*/ 932321 h 3046461"/>
              <a:gd name="connsiteX130" fmla="*/ 521670 w 748525"/>
              <a:gd name="connsiteY130" fmla="*/ 940279 h 3046461"/>
              <a:gd name="connsiteX131" fmla="*/ 522068 w 748525"/>
              <a:gd name="connsiteY131" fmla="*/ 929139 h 3046461"/>
              <a:gd name="connsiteX132" fmla="*/ 512518 w 748525"/>
              <a:gd name="connsiteY132" fmla="*/ 809364 h 3046461"/>
              <a:gd name="connsiteX133" fmla="*/ 396326 w 748525"/>
              <a:gd name="connsiteY133" fmla="*/ 667705 h 3046461"/>
              <a:gd name="connsiteX134" fmla="*/ 335841 w 748525"/>
              <a:gd name="connsiteY134" fmla="*/ 620352 h 3046461"/>
              <a:gd name="connsiteX135" fmla="*/ 325893 w 748525"/>
              <a:gd name="connsiteY135" fmla="*/ 606027 h 3046461"/>
              <a:gd name="connsiteX136" fmla="*/ 317488 w 748525"/>
              <a:gd name="connsiteY136" fmla="*/ 678001 h 3046461"/>
              <a:gd name="connsiteX137" fmla="*/ 325496 w 748525"/>
              <a:gd name="connsiteY137" fmla="*/ 401896 h 3046461"/>
              <a:gd name="connsiteX138" fmla="*/ 317537 w 748525"/>
              <a:gd name="connsiteY138" fmla="*/ 532812 h 3046461"/>
              <a:gd name="connsiteX139" fmla="*/ 384783 w 748525"/>
              <a:gd name="connsiteY139" fmla="*/ 640250 h 3046461"/>
              <a:gd name="connsiteX140" fmla="*/ 434126 w 748525"/>
              <a:gd name="connsiteY140" fmla="*/ 667309 h 3046461"/>
              <a:gd name="connsiteX141" fmla="*/ 512914 w 748525"/>
              <a:gd name="connsiteY141" fmla="*/ 722618 h 3046461"/>
              <a:gd name="connsiteX142" fmla="*/ 521269 w 748525"/>
              <a:gd name="connsiteY142" fmla="*/ 729383 h 3046461"/>
              <a:gd name="connsiteX143" fmla="*/ 522861 w 748525"/>
              <a:gd name="connsiteY143" fmla="*/ 712273 h 3046461"/>
              <a:gd name="connsiteX144" fmla="*/ 506945 w 748525"/>
              <a:gd name="connsiteY144" fmla="*/ 576981 h 3046461"/>
              <a:gd name="connsiteX145" fmla="*/ 411047 w 748525"/>
              <a:gd name="connsiteY145" fmla="*/ 463972 h 3046461"/>
              <a:gd name="connsiteX146" fmla="*/ 395131 w 748525"/>
              <a:gd name="connsiteY146" fmla="*/ 456811 h 3046461"/>
              <a:gd name="connsiteX147" fmla="*/ 327882 w 748525"/>
              <a:gd name="connsiteY147" fmla="*/ 397918 h 3046461"/>
              <a:gd name="connsiteX148" fmla="*/ 325496 w 748525"/>
              <a:gd name="connsiteY148" fmla="*/ 401896 h 3046461"/>
              <a:gd name="connsiteX149" fmla="*/ 322312 w 748525"/>
              <a:gd name="connsiteY149" fmla="*/ 190206 h 3046461"/>
              <a:gd name="connsiteX150" fmla="*/ 314354 w 748525"/>
              <a:gd name="connsiteY150" fmla="*/ 293265 h 3046461"/>
              <a:gd name="connsiteX151" fmla="*/ 405479 w 748525"/>
              <a:gd name="connsiteY151" fmla="*/ 443281 h 3046461"/>
              <a:gd name="connsiteX152" fmla="*/ 512517 w 748525"/>
              <a:gd name="connsiteY152" fmla="*/ 531619 h 3046461"/>
              <a:gd name="connsiteX153" fmla="*/ 518088 w 748525"/>
              <a:gd name="connsiteY153" fmla="*/ 530424 h 3046461"/>
              <a:gd name="connsiteX154" fmla="*/ 511722 w 748525"/>
              <a:gd name="connsiteY154" fmla="*/ 438904 h 3046461"/>
              <a:gd name="connsiteX155" fmla="*/ 399908 w 748525"/>
              <a:gd name="connsiteY155" fmla="*/ 251088 h 3046461"/>
              <a:gd name="connsiteX156" fmla="*/ 322312 w 748525"/>
              <a:gd name="connsiteY156" fmla="*/ 190206 h 3046461"/>
              <a:gd name="connsiteX157" fmla="*/ 0 w 748525"/>
              <a:gd name="connsiteY157" fmla="*/ 832445 h 3046461"/>
              <a:gd name="connsiteX158" fmla="*/ 6365 w 748525"/>
              <a:gd name="connsiteY158" fmla="*/ 858309 h 3046461"/>
              <a:gd name="connsiteX159" fmla="*/ 288888 w 748525"/>
              <a:gd name="connsiteY159" fmla="*/ 1646190 h 3046461"/>
              <a:gd name="connsiteX160" fmla="*/ 384387 w 748525"/>
              <a:gd name="connsiteY160" fmla="*/ 2101806 h 3046461"/>
              <a:gd name="connsiteX161" fmla="*/ 393540 w 748525"/>
              <a:gd name="connsiteY161" fmla="*/ 2206457 h 3046461"/>
              <a:gd name="connsiteX162" fmla="*/ 396327 w 748525"/>
              <a:gd name="connsiteY162" fmla="*/ 2193326 h 3046461"/>
              <a:gd name="connsiteX163" fmla="*/ 405080 w 748525"/>
              <a:gd name="connsiteY163" fmla="*/ 2064800 h 3046461"/>
              <a:gd name="connsiteX164" fmla="*/ 329078 w 748525"/>
              <a:gd name="connsiteY164" fmla="*/ 1498561 h 3046461"/>
              <a:gd name="connsiteX165" fmla="*/ 68440 w 748525"/>
              <a:gd name="connsiteY165" fmla="*/ 942669 h 3046461"/>
              <a:gd name="connsiteX166" fmla="*/ 0 w 748525"/>
              <a:gd name="connsiteY166" fmla="*/ 832445 h 304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748525" h="3046461">
                <a:moveTo>
                  <a:pt x="534053" y="1515420"/>
                </a:moveTo>
                <a:cubicBezTo>
                  <a:pt x="532610" y="1535067"/>
                  <a:pt x="532610" y="1555261"/>
                  <a:pt x="534401" y="1576550"/>
                </a:cubicBezTo>
                <a:cubicBezTo>
                  <a:pt x="571010" y="1540738"/>
                  <a:pt x="612395" y="1518851"/>
                  <a:pt x="654572" y="1498559"/>
                </a:cubicBezTo>
                <a:cubicBezTo>
                  <a:pt x="664122" y="1493782"/>
                  <a:pt x="673275" y="1488211"/>
                  <a:pt x="682428" y="1482643"/>
                </a:cubicBezTo>
                <a:cubicBezTo>
                  <a:pt x="715455" y="1461553"/>
                  <a:pt x="736942" y="1432105"/>
                  <a:pt x="740523" y="1393507"/>
                </a:cubicBezTo>
                <a:cubicBezTo>
                  <a:pt x="743308" y="1362867"/>
                  <a:pt x="742116" y="1331830"/>
                  <a:pt x="741318" y="1301190"/>
                </a:cubicBezTo>
                <a:cubicBezTo>
                  <a:pt x="740921" y="1284479"/>
                  <a:pt x="738136" y="1267766"/>
                  <a:pt x="736147" y="1248268"/>
                </a:cubicBezTo>
                <a:cubicBezTo>
                  <a:pt x="730576" y="1253839"/>
                  <a:pt x="727392" y="1257420"/>
                  <a:pt x="724210" y="1261002"/>
                </a:cubicBezTo>
                <a:cubicBezTo>
                  <a:pt x="707099" y="1279305"/>
                  <a:pt x="688794" y="1297210"/>
                  <a:pt x="664522" y="1305569"/>
                </a:cubicBezTo>
                <a:cubicBezTo>
                  <a:pt x="598466" y="1328248"/>
                  <a:pt x="559073" y="1374406"/>
                  <a:pt x="545941" y="1443247"/>
                </a:cubicBezTo>
                <a:cubicBezTo>
                  <a:pt x="544746" y="1448023"/>
                  <a:pt x="543554" y="1452797"/>
                  <a:pt x="542359" y="1457574"/>
                </a:cubicBezTo>
                <a:cubicBezTo>
                  <a:pt x="538380" y="1476673"/>
                  <a:pt x="535495" y="1495772"/>
                  <a:pt x="534053" y="1515420"/>
                </a:cubicBezTo>
                <a:close/>
                <a:moveTo>
                  <a:pt x="544051" y="1259708"/>
                </a:moveTo>
                <a:cubicBezTo>
                  <a:pt x="539575" y="1291542"/>
                  <a:pt x="538978" y="1324469"/>
                  <a:pt x="541963" y="1358889"/>
                </a:cubicBezTo>
                <a:cubicBezTo>
                  <a:pt x="579366" y="1319496"/>
                  <a:pt x="623535" y="1297212"/>
                  <a:pt x="666909" y="1273338"/>
                </a:cubicBezTo>
                <a:cubicBezTo>
                  <a:pt x="674070" y="1269359"/>
                  <a:pt x="680836" y="1264982"/>
                  <a:pt x="687599" y="1260603"/>
                </a:cubicBezTo>
                <a:cubicBezTo>
                  <a:pt x="720228" y="1238321"/>
                  <a:pt x="740921" y="1208078"/>
                  <a:pt x="743308" y="1168686"/>
                </a:cubicBezTo>
                <a:cubicBezTo>
                  <a:pt x="745297" y="1136851"/>
                  <a:pt x="742910" y="1104620"/>
                  <a:pt x="741318" y="1072390"/>
                </a:cubicBezTo>
                <a:cubicBezTo>
                  <a:pt x="740523" y="1057666"/>
                  <a:pt x="737736" y="1043342"/>
                  <a:pt x="735747" y="1028618"/>
                </a:cubicBezTo>
                <a:cubicBezTo>
                  <a:pt x="709883" y="1061247"/>
                  <a:pt x="677651" y="1080745"/>
                  <a:pt x="641840" y="1096662"/>
                </a:cubicBezTo>
                <a:cubicBezTo>
                  <a:pt x="609608" y="1110988"/>
                  <a:pt x="583345" y="1133667"/>
                  <a:pt x="569418" y="1167094"/>
                </a:cubicBezTo>
                <a:cubicBezTo>
                  <a:pt x="556884" y="1197136"/>
                  <a:pt x="548528" y="1227875"/>
                  <a:pt x="544051" y="1259708"/>
                </a:cubicBezTo>
                <a:close/>
                <a:moveTo>
                  <a:pt x="546339" y="1059159"/>
                </a:moveTo>
                <a:cubicBezTo>
                  <a:pt x="543355" y="1086416"/>
                  <a:pt x="542958" y="1114370"/>
                  <a:pt x="545544" y="1143616"/>
                </a:cubicBezTo>
                <a:cubicBezTo>
                  <a:pt x="576979" y="1112182"/>
                  <a:pt x="611598" y="1090295"/>
                  <a:pt x="648206" y="1071195"/>
                </a:cubicBezTo>
                <a:cubicBezTo>
                  <a:pt x="659348" y="1065226"/>
                  <a:pt x="670091" y="1059258"/>
                  <a:pt x="680836" y="1052892"/>
                </a:cubicBezTo>
                <a:cubicBezTo>
                  <a:pt x="726597" y="1025834"/>
                  <a:pt x="749676" y="985643"/>
                  <a:pt x="748481" y="933118"/>
                </a:cubicBezTo>
                <a:cubicBezTo>
                  <a:pt x="747287" y="896113"/>
                  <a:pt x="742910" y="859504"/>
                  <a:pt x="740126" y="822499"/>
                </a:cubicBezTo>
                <a:cubicBezTo>
                  <a:pt x="739726" y="819711"/>
                  <a:pt x="738534" y="816927"/>
                  <a:pt x="736942" y="811754"/>
                </a:cubicBezTo>
                <a:cubicBezTo>
                  <a:pt x="712668" y="847965"/>
                  <a:pt x="678846" y="866665"/>
                  <a:pt x="642635" y="883379"/>
                </a:cubicBezTo>
                <a:cubicBezTo>
                  <a:pt x="601650" y="902479"/>
                  <a:pt x="575387" y="935108"/>
                  <a:pt x="562655" y="978880"/>
                </a:cubicBezTo>
                <a:cubicBezTo>
                  <a:pt x="554895" y="1005341"/>
                  <a:pt x="549323" y="1031902"/>
                  <a:pt x="546339" y="1059159"/>
                </a:cubicBezTo>
                <a:close/>
                <a:moveTo>
                  <a:pt x="545544" y="838414"/>
                </a:moveTo>
                <a:cubicBezTo>
                  <a:pt x="542362" y="867859"/>
                  <a:pt x="542362" y="897704"/>
                  <a:pt x="541168" y="927547"/>
                </a:cubicBezTo>
                <a:cubicBezTo>
                  <a:pt x="542760" y="927946"/>
                  <a:pt x="543952" y="927947"/>
                  <a:pt x="545544" y="928344"/>
                </a:cubicBezTo>
                <a:cubicBezTo>
                  <a:pt x="547534" y="927150"/>
                  <a:pt x="549126" y="925557"/>
                  <a:pt x="550718" y="924365"/>
                </a:cubicBezTo>
                <a:cubicBezTo>
                  <a:pt x="578971" y="904070"/>
                  <a:pt x="606824" y="883378"/>
                  <a:pt x="635872" y="864279"/>
                </a:cubicBezTo>
                <a:cubicBezTo>
                  <a:pt x="653380" y="852340"/>
                  <a:pt x="673277" y="843587"/>
                  <a:pt x="691183" y="831650"/>
                </a:cubicBezTo>
                <a:cubicBezTo>
                  <a:pt x="721823" y="811753"/>
                  <a:pt x="739728" y="782705"/>
                  <a:pt x="744902" y="746894"/>
                </a:cubicBezTo>
                <a:cubicBezTo>
                  <a:pt x="752063" y="697949"/>
                  <a:pt x="743310" y="649403"/>
                  <a:pt x="738136" y="600858"/>
                </a:cubicBezTo>
                <a:cubicBezTo>
                  <a:pt x="736147" y="601255"/>
                  <a:pt x="734952" y="601255"/>
                  <a:pt x="734555" y="601652"/>
                </a:cubicBezTo>
                <a:cubicBezTo>
                  <a:pt x="709883" y="634681"/>
                  <a:pt x="676062" y="654577"/>
                  <a:pt x="639453" y="671290"/>
                </a:cubicBezTo>
                <a:cubicBezTo>
                  <a:pt x="598866" y="689991"/>
                  <a:pt x="572602" y="722620"/>
                  <a:pt x="561063" y="766392"/>
                </a:cubicBezTo>
                <a:cubicBezTo>
                  <a:pt x="554697" y="790266"/>
                  <a:pt x="548331" y="814142"/>
                  <a:pt x="545544" y="838414"/>
                </a:cubicBezTo>
                <a:close/>
                <a:moveTo>
                  <a:pt x="546191" y="622044"/>
                </a:moveTo>
                <a:cubicBezTo>
                  <a:pt x="542460" y="647312"/>
                  <a:pt x="540968" y="672878"/>
                  <a:pt x="541963" y="698743"/>
                </a:cubicBezTo>
                <a:cubicBezTo>
                  <a:pt x="542360" y="705108"/>
                  <a:pt x="543158" y="711477"/>
                  <a:pt x="544352" y="721027"/>
                </a:cubicBezTo>
                <a:cubicBezTo>
                  <a:pt x="581358" y="682030"/>
                  <a:pt x="626322" y="659747"/>
                  <a:pt x="670093" y="635871"/>
                </a:cubicBezTo>
                <a:cubicBezTo>
                  <a:pt x="679244" y="631097"/>
                  <a:pt x="687602" y="625129"/>
                  <a:pt x="695957" y="619160"/>
                </a:cubicBezTo>
                <a:cubicBezTo>
                  <a:pt x="726199" y="596875"/>
                  <a:pt x="744502" y="566635"/>
                  <a:pt x="745300" y="529626"/>
                </a:cubicBezTo>
                <a:cubicBezTo>
                  <a:pt x="746492" y="483868"/>
                  <a:pt x="742910" y="437709"/>
                  <a:pt x="741321" y="389959"/>
                </a:cubicBezTo>
                <a:cubicBezTo>
                  <a:pt x="736147" y="391948"/>
                  <a:pt x="734555" y="392346"/>
                  <a:pt x="733760" y="392743"/>
                </a:cubicBezTo>
                <a:cubicBezTo>
                  <a:pt x="709486" y="425372"/>
                  <a:pt x="676062" y="444870"/>
                  <a:pt x="639851" y="461584"/>
                </a:cubicBezTo>
                <a:cubicBezTo>
                  <a:pt x="602845" y="478695"/>
                  <a:pt x="576979" y="507344"/>
                  <a:pt x="563850" y="547136"/>
                </a:cubicBezTo>
                <a:cubicBezTo>
                  <a:pt x="555891" y="571807"/>
                  <a:pt x="549922" y="596776"/>
                  <a:pt x="546191" y="622044"/>
                </a:cubicBezTo>
                <a:close/>
                <a:moveTo>
                  <a:pt x="546936" y="424777"/>
                </a:moveTo>
                <a:cubicBezTo>
                  <a:pt x="541863" y="457008"/>
                  <a:pt x="540968" y="490434"/>
                  <a:pt x="542360" y="525252"/>
                </a:cubicBezTo>
                <a:cubicBezTo>
                  <a:pt x="552707" y="512917"/>
                  <a:pt x="560265" y="502969"/>
                  <a:pt x="567429" y="493419"/>
                </a:cubicBezTo>
                <a:cubicBezTo>
                  <a:pt x="590111" y="467556"/>
                  <a:pt x="618761" y="451239"/>
                  <a:pt x="649001" y="436118"/>
                </a:cubicBezTo>
                <a:cubicBezTo>
                  <a:pt x="711873" y="405081"/>
                  <a:pt x="744106" y="354148"/>
                  <a:pt x="742911" y="283715"/>
                </a:cubicBezTo>
                <a:cubicBezTo>
                  <a:pt x="742513" y="257054"/>
                  <a:pt x="739727" y="230396"/>
                  <a:pt x="738137" y="203734"/>
                </a:cubicBezTo>
                <a:cubicBezTo>
                  <a:pt x="737737" y="196571"/>
                  <a:pt x="736942" y="189408"/>
                  <a:pt x="735748" y="179063"/>
                </a:cubicBezTo>
                <a:cubicBezTo>
                  <a:pt x="712668" y="207317"/>
                  <a:pt x="686010" y="224824"/>
                  <a:pt x="658551" y="241535"/>
                </a:cubicBezTo>
                <a:cubicBezTo>
                  <a:pt x="622740" y="263423"/>
                  <a:pt x="595682" y="294063"/>
                  <a:pt x="576581" y="331466"/>
                </a:cubicBezTo>
                <a:cubicBezTo>
                  <a:pt x="561261" y="361509"/>
                  <a:pt x="552010" y="392546"/>
                  <a:pt x="546936" y="424777"/>
                </a:cubicBezTo>
                <a:close/>
                <a:moveTo>
                  <a:pt x="311170" y="1346156"/>
                </a:moveTo>
                <a:cubicBezTo>
                  <a:pt x="304009" y="1418178"/>
                  <a:pt x="331862" y="1471103"/>
                  <a:pt x="397916" y="1502935"/>
                </a:cubicBezTo>
                <a:cubicBezTo>
                  <a:pt x="399905" y="1503732"/>
                  <a:pt x="401895" y="1504925"/>
                  <a:pt x="403884" y="1506120"/>
                </a:cubicBezTo>
                <a:cubicBezTo>
                  <a:pt x="442482" y="1526415"/>
                  <a:pt x="479091" y="1549494"/>
                  <a:pt x="511323" y="1582918"/>
                </a:cubicBezTo>
                <a:cubicBezTo>
                  <a:pt x="518088" y="1543523"/>
                  <a:pt x="513709" y="1506914"/>
                  <a:pt x="508936" y="1470309"/>
                </a:cubicBezTo>
                <a:cubicBezTo>
                  <a:pt x="499386" y="1392314"/>
                  <a:pt x="463572" y="1335414"/>
                  <a:pt x="387571" y="1305171"/>
                </a:cubicBezTo>
                <a:cubicBezTo>
                  <a:pt x="366879" y="1296815"/>
                  <a:pt x="351360" y="1276123"/>
                  <a:pt x="333454" y="1260604"/>
                </a:cubicBezTo>
                <a:cubicBezTo>
                  <a:pt x="330270" y="1257818"/>
                  <a:pt x="327486" y="1254236"/>
                  <a:pt x="321915" y="1247473"/>
                </a:cubicBezTo>
                <a:cubicBezTo>
                  <a:pt x="317936" y="1283286"/>
                  <a:pt x="314354" y="1314721"/>
                  <a:pt x="311170" y="1346156"/>
                </a:cubicBezTo>
                <a:close/>
                <a:moveTo>
                  <a:pt x="314355" y="1122130"/>
                </a:moveTo>
                <a:cubicBezTo>
                  <a:pt x="305999" y="1201316"/>
                  <a:pt x="334647" y="1258217"/>
                  <a:pt x="408662" y="1292438"/>
                </a:cubicBezTo>
                <a:cubicBezTo>
                  <a:pt x="436515" y="1305173"/>
                  <a:pt x="461981" y="1323476"/>
                  <a:pt x="487847" y="1340189"/>
                </a:cubicBezTo>
                <a:cubicBezTo>
                  <a:pt x="498590" y="1346953"/>
                  <a:pt x="508140" y="1356900"/>
                  <a:pt x="518487" y="1365656"/>
                </a:cubicBezTo>
                <a:cubicBezTo>
                  <a:pt x="519680" y="1362074"/>
                  <a:pt x="520477" y="1359687"/>
                  <a:pt x="522069" y="1353718"/>
                </a:cubicBezTo>
                <a:cubicBezTo>
                  <a:pt x="522069" y="1364063"/>
                  <a:pt x="522466" y="1370032"/>
                  <a:pt x="522069" y="1376400"/>
                </a:cubicBezTo>
                <a:cubicBezTo>
                  <a:pt x="514508" y="1539545"/>
                  <a:pt x="508140" y="1702692"/>
                  <a:pt x="498192" y="1865441"/>
                </a:cubicBezTo>
                <a:cubicBezTo>
                  <a:pt x="486255" y="2062410"/>
                  <a:pt x="450841" y="2255400"/>
                  <a:pt x="398314" y="2445606"/>
                </a:cubicBezTo>
                <a:cubicBezTo>
                  <a:pt x="395927" y="2454359"/>
                  <a:pt x="393143" y="2463114"/>
                  <a:pt x="390756" y="2471867"/>
                </a:cubicBezTo>
                <a:cubicBezTo>
                  <a:pt x="391551" y="2432077"/>
                  <a:pt x="394335" y="2393082"/>
                  <a:pt x="395132" y="2353686"/>
                </a:cubicBezTo>
                <a:cubicBezTo>
                  <a:pt x="396324" y="2314691"/>
                  <a:pt x="395530" y="2275297"/>
                  <a:pt x="395530" y="2236299"/>
                </a:cubicBezTo>
                <a:cubicBezTo>
                  <a:pt x="358524" y="2515241"/>
                  <a:pt x="296449" y="2787417"/>
                  <a:pt x="181449" y="3046461"/>
                </a:cubicBezTo>
                <a:cubicBezTo>
                  <a:pt x="185031" y="3042880"/>
                  <a:pt x="187815" y="3038105"/>
                  <a:pt x="189805" y="3033730"/>
                </a:cubicBezTo>
                <a:cubicBezTo>
                  <a:pt x="222037" y="2965683"/>
                  <a:pt x="250290" y="2896048"/>
                  <a:pt x="290877" y="2831586"/>
                </a:cubicBezTo>
                <a:cubicBezTo>
                  <a:pt x="331863" y="2767122"/>
                  <a:pt x="351360" y="2692713"/>
                  <a:pt x="366879" y="2617904"/>
                </a:cubicBezTo>
                <a:cubicBezTo>
                  <a:pt x="374440" y="2581295"/>
                  <a:pt x="376827" y="2543892"/>
                  <a:pt x="387174" y="2508476"/>
                </a:cubicBezTo>
                <a:cubicBezTo>
                  <a:pt x="458402" y="2268532"/>
                  <a:pt x="498590" y="2023414"/>
                  <a:pt x="510927" y="1773921"/>
                </a:cubicBezTo>
                <a:cubicBezTo>
                  <a:pt x="519680" y="1596846"/>
                  <a:pt x="526445" y="1419375"/>
                  <a:pt x="530027" y="1241903"/>
                </a:cubicBezTo>
                <a:cubicBezTo>
                  <a:pt x="536393" y="949035"/>
                  <a:pt x="531619" y="656167"/>
                  <a:pt x="524853" y="363298"/>
                </a:cubicBezTo>
                <a:cubicBezTo>
                  <a:pt x="524456" y="357727"/>
                  <a:pt x="527240" y="351361"/>
                  <a:pt x="530822" y="346985"/>
                </a:cubicBezTo>
                <a:cubicBezTo>
                  <a:pt x="556688" y="313958"/>
                  <a:pt x="579368" y="279736"/>
                  <a:pt x="596081" y="241139"/>
                </a:cubicBezTo>
                <a:cubicBezTo>
                  <a:pt x="610805" y="206917"/>
                  <a:pt x="612795" y="173095"/>
                  <a:pt x="601652" y="137679"/>
                </a:cubicBezTo>
                <a:cubicBezTo>
                  <a:pt x="587326" y="91520"/>
                  <a:pt x="563452" y="51332"/>
                  <a:pt x="531619" y="15518"/>
                </a:cubicBezTo>
                <a:cubicBezTo>
                  <a:pt x="527638" y="10745"/>
                  <a:pt x="523261" y="6366"/>
                  <a:pt x="517293" y="0"/>
                </a:cubicBezTo>
                <a:cubicBezTo>
                  <a:pt x="515701" y="2784"/>
                  <a:pt x="514906" y="4377"/>
                  <a:pt x="514109" y="5968"/>
                </a:cubicBezTo>
                <a:cubicBezTo>
                  <a:pt x="487450" y="45761"/>
                  <a:pt x="464768" y="87941"/>
                  <a:pt x="450841" y="134100"/>
                </a:cubicBezTo>
                <a:cubicBezTo>
                  <a:pt x="438107" y="174687"/>
                  <a:pt x="440096" y="214875"/>
                  <a:pt x="459594" y="252678"/>
                </a:cubicBezTo>
                <a:cubicBezTo>
                  <a:pt x="473123" y="279339"/>
                  <a:pt x="489837" y="304408"/>
                  <a:pt x="506948" y="328679"/>
                </a:cubicBezTo>
                <a:cubicBezTo>
                  <a:pt x="514508" y="339822"/>
                  <a:pt x="518885" y="349769"/>
                  <a:pt x="518885" y="362901"/>
                </a:cubicBezTo>
                <a:cubicBezTo>
                  <a:pt x="520477" y="474319"/>
                  <a:pt x="523659" y="585337"/>
                  <a:pt x="524058" y="696755"/>
                </a:cubicBezTo>
                <a:cubicBezTo>
                  <a:pt x="524853" y="898102"/>
                  <a:pt x="524059" y="1099845"/>
                  <a:pt x="523659" y="1301591"/>
                </a:cubicBezTo>
                <a:cubicBezTo>
                  <a:pt x="523659" y="1305173"/>
                  <a:pt x="522864" y="1308752"/>
                  <a:pt x="522466" y="1312334"/>
                </a:cubicBezTo>
                <a:cubicBezTo>
                  <a:pt x="518885" y="1292836"/>
                  <a:pt x="517690" y="1273736"/>
                  <a:pt x="513711" y="1255035"/>
                </a:cubicBezTo>
                <a:cubicBezTo>
                  <a:pt x="508540" y="1230761"/>
                  <a:pt x="502569" y="1206487"/>
                  <a:pt x="493816" y="1183011"/>
                </a:cubicBezTo>
                <a:cubicBezTo>
                  <a:pt x="479092" y="1143220"/>
                  <a:pt x="448452" y="1117751"/>
                  <a:pt x="410254" y="1102233"/>
                </a:cubicBezTo>
                <a:cubicBezTo>
                  <a:pt x="377624" y="1088703"/>
                  <a:pt x="350566" y="1068808"/>
                  <a:pt x="328678" y="1041352"/>
                </a:cubicBezTo>
                <a:cubicBezTo>
                  <a:pt x="327486" y="1040158"/>
                  <a:pt x="325894" y="1038965"/>
                  <a:pt x="322313" y="1036178"/>
                </a:cubicBezTo>
                <a:cubicBezTo>
                  <a:pt x="319528" y="1066422"/>
                  <a:pt x="317539" y="1094275"/>
                  <a:pt x="314355" y="1122130"/>
                </a:cubicBezTo>
                <a:close/>
                <a:moveTo>
                  <a:pt x="323109" y="824087"/>
                </a:moveTo>
                <a:cubicBezTo>
                  <a:pt x="320325" y="853534"/>
                  <a:pt x="317935" y="882583"/>
                  <a:pt x="315151" y="912028"/>
                </a:cubicBezTo>
                <a:cubicBezTo>
                  <a:pt x="308385" y="986440"/>
                  <a:pt x="334648" y="1042146"/>
                  <a:pt x="404681" y="1074377"/>
                </a:cubicBezTo>
                <a:cubicBezTo>
                  <a:pt x="414232" y="1079154"/>
                  <a:pt x="424179" y="1083530"/>
                  <a:pt x="432935" y="1089499"/>
                </a:cubicBezTo>
                <a:cubicBezTo>
                  <a:pt x="459596" y="1107802"/>
                  <a:pt x="485857" y="1126902"/>
                  <a:pt x="512518" y="1145605"/>
                </a:cubicBezTo>
                <a:cubicBezTo>
                  <a:pt x="514507" y="1147197"/>
                  <a:pt x="516497" y="1148790"/>
                  <a:pt x="519681" y="1151574"/>
                </a:cubicBezTo>
                <a:cubicBezTo>
                  <a:pt x="520078" y="1146799"/>
                  <a:pt x="520476" y="1143615"/>
                  <a:pt x="520875" y="1140831"/>
                </a:cubicBezTo>
                <a:cubicBezTo>
                  <a:pt x="524855" y="1087907"/>
                  <a:pt x="516896" y="1036577"/>
                  <a:pt x="501375" y="986039"/>
                </a:cubicBezTo>
                <a:cubicBezTo>
                  <a:pt x="492622" y="956594"/>
                  <a:pt x="477899" y="930331"/>
                  <a:pt x="452830" y="912425"/>
                </a:cubicBezTo>
                <a:cubicBezTo>
                  <a:pt x="436516" y="900885"/>
                  <a:pt x="419008" y="890540"/>
                  <a:pt x="400702" y="882583"/>
                </a:cubicBezTo>
                <a:cubicBezTo>
                  <a:pt x="376031" y="871838"/>
                  <a:pt x="355341" y="855922"/>
                  <a:pt x="337833" y="836026"/>
                </a:cubicBezTo>
                <a:cubicBezTo>
                  <a:pt x="333854" y="831648"/>
                  <a:pt x="330272" y="827669"/>
                  <a:pt x="326293" y="823292"/>
                </a:cubicBezTo>
                <a:cubicBezTo>
                  <a:pt x="325098" y="823690"/>
                  <a:pt x="323904" y="823689"/>
                  <a:pt x="323109" y="824087"/>
                </a:cubicBezTo>
                <a:close/>
                <a:moveTo>
                  <a:pt x="317488" y="678001"/>
                </a:moveTo>
                <a:cubicBezTo>
                  <a:pt x="315549" y="701329"/>
                  <a:pt x="314952" y="724209"/>
                  <a:pt x="317140" y="747289"/>
                </a:cubicBezTo>
                <a:cubicBezTo>
                  <a:pt x="321119" y="792652"/>
                  <a:pt x="343801" y="826076"/>
                  <a:pt x="382399" y="849156"/>
                </a:cubicBezTo>
                <a:cubicBezTo>
                  <a:pt x="398713" y="858706"/>
                  <a:pt x="416221" y="866266"/>
                  <a:pt x="431740" y="876612"/>
                </a:cubicBezTo>
                <a:cubicBezTo>
                  <a:pt x="459196" y="894520"/>
                  <a:pt x="485459" y="913618"/>
                  <a:pt x="512120" y="932321"/>
                </a:cubicBezTo>
                <a:cubicBezTo>
                  <a:pt x="514905" y="934310"/>
                  <a:pt x="517294" y="936697"/>
                  <a:pt x="521670" y="940279"/>
                </a:cubicBezTo>
                <a:cubicBezTo>
                  <a:pt x="522068" y="935504"/>
                  <a:pt x="522465" y="932718"/>
                  <a:pt x="522068" y="929139"/>
                </a:cubicBezTo>
                <a:cubicBezTo>
                  <a:pt x="524455" y="888949"/>
                  <a:pt x="520078" y="849155"/>
                  <a:pt x="512518" y="809364"/>
                </a:cubicBezTo>
                <a:cubicBezTo>
                  <a:pt x="499786" y="740127"/>
                  <a:pt x="463177" y="691979"/>
                  <a:pt x="396326" y="667705"/>
                </a:cubicBezTo>
                <a:cubicBezTo>
                  <a:pt x="371257" y="658552"/>
                  <a:pt x="352952" y="639852"/>
                  <a:pt x="335841" y="620352"/>
                </a:cubicBezTo>
                <a:cubicBezTo>
                  <a:pt x="332659" y="616772"/>
                  <a:pt x="330670" y="612794"/>
                  <a:pt x="325893" y="606027"/>
                </a:cubicBezTo>
                <a:cubicBezTo>
                  <a:pt x="322710" y="630898"/>
                  <a:pt x="319428" y="654673"/>
                  <a:pt x="317488" y="678001"/>
                </a:cubicBezTo>
                <a:close/>
                <a:moveTo>
                  <a:pt x="325496" y="401896"/>
                </a:moveTo>
                <a:cubicBezTo>
                  <a:pt x="322709" y="445669"/>
                  <a:pt x="317138" y="489040"/>
                  <a:pt x="317537" y="532812"/>
                </a:cubicBezTo>
                <a:cubicBezTo>
                  <a:pt x="317935" y="580960"/>
                  <a:pt x="343401" y="616375"/>
                  <a:pt x="384783" y="640250"/>
                </a:cubicBezTo>
                <a:cubicBezTo>
                  <a:pt x="401099" y="649401"/>
                  <a:pt x="418607" y="656961"/>
                  <a:pt x="434126" y="667309"/>
                </a:cubicBezTo>
                <a:cubicBezTo>
                  <a:pt x="460787" y="685215"/>
                  <a:pt x="486650" y="703917"/>
                  <a:pt x="512914" y="722618"/>
                </a:cubicBezTo>
                <a:cubicBezTo>
                  <a:pt x="515301" y="724210"/>
                  <a:pt x="517688" y="726200"/>
                  <a:pt x="521269" y="729383"/>
                </a:cubicBezTo>
                <a:cubicBezTo>
                  <a:pt x="522066" y="722618"/>
                  <a:pt x="522464" y="717447"/>
                  <a:pt x="522861" y="712273"/>
                </a:cubicBezTo>
                <a:cubicBezTo>
                  <a:pt x="525248" y="666114"/>
                  <a:pt x="518085" y="621548"/>
                  <a:pt x="506945" y="576981"/>
                </a:cubicBezTo>
                <a:cubicBezTo>
                  <a:pt x="493416" y="522864"/>
                  <a:pt x="461582" y="485859"/>
                  <a:pt x="411047" y="463972"/>
                </a:cubicBezTo>
                <a:cubicBezTo>
                  <a:pt x="405873" y="461584"/>
                  <a:pt x="400302" y="459197"/>
                  <a:pt x="395131" y="456811"/>
                </a:cubicBezTo>
                <a:cubicBezTo>
                  <a:pt x="366878" y="444474"/>
                  <a:pt x="345788" y="423781"/>
                  <a:pt x="327882" y="397918"/>
                </a:cubicBezTo>
                <a:cubicBezTo>
                  <a:pt x="327085" y="399510"/>
                  <a:pt x="325893" y="400702"/>
                  <a:pt x="325496" y="401896"/>
                </a:cubicBezTo>
                <a:close/>
                <a:moveTo>
                  <a:pt x="322312" y="190206"/>
                </a:moveTo>
                <a:cubicBezTo>
                  <a:pt x="318333" y="224825"/>
                  <a:pt x="314754" y="259046"/>
                  <a:pt x="314354" y="293265"/>
                </a:cubicBezTo>
                <a:cubicBezTo>
                  <a:pt x="313559" y="361708"/>
                  <a:pt x="344199" y="413041"/>
                  <a:pt x="405479" y="443281"/>
                </a:cubicBezTo>
                <a:cubicBezTo>
                  <a:pt x="448453" y="464768"/>
                  <a:pt x="486254" y="490634"/>
                  <a:pt x="512517" y="531619"/>
                </a:cubicBezTo>
                <a:cubicBezTo>
                  <a:pt x="514507" y="531221"/>
                  <a:pt x="516496" y="530824"/>
                  <a:pt x="518088" y="530424"/>
                </a:cubicBezTo>
                <a:cubicBezTo>
                  <a:pt x="516099" y="499784"/>
                  <a:pt x="515701" y="469146"/>
                  <a:pt x="511722" y="438904"/>
                </a:cubicBezTo>
                <a:cubicBezTo>
                  <a:pt x="500977" y="360911"/>
                  <a:pt x="468348" y="294857"/>
                  <a:pt x="399908" y="251088"/>
                </a:cubicBezTo>
                <a:cubicBezTo>
                  <a:pt x="372052" y="233578"/>
                  <a:pt x="344199" y="216866"/>
                  <a:pt x="322312" y="190206"/>
                </a:cubicBezTo>
                <a:close/>
                <a:moveTo>
                  <a:pt x="0" y="832445"/>
                </a:moveTo>
                <a:cubicBezTo>
                  <a:pt x="397" y="841996"/>
                  <a:pt x="3184" y="850351"/>
                  <a:pt x="6365" y="858309"/>
                </a:cubicBezTo>
                <a:cubicBezTo>
                  <a:pt x="107438" y="1118548"/>
                  <a:pt x="205324" y="1379584"/>
                  <a:pt x="288888" y="1646190"/>
                </a:cubicBezTo>
                <a:cubicBezTo>
                  <a:pt x="335842" y="1795011"/>
                  <a:pt x="370858" y="1946219"/>
                  <a:pt x="384387" y="2101806"/>
                </a:cubicBezTo>
                <a:cubicBezTo>
                  <a:pt x="387174" y="2135230"/>
                  <a:pt x="390356" y="2169055"/>
                  <a:pt x="393540" y="2206457"/>
                </a:cubicBezTo>
                <a:cubicBezTo>
                  <a:pt x="394734" y="2199695"/>
                  <a:pt x="395927" y="2196113"/>
                  <a:pt x="396327" y="2193326"/>
                </a:cubicBezTo>
                <a:cubicBezTo>
                  <a:pt x="399508" y="2150351"/>
                  <a:pt x="401895" y="2107775"/>
                  <a:pt x="405080" y="2064800"/>
                </a:cubicBezTo>
                <a:cubicBezTo>
                  <a:pt x="419006" y="1870615"/>
                  <a:pt x="391153" y="1682401"/>
                  <a:pt x="329078" y="1498561"/>
                </a:cubicBezTo>
                <a:cubicBezTo>
                  <a:pt x="263422" y="1303183"/>
                  <a:pt x="173889" y="1119345"/>
                  <a:pt x="68440" y="942669"/>
                </a:cubicBezTo>
                <a:cubicBezTo>
                  <a:pt x="46556" y="905662"/>
                  <a:pt x="23079" y="869054"/>
                  <a:pt x="0" y="832445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59346EED-5025-4DA2-BDDC-EE2B23172C7D}"/>
              </a:ext>
            </a:extLst>
          </p:cNvPr>
          <p:cNvSpPr/>
          <p:nvPr userDrawn="1"/>
        </p:nvSpPr>
        <p:spPr>
          <a:xfrm>
            <a:off x="0" y="6730423"/>
            <a:ext cx="12192000" cy="1275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DD211F8-4DF3-4D97-B34D-3ACBC6707F61}"/>
              </a:ext>
            </a:extLst>
          </p:cNvPr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5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73EBCB34-CFB6-441C-B7A5-E48CF6F694F9}"/>
              </a:ext>
            </a:extLst>
          </p:cNvPr>
          <p:cNvSpPr/>
          <p:nvPr/>
        </p:nvSpPr>
        <p:spPr>
          <a:xfrm>
            <a:off x="11080433" y="4475833"/>
            <a:ext cx="935662" cy="2382167"/>
          </a:xfrm>
          <a:custGeom>
            <a:avLst/>
            <a:gdLst>
              <a:gd name="connsiteX0" fmla="*/ 479172 w 935662"/>
              <a:gd name="connsiteY0" fmla="*/ 1200107 h 2382167"/>
              <a:gd name="connsiteX1" fmla="*/ 483528 w 935662"/>
              <a:gd name="connsiteY1" fmla="*/ 1206953 h 2382167"/>
              <a:gd name="connsiteX2" fmla="*/ 505621 w 935662"/>
              <a:gd name="connsiteY2" fmla="*/ 1267938 h 2382167"/>
              <a:gd name="connsiteX3" fmla="*/ 488506 w 935662"/>
              <a:gd name="connsiteY3" fmla="*/ 1337946 h 2382167"/>
              <a:gd name="connsiteX4" fmla="*/ 459258 w 935662"/>
              <a:gd name="connsiteY4" fmla="*/ 1367817 h 2382167"/>
              <a:gd name="connsiteX5" fmla="*/ 426586 w 935662"/>
              <a:gd name="connsiteY5" fmla="*/ 1407956 h 2382167"/>
              <a:gd name="connsiteX6" fmla="*/ 411339 w 935662"/>
              <a:gd name="connsiteY6" fmla="*/ 1343547 h 2382167"/>
              <a:gd name="connsiteX7" fmla="*/ 410718 w 935662"/>
              <a:gd name="connsiteY7" fmla="*/ 1320523 h 2382167"/>
              <a:gd name="connsiteX8" fmla="*/ 441521 w 935662"/>
              <a:gd name="connsiteY8" fmla="*/ 1251136 h 2382167"/>
              <a:gd name="connsiteX9" fmla="*/ 479172 w 935662"/>
              <a:gd name="connsiteY9" fmla="*/ 1200107 h 2382167"/>
              <a:gd name="connsiteX10" fmla="*/ 0 w 935662"/>
              <a:gd name="connsiteY10" fmla="*/ 1198862 h 2382167"/>
              <a:gd name="connsiteX11" fmla="*/ 42006 w 935662"/>
              <a:gd name="connsiteY11" fmla="*/ 1234334 h 2382167"/>
              <a:gd name="connsiteX12" fmla="*/ 252032 w 935662"/>
              <a:gd name="connsiteY12" fmla="*/ 1450894 h 2382167"/>
              <a:gd name="connsiteX13" fmla="*/ 439968 w 935662"/>
              <a:gd name="connsiteY13" fmla="*/ 1844810 h 2382167"/>
              <a:gd name="connsiteX14" fmla="*/ 444325 w 935662"/>
              <a:gd name="connsiteY14" fmla="*/ 1865036 h 2382167"/>
              <a:gd name="connsiteX15" fmla="*/ 444012 w 935662"/>
              <a:gd name="connsiteY15" fmla="*/ 1865347 h 2382167"/>
              <a:gd name="connsiteX16" fmla="*/ 395473 w 935662"/>
              <a:gd name="connsiteY16" fmla="*/ 1757687 h 2382167"/>
              <a:gd name="connsiteX17" fmla="*/ 251722 w 935662"/>
              <a:gd name="connsiteY17" fmla="*/ 1529304 h 2382167"/>
              <a:gd name="connsiteX18" fmla="*/ 4356 w 935662"/>
              <a:gd name="connsiteY18" fmla="*/ 1207575 h 2382167"/>
              <a:gd name="connsiteX19" fmla="*/ 0 w 935662"/>
              <a:gd name="connsiteY19" fmla="*/ 1198862 h 2382167"/>
              <a:gd name="connsiteX20" fmla="*/ 440901 w 935662"/>
              <a:gd name="connsiteY20" fmla="*/ 1077825 h 2382167"/>
              <a:gd name="connsiteX21" fmla="*/ 471394 w 935662"/>
              <a:gd name="connsiteY21" fmla="*/ 1163081 h 2382167"/>
              <a:gd name="connsiteX22" fmla="*/ 455836 w 935662"/>
              <a:gd name="connsiteY22" fmla="*/ 1213797 h 2382167"/>
              <a:gd name="connsiteX23" fmla="*/ 431256 w 935662"/>
              <a:gd name="connsiteY23" fmla="*/ 1240868 h 2382167"/>
              <a:gd name="connsiteX24" fmla="*/ 392671 w 935662"/>
              <a:gd name="connsiteY24" fmla="*/ 1288785 h 2382167"/>
              <a:gd name="connsiteX25" fmla="*/ 376180 w 935662"/>
              <a:gd name="connsiteY25" fmla="*/ 1183616 h 2382167"/>
              <a:gd name="connsiteX26" fmla="*/ 401073 w 935662"/>
              <a:gd name="connsiteY26" fmla="*/ 1135388 h 2382167"/>
              <a:gd name="connsiteX27" fmla="*/ 440901 w 935662"/>
              <a:gd name="connsiteY27" fmla="*/ 1077825 h 2382167"/>
              <a:gd name="connsiteX28" fmla="*/ 925984 w 935662"/>
              <a:gd name="connsiteY28" fmla="*/ 976078 h 2382167"/>
              <a:gd name="connsiteX29" fmla="*/ 930028 w 935662"/>
              <a:gd name="connsiteY29" fmla="*/ 1017460 h 2382167"/>
              <a:gd name="connsiteX30" fmla="*/ 929406 w 935662"/>
              <a:gd name="connsiteY30" fmla="*/ 1089648 h 2382167"/>
              <a:gd name="connsiteX31" fmla="*/ 883978 w 935662"/>
              <a:gd name="connsiteY31" fmla="*/ 1159347 h 2382167"/>
              <a:gd name="connsiteX32" fmla="*/ 862197 w 935662"/>
              <a:gd name="connsiteY32" fmla="*/ 1171792 h 2382167"/>
              <a:gd name="connsiteX33" fmla="*/ 768230 w 935662"/>
              <a:gd name="connsiteY33" fmla="*/ 1232777 h 2382167"/>
              <a:gd name="connsiteX34" fmla="*/ 774453 w 935662"/>
              <a:gd name="connsiteY34" fmla="*/ 1139744 h 2382167"/>
              <a:gd name="connsiteX35" fmla="*/ 777253 w 935662"/>
              <a:gd name="connsiteY35" fmla="*/ 1128542 h 2382167"/>
              <a:gd name="connsiteX36" fmla="*/ 869977 w 935662"/>
              <a:gd name="connsiteY36" fmla="*/ 1020884 h 2382167"/>
              <a:gd name="connsiteX37" fmla="*/ 916650 w 935662"/>
              <a:gd name="connsiteY37" fmla="*/ 986036 h 2382167"/>
              <a:gd name="connsiteX38" fmla="*/ 925984 w 935662"/>
              <a:gd name="connsiteY38" fmla="*/ 976078 h 2382167"/>
              <a:gd name="connsiteX39" fmla="*/ 602076 w 935662"/>
              <a:gd name="connsiteY39" fmla="*/ 975456 h 2382167"/>
              <a:gd name="connsiteX40" fmla="*/ 611099 w 935662"/>
              <a:gd name="connsiteY40" fmla="*/ 985725 h 2382167"/>
              <a:gd name="connsiteX41" fmla="*/ 653415 w 935662"/>
              <a:gd name="connsiteY41" fmla="*/ 1020573 h 2382167"/>
              <a:gd name="connsiteX42" fmla="*/ 748316 w 935662"/>
              <a:gd name="connsiteY42" fmla="*/ 1149701 h 2382167"/>
              <a:gd name="connsiteX43" fmla="*/ 750183 w 935662"/>
              <a:gd name="connsiteY43" fmla="*/ 1237756 h 2382167"/>
              <a:gd name="connsiteX44" fmla="*/ 666172 w 935662"/>
              <a:gd name="connsiteY44" fmla="*/ 1177704 h 2382167"/>
              <a:gd name="connsiteX45" fmla="*/ 661505 w 935662"/>
              <a:gd name="connsiteY45" fmla="*/ 1175214 h 2382167"/>
              <a:gd name="connsiteX46" fmla="*/ 593674 w 935662"/>
              <a:gd name="connsiteY46" fmla="*/ 1052621 h 2382167"/>
              <a:gd name="connsiteX47" fmla="*/ 602076 w 935662"/>
              <a:gd name="connsiteY47" fmla="*/ 975456 h 2382167"/>
              <a:gd name="connsiteX48" fmla="*/ 406363 w 935662"/>
              <a:gd name="connsiteY48" fmla="*/ 966743 h 2382167"/>
              <a:gd name="connsiteX49" fmla="*/ 436234 w 935662"/>
              <a:gd name="connsiteY49" fmla="*/ 1046709 h 2382167"/>
              <a:gd name="connsiteX50" fmla="*/ 416632 w 935662"/>
              <a:gd name="connsiteY50" fmla="*/ 1104271 h 2382167"/>
              <a:gd name="connsiteX51" fmla="*/ 381471 w 935662"/>
              <a:gd name="connsiteY51" fmla="*/ 1142855 h 2382167"/>
              <a:gd name="connsiteX52" fmla="*/ 358757 w 935662"/>
              <a:gd name="connsiteY52" fmla="*/ 1174903 h 2382167"/>
              <a:gd name="connsiteX53" fmla="*/ 341955 w 935662"/>
              <a:gd name="connsiteY53" fmla="*/ 1111428 h 2382167"/>
              <a:gd name="connsiteX54" fmla="*/ 340399 w 935662"/>
              <a:gd name="connsiteY54" fmla="*/ 1089647 h 2382167"/>
              <a:gd name="connsiteX55" fmla="*/ 370271 w 935662"/>
              <a:gd name="connsiteY55" fmla="*/ 1016838 h 2382167"/>
              <a:gd name="connsiteX56" fmla="*/ 406363 w 935662"/>
              <a:gd name="connsiteY56" fmla="*/ 966743 h 2382167"/>
              <a:gd name="connsiteX57" fmla="*/ 371203 w 935662"/>
              <a:gd name="connsiteY57" fmla="*/ 848818 h 2382167"/>
              <a:gd name="connsiteX58" fmla="*/ 394850 w 935662"/>
              <a:gd name="connsiteY58" fmla="*/ 909803 h 2382167"/>
              <a:gd name="connsiteX59" fmla="*/ 376492 w 935662"/>
              <a:gd name="connsiteY59" fmla="*/ 994748 h 2382167"/>
              <a:gd name="connsiteX60" fmla="*/ 319863 w 935662"/>
              <a:gd name="connsiteY60" fmla="*/ 1059778 h 2382167"/>
              <a:gd name="connsiteX61" fmla="*/ 306483 w 935662"/>
              <a:gd name="connsiteY61" fmla="*/ 1004704 h 2382167"/>
              <a:gd name="connsiteX62" fmla="*/ 304303 w 935662"/>
              <a:gd name="connsiteY62" fmla="*/ 985101 h 2382167"/>
              <a:gd name="connsiteX63" fmla="*/ 339776 w 935662"/>
              <a:gd name="connsiteY63" fmla="*/ 895802 h 2382167"/>
              <a:gd name="connsiteX64" fmla="*/ 365291 w 935662"/>
              <a:gd name="connsiteY64" fmla="*/ 860642 h 2382167"/>
              <a:gd name="connsiteX65" fmla="*/ 371203 w 935662"/>
              <a:gd name="connsiteY65" fmla="*/ 848818 h 2382167"/>
              <a:gd name="connsiteX66" fmla="*/ 925670 w 935662"/>
              <a:gd name="connsiteY66" fmla="*/ 804322 h 2382167"/>
              <a:gd name="connsiteX67" fmla="*/ 930027 w 935662"/>
              <a:gd name="connsiteY67" fmla="*/ 838549 h 2382167"/>
              <a:gd name="connsiteX68" fmla="*/ 931582 w 935662"/>
              <a:gd name="connsiteY68" fmla="*/ 913848 h 2382167"/>
              <a:gd name="connsiteX69" fmla="*/ 888021 w 935662"/>
              <a:gd name="connsiteY69" fmla="*/ 985722 h 2382167"/>
              <a:gd name="connsiteX70" fmla="*/ 871843 w 935662"/>
              <a:gd name="connsiteY70" fmla="*/ 995680 h 2382167"/>
              <a:gd name="connsiteX71" fmla="*/ 774141 w 935662"/>
              <a:gd name="connsiteY71" fmla="*/ 1062576 h 2382167"/>
              <a:gd name="connsiteX72" fmla="*/ 795610 w 935662"/>
              <a:gd name="connsiteY72" fmla="*/ 912603 h 2382167"/>
              <a:gd name="connsiteX73" fmla="*/ 852240 w 935662"/>
              <a:gd name="connsiteY73" fmla="*/ 857528 h 2382167"/>
              <a:gd name="connsiteX74" fmla="*/ 925670 w 935662"/>
              <a:gd name="connsiteY74" fmla="*/ 804322 h 2382167"/>
              <a:gd name="connsiteX75" fmla="*/ 334798 w 935662"/>
              <a:gd name="connsiteY75" fmla="*/ 734625 h 2382167"/>
              <a:gd name="connsiteX76" fmla="*/ 360625 w 935662"/>
              <a:gd name="connsiteY76" fmla="*/ 804323 h 2382167"/>
              <a:gd name="connsiteX77" fmla="*/ 343511 w 935662"/>
              <a:gd name="connsiteY77" fmla="*/ 877131 h 2382167"/>
              <a:gd name="connsiteX78" fmla="*/ 303060 w 935662"/>
              <a:gd name="connsiteY78" fmla="*/ 922248 h 2382167"/>
              <a:gd name="connsiteX79" fmla="*/ 286257 w 935662"/>
              <a:gd name="connsiteY79" fmla="*/ 947452 h 2382167"/>
              <a:gd name="connsiteX80" fmla="*/ 268521 w 935662"/>
              <a:gd name="connsiteY80" fmla="*/ 877755 h 2382167"/>
              <a:gd name="connsiteX81" fmla="*/ 307416 w 935662"/>
              <a:gd name="connsiteY81" fmla="*/ 778497 h 2382167"/>
              <a:gd name="connsiteX82" fmla="*/ 328886 w 935662"/>
              <a:gd name="connsiteY82" fmla="*/ 748005 h 2382167"/>
              <a:gd name="connsiteX83" fmla="*/ 334798 w 935662"/>
              <a:gd name="connsiteY83" fmla="*/ 734625 h 2382167"/>
              <a:gd name="connsiteX84" fmla="*/ 350355 w 935662"/>
              <a:gd name="connsiteY84" fmla="*/ 650927 h 2382167"/>
              <a:gd name="connsiteX85" fmla="*/ 403872 w 935662"/>
              <a:gd name="connsiteY85" fmla="*/ 737116 h 2382167"/>
              <a:gd name="connsiteX86" fmla="*/ 607677 w 935662"/>
              <a:gd name="connsiteY86" fmla="*/ 1171793 h 2382167"/>
              <a:gd name="connsiteX87" fmla="*/ 667105 w 935662"/>
              <a:gd name="connsiteY87" fmla="*/ 1614562 h 2382167"/>
              <a:gd name="connsiteX88" fmla="*/ 660261 w 935662"/>
              <a:gd name="connsiteY88" fmla="*/ 1715062 h 2382167"/>
              <a:gd name="connsiteX89" fmla="*/ 658082 w 935662"/>
              <a:gd name="connsiteY89" fmla="*/ 1725330 h 2382167"/>
              <a:gd name="connsiteX90" fmla="*/ 650925 w 935662"/>
              <a:gd name="connsiteY90" fmla="*/ 1643498 h 2382167"/>
              <a:gd name="connsiteX91" fmla="*/ 576250 w 935662"/>
              <a:gd name="connsiteY91" fmla="*/ 1287231 h 2382167"/>
              <a:gd name="connsiteX92" fmla="*/ 355333 w 935662"/>
              <a:gd name="connsiteY92" fmla="*/ 671151 h 2382167"/>
              <a:gd name="connsiteX93" fmla="*/ 350355 w 935662"/>
              <a:gd name="connsiteY93" fmla="*/ 650927 h 2382167"/>
              <a:gd name="connsiteX94" fmla="*/ 605500 w 935662"/>
              <a:gd name="connsiteY94" fmla="*/ 643770 h 2382167"/>
              <a:gd name="connsiteX95" fmla="*/ 614523 w 935662"/>
              <a:gd name="connsiteY95" fmla="*/ 653728 h 2382167"/>
              <a:gd name="connsiteX96" fmla="*/ 663684 w 935662"/>
              <a:gd name="connsiteY96" fmla="*/ 690132 h 2382167"/>
              <a:gd name="connsiteX97" fmla="*/ 704444 w 935662"/>
              <a:gd name="connsiteY97" fmla="*/ 713468 h 2382167"/>
              <a:gd name="connsiteX98" fmla="*/ 742405 w 935662"/>
              <a:gd name="connsiteY98" fmla="*/ 771030 h 2382167"/>
              <a:gd name="connsiteX99" fmla="*/ 757653 w 935662"/>
              <a:gd name="connsiteY99" fmla="*/ 892069 h 2382167"/>
              <a:gd name="connsiteX100" fmla="*/ 756718 w 935662"/>
              <a:gd name="connsiteY100" fmla="*/ 900469 h 2382167"/>
              <a:gd name="connsiteX101" fmla="*/ 751117 w 935662"/>
              <a:gd name="connsiteY101" fmla="*/ 895802 h 2382167"/>
              <a:gd name="connsiteX102" fmla="*/ 688887 w 935662"/>
              <a:gd name="connsiteY102" fmla="*/ 851930 h 2382167"/>
              <a:gd name="connsiteX103" fmla="*/ 666795 w 935662"/>
              <a:gd name="connsiteY103" fmla="*/ 840106 h 2382167"/>
              <a:gd name="connsiteX104" fmla="*/ 596787 w 935662"/>
              <a:gd name="connsiteY104" fmla="*/ 713157 h 2382167"/>
              <a:gd name="connsiteX105" fmla="*/ 603010 w 935662"/>
              <a:gd name="connsiteY105" fmla="*/ 644392 h 2382167"/>
              <a:gd name="connsiteX106" fmla="*/ 605500 w 935662"/>
              <a:gd name="connsiteY106" fmla="*/ 643770 h 2382167"/>
              <a:gd name="connsiteX107" fmla="*/ 926604 w 935662"/>
              <a:gd name="connsiteY107" fmla="*/ 634746 h 2382167"/>
              <a:gd name="connsiteX108" fmla="*/ 929094 w 935662"/>
              <a:gd name="connsiteY108" fmla="*/ 643148 h 2382167"/>
              <a:gd name="connsiteX109" fmla="*/ 935628 w 935662"/>
              <a:gd name="connsiteY109" fmla="*/ 729647 h 2382167"/>
              <a:gd name="connsiteX110" fmla="*/ 882732 w 935662"/>
              <a:gd name="connsiteY110" fmla="*/ 823303 h 2382167"/>
              <a:gd name="connsiteX111" fmla="*/ 857218 w 935662"/>
              <a:gd name="connsiteY111" fmla="*/ 837615 h 2382167"/>
              <a:gd name="connsiteX112" fmla="*/ 776942 w 935662"/>
              <a:gd name="connsiteY112" fmla="*/ 894245 h 2382167"/>
              <a:gd name="connsiteX113" fmla="*/ 790321 w 935662"/>
              <a:gd name="connsiteY113" fmla="*/ 765430 h 2382167"/>
              <a:gd name="connsiteX114" fmla="*/ 852862 w 935662"/>
              <a:gd name="connsiteY114" fmla="*/ 690753 h 2382167"/>
              <a:gd name="connsiteX115" fmla="*/ 926604 w 935662"/>
              <a:gd name="connsiteY115" fmla="*/ 634746 h 2382167"/>
              <a:gd name="connsiteX116" fmla="*/ 299016 w 935662"/>
              <a:gd name="connsiteY116" fmla="*/ 626345 h 2382167"/>
              <a:gd name="connsiteX117" fmla="*/ 324220 w 935662"/>
              <a:gd name="connsiteY117" fmla="*/ 723736 h 2382167"/>
              <a:gd name="connsiteX118" fmla="*/ 296839 w 935662"/>
              <a:gd name="connsiteY118" fmla="*/ 775387 h 2382167"/>
              <a:gd name="connsiteX119" fmla="*/ 252964 w 935662"/>
              <a:gd name="connsiteY119" fmla="*/ 842907 h 2382167"/>
              <a:gd name="connsiteX120" fmla="*/ 275368 w 935662"/>
              <a:gd name="connsiteY120" fmla="*/ 660572 h 2382167"/>
              <a:gd name="connsiteX121" fmla="*/ 299016 w 935662"/>
              <a:gd name="connsiteY121" fmla="*/ 626345 h 2382167"/>
              <a:gd name="connsiteX122" fmla="*/ 148729 w 935662"/>
              <a:gd name="connsiteY122" fmla="*/ 563493 h 2382167"/>
              <a:gd name="connsiteX123" fmla="*/ 204425 w 935662"/>
              <a:gd name="connsiteY123" fmla="*/ 606431 h 2382167"/>
              <a:gd name="connsiteX124" fmla="*/ 229318 w 935662"/>
              <a:gd name="connsiteY124" fmla="*/ 699155 h 2382167"/>
              <a:gd name="connsiteX125" fmla="*/ 216871 w 935662"/>
              <a:gd name="connsiteY125" fmla="*/ 742405 h 2382167"/>
              <a:gd name="connsiteX126" fmla="*/ 216560 w 935662"/>
              <a:gd name="connsiteY126" fmla="*/ 763251 h 2382167"/>
              <a:gd name="connsiteX127" fmla="*/ 434367 w 935662"/>
              <a:gd name="connsiteY127" fmla="*/ 1467695 h 2382167"/>
              <a:gd name="connsiteX128" fmla="*/ 493485 w 935662"/>
              <a:gd name="connsiteY128" fmla="*/ 1757065 h 2382167"/>
              <a:gd name="connsiteX129" fmla="*/ 504375 w 935662"/>
              <a:gd name="connsiteY129" fmla="*/ 2087817 h 2382167"/>
              <a:gd name="connsiteX130" fmla="*/ 503754 w 935662"/>
              <a:gd name="connsiteY130" fmla="*/ 2141335 h 2382167"/>
              <a:gd name="connsiteX131" fmla="*/ 489751 w 935662"/>
              <a:gd name="connsiteY131" fmla="*/ 2257395 h 2382167"/>
              <a:gd name="connsiteX132" fmla="*/ 488195 w 935662"/>
              <a:gd name="connsiteY132" fmla="*/ 2262372 h 2382167"/>
              <a:gd name="connsiteX133" fmla="*/ 482283 w 935662"/>
              <a:gd name="connsiteY133" fmla="*/ 2269529 h 2382167"/>
              <a:gd name="connsiteX134" fmla="*/ 453036 w 935662"/>
              <a:gd name="connsiteY134" fmla="*/ 1891794 h 2382167"/>
              <a:gd name="connsiteX135" fmla="*/ 472017 w 935662"/>
              <a:gd name="connsiteY135" fmla="*/ 1951223 h 2382167"/>
              <a:gd name="connsiteX136" fmla="*/ 487573 w 935662"/>
              <a:gd name="connsiteY136" fmla="*/ 2012207 h 2382167"/>
              <a:gd name="connsiteX137" fmla="*/ 499398 w 935662"/>
              <a:gd name="connsiteY137" fmla="*/ 2074750 h 2382167"/>
              <a:gd name="connsiteX138" fmla="*/ 502509 w 935662"/>
              <a:gd name="connsiteY138" fmla="*/ 2074750 h 2382167"/>
              <a:gd name="connsiteX139" fmla="*/ 502509 w 935662"/>
              <a:gd name="connsiteY139" fmla="*/ 1982026 h 2382167"/>
              <a:gd name="connsiteX140" fmla="*/ 433122 w 935662"/>
              <a:gd name="connsiteY140" fmla="*/ 1478897 h 2382167"/>
              <a:gd name="connsiteX141" fmla="*/ 419121 w 935662"/>
              <a:gd name="connsiteY141" fmla="*/ 1427247 h 2382167"/>
              <a:gd name="connsiteX142" fmla="*/ 408542 w 935662"/>
              <a:gd name="connsiteY142" fmla="*/ 1414799 h 2382167"/>
              <a:gd name="connsiteX143" fmla="*/ 342577 w 935662"/>
              <a:gd name="connsiteY143" fmla="*/ 1394886 h 2382167"/>
              <a:gd name="connsiteX144" fmla="*/ 267900 w 935662"/>
              <a:gd name="connsiteY144" fmla="*/ 1323633 h 2382167"/>
              <a:gd name="connsiteX145" fmla="*/ 256699 w 935662"/>
              <a:gd name="connsiteY145" fmla="*/ 1269493 h 2382167"/>
              <a:gd name="connsiteX146" fmla="*/ 268523 w 935662"/>
              <a:gd name="connsiteY146" fmla="*/ 1276650 h 2382167"/>
              <a:gd name="connsiteX147" fmla="*/ 306484 w 935662"/>
              <a:gd name="connsiteY147" fmla="*/ 1290029 h 2382167"/>
              <a:gd name="connsiteX148" fmla="*/ 392051 w 935662"/>
              <a:gd name="connsiteY148" fmla="*/ 1350703 h 2382167"/>
              <a:gd name="connsiteX149" fmla="*/ 402006 w 935662"/>
              <a:gd name="connsiteY149" fmla="*/ 1367194 h 2382167"/>
              <a:gd name="connsiteX150" fmla="*/ 401385 w 935662"/>
              <a:gd name="connsiteY150" fmla="*/ 1361282 h 2382167"/>
              <a:gd name="connsiteX151" fmla="*/ 387694 w 935662"/>
              <a:gd name="connsiteY151" fmla="*/ 1311809 h 2382167"/>
              <a:gd name="connsiteX152" fmla="*/ 371825 w 935662"/>
              <a:gd name="connsiteY152" fmla="*/ 1294386 h 2382167"/>
              <a:gd name="connsiteX153" fmla="*/ 307105 w 935662"/>
              <a:gd name="connsiteY153" fmla="*/ 1277582 h 2382167"/>
              <a:gd name="connsiteX154" fmla="*/ 233985 w 935662"/>
              <a:gd name="connsiteY154" fmla="*/ 1212552 h 2382167"/>
              <a:gd name="connsiteX155" fmla="*/ 220917 w 935662"/>
              <a:gd name="connsiteY155" fmla="*/ 1157790 h 2382167"/>
              <a:gd name="connsiteX156" fmla="*/ 223717 w 935662"/>
              <a:gd name="connsiteY156" fmla="*/ 1155924 h 2382167"/>
              <a:gd name="connsiteX157" fmla="*/ 286570 w 935662"/>
              <a:gd name="connsiteY157" fmla="*/ 1177082 h 2382167"/>
              <a:gd name="connsiteX158" fmla="*/ 345689 w 935662"/>
              <a:gd name="connsiteY158" fmla="*/ 1214420 h 2382167"/>
              <a:gd name="connsiteX159" fmla="*/ 371514 w 935662"/>
              <a:gd name="connsiteY159" fmla="*/ 1257047 h 2382167"/>
              <a:gd name="connsiteX160" fmla="*/ 348489 w 935662"/>
              <a:gd name="connsiteY160" fmla="*/ 1182683 h 2382167"/>
              <a:gd name="connsiteX161" fmla="*/ 341643 w 935662"/>
              <a:gd name="connsiteY161" fmla="*/ 1181125 h 2382167"/>
              <a:gd name="connsiteX162" fmla="*/ 262922 w 935662"/>
              <a:gd name="connsiteY162" fmla="*/ 1159967 h 2382167"/>
              <a:gd name="connsiteX163" fmla="*/ 200069 w 935662"/>
              <a:gd name="connsiteY163" fmla="*/ 1103960 h 2382167"/>
              <a:gd name="connsiteX164" fmla="*/ 185757 w 935662"/>
              <a:gd name="connsiteY164" fmla="*/ 1040486 h 2382167"/>
              <a:gd name="connsiteX165" fmla="*/ 252654 w 935662"/>
              <a:gd name="connsiteY165" fmla="*/ 1061644 h 2382167"/>
              <a:gd name="connsiteX166" fmla="*/ 308350 w 935662"/>
              <a:gd name="connsiteY166" fmla="*/ 1097427 h 2382167"/>
              <a:gd name="connsiteX167" fmla="*/ 335731 w 935662"/>
              <a:gd name="connsiteY167" fmla="*/ 1142544 h 2382167"/>
              <a:gd name="connsiteX168" fmla="*/ 333865 w 935662"/>
              <a:gd name="connsiteY168" fmla="*/ 1134142 h 2382167"/>
              <a:gd name="connsiteX169" fmla="*/ 320174 w 935662"/>
              <a:gd name="connsiteY169" fmla="*/ 1089025 h 2382167"/>
              <a:gd name="connsiteX170" fmla="*/ 294970 w 935662"/>
              <a:gd name="connsiteY170" fmla="*/ 1062889 h 2382167"/>
              <a:gd name="connsiteX171" fmla="*/ 229940 w 935662"/>
              <a:gd name="connsiteY171" fmla="*/ 1047021 h 2382167"/>
              <a:gd name="connsiteX172" fmla="*/ 163975 w 935662"/>
              <a:gd name="connsiteY172" fmla="*/ 987591 h 2382167"/>
              <a:gd name="connsiteX173" fmla="*/ 151219 w 935662"/>
              <a:gd name="connsiteY173" fmla="*/ 933450 h 2382167"/>
              <a:gd name="connsiteX174" fmla="*/ 151219 w 935662"/>
              <a:gd name="connsiteY174" fmla="*/ 924738 h 2382167"/>
              <a:gd name="connsiteX175" fmla="*/ 210961 w 935662"/>
              <a:gd name="connsiteY175" fmla="*/ 947141 h 2382167"/>
              <a:gd name="connsiteX176" fmla="*/ 278479 w 935662"/>
              <a:gd name="connsiteY176" fmla="*/ 991325 h 2382167"/>
              <a:gd name="connsiteX177" fmla="*/ 298392 w 935662"/>
              <a:gd name="connsiteY177" fmla="*/ 1021818 h 2382167"/>
              <a:gd name="connsiteX178" fmla="*/ 278479 w 935662"/>
              <a:gd name="connsiteY178" fmla="*/ 960520 h 2382167"/>
              <a:gd name="connsiteX179" fmla="*/ 272256 w 935662"/>
              <a:gd name="connsiteY179" fmla="*/ 955853 h 2382167"/>
              <a:gd name="connsiteX180" fmla="*/ 201937 w 935662"/>
              <a:gd name="connsiteY180" fmla="*/ 935940 h 2382167"/>
              <a:gd name="connsiteX181" fmla="*/ 125083 w 935662"/>
              <a:gd name="connsiteY181" fmla="*/ 865619 h 2382167"/>
              <a:gd name="connsiteX182" fmla="*/ 115436 w 935662"/>
              <a:gd name="connsiteY182" fmla="*/ 822682 h 2382167"/>
              <a:gd name="connsiteX183" fmla="*/ 114191 w 935662"/>
              <a:gd name="connsiteY183" fmla="*/ 810547 h 2382167"/>
              <a:gd name="connsiteX184" fmla="*/ 169266 w 935662"/>
              <a:gd name="connsiteY184" fmla="*/ 832950 h 2382167"/>
              <a:gd name="connsiteX185" fmla="*/ 242698 w 935662"/>
              <a:gd name="connsiteY185" fmla="*/ 878688 h 2382167"/>
              <a:gd name="connsiteX186" fmla="*/ 261677 w 935662"/>
              <a:gd name="connsiteY186" fmla="*/ 909181 h 2382167"/>
              <a:gd name="connsiteX187" fmla="*/ 243009 w 935662"/>
              <a:gd name="connsiteY187" fmla="*/ 854108 h 2382167"/>
              <a:gd name="connsiteX188" fmla="*/ 233675 w 935662"/>
              <a:gd name="connsiteY188" fmla="*/ 846951 h 2382167"/>
              <a:gd name="connsiteX189" fmla="*/ 174867 w 935662"/>
              <a:gd name="connsiteY189" fmla="*/ 823614 h 2382167"/>
              <a:gd name="connsiteX190" fmla="*/ 88055 w 935662"/>
              <a:gd name="connsiteY190" fmla="*/ 747694 h 2382167"/>
              <a:gd name="connsiteX191" fmla="*/ 77476 w 935662"/>
              <a:gd name="connsiteY191" fmla="*/ 702266 h 2382167"/>
              <a:gd name="connsiteX192" fmla="*/ 134106 w 935662"/>
              <a:gd name="connsiteY192" fmla="*/ 720313 h 2382167"/>
              <a:gd name="connsiteX193" fmla="*/ 219982 w 935662"/>
              <a:gd name="connsiteY193" fmla="*/ 795611 h 2382167"/>
              <a:gd name="connsiteX194" fmla="*/ 226829 w 935662"/>
              <a:gd name="connsiteY194" fmla="*/ 804946 h 2382167"/>
              <a:gd name="connsiteX195" fmla="*/ 207848 w 935662"/>
              <a:gd name="connsiteY195" fmla="*/ 750805 h 2382167"/>
              <a:gd name="connsiteX196" fmla="*/ 202248 w 935662"/>
              <a:gd name="connsiteY196" fmla="*/ 744893 h 2382167"/>
              <a:gd name="connsiteX197" fmla="*/ 191046 w 935662"/>
              <a:gd name="connsiteY197" fmla="*/ 737115 h 2382167"/>
              <a:gd name="connsiteX198" fmla="*/ 138773 w 935662"/>
              <a:gd name="connsiteY198" fmla="*/ 610166 h 2382167"/>
              <a:gd name="connsiteX199" fmla="*/ 148729 w 935662"/>
              <a:gd name="connsiteY199" fmla="*/ 563493 h 2382167"/>
              <a:gd name="connsiteX200" fmla="*/ 605187 w 935662"/>
              <a:gd name="connsiteY200" fmla="*/ 473881 h 2382167"/>
              <a:gd name="connsiteX201" fmla="*/ 612965 w 935662"/>
              <a:gd name="connsiteY201" fmla="*/ 485081 h 2382167"/>
              <a:gd name="connsiteX202" fmla="*/ 660261 w 935662"/>
              <a:gd name="connsiteY202" fmla="*/ 522109 h 2382167"/>
              <a:gd name="connsiteX203" fmla="*/ 751117 w 935662"/>
              <a:gd name="connsiteY203" fmla="*/ 632878 h 2382167"/>
              <a:gd name="connsiteX204" fmla="*/ 758585 w 935662"/>
              <a:gd name="connsiteY204" fmla="*/ 726536 h 2382167"/>
              <a:gd name="connsiteX205" fmla="*/ 758274 w 935662"/>
              <a:gd name="connsiteY205" fmla="*/ 735247 h 2382167"/>
              <a:gd name="connsiteX206" fmla="*/ 750806 w 935662"/>
              <a:gd name="connsiteY206" fmla="*/ 729024 h 2382167"/>
              <a:gd name="connsiteX207" fmla="*/ 687953 w 935662"/>
              <a:gd name="connsiteY207" fmla="*/ 685463 h 2382167"/>
              <a:gd name="connsiteX208" fmla="*/ 649372 w 935662"/>
              <a:gd name="connsiteY208" fmla="*/ 663994 h 2382167"/>
              <a:gd name="connsiteX209" fmla="*/ 598342 w 935662"/>
              <a:gd name="connsiteY209" fmla="*/ 584339 h 2382167"/>
              <a:gd name="connsiteX210" fmla="*/ 605187 w 935662"/>
              <a:gd name="connsiteY210" fmla="*/ 473881 h 2382167"/>
              <a:gd name="connsiteX211" fmla="*/ 927539 w 935662"/>
              <a:gd name="connsiteY211" fmla="*/ 469837 h 2382167"/>
              <a:gd name="connsiteX212" fmla="*/ 932829 w 935662"/>
              <a:gd name="connsiteY212" fmla="*/ 584030 h 2382167"/>
              <a:gd name="connsiteX213" fmla="*/ 890824 w 935662"/>
              <a:gd name="connsiteY213" fmla="*/ 650305 h 2382167"/>
              <a:gd name="connsiteX214" fmla="*/ 847573 w 935662"/>
              <a:gd name="connsiteY214" fmla="*/ 675820 h 2382167"/>
              <a:gd name="connsiteX215" fmla="*/ 780988 w 935662"/>
              <a:gd name="connsiteY215" fmla="*/ 722803 h 2382167"/>
              <a:gd name="connsiteX216" fmla="*/ 776942 w 935662"/>
              <a:gd name="connsiteY216" fmla="*/ 725914 h 2382167"/>
              <a:gd name="connsiteX217" fmla="*/ 773520 w 935662"/>
              <a:gd name="connsiteY217" fmla="*/ 725291 h 2382167"/>
              <a:gd name="connsiteX218" fmla="*/ 776942 w 935662"/>
              <a:gd name="connsiteY218" fmla="*/ 655594 h 2382167"/>
              <a:gd name="connsiteX219" fmla="*/ 789077 w 935662"/>
              <a:gd name="connsiteY219" fmla="*/ 599276 h 2382167"/>
              <a:gd name="connsiteX220" fmla="*/ 850374 w 935662"/>
              <a:gd name="connsiteY220" fmla="*/ 524911 h 2382167"/>
              <a:gd name="connsiteX221" fmla="*/ 924738 w 935662"/>
              <a:gd name="connsiteY221" fmla="*/ 470458 h 2382167"/>
              <a:gd name="connsiteX222" fmla="*/ 927539 w 935662"/>
              <a:gd name="connsiteY222" fmla="*/ 469837 h 2382167"/>
              <a:gd name="connsiteX223" fmla="*/ 606743 w 935662"/>
              <a:gd name="connsiteY223" fmla="*/ 311149 h 2382167"/>
              <a:gd name="connsiteX224" fmla="*/ 659328 w 935662"/>
              <a:gd name="connsiteY224" fmla="*/ 357200 h 2382167"/>
              <a:gd name="connsiteX225" fmla="*/ 671773 w 935662"/>
              <a:gd name="connsiteY225" fmla="*/ 362799 h 2382167"/>
              <a:gd name="connsiteX226" fmla="*/ 746761 w 935662"/>
              <a:gd name="connsiteY226" fmla="*/ 451167 h 2382167"/>
              <a:gd name="connsiteX227" fmla="*/ 759206 w 935662"/>
              <a:gd name="connsiteY227" fmla="*/ 556957 h 2382167"/>
              <a:gd name="connsiteX228" fmla="*/ 757961 w 935662"/>
              <a:gd name="connsiteY228" fmla="*/ 570337 h 2382167"/>
              <a:gd name="connsiteX229" fmla="*/ 751428 w 935662"/>
              <a:gd name="connsiteY229" fmla="*/ 565047 h 2382167"/>
              <a:gd name="connsiteX230" fmla="*/ 689820 w 935662"/>
              <a:gd name="connsiteY230" fmla="*/ 521798 h 2382167"/>
              <a:gd name="connsiteX231" fmla="*/ 651236 w 935662"/>
              <a:gd name="connsiteY231" fmla="*/ 500640 h 2382167"/>
              <a:gd name="connsiteX232" fmla="*/ 598654 w 935662"/>
              <a:gd name="connsiteY232" fmla="*/ 416629 h 2382167"/>
              <a:gd name="connsiteX233" fmla="*/ 604877 w 935662"/>
              <a:gd name="connsiteY233" fmla="*/ 314260 h 2382167"/>
              <a:gd name="connsiteX234" fmla="*/ 606743 w 935662"/>
              <a:gd name="connsiteY234" fmla="*/ 311149 h 2382167"/>
              <a:gd name="connsiteX235" fmla="*/ 930029 w 935662"/>
              <a:gd name="connsiteY235" fmla="*/ 304927 h 2382167"/>
              <a:gd name="connsiteX236" fmla="*/ 933140 w 935662"/>
              <a:gd name="connsiteY236" fmla="*/ 414140 h 2382167"/>
              <a:gd name="connsiteX237" fmla="*/ 894557 w 935662"/>
              <a:gd name="connsiteY237" fmla="*/ 484149 h 2382167"/>
              <a:gd name="connsiteX238" fmla="*/ 874333 w 935662"/>
              <a:gd name="connsiteY238" fmla="*/ 497216 h 2382167"/>
              <a:gd name="connsiteX239" fmla="*/ 776010 w 935662"/>
              <a:gd name="connsiteY239" fmla="*/ 563805 h 2382167"/>
              <a:gd name="connsiteX240" fmla="*/ 774141 w 935662"/>
              <a:gd name="connsiteY240" fmla="*/ 546379 h 2382167"/>
              <a:gd name="connsiteX241" fmla="*/ 791256 w 935662"/>
              <a:gd name="connsiteY241" fmla="*/ 427830 h 2382167"/>
              <a:gd name="connsiteX242" fmla="*/ 850685 w 935662"/>
              <a:gd name="connsiteY242" fmla="*/ 360933 h 2382167"/>
              <a:gd name="connsiteX243" fmla="*/ 924117 w 935662"/>
              <a:gd name="connsiteY243" fmla="*/ 307104 h 2382167"/>
              <a:gd name="connsiteX244" fmla="*/ 930029 w 935662"/>
              <a:gd name="connsiteY244" fmla="*/ 304927 h 2382167"/>
              <a:gd name="connsiteX245" fmla="*/ 602386 w 935662"/>
              <a:gd name="connsiteY245" fmla="*/ 148730 h 2382167"/>
              <a:gd name="connsiteX246" fmla="*/ 663062 w 935662"/>
              <a:gd name="connsiteY246" fmla="*/ 196337 h 2382167"/>
              <a:gd name="connsiteX247" fmla="*/ 750495 w 935662"/>
              <a:gd name="connsiteY247" fmla="*/ 343199 h 2382167"/>
              <a:gd name="connsiteX248" fmla="*/ 755473 w 935662"/>
              <a:gd name="connsiteY248" fmla="*/ 414762 h 2382167"/>
              <a:gd name="connsiteX249" fmla="*/ 751116 w 935662"/>
              <a:gd name="connsiteY249" fmla="*/ 415697 h 2382167"/>
              <a:gd name="connsiteX250" fmla="*/ 667418 w 935662"/>
              <a:gd name="connsiteY250" fmla="*/ 346621 h 2382167"/>
              <a:gd name="connsiteX251" fmla="*/ 596163 w 935662"/>
              <a:gd name="connsiteY251" fmla="*/ 229317 h 2382167"/>
              <a:gd name="connsiteX252" fmla="*/ 602386 w 935662"/>
              <a:gd name="connsiteY252" fmla="*/ 148730 h 2382167"/>
              <a:gd name="connsiteX253" fmla="*/ 925671 w 935662"/>
              <a:gd name="connsiteY253" fmla="*/ 140018 h 2382167"/>
              <a:gd name="connsiteX254" fmla="*/ 927539 w 935662"/>
              <a:gd name="connsiteY254" fmla="*/ 159309 h 2382167"/>
              <a:gd name="connsiteX255" fmla="*/ 931272 w 935662"/>
              <a:gd name="connsiteY255" fmla="*/ 221850 h 2382167"/>
              <a:gd name="connsiteX256" fmla="*/ 857840 w 935662"/>
              <a:gd name="connsiteY256" fmla="*/ 341020 h 2382167"/>
              <a:gd name="connsiteX257" fmla="*/ 794055 w 935662"/>
              <a:gd name="connsiteY257" fmla="*/ 385827 h 2382167"/>
              <a:gd name="connsiteX258" fmla="*/ 774452 w 935662"/>
              <a:gd name="connsiteY258" fmla="*/ 410718 h 2382167"/>
              <a:gd name="connsiteX259" fmla="*/ 801212 w 935662"/>
              <a:gd name="connsiteY259" fmla="*/ 259188 h 2382167"/>
              <a:gd name="connsiteX260" fmla="*/ 865308 w 935662"/>
              <a:gd name="connsiteY260" fmla="*/ 188868 h 2382167"/>
              <a:gd name="connsiteX261" fmla="*/ 925671 w 935662"/>
              <a:gd name="connsiteY261" fmla="*/ 140018 h 2382167"/>
              <a:gd name="connsiteX262" fmla="*/ 754851 w 935662"/>
              <a:gd name="connsiteY262" fmla="*/ 0 h 2382167"/>
              <a:gd name="connsiteX263" fmla="*/ 766053 w 935662"/>
              <a:gd name="connsiteY263" fmla="*/ 12135 h 2382167"/>
              <a:gd name="connsiteX264" fmla="*/ 820816 w 935662"/>
              <a:gd name="connsiteY264" fmla="*/ 107657 h 2382167"/>
              <a:gd name="connsiteX265" fmla="*/ 816459 w 935662"/>
              <a:gd name="connsiteY265" fmla="*/ 188557 h 2382167"/>
              <a:gd name="connsiteX266" fmla="*/ 765430 w 935662"/>
              <a:gd name="connsiteY266" fmla="*/ 271323 h 2382167"/>
              <a:gd name="connsiteX267" fmla="*/ 760763 w 935662"/>
              <a:gd name="connsiteY267" fmla="*/ 284080 h 2382167"/>
              <a:gd name="connsiteX268" fmla="*/ 764808 w 935662"/>
              <a:gd name="connsiteY268" fmla="*/ 971101 h 2382167"/>
              <a:gd name="connsiteX269" fmla="*/ 749873 w 935662"/>
              <a:gd name="connsiteY269" fmla="*/ 1387110 h 2382167"/>
              <a:gd name="connsiteX270" fmla="*/ 653105 w 935662"/>
              <a:gd name="connsiteY270" fmla="*/ 1961492 h 2382167"/>
              <a:gd name="connsiteX271" fmla="*/ 637235 w 935662"/>
              <a:gd name="connsiteY271" fmla="*/ 2047059 h 2382167"/>
              <a:gd name="connsiteX272" fmla="*/ 577806 w 935662"/>
              <a:gd name="connsiteY272" fmla="*/ 2214147 h 2382167"/>
              <a:gd name="connsiteX273" fmla="*/ 498773 w 935662"/>
              <a:gd name="connsiteY273" fmla="*/ 2372212 h 2382167"/>
              <a:gd name="connsiteX274" fmla="*/ 492239 w 935662"/>
              <a:gd name="connsiteY274" fmla="*/ 2382167 h 2382167"/>
              <a:gd name="connsiteX275" fmla="*/ 659639 w 935662"/>
              <a:gd name="connsiteY275" fmla="*/ 1748665 h 2382167"/>
              <a:gd name="connsiteX276" fmla="*/ 659328 w 935662"/>
              <a:gd name="connsiteY276" fmla="*/ 1840455 h 2382167"/>
              <a:gd name="connsiteX277" fmla="*/ 655906 w 935662"/>
              <a:gd name="connsiteY277" fmla="*/ 1932866 h 2382167"/>
              <a:gd name="connsiteX278" fmla="*/ 661816 w 935662"/>
              <a:gd name="connsiteY278" fmla="*/ 1912331 h 2382167"/>
              <a:gd name="connsiteX279" fmla="*/ 739915 w 935662"/>
              <a:gd name="connsiteY279" fmla="*/ 1458673 h 2382167"/>
              <a:gd name="connsiteX280" fmla="*/ 758586 w 935662"/>
              <a:gd name="connsiteY280" fmla="*/ 1076270 h 2382167"/>
              <a:gd name="connsiteX281" fmla="*/ 758586 w 935662"/>
              <a:gd name="connsiteY281" fmla="*/ 1058534 h 2382167"/>
              <a:gd name="connsiteX282" fmla="*/ 755785 w 935662"/>
              <a:gd name="connsiteY282" fmla="*/ 1067869 h 2382167"/>
              <a:gd name="connsiteX283" fmla="*/ 731826 w 935662"/>
              <a:gd name="connsiteY283" fmla="*/ 1047955 h 2382167"/>
              <a:gd name="connsiteX284" fmla="*/ 669907 w 935662"/>
              <a:gd name="connsiteY284" fmla="*/ 1010617 h 2382167"/>
              <a:gd name="connsiteX285" fmla="*/ 596164 w 935662"/>
              <a:gd name="connsiteY285" fmla="*/ 877445 h 2382167"/>
              <a:gd name="connsiteX286" fmla="*/ 602387 w 935662"/>
              <a:gd name="connsiteY286" fmla="*/ 810236 h 2382167"/>
              <a:gd name="connsiteX287" fmla="*/ 607365 w 935662"/>
              <a:gd name="connsiteY287" fmla="*/ 814281 h 2382167"/>
              <a:gd name="connsiteX288" fmla="*/ 671152 w 935662"/>
              <a:gd name="connsiteY288" fmla="*/ 861886 h 2382167"/>
              <a:gd name="connsiteX289" fmla="*/ 736493 w 935662"/>
              <a:gd name="connsiteY289" fmla="*/ 925050 h 2382167"/>
              <a:gd name="connsiteX290" fmla="*/ 752050 w 935662"/>
              <a:gd name="connsiteY290" fmla="*/ 981369 h 2382167"/>
              <a:gd name="connsiteX291" fmla="*/ 758896 w 935662"/>
              <a:gd name="connsiteY291" fmla="*/ 1026174 h 2382167"/>
              <a:gd name="connsiteX292" fmla="*/ 759829 w 935662"/>
              <a:gd name="connsiteY292" fmla="*/ 1017774 h 2382167"/>
              <a:gd name="connsiteX293" fmla="*/ 760141 w 935662"/>
              <a:gd name="connsiteY293" fmla="*/ 544824 h 2382167"/>
              <a:gd name="connsiteX294" fmla="*/ 756096 w 935662"/>
              <a:gd name="connsiteY294" fmla="*/ 283769 h 2382167"/>
              <a:gd name="connsiteX295" fmla="*/ 746762 w 935662"/>
              <a:gd name="connsiteY295" fmla="*/ 257009 h 2382167"/>
              <a:gd name="connsiteX296" fmla="*/ 709734 w 935662"/>
              <a:gd name="connsiteY296" fmla="*/ 197580 h 2382167"/>
              <a:gd name="connsiteX297" fmla="*/ 702889 w 935662"/>
              <a:gd name="connsiteY297" fmla="*/ 104858 h 2382167"/>
              <a:gd name="connsiteX298" fmla="*/ 752361 w 935662"/>
              <a:gd name="connsiteY298" fmla="*/ 4667 h 2382167"/>
              <a:gd name="connsiteX299" fmla="*/ 754851 w 935662"/>
              <a:gd name="connsiteY299" fmla="*/ 0 h 238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935662" h="2382167">
                <a:moveTo>
                  <a:pt x="479172" y="1200107"/>
                </a:moveTo>
                <a:cubicBezTo>
                  <a:pt x="481040" y="1203219"/>
                  <a:pt x="482906" y="1204774"/>
                  <a:pt x="483528" y="1206953"/>
                </a:cubicBezTo>
                <a:cubicBezTo>
                  <a:pt x="490996" y="1227177"/>
                  <a:pt x="499709" y="1247091"/>
                  <a:pt x="505621" y="1267938"/>
                </a:cubicBezTo>
                <a:cubicBezTo>
                  <a:pt x="513089" y="1294074"/>
                  <a:pt x="507176" y="1317722"/>
                  <a:pt x="488506" y="1337946"/>
                </a:cubicBezTo>
                <a:cubicBezTo>
                  <a:pt x="478861" y="1348214"/>
                  <a:pt x="468281" y="1357549"/>
                  <a:pt x="459258" y="1367817"/>
                </a:cubicBezTo>
                <a:cubicBezTo>
                  <a:pt x="447434" y="1380886"/>
                  <a:pt x="437478" y="1394266"/>
                  <a:pt x="426586" y="1407956"/>
                </a:cubicBezTo>
                <a:cubicBezTo>
                  <a:pt x="417875" y="1387419"/>
                  <a:pt x="413518" y="1365951"/>
                  <a:pt x="411339" y="1343547"/>
                </a:cubicBezTo>
                <a:cubicBezTo>
                  <a:pt x="410718" y="1335769"/>
                  <a:pt x="411028" y="1328301"/>
                  <a:pt x="410718" y="1320523"/>
                </a:cubicBezTo>
                <a:cubicBezTo>
                  <a:pt x="409473" y="1292208"/>
                  <a:pt x="420052" y="1269183"/>
                  <a:pt x="441521" y="1251136"/>
                </a:cubicBezTo>
                <a:cubicBezTo>
                  <a:pt x="458013" y="1237446"/>
                  <a:pt x="471393" y="1221887"/>
                  <a:pt x="479172" y="1200107"/>
                </a:cubicBezTo>
                <a:close/>
                <a:moveTo>
                  <a:pt x="0" y="1198862"/>
                </a:moveTo>
                <a:cubicBezTo>
                  <a:pt x="14001" y="1210686"/>
                  <a:pt x="28004" y="1222198"/>
                  <a:pt x="42006" y="1234334"/>
                </a:cubicBezTo>
                <a:cubicBezTo>
                  <a:pt x="117926" y="1300608"/>
                  <a:pt x="187936" y="1372795"/>
                  <a:pt x="252032" y="1450894"/>
                </a:cubicBezTo>
                <a:cubicBezTo>
                  <a:pt x="347244" y="1566953"/>
                  <a:pt x="410719" y="1697637"/>
                  <a:pt x="439968" y="1844810"/>
                </a:cubicBezTo>
                <a:cubicBezTo>
                  <a:pt x="441213" y="1851656"/>
                  <a:pt x="443080" y="1858190"/>
                  <a:pt x="444325" y="1865036"/>
                </a:cubicBezTo>
                <a:cubicBezTo>
                  <a:pt x="444325" y="1865036"/>
                  <a:pt x="444325" y="1865347"/>
                  <a:pt x="444012" y="1865347"/>
                </a:cubicBezTo>
                <a:cubicBezTo>
                  <a:pt x="427834" y="1829564"/>
                  <a:pt x="412275" y="1793159"/>
                  <a:pt x="395473" y="1757687"/>
                </a:cubicBezTo>
                <a:cubicBezTo>
                  <a:pt x="357202" y="1675545"/>
                  <a:pt x="305862" y="1601180"/>
                  <a:pt x="251722" y="1529304"/>
                </a:cubicBezTo>
                <a:cubicBezTo>
                  <a:pt x="170511" y="1421334"/>
                  <a:pt x="87123" y="1314921"/>
                  <a:pt x="4356" y="1207575"/>
                </a:cubicBezTo>
                <a:cubicBezTo>
                  <a:pt x="2490" y="1205085"/>
                  <a:pt x="622" y="1202908"/>
                  <a:pt x="0" y="1198862"/>
                </a:cubicBezTo>
                <a:close/>
                <a:moveTo>
                  <a:pt x="440901" y="1077825"/>
                </a:moveTo>
                <a:cubicBezTo>
                  <a:pt x="454591" y="1107385"/>
                  <a:pt x="467971" y="1133521"/>
                  <a:pt x="471394" y="1163081"/>
                </a:cubicBezTo>
                <a:cubicBezTo>
                  <a:pt x="473573" y="1182060"/>
                  <a:pt x="467971" y="1199173"/>
                  <a:pt x="455836" y="1213797"/>
                </a:cubicBezTo>
                <a:cubicBezTo>
                  <a:pt x="448058" y="1223132"/>
                  <a:pt x="439034" y="1231533"/>
                  <a:pt x="431256" y="1240868"/>
                </a:cubicBezTo>
                <a:cubicBezTo>
                  <a:pt x="418497" y="1256424"/>
                  <a:pt x="406051" y="1272294"/>
                  <a:pt x="392671" y="1288785"/>
                </a:cubicBezTo>
                <a:cubicBezTo>
                  <a:pt x="379291" y="1255181"/>
                  <a:pt x="372758" y="1220020"/>
                  <a:pt x="376180" y="1183616"/>
                </a:cubicBezTo>
                <a:cubicBezTo>
                  <a:pt x="378046" y="1164324"/>
                  <a:pt x="387070" y="1148146"/>
                  <a:pt x="401073" y="1135388"/>
                </a:cubicBezTo>
                <a:cubicBezTo>
                  <a:pt x="417876" y="1119831"/>
                  <a:pt x="433744" y="1103961"/>
                  <a:pt x="440901" y="1077825"/>
                </a:cubicBezTo>
                <a:close/>
                <a:moveTo>
                  <a:pt x="925984" y="976078"/>
                </a:moveTo>
                <a:cubicBezTo>
                  <a:pt x="927540" y="991324"/>
                  <a:pt x="929717" y="1004393"/>
                  <a:pt x="930028" y="1017460"/>
                </a:cubicBezTo>
                <a:cubicBezTo>
                  <a:pt x="930651" y="1041419"/>
                  <a:pt x="931583" y="1065689"/>
                  <a:pt x="929406" y="1089648"/>
                </a:cubicBezTo>
                <a:cubicBezTo>
                  <a:pt x="926606" y="1119829"/>
                  <a:pt x="909804" y="1142856"/>
                  <a:pt x="883978" y="1159347"/>
                </a:cubicBezTo>
                <a:cubicBezTo>
                  <a:pt x="876821" y="1163701"/>
                  <a:pt x="869665" y="1168057"/>
                  <a:pt x="862197" y="1171792"/>
                </a:cubicBezTo>
                <a:cubicBezTo>
                  <a:pt x="829216" y="1187660"/>
                  <a:pt x="796856" y="1204774"/>
                  <a:pt x="768230" y="1232777"/>
                </a:cubicBezTo>
                <a:cubicBezTo>
                  <a:pt x="765429" y="1199484"/>
                  <a:pt x="768230" y="1169613"/>
                  <a:pt x="774453" y="1139744"/>
                </a:cubicBezTo>
                <a:cubicBezTo>
                  <a:pt x="775387" y="1136009"/>
                  <a:pt x="776319" y="1132277"/>
                  <a:pt x="777253" y="1128542"/>
                </a:cubicBezTo>
                <a:cubicBezTo>
                  <a:pt x="787522" y="1074712"/>
                  <a:pt x="818325" y="1038619"/>
                  <a:pt x="869977" y="1020884"/>
                </a:cubicBezTo>
                <a:cubicBezTo>
                  <a:pt x="888956" y="1014349"/>
                  <a:pt x="903270" y="1000348"/>
                  <a:pt x="916650" y="986036"/>
                </a:cubicBezTo>
                <a:cubicBezTo>
                  <a:pt x="919138" y="983235"/>
                  <a:pt x="921628" y="980435"/>
                  <a:pt x="925984" y="976078"/>
                </a:cubicBezTo>
                <a:close/>
                <a:moveTo>
                  <a:pt x="602076" y="975456"/>
                </a:moveTo>
                <a:cubicBezTo>
                  <a:pt x="606432" y="980745"/>
                  <a:pt x="608609" y="983545"/>
                  <a:pt x="611099" y="985725"/>
                </a:cubicBezTo>
                <a:cubicBezTo>
                  <a:pt x="625100" y="997859"/>
                  <a:pt x="637235" y="1014040"/>
                  <a:pt x="653415" y="1020573"/>
                </a:cubicBezTo>
                <a:cubicBezTo>
                  <a:pt x="712844" y="1044221"/>
                  <a:pt x="740849" y="1088715"/>
                  <a:pt x="748316" y="1149701"/>
                </a:cubicBezTo>
                <a:cubicBezTo>
                  <a:pt x="752049" y="1178326"/>
                  <a:pt x="755473" y="1206951"/>
                  <a:pt x="750183" y="1237756"/>
                </a:cubicBezTo>
                <a:cubicBezTo>
                  <a:pt x="724979" y="1211620"/>
                  <a:pt x="696353" y="1193574"/>
                  <a:pt x="666172" y="1177704"/>
                </a:cubicBezTo>
                <a:cubicBezTo>
                  <a:pt x="664616" y="1176770"/>
                  <a:pt x="663060" y="1175838"/>
                  <a:pt x="661505" y="1175214"/>
                </a:cubicBezTo>
                <a:cubicBezTo>
                  <a:pt x="609854" y="1150323"/>
                  <a:pt x="588075" y="1108939"/>
                  <a:pt x="593674" y="1052621"/>
                </a:cubicBezTo>
                <a:cubicBezTo>
                  <a:pt x="596164" y="1028041"/>
                  <a:pt x="598964" y="1003461"/>
                  <a:pt x="602076" y="975456"/>
                </a:cubicBezTo>
                <a:close/>
                <a:moveTo>
                  <a:pt x="406363" y="966743"/>
                </a:moveTo>
                <a:cubicBezTo>
                  <a:pt x="419432" y="992569"/>
                  <a:pt x="432501" y="1017772"/>
                  <a:pt x="436234" y="1046709"/>
                </a:cubicBezTo>
                <a:cubicBezTo>
                  <a:pt x="439035" y="1068801"/>
                  <a:pt x="431257" y="1088091"/>
                  <a:pt x="416632" y="1104271"/>
                </a:cubicBezTo>
                <a:cubicBezTo>
                  <a:pt x="405120" y="1117340"/>
                  <a:pt x="392672" y="1129475"/>
                  <a:pt x="381471" y="1142855"/>
                </a:cubicBezTo>
                <a:cubicBezTo>
                  <a:pt x="373382" y="1152811"/>
                  <a:pt x="366536" y="1163702"/>
                  <a:pt x="358757" y="1174903"/>
                </a:cubicBezTo>
                <a:cubicBezTo>
                  <a:pt x="349423" y="1154679"/>
                  <a:pt x="344755" y="1133208"/>
                  <a:pt x="341955" y="1111428"/>
                </a:cubicBezTo>
                <a:cubicBezTo>
                  <a:pt x="341021" y="1104271"/>
                  <a:pt x="340710" y="1096804"/>
                  <a:pt x="340399" y="1089647"/>
                </a:cubicBezTo>
                <a:cubicBezTo>
                  <a:pt x="338533" y="1060399"/>
                  <a:pt x="348178" y="1035819"/>
                  <a:pt x="370271" y="1016838"/>
                </a:cubicBezTo>
                <a:cubicBezTo>
                  <a:pt x="386139" y="1003148"/>
                  <a:pt x="398584" y="987280"/>
                  <a:pt x="406363" y="966743"/>
                </a:cubicBezTo>
                <a:close/>
                <a:moveTo>
                  <a:pt x="371203" y="848818"/>
                </a:moveTo>
                <a:cubicBezTo>
                  <a:pt x="379604" y="870287"/>
                  <a:pt x="387695" y="889890"/>
                  <a:pt x="394850" y="909803"/>
                </a:cubicBezTo>
                <a:cubicBezTo>
                  <a:pt x="406364" y="941853"/>
                  <a:pt x="399519" y="969544"/>
                  <a:pt x="376492" y="994748"/>
                </a:cubicBezTo>
                <a:cubicBezTo>
                  <a:pt x="357513" y="1015283"/>
                  <a:pt x="339465" y="1037064"/>
                  <a:pt x="319863" y="1059778"/>
                </a:cubicBezTo>
                <a:cubicBezTo>
                  <a:pt x="315506" y="1042042"/>
                  <a:pt x="310839" y="1023374"/>
                  <a:pt x="306483" y="1004704"/>
                </a:cubicBezTo>
                <a:cubicBezTo>
                  <a:pt x="304927" y="998170"/>
                  <a:pt x="304927" y="991637"/>
                  <a:pt x="304303" y="985101"/>
                </a:cubicBezTo>
                <a:cubicBezTo>
                  <a:pt x="299949" y="949008"/>
                  <a:pt x="312395" y="920071"/>
                  <a:pt x="339776" y="895802"/>
                </a:cubicBezTo>
                <a:cubicBezTo>
                  <a:pt x="350356" y="886467"/>
                  <a:pt x="357200" y="872777"/>
                  <a:pt x="365291" y="860642"/>
                </a:cubicBezTo>
                <a:cubicBezTo>
                  <a:pt x="367469" y="857531"/>
                  <a:pt x="368714" y="853796"/>
                  <a:pt x="371203" y="848818"/>
                </a:cubicBezTo>
                <a:close/>
                <a:moveTo>
                  <a:pt x="925670" y="804322"/>
                </a:moveTo>
                <a:cubicBezTo>
                  <a:pt x="927226" y="815835"/>
                  <a:pt x="929405" y="827036"/>
                  <a:pt x="930027" y="838549"/>
                </a:cubicBezTo>
                <a:cubicBezTo>
                  <a:pt x="931271" y="863751"/>
                  <a:pt x="933138" y="888955"/>
                  <a:pt x="931582" y="913848"/>
                </a:cubicBezTo>
                <a:cubicBezTo>
                  <a:pt x="929716" y="944651"/>
                  <a:pt x="913535" y="968299"/>
                  <a:pt x="888021" y="985722"/>
                </a:cubicBezTo>
                <a:cubicBezTo>
                  <a:pt x="882732" y="989146"/>
                  <a:pt x="877442" y="992568"/>
                  <a:pt x="871843" y="995680"/>
                </a:cubicBezTo>
                <a:cubicBezTo>
                  <a:pt x="837926" y="1014348"/>
                  <a:pt x="803389" y="1031773"/>
                  <a:pt x="774141" y="1062576"/>
                </a:cubicBezTo>
                <a:cubicBezTo>
                  <a:pt x="769474" y="1008747"/>
                  <a:pt x="776008" y="959586"/>
                  <a:pt x="795610" y="912603"/>
                </a:cubicBezTo>
                <a:cubicBezTo>
                  <a:pt x="806500" y="886465"/>
                  <a:pt x="827037" y="868731"/>
                  <a:pt x="852240" y="857528"/>
                </a:cubicBezTo>
                <a:cubicBezTo>
                  <a:pt x="880243" y="845083"/>
                  <a:pt x="905446" y="829837"/>
                  <a:pt x="925670" y="804322"/>
                </a:cubicBezTo>
                <a:close/>
                <a:moveTo>
                  <a:pt x="334798" y="734625"/>
                </a:moveTo>
                <a:cubicBezTo>
                  <a:pt x="344134" y="759518"/>
                  <a:pt x="353158" y="781609"/>
                  <a:pt x="360625" y="804323"/>
                </a:cubicBezTo>
                <a:cubicBezTo>
                  <a:pt x="369336" y="831704"/>
                  <a:pt x="362181" y="855973"/>
                  <a:pt x="343511" y="877131"/>
                </a:cubicBezTo>
                <a:cubicBezTo>
                  <a:pt x="330130" y="892067"/>
                  <a:pt x="316129" y="907002"/>
                  <a:pt x="303060" y="922248"/>
                </a:cubicBezTo>
                <a:cubicBezTo>
                  <a:pt x="296837" y="929716"/>
                  <a:pt x="292170" y="938429"/>
                  <a:pt x="286257" y="947452"/>
                </a:cubicBezTo>
                <a:cubicBezTo>
                  <a:pt x="275678" y="924738"/>
                  <a:pt x="271634" y="901403"/>
                  <a:pt x="268521" y="877755"/>
                </a:cubicBezTo>
                <a:cubicBezTo>
                  <a:pt x="262922" y="837305"/>
                  <a:pt x="275367" y="804633"/>
                  <a:pt x="307416" y="778497"/>
                </a:cubicBezTo>
                <a:cubicBezTo>
                  <a:pt x="316750" y="771030"/>
                  <a:pt x="322041" y="758584"/>
                  <a:pt x="328886" y="748005"/>
                </a:cubicBezTo>
                <a:cubicBezTo>
                  <a:pt x="331065" y="744894"/>
                  <a:pt x="332310" y="740848"/>
                  <a:pt x="334798" y="734625"/>
                </a:cubicBezTo>
                <a:close/>
                <a:moveTo>
                  <a:pt x="350355" y="650927"/>
                </a:moveTo>
                <a:cubicBezTo>
                  <a:pt x="368402" y="679553"/>
                  <a:pt x="386759" y="708179"/>
                  <a:pt x="403872" y="737116"/>
                </a:cubicBezTo>
                <a:cubicBezTo>
                  <a:pt x="486327" y="875267"/>
                  <a:pt x="556337" y="1019019"/>
                  <a:pt x="607677" y="1171793"/>
                </a:cubicBezTo>
                <a:cubicBezTo>
                  <a:pt x="656216" y="1315546"/>
                  <a:pt x="677995" y="1462719"/>
                  <a:pt x="667105" y="1614562"/>
                </a:cubicBezTo>
                <a:cubicBezTo>
                  <a:pt x="664616" y="1648165"/>
                  <a:pt x="662749" y="1681458"/>
                  <a:pt x="660261" y="1715062"/>
                </a:cubicBezTo>
                <a:cubicBezTo>
                  <a:pt x="659949" y="1717241"/>
                  <a:pt x="659016" y="1720042"/>
                  <a:pt x="658082" y="1725330"/>
                </a:cubicBezTo>
                <a:cubicBezTo>
                  <a:pt x="655592" y="1696083"/>
                  <a:pt x="653104" y="1669634"/>
                  <a:pt x="650925" y="1643498"/>
                </a:cubicBezTo>
                <a:cubicBezTo>
                  <a:pt x="640346" y="1521838"/>
                  <a:pt x="612965" y="1403601"/>
                  <a:pt x="576250" y="1287231"/>
                </a:cubicBezTo>
                <a:cubicBezTo>
                  <a:pt x="510907" y="1078760"/>
                  <a:pt x="434366" y="874644"/>
                  <a:pt x="355333" y="671151"/>
                </a:cubicBezTo>
                <a:cubicBezTo>
                  <a:pt x="352845" y="664929"/>
                  <a:pt x="350666" y="658395"/>
                  <a:pt x="350355" y="650927"/>
                </a:cubicBezTo>
                <a:close/>
                <a:moveTo>
                  <a:pt x="605500" y="643770"/>
                </a:moveTo>
                <a:cubicBezTo>
                  <a:pt x="608611" y="647192"/>
                  <a:pt x="611412" y="650304"/>
                  <a:pt x="614523" y="653728"/>
                </a:cubicBezTo>
                <a:cubicBezTo>
                  <a:pt x="628213" y="669285"/>
                  <a:pt x="644392" y="681730"/>
                  <a:pt x="663684" y="690132"/>
                </a:cubicBezTo>
                <a:cubicBezTo>
                  <a:pt x="677998" y="696355"/>
                  <a:pt x="691688" y="704444"/>
                  <a:pt x="704444" y="713468"/>
                </a:cubicBezTo>
                <a:cubicBezTo>
                  <a:pt x="724047" y="727469"/>
                  <a:pt x="735560" y="748005"/>
                  <a:pt x="742405" y="771030"/>
                </a:cubicBezTo>
                <a:cubicBezTo>
                  <a:pt x="754541" y="810548"/>
                  <a:pt x="760764" y="850685"/>
                  <a:pt x="757653" y="892069"/>
                </a:cubicBezTo>
                <a:cubicBezTo>
                  <a:pt x="757340" y="894246"/>
                  <a:pt x="757029" y="896736"/>
                  <a:pt x="756718" y="900469"/>
                </a:cubicBezTo>
                <a:cubicBezTo>
                  <a:pt x="754229" y="898292"/>
                  <a:pt x="752673" y="897047"/>
                  <a:pt x="751117" y="895802"/>
                </a:cubicBezTo>
                <a:cubicBezTo>
                  <a:pt x="730270" y="881177"/>
                  <a:pt x="709735" y="866242"/>
                  <a:pt x="688887" y="851930"/>
                </a:cubicBezTo>
                <a:cubicBezTo>
                  <a:pt x="682041" y="847263"/>
                  <a:pt x="674263" y="843841"/>
                  <a:pt x="666795" y="840106"/>
                </a:cubicBezTo>
                <a:cubicBezTo>
                  <a:pt x="612033" y="814902"/>
                  <a:pt x="591496" y="771343"/>
                  <a:pt x="596787" y="713157"/>
                </a:cubicBezTo>
                <a:cubicBezTo>
                  <a:pt x="598964" y="690132"/>
                  <a:pt x="600832" y="667418"/>
                  <a:pt x="603010" y="644392"/>
                </a:cubicBezTo>
                <a:cubicBezTo>
                  <a:pt x="603631" y="644081"/>
                  <a:pt x="604565" y="644081"/>
                  <a:pt x="605500" y="643770"/>
                </a:cubicBezTo>
                <a:close/>
                <a:moveTo>
                  <a:pt x="926604" y="634746"/>
                </a:moveTo>
                <a:cubicBezTo>
                  <a:pt x="927849" y="638792"/>
                  <a:pt x="928782" y="640969"/>
                  <a:pt x="929094" y="643148"/>
                </a:cubicBezTo>
                <a:cubicBezTo>
                  <a:pt x="931271" y="672085"/>
                  <a:pt x="934694" y="700711"/>
                  <a:pt x="935628" y="729647"/>
                </a:cubicBezTo>
                <a:cubicBezTo>
                  <a:pt x="936562" y="770718"/>
                  <a:pt x="918515" y="802145"/>
                  <a:pt x="882732" y="823303"/>
                </a:cubicBezTo>
                <a:cubicBezTo>
                  <a:pt x="874331" y="828281"/>
                  <a:pt x="865931" y="832948"/>
                  <a:pt x="857218" y="837615"/>
                </a:cubicBezTo>
                <a:cubicBezTo>
                  <a:pt x="828592" y="852550"/>
                  <a:pt x="801522" y="869665"/>
                  <a:pt x="776942" y="894245"/>
                </a:cubicBezTo>
                <a:cubicBezTo>
                  <a:pt x="772896" y="848507"/>
                  <a:pt x="778185" y="806812"/>
                  <a:pt x="790321" y="765430"/>
                </a:cubicBezTo>
                <a:cubicBezTo>
                  <a:pt x="800277" y="731203"/>
                  <a:pt x="820814" y="705688"/>
                  <a:pt x="852862" y="690753"/>
                </a:cubicBezTo>
                <a:cubicBezTo>
                  <a:pt x="881177" y="677684"/>
                  <a:pt x="907623" y="663061"/>
                  <a:pt x="926604" y="634746"/>
                </a:cubicBezTo>
                <a:close/>
                <a:moveTo>
                  <a:pt x="299016" y="626345"/>
                </a:moveTo>
                <a:cubicBezTo>
                  <a:pt x="311462" y="657772"/>
                  <a:pt x="329198" y="687643"/>
                  <a:pt x="324220" y="723736"/>
                </a:cubicBezTo>
                <a:cubicBezTo>
                  <a:pt x="321109" y="744271"/>
                  <a:pt x="311772" y="761696"/>
                  <a:pt x="296839" y="775387"/>
                </a:cubicBezTo>
                <a:cubicBezTo>
                  <a:pt x="276302" y="793744"/>
                  <a:pt x="260745" y="814591"/>
                  <a:pt x="252964" y="842907"/>
                </a:cubicBezTo>
                <a:cubicBezTo>
                  <a:pt x="226206" y="777875"/>
                  <a:pt x="227762" y="709111"/>
                  <a:pt x="275368" y="660572"/>
                </a:cubicBezTo>
                <a:cubicBezTo>
                  <a:pt x="284702" y="651238"/>
                  <a:pt x="290614" y="638480"/>
                  <a:pt x="299016" y="626345"/>
                </a:cubicBezTo>
                <a:close/>
                <a:moveTo>
                  <a:pt x="148729" y="563493"/>
                </a:moveTo>
                <a:cubicBezTo>
                  <a:pt x="170511" y="575628"/>
                  <a:pt x="188558" y="589318"/>
                  <a:pt x="204425" y="606431"/>
                </a:cubicBezTo>
                <a:cubicBezTo>
                  <a:pt x="229318" y="633190"/>
                  <a:pt x="238342" y="663683"/>
                  <a:pt x="229318" y="699155"/>
                </a:cubicBezTo>
                <a:cubicBezTo>
                  <a:pt x="225584" y="713779"/>
                  <a:pt x="221851" y="728402"/>
                  <a:pt x="216871" y="742405"/>
                </a:cubicBezTo>
                <a:cubicBezTo>
                  <a:pt x="214383" y="749873"/>
                  <a:pt x="214072" y="755783"/>
                  <a:pt x="216560" y="763251"/>
                </a:cubicBezTo>
                <a:cubicBezTo>
                  <a:pt x="296215" y="995992"/>
                  <a:pt x="372136" y="1229666"/>
                  <a:pt x="434367" y="1467695"/>
                </a:cubicBezTo>
                <a:cubicBezTo>
                  <a:pt x="459258" y="1562908"/>
                  <a:pt x="481661" y="1659052"/>
                  <a:pt x="493485" y="1757065"/>
                </a:cubicBezTo>
                <a:cubicBezTo>
                  <a:pt x="506555" y="1866901"/>
                  <a:pt x="509353" y="1977359"/>
                  <a:pt x="504375" y="2087817"/>
                </a:cubicBezTo>
                <a:cubicBezTo>
                  <a:pt x="503441" y="2105553"/>
                  <a:pt x="503441" y="2123599"/>
                  <a:pt x="503754" y="2141335"/>
                </a:cubicBezTo>
                <a:cubicBezTo>
                  <a:pt x="504686" y="2180851"/>
                  <a:pt x="500642" y="2219435"/>
                  <a:pt x="489751" y="2257395"/>
                </a:cubicBezTo>
                <a:cubicBezTo>
                  <a:pt x="489129" y="2258950"/>
                  <a:pt x="489129" y="2260817"/>
                  <a:pt x="488195" y="2262372"/>
                </a:cubicBezTo>
                <a:cubicBezTo>
                  <a:pt x="486639" y="2264862"/>
                  <a:pt x="485084" y="2267352"/>
                  <a:pt x="482283" y="2269529"/>
                </a:cubicBezTo>
                <a:cubicBezTo>
                  <a:pt x="485394" y="2142580"/>
                  <a:pt x="475128" y="2016875"/>
                  <a:pt x="453036" y="1891794"/>
                </a:cubicBezTo>
                <a:cubicBezTo>
                  <a:pt x="459258" y="1911707"/>
                  <a:pt x="466105" y="1931310"/>
                  <a:pt x="472017" y="1951223"/>
                </a:cubicBezTo>
                <a:cubicBezTo>
                  <a:pt x="477929" y="1971447"/>
                  <a:pt x="483217" y="1991673"/>
                  <a:pt x="487573" y="2012207"/>
                </a:cubicBezTo>
                <a:cubicBezTo>
                  <a:pt x="492241" y="2032744"/>
                  <a:pt x="495663" y="2053902"/>
                  <a:pt x="499398" y="2074750"/>
                </a:cubicBezTo>
                <a:cubicBezTo>
                  <a:pt x="500330" y="2074750"/>
                  <a:pt x="501575" y="2074750"/>
                  <a:pt x="502509" y="2074750"/>
                </a:cubicBezTo>
                <a:cubicBezTo>
                  <a:pt x="502509" y="2043945"/>
                  <a:pt x="502509" y="2012831"/>
                  <a:pt x="502509" y="1982026"/>
                </a:cubicBezTo>
                <a:cubicBezTo>
                  <a:pt x="503441" y="1810894"/>
                  <a:pt x="477929" y="1643495"/>
                  <a:pt x="433122" y="1478897"/>
                </a:cubicBezTo>
                <a:cubicBezTo>
                  <a:pt x="428455" y="1461785"/>
                  <a:pt x="424410" y="1444359"/>
                  <a:pt x="419121" y="1427247"/>
                </a:cubicBezTo>
                <a:cubicBezTo>
                  <a:pt x="417565" y="1422267"/>
                  <a:pt x="413209" y="1416355"/>
                  <a:pt x="408542" y="1414799"/>
                </a:cubicBezTo>
                <a:cubicBezTo>
                  <a:pt x="386760" y="1407332"/>
                  <a:pt x="364980" y="1398932"/>
                  <a:pt x="342577" y="1394886"/>
                </a:cubicBezTo>
                <a:cubicBezTo>
                  <a:pt x="301193" y="1387418"/>
                  <a:pt x="276302" y="1364705"/>
                  <a:pt x="267900" y="1323633"/>
                </a:cubicBezTo>
                <a:cubicBezTo>
                  <a:pt x="264478" y="1306208"/>
                  <a:pt x="260745" y="1288784"/>
                  <a:pt x="256699" y="1269493"/>
                </a:cubicBezTo>
                <a:cubicBezTo>
                  <a:pt x="261988" y="1272604"/>
                  <a:pt x="265099" y="1275094"/>
                  <a:pt x="268523" y="1276650"/>
                </a:cubicBezTo>
                <a:cubicBezTo>
                  <a:pt x="280969" y="1281628"/>
                  <a:pt x="293415" y="1288784"/>
                  <a:pt x="306484" y="1290029"/>
                </a:cubicBezTo>
                <a:cubicBezTo>
                  <a:pt x="346934" y="1294073"/>
                  <a:pt x="374625" y="1314610"/>
                  <a:pt x="392051" y="1350703"/>
                </a:cubicBezTo>
                <a:cubicBezTo>
                  <a:pt x="394849" y="1356305"/>
                  <a:pt x="397650" y="1361904"/>
                  <a:pt x="402006" y="1367194"/>
                </a:cubicBezTo>
                <a:cubicBezTo>
                  <a:pt x="401696" y="1365328"/>
                  <a:pt x="401696" y="1363149"/>
                  <a:pt x="401385" y="1361282"/>
                </a:cubicBezTo>
                <a:cubicBezTo>
                  <a:pt x="396718" y="1344791"/>
                  <a:pt x="391427" y="1328611"/>
                  <a:pt x="387694" y="1311809"/>
                </a:cubicBezTo>
                <a:cubicBezTo>
                  <a:pt x="385515" y="1302475"/>
                  <a:pt x="380848" y="1296874"/>
                  <a:pt x="371825" y="1294386"/>
                </a:cubicBezTo>
                <a:cubicBezTo>
                  <a:pt x="350356" y="1288474"/>
                  <a:pt x="328887" y="1281317"/>
                  <a:pt x="307105" y="1277582"/>
                </a:cubicBezTo>
                <a:cubicBezTo>
                  <a:pt x="268211" y="1271048"/>
                  <a:pt x="243320" y="1250824"/>
                  <a:pt x="233985" y="1212552"/>
                </a:cubicBezTo>
                <a:cubicBezTo>
                  <a:pt x="229629" y="1194194"/>
                  <a:pt x="225273" y="1176148"/>
                  <a:pt x="220917" y="1157790"/>
                </a:cubicBezTo>
                <a:cubicBezTo>
                  <a:pt x="221851" y="1156856"/>
                  <a:pt x="222783" y="1156545"/>
                  <a:pt x="223717" y="1155924"/>
                </a:cubicBezTo>
                <a:cubicBezTo>
                  <a:pt x="242386" y="1169925"/>
                  <a:pt x="263856" y="1174281"/>
                  <a:pt x="286570" y="1177082"/>
                </a:cubicBezTo>
                <a:cubicBezTo>
                  <a:pt x="311772" y="1180193"/>
                  <a:pt x="331998" y="1192949"/>
                  <a:pt x="345689" y="1214420"/>
                </a:cubicBezTo>
                <a:cubicBezTo>
                  <a:pt x="354089" y="1227487"/>
                  <a:pt x="361869" y="1241178"/>
                  <a:pt x="371514" y="1257047"/>
                </a:cubicBezTo>
                <a:cubicBezTo>
                  <a:pt x="363425" y="1230599"/>
                  <a:pt x="356268" y="1206640"/>
                  <a:pt x="348489" y="1182683"/>
                </a:cubicBezTo>
                <a:cubicBezTo>
                  <a:pt x="348179" y="1181438"/>
                  <a:pt x="344133" y="1181749"/>
                  <a:pt x="341643" y="1181125"/>
                </a:cubicBezTo>
                <a:cubicBezTo>
                  <a:pt x="315507" y="1173970"/>
                  <a:pt x="289371" y="1165879"/>
                  <a:pt x="262922" y="1159967"/>
                </a:cubicBezTo>
                <a:cubicBezTo>
                  <a:pt x="230874" y="1153123"/>
                  <a:pt x="209092" y="1135387"/>
                  <a:pt x="200069" y="1103960"/>
                </a:cubicBezTo>
                <a:cubicBezTo>
                  <a:pt x="194157" y="1083426"/>
                  <a:pt x="189490" y="1062268"/>
                  <a:pt x="185757" y="1040486"/>
                </a:cubicBezTo>
                <a:cubicBezTo>
                  <a:pt x="206292" y="1055111"/>
                  <a:pt x="229318" y="1058222"/>
                  <a:pt x="252654" y="1061644"/>
                </a:cubicBezTo>
                <a:cubicBezTo>
                  <a:pt x="276302" y="1065068"/>
                  <a:pt x="295281" y="1077203"/>
                  <a:pt x="308350" y="1097427"/>
                </a:cubicBezTo>
                <a:cubicBezTo>
                  <a:pt x="317684" y="1111739"/>
                  <a:pt x="326086" y="1126674"/>
                  <a:pt x="335731" y="1142544"/>
                </a:cubicBezTo>
                <a:cubicBezTo>
                  <a:pt x="334799" y="1138809"/>
                  <a:pt x="334486" y="1136632"/>
                  <a:pt x="333865" y="1134142"/>
                </a:cubicBezTo>
                <a:cubicBezTo>
                  <a:pt x="329198" y="1119207"/>
                  <a:pt x="323286" y="1104273"/>
                  <a:pt x="320174" y="1089025"/>
                </a:cubicBezTo>
                <a:cubicBezTo>
                  <a:pt x="317063" y="1074090"/>
                  <a:pt x="308972" y="1066311"/>
                  <a:pt x="294970" y="1062889"/>
                </a:cubicBezTo>
                <a:cubicBezTo>
                  <a:pt x="273191" y="1057600"/>
                  <a:pt x="251722" y="1051065"/>
                  <a:pt x="229940" y="1047021"/>
                </a:cubicBezTo>
                <a:cubicBezTo>
                  <a:pt x="195402" y="1040486"/>
                  <a:pt x="173311" y="1021194"/>
                  <a:pt x="163975" y="987591"/>
                </a:cubicBezTo>
                <a:cubicBezTo>
                  <a:pt x="158998" y="969855"/>
                  <a:pt x="155265" y="951497"/>
                  <a:pt x="151219" y="933450"/>
                </a:cubicBezTo>
                <a:cubicBezTo>
                  <a:pt x="150596" y="931273"/>
                  <a:pt x="151219" y="928783"/>
                  <a:pt x="151219" y="924738"/>
                </a:cubicBezTo>
                <a:cubicBezTo>
                  <a:pt x="169266" y="940296"/>
                  <a:pt x="189490" y="944963"/>
                  <a:pt x="210961" y="947141"/>
                </a:cubicBezTo>
                <a:cubicBezTo>
                  <a:pt x="240830" y="950252"/>
                  <a:pt x="263233" y="965498"/>
                  <a:pt x="278479" y="991325"/>
                </a:cubicBezTo>
                <a:cubicBezTo>
                  <a:pt x="284702" y="1001592"/>
                  <a:pt x="290614" y="1012171"/>
                  <a:pt x="298392" y="1021818"/>
                </a:cubicBezTo>
                <a:cubicBezTo>
                  <a:pt x="291859" y="1001281"/>
                  <a:pt x="285325" y="980746"/>
                  <a:pt x="278479" y="960520"/>
                </a:cubicBezTo>
                <a:cubicBezTo>
                  <a:pt x="277858" y="958654"/>
                  <a:pt x="274746" y="956787"/>
                  <a:pt x="272256" y="955853"/>
                </a:cubicBezTo>
                <a:cubicBezTo>
                  <a:pt x="248921" y="949009"/>
                  <a:pt x="225894" y="939673"/>
                  <a:pt x="201937" y="935940"/>
                </a:cubicBezTo>
                <a:cubicBezTo>
                  <a:pt x="159932" y="929094"/>
                  <a:pt x="134106" y="907003"/>
                  <a:pt x="125083" y="865619"/>
                </a:cubicBezTo>
                <a:cubicBezTo>
                  <a:pt x="121972" y="851307"/>
                  <a:pt x="118548" y="836994"/>
                  <a:pt x="115436" y="822682"/>
                </a:cubicBezTo>
                <a:cubicBezTo>
                  <a:pt x="114815" y="819570"/>
                  <a:pt x="114815" y="816146"/>
                  <a:pt x="114191" y="810547"/>
                </a:cubicBezTo>
                <a:cubicBezTo>
                  <a:pt x="131306" y="825482"/>
                  <a:pt x="149040" y="831394"/>
                  <a:pt x="169266" y="832950"/>
                </a:cubicBezTo>
                <a:cubicBezTo>
                  <a:pt x="201314" y="835751"/>
                  <a:pt x="226207" y="850373"/>
                  <a:pt x="242698" y="878688"/>
                </a:cubicBezTo>
                <a:cubicBezTo>
                  <a:pt x="248608" y="888957"/>
                  <a:pt x="254520" y="899225"/>
                  <a:pt x="261677" y="909181"/>
                </a:cubicBezTo>
                <a:cubicBezTo>
                  <a:pt x="255455" y="890823"/>
                  <a:pt x="249853" y="872155"/>
                  <a:pt x="243009" y="854108"/>
                </a:cubicBezTo>
                <a:cubicBezTo>
                  <a:pt x="241764" y="850997"/>
                  <a:pt x="236786" y="849441"/>
                  <a:pt x="233675" y="846951"/>
                </a:cubicBezTo>
                <a:cubicBezTo>
                  <a:pt x="215939" y="834193"/>
                  <a:pt x="196647" y="826104"/>
                  <a:pt x="174867" y="823614"/>
                </a:cubicBezTo>
                <a:cubicBezTo>
                  <a:pt x="128816" y="818325"/>
                  <a:pt x="99568" y="793122"/>
                  <a:pt x="88055" y="747694"/>
                </a:cubicBezTo>
                <a:cubicBezTo>
                  <a:pt x="84322" y="732137"/>
                  <a:pt x="80898" y="716578"/>
                  <a:pt x="77476" y="702266"/>
                </a:cubicBezTo>
                <a:cubicBezTo>
                  <a:pt x="96457" y="708489"/>
                  <a:pt x="115125" y="714401"/>
                  <a:pt x="134106" y="720313"/>
                </a:cubicBezTo>
                <a:cubicBezTo>
                  <a:pt x="173933" y="732759"/>
                  <a:pt x="201003" y="759518"/>
                  <a:pt x="219982" y="795611"/>
                </a:cubicBezTo>
                <a:cubicBezTo>
                  <a:pt x="221851" y="799034"/>
                  <a:pt x="223406" y="802145"/>
                  <a:pt x="226829" y="804946"/>
                </a:cubicBezTo>
                <a:cubicBezTo>
                  <a:pt x="220606" y="786899"/>
                  <a:pt x="214383" y="768852"/>
                  <a:pt x="207848" y="750805"/>
                </a:cubicBezTo>
                <a:cubicBezTo>
                  <a:pt x="206915" y="748628"/>
                  <a:pt x="204425" y="746762"/>
                  <a:pt x="202248" y="744893"/>
                </a:cubicBezTo>
                <a:cubicBezTo>
                  <a:pt x="198513" y="742093"/>
                  <a:pt x="194780" y="739605"/>
                  <a:pt x="191046" y="737115"/>
                </a:cubicBezTo>
                <a:cubicBezTo>
                  <a:pt x="145618" y="706312"/>
                  <a:pt x="127571" y="664306"/>
                  <a:pt x="138773" y="610166"/>
                </a:cubicBezTo>
                <a:cubicBezTo>
                  <a:pt x="141885" y="594920"/>
                  <a:pt x="145307" y="579674"/>
                  <a:pt x="148729" y="563493"/>
                </a:cubicBezTo>
                <a:close/>
                <a:moveTo>
                  <a:pt x="605187" y="473881"/>
                </a:moveTo>
                <a:cubicBezTo>
                  <a:pt x="608922" y="479171"/>
                  <a:pt x="610477" y="482283"/>
                  <a:pt x="612965" y="485081"/>
                </a:cubicBezTo>
                <a:cubicBezTo>
                  <a:pt x="626345" y="500329"/>
                  <a:pt x="640659" y="514952"/>
                  <a:pt x="660261" y="522109"/>
                </a:cubicBezTo>
                <a:cubicBezTo>
                  <a:pt x="712535" y="541090"/>
                  <a:pt x="741161" y="578740"/>
                  <a:pt x="751117" y="632878"/>
                </a:cubicBezTo>
                <a:cubicBezTo>
                  <a:pt x="757029" y="663994"/>
                  <a:pt x="760451" y="695110"/>
                  <a:pt x="758585" y="726536"/>
                </a:cubicBezTo>
                <a:cubicBezTo>
                  <a:pt x="758896" y="729335"/>
                  <a:pt x="758585" y="731514"/>
                  <a:pt x="758274" y="735247"/>
                </a:cubicBezTo>
                <a:cubicBezTo>
                  <a:pt x="754852" y="732447"/>
                  <a:pt x="752984" y="730580"/>
                  <a:pt x="750806" y="729024"/>
                </a:cubicBezTo>
                <a:cubicBezTo>
                  <a:pt x="729959" y="714400"/>
                  <a:pt x="709422" y="699466"/>
                  <a:pt x="687953" y="685463"/>
                </a:cubicBezTo>
                <a:cubicBezTo>
                  <a:pt x="675818" y="677374"/>
                  <a:pt x="662128" y="671462"/>
                  <a:pt x="649372" y="663994"/>
                </a:cubicBezTo>
                <a:cubicBezTo>
                  <a:pt x="619190" y="645947"/>
                  <a:pt x="601454" y="619811"/>
                  <a:pt x="598342" y="584339"/>
                </a:cubicBezTo>
                <a:cubicBezTo>
                  <a:pt x="594920" y="548245"/>
                  <a:pt x="600209" y="512775"/>
                  <a:pt x="605187" y="473881"/>
                </a:cubicBezTo>
                <a:close/>
                <a:moveTo>
                  <a:pt x="927539" y="469837"/>
                </a:moveTo>
                <a:cubicBezTo>
                  <a:pt x="931584" y="507797"/>
                  <a:pt x="938429" y="545757"/>
                  <a:pt x="932829" y="584030"/>
                </a:cubicBezTo>
                <a:cubicBezTo>
                  <a:pt x="928784" y="612032"/>
                  <a:pt x="914783" y="634746"/>
                  <a:pt x="890824" y="650305"/>
                </a:cubicBezTo>
                <a:cubicBezTo>
                  <a:pt x="876823" y="659639"/>
                  <a:pt x="861264" y="666484"/>
                  <a:pt x="847573" y="675820"/>
                </a:cubicBezTo>
                <a:cubicBezTo>
                  <a:pt x="824860" y="690753"/>
                  <a:pt x="803080" y="706933"/>
                  <a:pt x="780988" y="722803"/>
                </a:cubicBezTo>
                <a:cubicBezTo>
                  <a:pt x="779743" y="723735"/>
                  <a:pt x="778498" y="724980"/>
                  <a:pt x="776942" y="725914"/>
                </a:cubicBezTo>
                <a:cubicBezTo>
                  <a:pt x="775697" y="725604"/>
                  <a:pt x="774765" y="725604"/>
                  <a:pt x="773520" y="725291"/>
                </a:cubicBezTo>
                <a:cubicBezTo>
                  <a:pt x="774454" y="701956"/>
                  <a:pt x="774454" y="678618"/>
                  <a:pt x="776942" y="655594"/>
                </a:cubicBezTo>
                <a:cubicBezTo>
                  <a:pt x="779121" y="636615"/>
                  <a:pt x="784099" y="617944"/>
                  <a:pt x="789077" y="599276"/>
                </a:cubicBezTo>
                <a:cubicBezTo>
                  <a:pt x="798100" y="565049"/>
                  <a:pt x="818637" y="539534"/>
                  <a:pt x="850374" y="524911"/>
                </a:cubicBezTo>
                <a:cubicBezTo>
                  <a:pt x="879000" y="511842"/>
                  <a:pt x="905447" y="496285"/>
                  <a:pt x="924738" y="470458"/>
                </a:cubicBezTo>
                <a:cubicBezTo>
                  <a:pt x="925049" y="470148"/>
                  <a:pt x="925983" y="470148"/>
                  <a:pt x="927539" y="469837"/>
                </a:cubicBezTo>
                <a:close/>
                <a:moveTo>
                  <a:pt x="606743" y="311149"/>
                </a:moveTo>
                <a:cubicBezTo>
                  <a:pt x="620744" y="331373"/>
                  <a:pt x="637235" y="347553"/>
                  <a:pt x="659328" y="357200"/>
                </a:cubicBezTo>
                <a:cubicBezTo>
                  <a:pt x="663371" y="359066"/>
                  <a:pt x="667728" y="360933"/>
                  <a:pt x="671773" y="362799"/>
                </a:cubicBezTo>
                <a:cubicBezTo>
                  <a:pt x="711289" y="379914"/>
                  <a:pt x="736182" y="408850"/>
                  <a:pt x="746761" y="451167"/>
                </a:cubicBezTo>
                <a:cubicBezTo>
                  <a:pt x="755471" y="486015"/>
                  <a:pt x="761073" y="520864"/>
                  <a:pt x="759206" y="556957"/>
                </a:cubicBezTo>
                <a:cubicBezTo>
                  <a:pt x="758895" y="561003"/>
                  <a:pt x="758585" y="565047"/>
                  <a:pt x="757961" y="570337"/>
                </a:cubicBezTo>
                <a:cubicBezTo>
                  <a:pt x="755161" y="567848"/>
                  <a:pt x="753294" y="566292"/>
                  <a:pt x="751428" y="565047"/>
                </a:cubicBezTo>
                <a:cubicBezTo>
                  <a:pt x="730891" y="550424"/>
                  <a:pt x="710667" y="535799"/>
                  <a:pt x="689820" y="521798"/>
                </a:cubicBezTo>
                <a:cubicBezTo>
                  <a:pt x="677685" y="513707"/>
                  <a:pt x="663995" y="507795"/>
                  <a:pt x="651236" y="500640"/>
                </a:cubicBezTo>
                <a:cubicBezTo>
                  <a:pt x="618878" y="481970"/>
                  <a:pt x="598965" y="454278"/>
                  <a:pt x="598654" y="416629"/>
                </a:cubicBezTo>
                <a:cubicBezTo>
                  <a:pt x="598341" y="382402"/>
                  <a:pt x="602697" y="348487"/>
                  <a:pt x="604877" y="314260"/>
                </a:cubicBezTo>
                <a:cubicBezTo>
                  <a:pt x="605187" y="313326"/>
                  <a:pt x="606120" y="312394"/>
                  <a:pt x="606743" y="311149"/>
                </a:cubicBezTo>
                <a:close/>
                <a:moveTo>
                  <a:pt x="930029" y="304927"/>
                </a:moveTo>
                <a:cubicBezTo>
                  <a:pt x="931272" y="342265"/>
                  <a:pt x="934072" y="378359"/>
                  <a:pt x="933140" y="414140"/>
                </a:cubicBezTo>
                <a:cubicBezTo>
                  <a:pt x="932517" y="443078"/>
                  <a:pt x="918205" y="466724"/>
                  <a:pt x="894557" y="484149"/>
                </a:cubicBezTo>
                <a:cubicBezTo>
                  <a:pt x="888023" y="488816"/>
                  <a:pt x="881488" y="493484"/>
                  <a:pt x="874333" y="497216"/>
                </a:cubicBezTo>
                <a:cubicBezTo>
                  <a:pt x="840106" y="515887"/>
                  <a:pt x="804946" y="533310"/>
                  <a:pt x="776010" y="563805"/>
                </a:cubicBezTo>
                <a:cubicBezTo>
                  <a:pt x="775076" y="556336"/>
                  <a:pt x="774452" y="551357"/>
                  <a:pt x="774141" y="546379"/>
                </a:cubicBezTo>
                <a:cubicBezTo>
                  <a:pt x="772586" y="505929"/>
                  <a:pt x="778809" y="466413"/>
                  <a:pt x="791256" y="427830"/>
                </a:cubicBezTo>
                <a:cubicBezTo>
                  <a:pt x="801522" y="396716"/>
                  <a:pt x="821748" y="374313"/>
                  <a:pt x="850685" y="360933"/>
                </a:cubicBezTo>
                <a:cubicBezTo>
                  <a:pt x="879000" y="347865"/>
                  <a:pt x="905136" y="332618"/>
                  <a:pt x="924117" y="307104"/>
                </a:cubicBezTo>
                <a:cubicBezTo>
                  <a:pt x="924738" y="306793"/>
                  <a:pt x="925983" y="306482"/>
                  <a:pt x="930029" y="304927"/>
                </a:cubicBezTo>
                <a:close/>
                <a:moveTo>
                  <a:pt x="602386" y="148730"/>
                </a:moveTo>
                <a:cubicBezTo>
                  <a:pt x="619500" y="169577"/>
                  <a:pt x="641280" y="182644"/>
                  <a:pt x="663062" y="196337"/>
                </a:cubicBezTo>
                <a:cubicBezTo>
                  <a:pt x="716578" y="230562"/>
                  <a:pt x="742093" y="282212"/>
                  <a:pt x="750495" y="343199"/>
                </a:cubicBezTo>
                <a:cubicBezTo>
                  <a:pt x="753606" y="366847"/>
                  <a:pt x="753917" y="390804"/>
                  <a:pt x="755473" y="414762"/>
                </a:cubicBezTo>
                <a:cubicBezTo>
                  <a:pt x="754228" y="415075"/>
                  <a:pt x="752672" y="415386"/>
                  <a:pt x="751116" y="415697"/>
                </a:cubicBezTo>
                <a:cubicBezTo>
                  <a:pt x="730580" y="383649"/>
                  <a:pt x="701022" y="363423"/>
                  <a:pt x="667418" y="346621"/>
                </a:cubicBezTo>
                <a:cubicBezTo>
                  <a:pt x="619500" y="322975"/>
                  <a:pt x="595542" y="282836"/>
                  <a:pt x="596163" y="229317"/>
                </a:cubicBezTo>
                <a:cubicBezTo>
                  <a:pt x="596476" y="202559"/>
                  <a:pt x="599275" y="175800"/>
                  <a:pt x="602386" y="148730"/>
                </a:cubicBezTo>
                <a:close/>
                <a:moveTo>
                  <a:pt x="925671" y="140018"/>
                </a:moveTo>
                <a:cubicBezTo>
                  <a:pt x="926605" y="148107"/>
                  <a:pt x="927227" y="153708"/>
                  <a:pt x="927539" y="159309"/>
                </a:cubicBezTo>
                <a:cubicBezTo>
                  <a:pt x="928783" y="180157"/>
                  <a:pt x="930962" y="201002"/>
                  <a:pt x="931272" y="221850"/>
                </a:cubicBezTo>
                <a:cubicBezTo>
                  <a:pt x="932207" y="276924"/>
                  <a:pt x="907003" y="316751"/>
                  <a:pt x="857840" y="341020"/>
                </a:cubicBezTo>
                <a:cubicBezTo>
                  <a:pt x="834194" y="352844"/>
                  <a:pt x="811791" y="365603"/>
                  <a:pt x="794055" y="385827"/>
                </a:cubicBezTo>
                <a:cubicBezTo>
                  <a:pt x="788454" y="393294"/>
                  <a:pt x="782544" y="401073"/>
                  <a:pt x="774452" y="410718"/>
                </a:cubicBezTo>
                <a:cubicBezTo>
                  <a:pt x="772275" y="356267"/>
                  <a:pt x="777253" y="306172"/>
                  <a:pt x="801212" y="259188"/>
                </a:cubicBezTo>
                <a:cubicBezTo>
                  <a:pt x="816147" y="229941"/>
                  <a:pt x="837306" y="205982"/>
                  <a:pt x="865308" y="188868"/>
                </a:cubicBezTo>
                <a:cubicBezTo>
                  <a:pt x="886779" y="175801"/>
                  <a:pt x="907624" y="162110"/>
                  <a:pt x="925671" y="140018"/>
                </a:cubicBezTo>
                <a:close/>
                <a:moveTo>
                  <a:pt x="754851" y="0"/>
                </a:moveTo>
                <a:cubicBezTo>
                  <a:pt x="759518" y="4978"/>
                  <a:pt x="762940" y="8402"/>
                  <a:pt x="766053" y="12135"/>
                </a:cubicBezTo>
                <a:cubicBezTo>
                  <a:pt x="790945" y="40139"/>
                  <a:pt x="809613" y="71564"/>
                  <a:pt x="820816" y="107657"/>
                </a:cubicBezTo>
                <a:cubicBezTo>
                  <a:pt x="829528" y="135351"/>
                  <a:pt x="827973" y="161797"/>
                  <a:pt x="816459" y="188557"/>
                </a:cubicBezTo>
                <a:cubicBezTo>
                  <a:pt x="803390" y="218738"/>
                  <a:pt x="785656" y="245498"/>
                  <a:pt x="765430" y="271323"/>
                </a:cubicBezTo>
                <a:cubicBezTo>
                  <a:pt x="762629" y="274745"/>
                  <a:pt x="760452" y="279723"/>
                  <a:pt x="760763" y="284080"/>
                </a:cubicBezTo>
                <a:cubicBezTo>
                  <a:pt x="766053" y="513087"/>
                  <a:pt x="769786" y="742094"/>
                  <a:pt x="764808" y="971101"/>
                </a:cubicBezTo>
                <a:cubicBezTo>
                  <a:pt x="762008" y="1109874"/>
                  <a:pt x="756717" y="1248647"/>
                  <a:pt x="749873" y="1387110"/>
                </a:cubicBezTo>
                <a:cubicBezTo>
                  <a:pt x="740226" y="1582200"/>
                  <a:pt x="708801" y="1773869"/>
                  <a:pt x="653105" y="1961492"/>
                </a:cubicBezTo>
                <a:cubicBezTo>
                  <a:pt x="645014" y="1989185"/>
                  <a:pt x="643147" y="2018433"/>
                  <a:pt x="637235" y="2047059"/>
                </a:cubicBezTo>
                <a:cubicBezTo>
                  <a:pt x="625101" y="2105555"/>
                  <a:pt x="609854" y="2163739"/>
                  <a:pt x="577806" y="2214147"/>
                </a:cubicBezTo>
                <a:cubicBezTo>
                  <a:pt x="546069" y="2264553"/>
                  <a:pt x="523976" y="2319004"/>
                  <a:pt x="498773" y="2372212"/>
                </a:cubicBezTo>
                <a:cubicBezTo>
                  <a:pt x="497217" y="2375634"/>
                  <a:pt x="495040" y="2379367"/>
                  <a:pt x="492239" y="2382167"/>
                </a:cubicBezTo>
                <a:cubicBezTo>
                  <a:pt x="582163" y="2179609"/>
                  <a:pt x="630702" y="1966782"/>
                  <a:pt x="659639" y="1748665"/>
                </a:cubicBezTo>
                <a:cubicBezTo>
                  <a:pt x="659639" y="1779159"/>
                  <a:pt x="660260" y="1809962"/>
                  <a:pt x="659328" y="1840455"/>
                </a:cubicBezTo>
                <a:cubicBezTo>
                  <a:pt x="658705" y="1871260"/>
                  <a:pt x="656527" y="1901752"/>
                  <a:pt x="655906" y="1932866"/>
                </a:cubicBezTo>
                <a:cubicBezTo>
                  <a:pt x="657772" y="1926022"/>
                  <a:pt x="659949" y="1919176"/>
                  <a:pt x="661816" y="1912331"/>
                </a:cubicBezTo>
                <a:cubicBezTo>
                  <a:pt x="702889" y="1763601"/>
                  <a:pt x="730581" y="1612693"/>
                  <a:pt x="739915" y="1458673"/>
                </a:cubicBezTo>
                <a:cubicBezTo>
                  <a:pt x="747694" y="1331414"/>
                  <a:pt x="752674" y="1203841"/>
                  <a:pt x="758586" y="1076270"/>
                </a:cubicBezTo>
                <a:cubicBezTo>
                  <a:pt x="758896" y="1071291"/>
                  <a:pt x="758586" y="1066624"/>
                  <a:pt x="758586" y="1058534"/>
                </a:cubicBezTo>
                <a:cubicBezTo>
                  <a:pt x="757341" y="1063202"/>
                  <a:pt x="756717" y="1065068"/>
                  <a:pt x="755785" y="1067869"/>
                </a:cubicBezTo>
                <a:cubicBezTo>
                  <a:pt x="747694" y="1061022"/>
                  <a:pt x="740226" y="1053244"/>
                  <a:pt x="731826" y="1047955"/>
                </a:cubicBezTo>
                <a:cubicBezTo>
                  <a:pt x="711600" y="1034886"/>
                  <a:pt x="691687" y="1020574"/>
                  <a:pt x="669907" y="1010617"/>
                </a:cubicBezTo>
                <a:cubicBezTo>
                  <a:pt x="612032" y="983857"/>
                  <a:pt x="589630" y="939364"/>
                  <a:pt x="596164" y="877445"/>
                </a:cubicBezTo>
                <a:cubicBezTo>
                  <a:pt x="598654" y="855663"/>
                  <a:pt x="600209" y="833884"/>
                  <a:pt x="602387" y="810236"/>
                </a:cubicBezTo>
                <a:cubicBezTo>
                  <a:pt x="605187" y="812415"/>
                  <a:pt x="606432" y="813347"/>
                  <a:pt x="607365" y="814281"/>
                </a:cubicBezTo>
                <a:cubicBezTo>
                  <a:pt x="624479" y="835750"/>
                  <a:pt x="645637" y="851307"/>
                  <a:pt x="671152" y="861886"/>
                </a:cubicBezTo>
                <a:cubicBezTo>
                  <a:pt x="701021" y="874021"/>
                  <a:pt x="724980" y="893936"/>
                  <a:pt x="736493" y="925050"/>
                </a:cubicBezTo>
                <a:cubicBezTo>
                  <a:pt x="743338" y="943408"/>
                  <a:pt x="748007" y="962389"/>
                  <a:pt x="752050" y="981369"/>
                </a:cubicBezTo>
                <a:cubicBezTo>
                  <a:pt x="755162" y="995992"/>
                  <a:pt x="756096" y="1010928"/>
                  <a:pt x="758896" y="1026174"/>
                </a:cubicBezTo>
                <a:cubicBezTo>
                  <a:pt x="759207" y="1023373"/>
                  <a:pt x="759829" y="1020574"/>
                  <a:pt x="759829" y="1017774"/>
                </a:cubicBezTo>
                <a:cubicBezTo>
                  <a:pt x="760141" y="860020"/>
                  <a:pt x="760763" y="702268"/>
                  <a:pt x="760141" y="544824"/>
                </a:cubicBezTo>
                <a:cubicBezTo>
                  <a:pt x="759829" y="457701"/>
                  <a:pt x="757341" y="370891"/>
                  <a:pt x="756096" y="283769"/>
                </a:cubicBezTo>
                <a:cubicBezTo>
                  <a:pt x="756096" y="273500"/>
                  <a:pt x="752674" y="265722"/>
                  <a:pt x="746762" y="257009"/>
                </a:cubicBezTo>
                <a:cubicBezTo>
                  <a:pt x="733382" y="238030"/>
                  <a:pt x="720313" y="218428"/>
                  <a:pt x="709734" y="197580"/>
                </a:cubicBezTo>
                <a:cubicBezTo>
                  <a:pt x="694487" y="168020"/>
                  <a:pt x="692932" y="136596"/>
                  <a:pt x="702889" y="104858"/>
                </a:cubicBezTo>
                <a:cubicBezTo>
                  <a:pt x="713779" y="68765"/>
                  <a:pt x="731515" y="35783"/>
                  <a:pt x="752361" y="4667"/>
                </a:cubicBezTo>
                <a:cubicBezTo>
                  <a:pt x="752984" y="3422"/>
                  <a:pt x="753606" y="2177"/>
                  <a:pt x="754851" y="0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CF598B8A-589E-4088-B987-0E2A5B7E74A1}"/>
              </a:ext>
            </a:extLst>
          </p:cNvPr>
          <p:cNvCxnSpPr>
            <a:cxnSpLocks/>
          </p:cNvCxnSpPr>
          <p:nvPr userDrawn="1"/>
        </p:nvCxnSpPr>
        <p:spPr>
          <a:xfrm>
            <a:off x="0" y="6730423"/>
            <a:ext cx="11658239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2F40ED96-A09B-4DB7-9DBF-D3537BDF62BA}"/>
              </a:ext>
            </a:extLst>
          </p:cNvPr>
          <p:cNvGrpSpPr/>
          <p:nvPr userDrawn="1"/>
        </p:nvGrpSpPr>
        <p:grpSpPr>
          <a:xfrm>
            <a:off x="8500955" y="133520"/>
            <a:ext cx="617170" cy="431438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A055F8D2-1FD6-4DE6-B296-A760F82E539E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B31179E-D24C-46EC-82C0-F7080B710C83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658FA4F1-BDC0-4DF3-86B5-6FEB33A8B0E7}"/>
              </a:ext>
            </a:extLst>
          </p:cNvPr>
          <p:cNvGrpSpPr/>
          <p:nvPr userDrawn="1"/>
        </p:nvGrpSpPr>
        <p:grpSpPr>
          <a:xfrm rot="15300000">
            <a:off x="2953220" y="436169"/>
            <a:ext cx="617170" cy="431438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833E8886-80B0-4B17-AF6D-0B99B2A5B6B3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69B9B54A-FB41-4BA2-A1A1-3100F578F1DA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011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25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66F5963-EFFD-4A39-BEF2-C1DD848D3FC7}"/>
              </a:ext>
            </a:extLst>
          </p:cNvPr>
          <p:cNvSpPr/>
          <p:nvPr userDrawn="1"/>
        </p:nvSpPr>
        <p:spPr>
          <a:xfrm>
            <a:off x="2538919" y="0"/>
            <a:ext cx="9653081" cy="6858000"/>
          </a:xfrm>
          <a:prstGeom prst="rect">
            <a:avLst/>
          </a:prstGeom>
          <a:gradFill flip="none" rotWithShape="1">
            <a:gsLst>
              <a:gs pos="29581">
                <a:srgbClr val="FBFDF7">
                  <a:alpha val="70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66F5963-EFFD-4A39-BEF2-C1DD848D3FC7}"/>
              </a:ext>
            </a:extLst>
          </p:cNvPr>
          <p:cNvSpPr/>
          <p:nvPr userDrawn="1"/>
        </p:nvSpPr>
        <p:spPr>
          <a:xfrm>
            <a:off x="2538919" y="0"/>
            <a:ext cx="9653081" cy="6858000"/>
          </a:xfrm>
          <a:prstGeom prst="rect">
            <a:avLst/>
          </a:prstGeom>
          <a:gradFill flip="none" rotWithShape="1">
            <a:gsLst>
              <a:gs pos="29581">
                <a:srgbClr val="FBFDF7">
                  <a:alpha val="70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8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096000" y="535022"/>
            <a:ext cx="5450732" cy="57879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54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2" r:id="rId2"/>
    <p:sldLayoutId id="2147483661" r:id="rId3"/>
    <p:sldLayoutId id="2147483658" r:id="rId4"/>
    <p:sldLayoutId id="2147483671" r:id="rId5"/>
    <p:sldLayoutId id="2147483670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73" r:id="rId13"/>
    <p:sldLayoutId id="2147483674" r:id="rId14"/>
    <p:sldLayoutId id="2147483668" r:id="rId15"/>
    <p:sldLayoutId id="2147483669" r:id="rId16"/>
    <p:sldLayoutId id="2147483675" r:id="rId17"/>
    <p:sldLayoutId id="2147483676" r:id="rId18"/>
    <p:sldLayoutId id="214748367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8.sv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0.svg"/><Relationship Id="rId4" Type="http://schemas.openxmlformats.org/officeDocument/2006/relationships/image" Target="../media/image12.png"/><Relationship Id="rId9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B5F1B621-812C-44E5-B2F2-CF23431F6D37}"/>
              </a:ext>
            </a:extLst>
          </p:cNvPr>
          <p:cNvGrpSpPr/>
          <p:nvPr/>
        </p:nvGrpSpPr>
        <p:grpSpPr>
          <a:xfrm>
            <a:off x="9014951" y="4687255"/>
            <a:ext cx="3133658" cy="2133117"/>
            <a:chOff x="3703350" y="2801758"/>
            <a:chExt cx="4848216" cy="3395842"/>
          </a:xfrm>
        </p:grpSpPr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AA66B734-785B-411F-B141-66CDC6D1136C}"/>
                </a:ext>
              </a:extLst>
            </p:cNvPr>
            <p:cNvSpPr/>
            <p:nvPr/>
          </p:nvSpPr>
          <p:spPr>
            <a:xfrm>
              <a:off x="3703350" y="5541079"/>
              <a:ext cx="4736871" cy="656521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4A86BE33-65BF-42EC-B7CE-E447C61C05CD}"/>
                </a:ext>
              </a:extLst>
            </p:cNvPr>
            <p:cNvGrpSpPr/>
            <p:nvPr/>
          </p:nvGrpSpPr>
          <p:grpSpPr>
            <a:xfrm rot="20060053">
              <a:off x="6144459" y="2880646"/>
              <a:ext cx="756418" cy="1572369"/>
              <a:chOff x="1583158" y="1040918"/>
              <a:chExt cx="1865369" cy="3877549"/>
            </a:xfrm>
          </p:grpSpPr>
          <p:sp>
            <p:nvSpPr>
              <p:cNvPr id="110" name="Freeform: Shape 254">
                <a:extLst>
                  <a:ext uri="{FF2B5EF4-FFF2-40B4-BE49-F238E27FC236}">
                    <a16:creationId xmlns="" xmlns:a16="http://schemas.microsoft.com/office/drawing/2014/main" id="{3FC91322-E14D-4442-B76C-FE60491287AF}"/>
                  </a:ext>
                </a:extLst>
              </p:cNvPr>
              <p:cNvSpPr/>
              <p:nvPr/>
            </p:nvSpPr>
            <p:spPr>
              <a:xfrm rot="20351037">
                <a:off x="1714783" y="3481939"/>
                <a:ext cx="1641760" cy="1436528"/>
              </a:xfrm>
              <a:custGeom>
                <a:avLst/>
                <a:gdLst>
                  <a:gd name="connsiteX0" fmla="*/ 904455 w 1641760"/>
                  <a:gd name="connsiteY0" fmla="*/ 23137 h 1436528"/>
                  <a:gd name="connsiteX1" fmla="*/ 1113846 w 1641760"/>
                  <a:gd name="connsiteY1" fmla="*/ 102745 h 1436528"/>
                  <a:gd name="connsiteX2" fmla="*/ 1113791 w 1641760"/>
                  <a:gd name="connsiteY2" fmla="*/ 106680 h 1436528"/>
                  <a:gd name="connsiteX3" fmla="*/ 1157726 w 1641760"/>
                  <a:gd name="connsiteY3" fmla="*/ 148589 h 1436528"/>
                  <a:gd name="connsiteX4" fmla="*/ 1435198 w 1641760"/>
                  <a:gd name="connsiteY4" fmla="*/ 335884 h 1436528"/>
                  <a:gd name="connsiteX5" fmla="*/ 1613243 w 1641760"/>
                  <a:gd name="connsiteY5" fmla="*/ 844585 h 1436528"/>
                  <a:gd name="connsiteX6" fmla="*/ 1106855 w 1641760"/>
                  <a:gd name="connsiteY6" fmla="*/ 1274668 h 1436528"/>
                  <a:gd name="connsiteX7" fmla="*/ 748451 w 1641760"/>
                  <a:gd name="connsiteY7" fmla="*/ 1281604 h 1436528"/>
                  <a:gd name="connsiteX8" fmla="*/ 459418 w 1641760"/>
                  <a:gd name="connsiteY8" fmla="*/ 1436528 h 1436528"/>
                  <a:gd name="connsiteX9" fmla="*/ 54769 w 1641760"/>
                  <a:gd name="connsiteY9" fmla="*/ 648040 h 1436528"/>
                  <a:gd name="connsiteX10" fmla="*/ 443231 w 1641760"/>
                  <a:gd name="connsiteY10" fmla="*/ 5227 h 1436528"/>
                  <a:gd name="connsiteX11" fmla="*/ 810884 w 1641760"/>
                  <a:gd name="connsiteY11" fmla="*/ 30664 h 1436528"/>
                  <a:gd name="connsiteX12" fmla="*/ 902796 w 1641760"/>
                  <a:gd name="connsiteY12" fmla="*/ 26038 h 1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41760" h="1436528">
                    <a:moveTo>
                      <a:pt x="904455" y="23137"/>
                    </a:moveTo>
                    <a:lnTo>
                      <a:pt x="1113846" y="102745"/>
                    </a:lnTo>
                    <a:lnTo>
                      <a:pt x="1113791" y="106680"/>
                    </a:lnTo>
                    <a:cubicBezTo>
                      <a:pt x="1118994" y="122577"/>
                      <a:pt x="1134602" y="135872"/>
                      <a:pt x="1157726" y="148589"/>
                    </a:cubicBezTo>
                    <a:cubicBezTo>
                      <a:pt x="1254841" y="201772"/>
                      <a:pt x="1351957" y="259578"/>
                      <a:pt x="1435198" y="335884"/>
                    </a:cubicBezTo>
                    <a:cubicBezTo>
                      <a:pt x="1585495" y="474621"/>
                      <a:pt x="1696484" y="631856"/>
                      <a:pt x="1613243" y="844585"/>
                    </a:cubicBezTo>
                    <a:cubicBezTo>
                      <a:pt x="1523065" y="1075813"/>
                      <a:pt x="1377390" y="1253857"/>
                      <a:pt x="1106855" y="1274668"/>
                    </a:cubicBezTo>
                    <a:cubicBezTo>
                      <a:pt x="988928" y="1283917"/>
                      <a:pt x="868690" y="1272355"/>
                      <a:pt x="748451" y="1281604"/>
                    </a:cubicBezTo>
                    <a:cubicBezTo>
                      <a:pt x="637462" y="1290853"/>
                      <a:pt x="510288" y="1283917"/>
                      <a:pt x="459418" y="1436528"/>
                    </a:cubicBezTo>
                    <a:cubicBezTo>
                      <a:pt x="373863" y="1145181"/>
                      <a:pt x="179632" y="913953"/>
                      <a:pt x="54769" y="648040"/>
                    </a:cubicBezTo>
                    <a:cubicBezTo>
                      <a:pt x="-97842" y="319697"/>
                      <a:pt x="80205" y="30664"/>
                      <a:pt x="443231" y="5227"/>
                    </a:cubicBezTo>
                    <a:cubicBezTo>
                      <a:pt x="565783" y="-4022"/>
                      <a:pt x="690645" y="-4022"/>
                      <a:pt x="810884" y="30664"/>
                    </a:cubicBezTo>
                    <a:cubicBezTo>
                      <a:pt x="855973" y="43381"/>
                      <a:pt x="884877" y="41646"/>
                      <a:pt x="902796" y="26038"/>
                    </a:cubicBezTo>
                    <a:close/>
                  </a:path>
                </a:pathLst>
              </a:custGeom>
              <a:solidFill>
                <a:srgbClr val="FBF6D5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253">
                <a:extLst>
                  <a:ext uri="{FF2B5EF4-FFF2-40B4-BE49-F238E27FC236}">
                    <a16:creationId xmlns="" xmlns:a16="http://schemas.microsoft.com/office/drawing/2014/main" id="{B694A110-9FF3-4F39-8BD7-A32C163D6421}"/>
                  </a:ext>
                </a:extLst>
              </p:cNvPr>
              <p:cNvSpPr/>
              <p:nvPr/>
            </p:nvSpPr>
            <p:spPr>
              <a:xfrm rot="20351037">
                <a:off x="1583158" y="1040918"/>
                <a:ext cx="1865369" cy="2446103"/>
              </a:xfrm>
              <a:custGeom>
                <a:avLst/>
                <a:gdLst>
                  <a:gd name="connsiteX0" fmla="*/ 1456632 w 1865369"/>
                  <a:gd name="connsiteY0" fmla="*/ 13187 h 2446103"/>
                  <a:gd name="connsiteX1" fmla="*/ 1516751 w 1865369"/>
                  <a:gd name="connsiteY1" fmla="*/ 175046 h 2446103"/>
                  <a:gd name="connsiteX2" fmla="*/ 1401137 w 1865369"/>
                  <a:gd name="connsiteY2" fmla="*/ 561197 h 2446103"/>
                  <a:gd name="connsiteX3" fmla="*/ 1442758 w 1865369"/>
                  <a:gd name="connsiteY3" fmla="*/ 697620 h 2446103"/>
                  <a:gd name="connsiteX4" fmla="*/ 1456632 w 1865369"/>
                  <a:gd name="connsiteY4" fmla="*/ 861793 h 2446103"/>
                  <a:gd name="connsiteX5" fmla="*/ 1401137 w 1865369"/>
                  <a:gd name="connsiteY5" fmla="*/ 901101 h 2446103"/>
                  <a:gd name="connsiteX6" fmla="*/ 917873 w 1865369"/>
                  <a:gd name="connsiteY6" fmla="*/ 1423675 h 2446103"/>
                  <a:gd name="connsiteX7" fmla="*/ 524786 w 1865369"/>
                  <a:gd name="connsiteY7" fmla="*/ 2297715 h 2446103"/>
                  <a:gd name="connsiteX8" fmla="*/ 631151 w 1865369"/>
                  <a:gd name="connsiteY8" fmla="*/ 2223723 h 2446103"/>
                  <a:gd name="connsiteX9" fmla="*/ 964118 w 1865369"/>
                  <a:gd name="connsiteY9" fmla="*/ 1610971 h 2446103"/>
                  <a:gd name="connsiteX10" fmla="*/ 1070483 w 1865369"/>
                  <a:gd name="connsiteY10" fmla="*/ 1280314 h 2446103"/>
                  <a:gd name="connsiteX11" fmla="*/ 1223093 w 1865369"/>
                  <a:gd name="connsiteY11" fmla="*/ 1217884 h 2446103"/>
                  <a:gd name="connsiteX12" fmla="*/ 1327144 w 1865369"/>
                  <a:gd name="connsiteY12" fmla="*/ 1194761 h 2446103"/>
                  <a:gd name="connsiteX13" fmla="*/ 1671675 w 1865369"/>
                  <a:gd name="connsiteY13" fmla="*/ 1007465 h 2446103"/>
                  <a:gd name="connsiteX14" fmla="*/ 1842783 w 1865369"/>
                  <a:gd name="connsiteY14" fmla="*/ 1000530 h 2446103"/>
                  <a:gd name="connsiteX15" fmla="*/ 1810411 w 1865369"/>
                  <a:gd name="connsiteY15" fmla="*/ 1180887 h 2446103"/>
                  <a:gd name="connsiteX16" fmla="*/ 1599993 w 1865369"/>
                  <a:gd name="connsiteY16" fmla="*/ 1456047 h 2446103"/>
                  <a:gd name="connsiteX17" fmla="*/ 1609242 w 1865369"/>
                  <a:gd name="connsiteY17" fmla="*/ 1599408 h 2446103"/>
                  <a:gd name="connsiteX18" fmla="*/ 1581494 w 1865369"/>
                  <a:gd name="connsiteY18" fmla="*/ 1775141 h 2446103"/>
                  <a:gd name="connsiteX19" fmla="*/ 1368765 w 1865369"/>
                  <a:gd name="connsiteY19" fmla="*/ 1830635 h 2446103"/>
                  <a:gd name="connsiteX20" fmla="*/ 568718 w 1865369"/>
                  <a:gd name="connsiteY20" fmla="*/ 2392520 h 2446103"/>
                  <a:gd name="connsiteX21" fmla="*/ 550581 w 1865369"/>
                  <a:gd name="connsiteY21" fmla="*/ 2423989 h 2446103"/>
                  <a:gd name="connsiteX22" fmla="*/ 550275 w 1865369"/>
                  <a:gd name="connsiteY22" fmla="*/ 2446103 h 2446103"/>
                  <a:gd name="connsiteX23" fmla="*/ 340884 w 1865369"/>
                  <a:gd name="connsiteY23" fmla="*/ 2366495 h 2446103"/>
                  <a:gd name="connsiteX24" fmla="*/ 358518 w 1865369"/>
                  <a:gd name="connsiteY24" fmla="*/ 2335652 h 2446103"/>
                  <a:gd name="connsiteX25" fmla="*/ 365238 w 1865369"/>
                  <a:gd name="connsiteY25" fmla="*/ 2281531 h 2446103"/>
                  <a:gd name="connsiteX26" fmla="*/ 108576 w 1865369"/>
                  <a:gd name="connsiteY26" fmla="*/ 1213259 h 2446103"/>
                  <a:gd name="connsiteX27" fmla="*/ 11461 w 1865369"/>
                  <a:gd name="connsiteY27" fmla="*/ 1030588 h 2446103"/>
                  <a:gd name="connsiteX28" fmla="*/ 90078 w 1865369"/>
                  <a:gd name="connsiteY28" fmla="*/ 921912 h 2446103"/>
                  <a:gd name="connsiteX29" fmla="*/ 201068 w 1865369"/>
                  <a:gd name="connsiteY29" fmla="*/ 806299 h 2446103"/>
                  <a:gd name="connsiteX30" fmla="*/ 226501 w 1865369"/>
                  <a:gd name="connsiteY30" fmla="*/ 403963 h 2446103"/>
                  <a:gd name="connsiteX31" fmla="*/ 305119 w 1865369"/>
                  <a:gd name="connsiteY31" fmla="*/ 299909 h 2446103"/>
                  <a:gd name="connsiteX32" fmla="*/ 416108 w 1865369"/>
                  <a:gd name="connsiteY32" fmla="*/ 369277 h 2446103"/>
                  <a:gd name="connsiteX33" fmla="*/ 573343 w 1865369"/>
                  <a:gd name="connsiteY33" fmla="*/ 764678 h 2446103"/>
                  <a:gd name="connsiteX34" fmla="*/ 684332 w 1865369"/>
                  <a:gd name="connsiteY34" fmla="*/ 873353 h 2446103"/>
                  <a:gd name="connsiteX35" fmla="*/ 744451 w 1865369"/>
                  <a:gd name="connsiteY35" fmla="*/ 975093 h 2446103"/>
                  <a:gd name="connsiteX36" fmla="*/ 617277 w 1865369"/>
                  <a:gd name="connsiteY36" fmla="*/ 1282627 h 2446103"/>
                  <a:gd name="connsiteX37" fmla="*/ 439231 w 1865369"/>
                  <a:gd name="connsiteY37" fmla="*/ 2140481 h 2446103"/>
                  <a:gd name="connsiteX38" fmla="*/ 478540 w 1865369"/>
                  <a:gd name="connsiteY38" fmla="*/ 2212163 h 2446103"/>
                  <a:gd name="connsiteX39" fmla="*/ 809195 w 1865369"/>
                  <a:gd name="connsiteY39" fmla="*/ 727681 h 2446103"/>
                  <a:gd name="connsiteX40" fmla="*/ 804570 w 1865369"/>
                  <a:gd name="connsiteY40" fmla="*/ 577382 h 2446103"/>
                  <a:gd name="connsiteX41" fmla="*/ 927122 w 1865369"/>
                  <a:gd name="connsiteY41" fmla="*/ 461768 h 2446103"/>
                  <a:gd name="connsiteX42" fmla="*/ 1010364 w 1865369"/>
                  <a:gd name="connsiteY42" fmla="*/ 397025 h 2446103"/>
                  <a:gd name="connsiteX43" fmla="*/ 1292461 w 1865369"/>
                  <a:gd name="connsiteY43" fmla="*/ 64057 h 2446103"/>
                  <a:gd name="connsiteX44" fmla="*/ 1456632 w 1865369"/>
                  <a:gd name="connsiteY44" fmla="*/ 13187 h 244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865369" h="2446103">
                    <a:moveTo>
                      <a:pt x="1456632" y="13187"/>
                    </a:moveTo>
                    <a:cubicBezTo>
                      <a:pt x="1519064" y="47872"/>
                      <a:pt x="1523689" y="112616"/>
                      <a:pt x="1516751" y="175046"/>
                    </a:cubicBezTo>
                    <a:cubicBezTo>
                      <a:pt x="1505191" y="311472"/>
                      <a:pt x="1456632" y="436335"/>
                      <a:pt x="1401137" y="561197"/>
                    </a:cubicBezTo>
                    <a:cubicBezTo>
                      <a:pt x="1373390" y="623628"/>
                      <a:pt x="1368765" y="662937"/>
                      <a:pt x="1442758" y="697620"/>
                    </a:cubicBezTo>
                    <a:cubicBezTo>
                      <a:pt x="1528313" y="736930"/>
                      <a:pt x="1523689" y="801674"/>
                      <a:pt x="1456632" y="861793"/>
                    </a:cubicBezTo>
                    <a:cubicBezTo>
                      <a:pt x="1440447" y="877978"/>
                      <a:pt x="1421949" y="894165"/>
                      <a:pt x="1401137" y="901101"/>
                    </a:cubicBezTo>
                    <a:cubicBezTo>
                      <a:pt x="1158349" y="1000530"/>
                      <a:pt x="1031173" y="1204010"/>
                      <a:pt x="917873" y="1423675"/>
                    </a:cubicBezTo>
                    <a:cubicBezTo>
                      <a:pt x="774512" y="1705773"/>
                      <a:pt x="642711" y="1990184"/>
                      <a:pt x="524786" y="2297715"/>
                    </a:cubicBezTo>
                    <a:cubicBezTo>
                      <a:pt x="582592" y="2290780"/>
                      <a:pt x="605714" y="2251470"/>
                      <a:pt x="631151" y="2223723"/>
                    </a:cubicBezTo>
                    <a:cubicBezTo>
                      <a:pt x="793010" y="2047990"/>
                      <a:pt x="899375" y="1839885"/>
                      <a:pt x="964118" y="1610971"/>
                    </a:cubicBezTo>
                    <a:cubicBezTo>
                      <a:pt x="994177" y="1499981"/>
                      <a:pt x="1017299" y="1384368"/>
                      <a:pt x="1070483" y="1280314"/>
                    </a:cubicBezTo>
                    <a:cubicBezTo>
                      <a:pt x="1100541" y="1217884"/>
                      <a:pt x="1139851" y="1162389"/>
                      <a:pt x="1223093" y="1217884"/>
                    </a:cubicBezTo>
                    <a:cubicBezTo>
                      <a:pt x="1264714" y="1245631"/>
                      <a:pt x="1294773" y="1213259"/>
                      <a:pt x="1327144" y="1194761"/>
                    </a:cubicBezTo>
                    <a:cubicBezTo>
                      <a:pt x="1438133" y="1127704"/>
                      <a:pt x="1549123" y="1053711"/>
                      <a:pt x="1671675" y="1007465"/>
                    </a:cubicBezTo>
                    <a:cubicBezTo>
                      <a:pt x="1727169" y="986656"/>
                      <a:pt x="1794224" y="945035"/>
                      <a:pt x="1842783" y="1000530"/>
                    </a:cubicBezTo>
                    <a:cubicBezTo>
                      <a:pt x="1895964" y="1060649"/>
                      <a:pt x="1842783" y="1125393"/>
                      <a:pt x="1810411" y="1180887"/>
                    </a:cubicBezTo>
                    <a:cubicBezTo>
                      <a:pt x="1752603" y="1282628"/>
                      <a:pt x="1680923" y="1372805"/>
                      <a:pt x="1599993" y="1456047"/>
                    </a:cubicBezTo>
                    <a:cubicBezTo>
                      <a:pt x="1546812" y="1511541"/>
                      <a:pt x="1537562" y="1548538"/>
                      <a:pt x="1609242" y="1599408"/>
                    </a:cubicBezTo>
                    <a:cubicBezTo>
                      <a:pt x="1710982" y="1673401"/>
                      <a:pt x="1699422" y="1731209"/>
                      <a:pt x="1581494" y="1775141"/>
                    </a:cubicBezTo>
                    <a:cubicBezTo>
                      <a:pt x="1512126" y="1800577"/>
                      <a:pt x="1440447" y="1819075"/>
                      <a:pt x="1368765" y="1830635"/>
                    </a:cubicBezTo>
                    <a:cubicBezTo>
                      <a:pt x="1005739" y="1881506"/>
                      <a:pt x="781447" y="2128920"/>
                      <a:pt x="568718" y="2392520"/>
                    </a:cubicBezTo>
                    <a:cubicBezTo>
                      <a:pt x="559469" y="2404082"/>
                      <a:pt x="553544" y="2414487"/>
                      <a:pt x="550581" y="2423989"/>
                    </a:cubicBezTo>
                    <a:lnTo>
                      <a:pt x="550275" y="2446103"/>
                    </a:lnTo>
                    <a:lnTo>
                      <a:pt x="340884" y="2366495"/>
                    </a:lnTo>
                    <a:lnTo>
                      <a:pt x="358518" y="2335652"/>
                    </a:lnTo>
                    <a:cubicBezTo>
                      <a:pt x="362637" y="2320984"/>
                      <a:pt x="364660" y="2302919"/>
                      <a:pt x="365238" y="2281531"/>
                    </a:cubicBezTo>
                    <a:cubicBezTo>
                      <a:pt x="381425" y="1900004"/>
                      <a:pt x="339804" y="1534664"/>
                      <a:pt x="108576" y="1213259"/>
                    </a:cubicBezTo>
                    <a:cubicBezTo>
                      <a:pt x="69267" y="1157765"/>
                      <a:pt x="39208" y="1093021"/>
                      <a:pt x="11461" y="1030588"/>
                    </a:cubicBezTo>
                    <a:cubicBezTo>
                      <a:pt x="-18600" y="958909"/>
                      <a:pt x="11461" y="910350"/>
                      <a:pt x="90078" y="921912"/>
                    </a:cubicBezTo>
                    <a:cubicBezTo>
                      <a:pt x="194129" y="938097"/>
                      <a:pt x="205692" y="889540"/>
                      <a:pt x="201068" y="806299"/>
                    </a:cubicBezTo>
                    <a:cubicBezTo>
                      <a:pt x="196443" y="672187"/>
                      <a:pt x="191818" y="535761"/>
                      <a:pt x="226501" y="403963"/>
                    </a:cubicBezTo>
                    <a:cubicBezTo>
                      <a:pt x="238064" y="357717"/>
                      <a:pt x="249624" y="309158"/>
                      <a:pt x="305119" y="299909"/>
                    </a:cubicBezTo>
                    <a:cubicBezTo>
                      <a:pt x="358302" y="290660"/>
                      <a:pt x="390674" y="329970"/>
                      <a:pt x="416108" y="369277"/>
                    </a:cubicBezTo>
                    <a:cubicBezTo>
                      <a:pt x="494725" y="489516"/>
                      <a:pt x="534035" y="628252"/>
                      <a:pt x="573343" y="764678"/>
                    </a:cubicBezTo>
                    <a:cubicBezTo>
                      <a:pt x="589530" y="824797"/>
                      <a:pt x="605714" y="871042"/>
                      <a:pt x="684332" y="873353"/>
                    </a:cubicBezTo>
                    <a:cubicBezTo>
                      <a:pt x="746764" y="875667"/>
                      <a:pt x="753700" y="924223"/>
                      <a:pt x="744451" y="975093"/>
                    </a:cubicBezTo>
                    <a:cubicBezTo>
                      <a:pt x="725953" y="1088396"/>
                      <a:pt x="672772" y="1185512"/>
                      <a:pt x="617277" y="1282627"/>
                    </a:cubicBezTo>
                    <a:cubicBezTo>
                      <a:pt x="464667" y="1548538"/>
                      <a:pt x="423046" y="1839885"/>
                      <a:pt x="439231" y="2140481"/>
                    </a:cubicBezTo>
                    <a:cubicBezTo>
                      <a:pt x="439231" y="2158979"/>
                      <a:pt x="436920" y="2184415"/>
                      <a:pt x="478540" y="2212163"/>
                    </a:cubicBezTo>
                    <a:cubicBezTo>
                      <a:pt x="661209" y="1726584"/>
                      <a:pt x="903999" y="1266440"/>
                      <a:pt x="809195" y="727681"/>
                    </a:cubicBezTo>
                    <a:cubicBezTo>
                      <a:pt x="799946" y="679122"/>
                      <a:pt x="799946" y="628252"/>
                      <a:pt x="804570" y="577382"/>
                    </a:cubicBezTo>
                    <a:cubicBezTo>
                      <a:pt x="809195" y="503389"/>
                      <a:pt x="790697" y="403963"/>
                      <a:pt x="927122" y="461768"/>
                    </a:cubicBezTo>
                    <a:cubicBezTo>
                      <a:pt x="973367" y="480267"/>
                      <a:pt x="989552" y="427085"/>
                      <a:pt x="1010364" y="397025"/>
                    </a:cubicBezTo>
                    <a:cubicBezTo>
                      <a:pt x="1095917" y="276786"/>
                      <a:pt x="1181472" y="158861"/>
                      <a:pt x="1292461" y="64057"/>
                    </a:cubicBezTo>
                    <a:cubicBezTo>
                      <a:pt x="1338707" y="24749"/>
                      <a:pt x="1387263" y="-23810"/>
                      <a:pt x="1456632" y="13187"/>
                    </a:cubicBezTo>
                    <a:close/>
                  </a:path>
                </a:pathLst>
              </a:custGeom>
              <a:solidFill>
                <a:srgbClr val="57B877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3AA09199-5C8F-450E-A08F-3183F2E6D132}"/>
                </a:ext>
              </a:extLst>
            </p:cNvPr>
            <p:cNvGrpSpPr/>
            <p:nvPr/>
          </p:nvGrpSpPr>
          <p:grpSpPr>
            <a:xfrm>
              <a:off x="6689736" y="3326983"/>
              <a:ext cx="571496" cy="1169993"/>
              <a:chOff x="7528445" y="2305877"/>
              <a:chExt cx="561155" cy="1148822"/>
            </a:xfrm>
          </p:grpSpPr>
          <p:sp>
            <p:nvSpPr>
              <p:cNvPr id="108" name="Freeform: Shape 257">
                <a:extLst>
                  <a:ext uri="{FF2B5EF4-FFF2-40B4-BE49-F238E27FC236}">
                    <a16:creationId xmlns="" xmlns:a16="http://schemas.microsoft.com/office/drawing/2014/main" id="{2C4DBE54-13AE-470D-9BA4-CCE0AFDA5CE1}"/>
                  </a:ext>
                </a:extLst>
              </p:cNvPr>
              <p:cNvSpPr/>
              <p:nvPr/>
            </p:nvSpPr>
            <p:spPr>
              <a:xfrm>
                <a:off x="7534623" y="2338366"/>
                <a:ext cx="554977" cy="1116333"/>
              </a:xfrm>
              <a:custGeom>
                <a:avLst/>
                <a:gdLst>
                  <a:gd name="connsiteX0" fmla="*/ 241208 w 288620"/>
                  <a:gd name="connsiteY0" fmla="*/ 327965 h 580557"/>
                  <a:gd name="connsiteX1" fmla="*/ 214668 w 288620"/>
                  <a:gd name="connsiteY1" fmla="*/ 286496 h 580557"/>
                  <a:gd name="connsiteX2" fmla="*/ 190119 w 288620"/>
                  <a:gd name="connsiteY2" fmla="*/ 214175 h 580557"/>
                  <a:gd name="connsiteX3" fmla="*/ 160925 w 288620"/>
                  <a:gd name="connsiteY3" fmla="*/ 131239 h 580557"/>
                  <a:gd name="connsiteX4" fmla="*/ 128414 w 288620"/>
                  <a:gd name="connsiteY4" fmla="*/ 83467 h 580557"/>
                  <a:gd name="connsiteX5" fmla="*/ 85287 w 288620"/>
                  <a:gd name="connsiteY5" fmla="*/ 69202 h 580557"/>
                  <a:gd name="connsiteX6" fmla="*/ 79316 w 288620"/>
                  <a:gd name="connsiteY6" fmla="*/ 62899 h 580557"/>
                  <a:gd name="connsiteX7" fmla="*/ 78984 w 288620"/>
                  <a:gd name="connsiteY7" fmla="*/ 40008 h 580557"/>
                  <a:gd name="connsiteX8" fmla="*/ 72349 w 288620"/>
                  <a:gd name="connsiteY8" fmla="*/ 3848 h 580557"/>
                  <a:gd name="connsiteX9" fmla="*/ 68036 w 288620"/>
                  <a:gd name="connsiteY9" fmla="*/ 199 h 580557"/>
                  <a:gd name="connsiteX10" fmla="*/ 58747 w 288620"/>
                  <a:gd name="connsiteY10" fmla="*/ 15459 h 580557"/>
                  <a:gd name="connsiteX11" fmla="*/ 61069 w 288620"/>
                  <a:gd name="connsiteY11" fmla="*/ 26407 h 580557"/>
                  <a:gd name="connsiteX12" fmla="*/ 63060 w 288620"/>
                  <a:gd name="connsiteY12" fmla="*/ 63562 h 580557"/>
                  <a:gd name="connsiteX13" fmla="*/ 56425 w 288620"/>
                  <a:gd name="connsiteY13" fmla="*/ 73515 h 580557"/>
                  <a:gd name="connsiteX14" fmla="*/ 40833 w 288620"/>
                  <a:gd name="connsiteY14" fmla="*/ 81145 h 580557"/>
                  <a:gd name="connsiteX15" fmla="*/ 3345 w 288620"/>
                  <a:gd name="connsiteY15" fmla="*/ 159105 h 580557"/>
                  <a:gd name="connsiteX16" fmla="*/ 3345 w 288620"/>
                  <a:gd name="connsiteY16" fmla="*/ 159105 h 580557"/>
                  <a:gd name="connsiteX17" fmla="*/ 3345 w 288620"/>
                  <a:gd name="connsiteY17" fmla="*/ 159105 h 580557"/>
                  <a:gd name="connsiteX18" fmla="*/ 28 w 288620"/>
                  <a:gd name="connsiteY18" fmla="*/ 203560 h 580557"/>
                  <a:gd name="connsiteX19" fmla="*/ 5999 w 288620"/>
                  <a:gd name="connsiteY19" fmla="*/ 298771 h 580557"/>
                  <a:gd name="connsiteX20" fmla="*/ 16947 w 288620"/>
                  <a:gd name="connsiteY20" fmla="*/ 392655 h 580557"/>
                  <a:gd name="connsiteX21" fmla="*/ 55762 w 288620"/>
                  <a:gd name="connsiteY21" fmla="*/ 509430 h 580557"/>
                  <a:gd name="connsiteX22" fmla="*/ 123106 w 288620"/>
                  <a:gd name="connsiteY22" fmla="*/ 573458 h 580557"/>
                  <a:gd name="connsiteX23" fmla="*/ 222962 w 288620"/>
                  <a:gd name="connsiteY23" fmla="*/ 565496 h 580557"/>
                  <a:gd name="connsiteX24" fmla="*/ 288980 w 288620"/>
                  <a:gd name="connsiteY24" fmla="*/ 462322 h 580557"/>
                  <a:gd name="connsiteX25" fmla="*/ 241208 w 288620"/>
                  <a:gd name="connsiteY25" fmla="*/ 327965 h 580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88620" h="580557">
                    <a:moveTo>
                      <a:pt x="241208" y="327965"/>
                    </a:moveTo>
                    <a:cubicBezTo>
                      <a:pt x="231588" y="314695"/>
                      <a:pt x="221635" y="301425"/>
                      <a:pt x="214668" y="286496"/>
                    </a:cubicBezTo>
                    <a:cubicBezTo>
                      <a:pt x="204053" y="263274"/>
                      <a:pt x="197418" y="238393"/>
                      <a:pt x="190119" y="214175"/>
                    </a:cubicBezTo>
                    <a:cubicBezTo>
                      <a:pt x="181494" y="186309"/>
                      <a:pt x="174195" y="157778"/>
                      <a:pt x="160925" y="131239"/>
                    </a:cubicBezTo>
                    <a:cubicBezTo>
                      <a:pt x="155286" y="111666"/>
                      <a:pt x="145002" y="95078"/>
                      <a:pt x="128414" y="83467"/>
                    </a:cubicBezTo>
                    <a:cubicBezTo>
                      <a:pt x="115476" y="74510"/>
                      <a:pt x="100879" y="70197"/>
                      <a:pt x="85287" y="69202"/>
                    </a:cubicBezTo>
                    <a:cubicBezTo>
                      <a:pt x="80311" y="68870"/>
                      <a:pt x="79316" y="67211"/>
                      <a:pt x="79316" y="62899"/>
                    </a:cubicBezTo>
                    <a:cubicBezTo>
                      <a:pt x="79647" y="55269"/>
                      <a:pt x="79647" y="47638"/>
                      <a:pt x="78984" y="40008"/>
                    </a:cubicBezTo>
                    <a:cubicBezTo>
                      <a:pt x="77989" y="27734"/>
                      <a:pt x="76662" y="15459"/>
                      <a:pt x="72349" y="3848"/>
                    </a:cubicBezTo>
                    <a:cubicBezTo>
                      <a:pt x="71685" y="2189"/>
                      <a:pt x="72017" y="-797"/>
                      <a:pt x="68036" y="199"/>
                    </a:cubicBezTo>
                    <a:cubicBezTo>
                      <a:pt x="58416" y="2521"/>
                      <a:pt x="56093" y="6170"/>
                      <a:pt x="58747" y="15459"/>
                    </a:cubicBezTo>
                    <a:cubicBezTo>
                      <a:pt x="59742" y="18776"/>
                      <a:pt x="60406" y="22757"/>
                      <a:pt x="61069" y="26407"/>
                    </a:cubicBezTo>
                    <a:cubicBezTo>
                      <a:pt x="63392" y="38681"/>
                      <a:pt x="61733" y="51288"/>
                      <a:pt x="63060" y="63562"/>
                    </a:cubicBezTo>
                    <a:cubicBezTo>
                      <a:pt x="63723" y="70197"/>
                      <a:pt x="62065" y="72188"/>
                      <a:pt x="56425" y="73515"/>
                    </a:cubicBezTo>
                    <a:cubicBezTo>
                      <a:pt x="50785" y="75173"/>
                      <a:pt x="45477" y="77496"/>
                      <a:pt x="40833" y="81145"/>
                    </a:cubicBezTo>
                    <a:cubicBezTo>
                      <a:pt x="15288" y="100718"/>
                      <a:pt x="5999" y="128253"/>
                      <a:pt x="3345" y="159105"/>
                    </a:cubicBezTo>
                    <a:cubicBezTo>
                      <a:pt x="3345" y="159105"/>
                      <a:pt x="3345" y="159105"/>
                      <a:pt x="3345" y="159105"/>
                    </a:cubicBezTo>
                    <a:cubicBezTo>
                      <a:pt x="3345" y="159105"/>
                      <a:pt x="3345" y="159105"/>
                      <a:pt x="3345" y="159105"/>
                    </a:cubicBezTo>
                    <a:cubicBezTo>
                      <a:pt x="1355" y="173702"/>
                      <a:pt x="28" y="188631"/>
                      <a:pt x="28" y="203560"/>
                    </a:cubicBezTo>
                    <a:cubicBezTo>
                      <a:pt x="-304" y="235407"/>
                      <a:pt x="2350" y="267255"/>
                      <a:pt x="5999" y="298771"/>
                    </a:cubicBezTo>
                    <a:cubicBezTo>
                      <a:pt x="9649" y="329955"/>
                      <a:pt x="10976" y="361803"/>
                      <a:pt x="16947" y="392655"/>
                    </a:cubicBezTo>
                    <a:cubicBezTo>
                      <a:pt x="24909" y="433129"/>
                      <a:pt x="35525" y="472938"/>
                      <a:pt x="55762" y="509430"/>
                    </a:cubicBezTo>
                    <a:cubicBezTo>
                      <a:pt x="71354" y="537629"/>
                      <a:pt x="91922" y="561515"/>
                      <a:pt x="123106" y="573458"/>
                    </a:cubicBezTo>
                    <a:cubicBezTo>
                      <a:pt x="157608" y="586728"/>
                      <a:pt x="190783" y="580093"/>
                      <a:pt x="222962" y="565496"/>
                    </a:cubicBezTo>
                    <a:cubicBezTo>
                      <a:pt x="267416" y="545591"/>
                      <a:pt x="289312" y="510426"/>
                      <a:pt x="288980" y="462322"/>
                    </a:cubicBezTo>
                    <a:cubicBezTo>
                      <a:pt x="288648" y="412229"/>
                      <a:pt x="270070" y="368106"/>
                      <a:pt x="241208" y="327965"/>
                    </a:cubicBezTo>
                    <a:close/>
                  </a:path>
                </a:pathLst>
              </a:custGeom>
              <a:solidFill>
                <a:srgbClr val="662D91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258">
                <a:extLst>
                  <a:ext uri="{FF2B5EF4-FFF2-40B4-BE49-F238E27FC236}">
                    <a16:creationId xmlns="" xmlns:a16="http://schemas.microsoft.com/office/drawing/2014/main" id="{F86DDA8C-2F56-4CFC-9012-A392B31F2DAD}"/>
                  </a:ext>
                </a:extLst>
              </p:cNvPr>
              <p:cNvSpPr/>
              <p:nvPr/>
            </p:nvSpPr>
            <p:spPr>
              <a:xfrm>
                <a:off x="7528445" y="2305877"/>
                <a:ext cx="322366" cy="322366"/>
              </a:xfrm>
              <a:custGeom>
                <a:avLst/>
                <a:gdLst>
                  <a:gd name="connsiteX0" fmla="*/ 157912 w 155921"/>
                  <a:gd name="connsiteY0" fmla="*/ 131239 h 155921"/>
                  <a:gd name="connsiteX1" fmla="*/ 109145 w 155921"/>
                  <a:gd name="connsiteY1" fmla="*/ 120291 h 155921"/>
                  <a:gd name="connsiteX2" fmla="*/ 98197 w 155921"/>
                  <a:gd name="connsiteY2" fmla="*/ 123940 h 155921"/>
                  <a:gd name="connsiteX3" fmla="*/ 75638 w 155921"/>
                  <a:gd name="connsiteY3" fmla="*/ 148490 h 155921"/>
                  <a:gd name="connsiteX4" fmla="*/ 67013 w 155921"/>
                  <a:gd name="connsiteY4" fmla="*/ 150148 h 155921"/>
                  <a:gd name="connsiteX5" fmla="*/ 36824 w 155921"/>
                  <a:gd name="connsiteY5" fmla="*/ 136215 h 155921"/>
                  <a:gd name="connsiteX6" fmla="*/ 27867 w 155921"/>
                  <a:gd name="connsiteY6" fmla="*/ 137210 h 155921"/>
                  <a:gd name="connsiteX7" fmla="*/ 0 w 155921"/>
                  <a:gd name="connsiteY7" fmla="*/ 159105 h 155921"/>
                  <a:gd name="connsiteX8" fmla="*/ 37487 w 155921"/>
                  <a:gd name="connsiteY8" fmla="*/ 81145 h 155921"/>
                  <a:gd name="connsiteX9" fmla="*/ 53080 w 155921"/>
                  <a:gd name="connsiteY9" fmla="*/ 73515 h 155921"/>
                  <a:gd name="connsiteX10" fmla="*/ 59715 w 155921"/>
                  <a:gd name="connsiteY10" fmla="*/ 63562 h 155921"/>
                  <a:gd name="connsiteX11" fmla="*/ 57724 w 155921"/>
                  <a:gd name="connsiteY11" fmla="*/ 26407 h 155921"/>
                  <a:gd name="connsiteX12" fmla="*/ 55734 w 155921"/>
                  <a:gd name="connsiteY12" fmla="*/ 15459 h 155921"/>
                  <a:gd name="connsiteX13" fmla="*/ 65022 w 155921"/>
                  <a:gd name="connsiteY13" fmla="*/ 199 h 155921"/>
                  <a:gd name="connsiteX14" fmla="*/ 69335 w 155921"/>
                  <a:gd name="connsiteY14" fmla="*/ 3848 h 155921"/>
                  <a:gd name="connsiteX15" fmla="*/ 75970 w 155921"/>
                  <a:gd name="connsiteY15" fmla="*/ 40008 h 155921"/>
                  <a:gd name="connsiteX16" fmla="*/ 76302 w 155921"/>
                  <a:gd name="connsiteY16" fmla="*/ 62899 h 155921"/>
                  <a:gd name="connsiteX17" fmla="*/ 82273 w 155921"/>
                  <a:gd name="connsiteY17" fmla="*/ 69202 h 155921"/>
                  <a:gd name="connsiteX18" fmla="*/ 125400 w 155921"/>
                  <a:gd name="connsiteY18" fmla="*/ 83467 h 155921"/>
                  <a:gd name="connsiteX19" fmla="*/ 157912 w 155921"/>
                  <a:gd name="connsiteY19" fmla="*/ 131239 h 15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5921" h="155921">
                    <a:moveTo>
                      <a:pt x="157912" y="131239"/>
                    </a:moveTo>
                    <a:cubicBezTo>
                      <a:pt x="141656" y="127589"/>
                      <a:pt x="125400" y="124272"/>
                      <a:pt x="109145" y="120291"/>
                    </a:cubicBezTo>
                    <a:cubicBezTo>
                      <a:pt x="103837" y="118964"/>
                      <a:pt x="101183" y="120623"/>
                      <a:pt x="98197" y="123940"/>
                    </a:cubicBezTo>
                    <a:cubicBezTo>
                      <a:pt x="90899" y="132234"/>
                      <a:pt x="82937" y="140196"/>
                      <a:pt x="75638" y="148490"/>
                    </a:cubicBezTo>
                    <a:cubicBezTo>
                      <a:pt x="72984" y="151475"/>
                      <a:pt x="70662" y="151807"/>
                      <a:pt x="67013" y="150148"/>
                    </a:cubicBezTo>
                    <a:cubicBezTo>
                      <a:pt x="57061" y="145504"/>
                      <a:pt x="46776" y="141191"/>
                      <a:pt x="36824" y="136215"/>
                    </a:cubicBezTo>
                    <a:cubicBezTo>
                      <a:pt x="33506" y="134556"/>
                      <a:pt x="31184" y="134556"/>
                      <a:pt x="27867" y="137210"/>
                    </a:cubicBezTo>
                    <a:cubicBezTo>
                      <a:pt x="18910" y="144509"/>
                      <a:pt x="9289" y="151807"/>
                      <a:pt x="0" y="159105"/>
                    </a:cubicBezTo>
                    <a:cubicBezTo>
                      <a:pt x="2654" y="128253"/>
                      <a:pt x="11943" y="100718"/>
                      <a:pt x="37487" y="81145"/>
                    </a:cubicBezTo>
                    <a:cubicBezTo>
                      <a:pt x="42132" y="77496"/>
                      <a:pt x="47440" y="75173"/>
                      <a:pt x="53080" y="73515"/>
                    </a:cubicBezTo>
                    <a:cubicBezTo>
                      <a:pt x="58388" y="71856"/>
                      <a:pt x="60378" y="69865"/>
                      <a:pt x="59715" y="63562"/>
                    </a:cubicBezTo>
                    <a:cubicBezTo>
                      <a:pt x="58056" y="51288"/>
                      <a:pt x="60046" y="38681"/>
                      <a:pt x="57724" y="26407"/>
                    </a:cubicBezTo>
                    <a:cubicBezTo>
                      <a:pt x="57061" y="22757"/>
                      <a:pt x="56729" y="18776"/>
                      <a:pt x="55734" y="15459"/>
                    </a:cubicBezTo>
                    <a:cubicBezTo>
                      <a:pt x="53411" y="6170"/>
                      <a:pt x="55734" y="2521"/>
                      <a:pt x="65022" y="199"/>
                    </a:cubicBezTo>
                    <a:cubicBezTo>
                      <a:pt x="69003" y="-797"/>
                      <a:pt x="68672" y="2189"/>
                      <a:pt x="69335" y="3848"/>
                    </a:cubicBezTo>
                    <a:cubicBezTo>
                      <a:pt x="73648" y="15459"/>
                      <a:pt x="74975" y="27734"/>
                      <a:pt x="75970" y="40008"/>
                    </a:cubicBezTo>
                    <a:cubicBezTo>
                      <a:pt x="76634" y="47638"/>
                      <a:pt x="76302" y="55269"/>
                      <a:pt x="76302" y="62899"/>
                    </a:cubicBezTo>
                    <a:cubicBezTo>
                      <a:pt x="76302" y="67211"/>
                      <a:pt x="77297" y="68870"/>
                      <a:pt x="82273" y="69202"/>
                    </a:cubicBezTo>
                    <a:cubicBezTo>
                      <a:pt x="97865" y="69865"/>
                      <a:pt x="112794" y="74178"/>
                      <a:pt x="125400" y="83467"/>
                    </a:cubicBezTo>
                    <a:cubicBezTo>
                      <a:pt x="141988" y="95078"/>
                      <a:pt x="151940" y="111666"/>
                      <a:pt x="157912" y="131239"/>
                    </a:cubicBezTo>
                    <a:close/>
                  </a:path>
                </a:pathLst>
              </a:custGeom>
              <a:solidFill>
                <a:srgbClr val="57B877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3453CE08-1BA0-4D29-80F6-4E83A64F0F5F}"/>
                </a:ext>
              </a:extLst>
            </p:cNvPr>
            <p:cNvGrpSpPr/>
            <p:nvPr/>
          </p:nvGrpSpPr>
          <p:grpSpPr>
            <a:xfrm rot="589284">
              <a:off x="6893904" y="2907196"/>
              <a:ext cx="894850" cy="1580284"/>
              <a:chOff x="1624045" y="1828164"/>
              <a:chExt cx="1040665" cy="1837790"/>
            </a:xfrm>
          </p:grpSpPr>
          <p:sp>
            <p:nvSpPr>
              <p:cNvPr id="103" name="Freeform: Shape 261">
                <a:extLst>
                  <a:ext uri="{FF2B5EF4-FFF2-40B4-BE49-F238E27FC236}">
                    <a16:creationId xmlns="" xmlns:a16="http://schemas.microsoft.com/office/drawing/2014/main" id="{5360C235-2BE9-4414-ACDE-D4C5A472616B}"/>
                  </a:ext>
                </a:extLst>
              </p:cNvPr>
              <p:cNvSpPr/>
              <p:nvPr/>
            </p:nvSpPr>
            <p:spPr>
              <a:xfrm>
                <a:off x="1993856" y="2624160"/>
                <a:ext cx="242621" cy="316811"/>
              </a:xfrm>
              <a:custGeom>
                <a:avLst/>
                <a:gdLst>
                  <a:gd name="connsiteX0" fmla="*/ 189033 w 242621"/>
                  <a:gd name="connsiteY0" fmla="*/ 2023 h 316811"/>
                  <a:gd name="connsiteX1" fmla="*/ 192642 w 242621"/>
                  <a:gd name="connsiteY1" fmla="*/ 4028 h 316811"/>
                  <a:gd name="connsiteX2" fmla="*/ 203470 w 242621"/>
                  <a:gd name="connsiteY2" fmla="*/ 57565 h 316811"/>
                  <a:gd name="connsiteX3" fmla="*/ 209285 w 242621"/>
                  <a:gd name="connsiteY3" fmla="*/ 125138 h 316811"/>
                  <a:gd name="connsiteX4" fmla="*/ 210889 w 242621"/>
                  <a:gd name="connsiteY4" fmla="*/ 130552 h 316811"/>
                  <a:gd name="connsiteX5" fmla="*/ 199460 w 242621"/>
                  <a:gd name="connsiteY5" fmla="*/ 183287 h 316811"/>
                  <a:gd name="connsiteX6" fmla="*/ 205275 w 242621"/>
                  <a:gd name="connsiteY6" fmla="*/ 189703 h 316811"/>
                  <a:gd name="connsiteX7" fmla="*/ 216704 w 242621"/>
                  <a:gd name="connsiteY7" fmla="*/ 194516 h 316811"/>
                  <a:gd name="connsiteX8" fmla="*/ 230940 w 242621"/>
                  <a:gd name="connsiteY8" fmla="*/ 219780 h 316811"/>
                  <a:gd name="connsiteX9" fmla="*/ 243172 w 242621"/>
                  <a:gd name="connsiteY9" fmla="*/ 260886 h 316811"/>
                  <a:gd name="connsiteX10" fmla="*/ 243573 w 242621"/>
                  <a:gd name="connsiteY10" fmla="*/ 265097 h 316811"/>
                  <a:gd name="connsiteX11" fmla="*/ 235953 w 242621"/>
                  <a:gd name="connsiteY11" fmla="*/ 256675 h 316811"/>
                  <a:gd name="connsiteX12" fmla="*/ 212694 w 242621"/>
                  <a:gd name="connsiteY12" fmla="*/ 199328 h 316811"/>
                  <a:gd name="connsiteX13" fmla="*/ 202066 w 242621"/>
                  <a:gd name="connsiteY13" fmla="*/ 195117 h 316811"/>
                  <a:gd name="connsiteX14" fmla="*/ 197254 w 242621"/>
                  <a:gd name="connsiteY14" fmla="*/ 207349 h 316811"/>
                  <a:gd name="connsiteX15" fmla="*/ 128678 w 242621"/>
                  <a:gd name="connsiteY15" fmla="*/ 250258 h 316811"/>
                  <a:gd name="connsiteX16" fmla="*/ 97799 w 242621"/>
                  <a:gd name="connsiteY16" fmla="*/ 244644 h 316811"/>
                  <a:gd name="connsiteX17" fmla="*/ 69126 w 242621"/>
                  <a:gd name="connsiteY17" fmla="*/ 222187 h 316811"/>
                  <a:gd name="connsiteX18" fmla="*/ 60103 w 242621"/>
                  <a:gd name="connsiteY18" fmla="*/ 208953 h 316811"/>
                  <a:gd name="connsiteX19" fmla="*/ 52283 w 242621"/>
                  <a:gd name="connsiteY19" fmla="*/ 210958 h 316811"/>
                  <a:gd name="connsiteX20" fmla="*/ 48072 w 242621"/>
                  <a:gd name="connsiteY20" fmla="*/ 212361 h 316811"/>
                  <a:gd name="connsiteX21" fmla="*/ 43661 w 242621"/>
                  <a:gd name="connsiteY21" fmla="*/ 217775 h 316811"/>
                  <a:gd name="connsiteX22" fmla="*/ 34437 w 242621"/>
                  <a:gd name="connsiteY22" fmla="*/ 246248 h 316811"/>
                  <a:gd name="connsiteX23" fmla="*/ 20000 w 242621"/>
                  <a:gd name="connsiteY23" fmla="*/ 286752 h 316811"/>
                  <a:gd name="connsiteX24" fmla="*/ 17794 w 242621"/>
                  <a:gd name="connsiteY24" fmla="*/ 297379 h 316811"/>
                  <a:gd name="connsiteX25" fmla="*/ 12381 w 242621"/>
                  <a:gd name="connsiteY25" fmla="*/ 308407 h 316811"/>
                  <a:gd name="connsiteX26" fmla="*/ 350 w 242621"/>
                  <a:gd name="connsiteY26" fmla="*/ 318233 h 316811"/>
                  <a:gd name="connsiteX27" fmla="*/ 751 w 242621"/>
                  <a:gd name="connsiteY27" fmla="*/ 315225 h 316811"/>
                  <a:gd name="connsiteX28" fmla="*/ 32031 w 242621"/>
                  <a:gd name="connsiteY28" fmla="*/ 234217 h 316811"/>
                  <a:gd name="connsiteX29" fmla="*/ 39049 w 242621"/>
                  <a:gd name="connsiteY29" fmla="*/ 213364 h 316811"/>
                  <a:gd name="connsiteX30" fmla="*/ 52082 w 242621"/>
                  <a:gd name="connsiteY30" fmla="*/ 199729 h 316811"/>
                  <a:gd name="connsiteX31" fmla="*/ 56293 w 242621"/>
                  <a:gd name="connsiteY31" fmla="*/ 184490 h 316811"/>
                  <a:gd name="connsiteX32" fmla="*/ 120457 w 242621"/>
                  <a:gd name="connsiteY32" fmla="*/ 149601 h 316811"/>
                  <a:gd name="connsiteX33" fmla="*/ 128077 w 242621"/>
                  <a:gd name="connsiteY33" fmla="*/ 140778 h 316811"/>
                  <a:gd name="connsiteX34" fmla="*/ 134092 w 242621"/>
                  <a:gd name="connsiteY34" fmla="*/ 127344 h 316811"/>
                  <a:gd name="connsiteX35" fmla="*/ 144519 w 242621"/>
                  <a:gd name="connsiteY35" fmla="*/ 111102 h 316811"/>
                  <a:gd name="connsiteX36" fmla="*/ 153542 w 242621"/>
                  <a:gd name="connsiteY36" fmla="*/ 93858 h 316811"/>
                  <a:gd name="connsiteX37" fmla="*/ 173593 w 242621"/>
                  <a:gd name="connsiteY37" fmla="*/ 40321 h 316811"/>
                  <a:gd name="connsiteX38" fmla="*/ 182616 w 242621"/>
                  <a:gd name="connsiteY38" fmla="*/ 10645 h 316811"/>
                  <a:gd name="connsiteX39" fmla="*/ 189033 w 242621"/>
                  <a:gd name="connsiteY39" fmla="*/ 2023 h 31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42621" h="316811">
                    <a:moveTo>
                      <a:pt x="189033" y="2023"/>
                    </a:moveTo>
                    <a:cubicBezTo>
                      <a:pt x="193244" y="-3191"/>
                      <a:pt x="192442" y="3226"/>
                      <a:pt x="192642" y="4028"/>
                    </a:cubicBezTo>
                    <a:cubicBezTo>
                      <a:pt x="197254" y="21673"/>
                      <a:pt x="200863" y="39519"/>
                      <a:pt x="203470" y="57565"/>
                    </a:cubicBezTo>
                    <a:cubicBezTo>
                      <a:pt x="206678" y="80022"/>
                      <a:pt x="208483" y="102480"/>
                      <a:pt x="209285" y="125138"/>
                    </a:cubicBezTo>
                    <a:cubicBezTo>
                      <a:pt x="209285" y="127143"/>
                      <a:pt x="209084" y="129148"/>
                      <a:pt x="210889" y="130552"/>
                    </a:cubicBezTo>
                    <a:cubicBezTo>
                      <a:pt x="207079" y="148197"/>
                      <a:pt x="203470" y="165842"/>
                      <a:pt x="199460" y="183287"/>
                    </a:cubicBezTo>
                    <a:cubicBezTo>
                      <a:pt x="198257" y="188701"/>
                      <a:pt x="198858" y="191508"/>
                      <a:pt x="205275" y="189703"/>
                    </a:cubicBezTo>
                    <a:cubicBezTo>
                      <a:pt x="210087" y="188300"/>
                      <a:pt x="213696" y="190907"/>
                      <a:pt x="216704" y="194516"/>
                    </a:cubicBezTo>
                    <a:cubicBezTo>
                      <a:pt x="223120" y="202135"/>
                      <a:pt x="227732" y="210757"/>
                      <a:pt x="230940" y="219780"/>
                    </a:cubicBezTo>
                    <a:cubicBezTo>
                      <a:pt x="235753" y="233215"/>
                      <a:pt x="240164" y="246850"/>
                      <a:pt x="243172" y="260886"/>
                    </a:cubicBezTo>
                    <a:cubicBezTo>
                      <a:pt x="244174" y="262289"/>
                      <a:pt x="244174" y="263693"/>
                      <a:pt x="243573" y="265097"/>
                    </a:cubicBezTo>
                    <a:cubicBezTo>
                      <a:pt x="237357" y="265498"/>
                      <a:pt x="236755" y="260284"/>
                      <a:pt x="235953" y="256675"/>
                    </a:cubicBezTo>
                    <a:cubicBezTo>
                      <a:pt x="231341" y="236223"/>
                      <a:pt x="222519" y="217575"/>
                      <a:pt x="212694" y="199328"/>
                    </a:cubicBezTo>
                    <a:cubicBezTo>
                      <a:pt x="210488" y="195117"/>
                      <a:pt x="207079" y="192711"/>
                      <a:pt x="202066" y="195117"/>
                    </a:cubicBezTo>
                    <a:cubicBezTo>
                      <a:pt x="200462" y="199128"/>
                      <a:pt x="198257" y="203138"/>
                      <a:pt x="197254" y="207349"/>
                    </a:cubicBezTo>
                    <a:cubicBezTo>
                      <a:pt x="191439" y="233816"/>
                      <a:pt x="157552" y="254670"/>
                      <a:pt x="128678" y="250258"/>
                    </a:cubicBezTo>
                    <a:cubicBezTo>
                      <a:pt x="118252" y="248654"/>
                      <a:pt x="107825" y="247652"/>
                      <a:pt x="97799" y="244644"/>
                    </a:cubicBezTo>
                    <a:cubicBezTo>
                      <a:pt x="85367" y="240834"/>
                      <a:pt x="75542" y="233816"/>
                      <a:pt x="69126" y="222187"/>
                    </a:cubicBezTo>
                    <a:cubicBezTo>
                      <a:pt x="66519" y="217575"/>
                      <a:pt x="63913" y="212762"/>
                      <a:pt x="60103" y="208953"/>
                    </a:cubicBezTo>
                    <a:cubicBezTo>
                      <a:pt x="56293" y="205143"/>
                      <a:pt x="53486" y="204742"/>
                      <a:pt x="52283" y="210958"/>
                    </a:cubicBezTo>
                    <a:cubicBezTo>
                      <a:pt x="51080" y="212161"/>
                      <a:pt x="49676" y="212161"/>
                      <a:pt x="48072" y="212361"/>
                    </a:cubicBezTo>
                    <a:cubicBezTo>
                      <a:pt x="45064" y="212963"/>
                      <a:pt x="44663" y="215570"/>
                      <a:pt x="43661" y="217775"/>
                    </a:cubicBezTo>
                    <a:cubicBezTo>
                      <a:pt x="39650" y="226999"/>
                      <a:pt x="37244" y="236624"/>
                      <a:pt x="34437" y="246248"/>
                    </a:cubicBezTo>
                    <a:cubicBezTo>
                      <a:pt x="30627" y="260084"/>
                      <a:pt x="25614" y="273518"/>
                      <a:pt x="20000" y="286752"/>
                    </a:cubicBezTo>
                    <a:cubicBezTo>
                      <a:pt x="18597" y="290161"/>
                      <a:pt x="17594" y="293569"/>
                      <a:pt x="17794" y="297379"/>
                    </a:cubicBezTo>
                    <a:cubicBezTo>
                      <a:pt x="16190" y="301189"/>
                      <a:pt x="14185" y="304798"/>
                      <a:pt x="12381" y="308407"/>
                    </a:cubicBezTo>
                    <a:cubicBezTo>
                      <a:pt x="7769" y="310814"/>
                      <a:pt x="6766" y="317832"/>
                      <a:pt x="350" y="318233"/>
                    </a:cubicBezTo>
                    <a:cubicBezTo>
                      <a:pt x="-252" y="317230"/>
                      <a:pt x="-51" y="316227"/>
                      <a:pt x="751" y="315225"/>
                    </a:cubicBezTo>
                    <a:cubicBezTo>
                      <a:pt x="15388" y="289760"/>
                      <a:pt x="24612" y="262490"/>
                      <a:pt x="32031" y="234217"/>
                    </a:cubicBezTo>
                    <a:cubicBezTo>
                      <a:pt x="33836" y="227199"/>
                      <a:pt x="36643" y="220382"/>
                      <a:pt x="39049" y="213364"/>
                    </a:cubicBezTo>
                    <a:cubicBezTo>
                      <a:pt x="41455" y="206948"/>
                      <a:pt x="43460" y="201333"/>
                      <a:pt x="52082" y="199729"/>
                    </a:cubicBezTo>
                    <a:cubicBezTo>
                      <a:pt x="60303" y="198125"/>
                      <a:pt x="57897" y="190505"/>
                      <a:pt x="56293" y="184490"/>
                    </a:cubicBezTo>
                    <a:cubicBezTo>
                      <a:pt x="81959" y="180680"/>
                      <a:pt x="102612" y="167647"/>
                      <a:pt x="120457" y="149601"/>
                    </a:cubicBezTo>
                    <a:cubicBezTo>
                      <a:pt x="123265" y="146794"/>
                      <a:pt x="125671" y="143786"/>
                      <a:pt x="128077" y="140778"/>
                    </a:cubicBezTo>
                    <a:cubicBezTo>
                      <a:pt x="128277" y="135565"/>
                      <a:pt x="131085" y="131354"/>
                      <a:pt x="134092" y="127344"/>
                    </a:cubicBezTo>
                    <a:cubicBezTo>
                      <a:pt x="138103" y="122130"/>
                      <a:pt x="140910" y="116516"/>
                      <a:pt x="144519" y="111102"/>
                    </a:cubicBezTo>
                    <a:cubicBezTo>
                      <a:pt x="149532" y="106490"/>
                      <a:pt x="150735" y="99673"/>
                      <a:pt x="153542" y="93858"/>
                    </a:cubicBezTo>
                    <a:cubicBezTo>
                      <a:pt x="161763" y="76614"/>
                      <a:pt x="169784" y="59169"/>
                      <a:pt x="173593" y="40321"/>
                    </a:cubicBezTo>
                    <a:cubicBezTo>
                      <a:pt x="180812" y="31699"/>
                      <a:pt x="178807" y="20269"/>
                      <a:pt x="182616" y="10645"/>
                    </a:cubicBezTo>
                    <a:cubicBezTo>
                      <a:pt x="184622" y="7437"/>
                      <a:pt x="184421" y="3226"/>
                      <a:pt x="189033" y="2023"/>
                    </a:cubicBezTo>
                    <a:close/>
                  </a:path>
                </a:pathLst>
              </a:custGeom>
              <a:solidFill>
                <a:srgbClr val="DBDBDB"/>
              </a:solidFill>
              <a:ln w="19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262">
                <a:extLst>
                  <a:ext uri="{FF2B5EF4-FFF2-40B4-BE49-F238E27FC236}">
                    <a16:creationId xmlns="" xmlns:a16="http://schemas.microsoft.com/office/drawing/2014/main" id="{7FEC8A27-52C6-4239-B7CE-536A62D06837}"/>
                  </a:ext>
                </a:extLst>
              </p:cNvPr>
              <p:cNvSpPr/>
              <p:nvPr/>
            </p:nvSpPr>
            <p:spPr>
              <a:xfrm>
                <a:off x="1886240" y="1828164"/>
                <a:ext cx="537376" cy="982516"/>
              </a:xfrm>
              <a:custGeom>
                <a:avLst/>
                <a:gdLst>
                  <a:gd name="connsiteX0" fmla="*/ 536062 w 537376"/>
                  <a:gd name="connsiteY0" fmla="*/ 24639 h 982516"/>
                  <a:gd name="connsiteX1" fmla="*/ 532252 w 537376"/>
                  <a:gd name="connsiteY1" fmla="*/ 26844 h 982516"/>
                  <a:gd name="connsiteX2" fmla="*/ 526637 w 537376"/>
                  <a:gd name="connsiteY2" fmla="*/ 38674 h 982516"/>
                  <a:gd name="connsiteX3" fmla="*/ 521825 w 537376"/>
                  <a:gd name="connsiteY3" fmla="*/ 47698 h 982516"/>
                  <a:gd name="connsiteX4" fmla="*/ 398910 w 537376"/>
                  <a:gd name="connsiteY4" fmla="*/ 343856 h 982516"/>
                  <a:gd name="connsiteX5" fmla="*/ 299255 w 537376"/>
                  <a:gd name="connsiteY5" fmla="*/ 708189 h 982516"/>
                  <a:gd name="connsiteX6" fmla="*/ 283014 w 537376"/>
                  <a:gd name="connsiteY6" fmla="*/ 783983 h 982516"/>
                  <a:gd name="connsiteX7" fmla="*/ 283014 w 537376"/>
                  <a:gd name="connsiteY7" fmla="*/ 783983 h 982516"/>
                  <a:gd name="connsiteX8" fmla="*/ 266170 w 537376"/>
                  <a:gd name="connsiteY8" fmla="*/ 859376 h 982516"/>
                  <a:gd name="connsiteX9" fmla="*/ 265769 w 537376"/>
                  <a:gd name="connsiteY9" fmla="*/ 854364 h 982516"/>
                  <a:gd name="connsiteX10" fmla="*/ 263764 w 537376"/>
                  <a:gd name="connsiteY10" fmla="*/ 779772 h 982516"/>
                  <a:gd name="connsiteX11" fmla="*/ 252937 w 537376"/>
                  <a:gd name="connsiteY11" fmla="*/ 657259 h 982516"/>
                  <a:gd name="connsiteX12" fmla="*/ 246119 w 537376"/>
                  <a:gd name="connsiteY12" fmla="*/ 456745 h 982516"/>
                  <a:gd name="connsiteX13" fmla="*/ 252335 w 537376"/>
                  <a:gd name="connsiteY13" fmla="*/ 340648 h 982516"/>
                  <a:gd name="connsiteX14" fmla="*/ 264967 w 537376"/>
                  <a:gd name="connsiteY14" fmla="*/ 256833 h 982516"/>
                  <a:gd name="connsiteX15" fmla="*/ 263564 w 537376"/>
                  <a:gd name="connsiteY15" fmla="*/ 251419 h 982516"/>
                  <a:gd name="connsiteX16" fmla="*/ 259353 w 537376"/>
                  <a:gd name="connsiteY16" fmla="*/ 255430 h 982516"/>
                  <a:gd name="connsiteX17" fmla="*/ 252736 w 537376"/>
                  <a:gd name="connsiteY17" fmla="*/ 274679 h 982516"/>
                  <a:gd name="connsiteX18" fmla="*/ 251132 w 537376"/>
                  <a:gd name="connsiteY18" fmla="*/ 278689 h 982516"/>
                  <a:gd name="connsiteX19" fmla="*/ 223461 w 537376"/>
                  <a:gd name="connsiteY19" fmla="*/ 433686 h 982516"/>
                  <a:gd name="connsiteX20" fmla="*/ 223662 w 537376"/>
                  <a:gd name="connsiteY20" fmla="*/ 595501 h 982516"/>
                  <a:gd name="connsiteX21" fmla="*/ 230880 w 537376"/>
                  <a:gd name="connsiteY21" fmla="*/ 810652 h 982516"/>
                  <a:gd name="connsiteX22" fmla="*/ 230680 w 537376"/>
                  <a:gd name="connsiteY22" fmla="*/ 827896 h 982516"/>
                  <a:gd name="connsiteX23" fmla="*/ 229878 w 537376"/>
                  <a:gd name="connsiteY23" fmla="*/ 827294 h 982516"/>
                  <a:gd name="connsiteX24" fmla="*/ 229477 w 537376"/>
                  <a:gd name="connsiteY24" fmla="*/ 826693 h 982516"/>
                  <a:gd name="connsiteX25" fmla="*/ 228875 w 537376"/>
                  <a:gd name="connsiteY25" fmla="*/ 818672 h 982516"/>
                  <a:gd name="connsiteX26" fmla="*/ 203009 w 537376"/>
                  <a:gd name="connsiteY26" fmla="*/ 641418 h 982516"/>
                  <a:gd name="connsiteX27" fmla="*/ 157292 w 537376"/>
                  <a:gd name="connsiteY27" fmla="*/ 418046 h 982516"/>
                  <a:gd name="connsiteX28" fmla="*/ 46207 w 537376"/>
                  <a:gd name="connsiteY28" fmla="*/ 16417 h 982516"/>
                  <a:gd name="connsiteX29" fmla="*/ 41796 w 537376"/>
                  <a:gd name="connsiteY29" fmla="*/ 3184 h 982516"/>
                  <a:gd name="connsiteX30" fmla="*/ 35981 w 537376"/>
                  <a:gd name="connsiteY30" fmla="*/ 3585 h 982516"/>
                  <a:gd name="connsiteX31" fmla="*/ 36583 w 537376"/>
                  <a:gd name="connsiteY31" fmla="*/ 10803 h 982516"/>
                  <a:gd name="connsiteX32" fmla="*/ 88917 w 537376"/>
                  <a:gd name="connsiteY32" fmla="*/ 269466 h 982516"/>
                  <a:gd name="connsiteX33" fmla="*/ 148469 w 537376"/>
                  <a:gd name="connsiteY33" fmla="*/ 565424 h 982516"/>
                  <a:gd name="connsiteX34" fmla="*/ 193384 w 537376"/>
                  <a:gd name="connsiteY34" fmla="*/ 835114 h 982516"/>
                  <a:gd name="connsiteX35" fmla="*/ 196993 w 537376"/>
                  <a:gd name="connsiteY35" fmla="*/ 862785 h 982516"/>
                  <a:gd name="connsiteX36" fmla="*/ 194387 w 537376"/>
                  <a:gd name="connsiteY36" fmla="*/ 858173 h 982516"/>
                  <a:gd name="connsiteX37" fmla="*/ 144058 w 537376"/>
                  <a:gd name="connsiteY37" fmla="*/ 707187 h 982516"/>
                  <a:gd name="connsiteX38" fmla="*/ 109168 w 537376"/>
                  <a:gd name="connsiteY38" fmla="*/ 636405 h 982516"/>
                  <a:gd name="connsiteX39" fmla="*/ 40192 w 537376"/>
                  <a:gd name="connsiteY39" fmla="*/ 543768 h 982516"/>
                  <a:gd name="connsiteX40" fmla="*/ 40192 w 537376"/>
                  <a:gd name="connsiteY40" fmla="*/ 543768 h 982516"/>
                  <a:gd name="connsiteX41" fmla="*/ 22346 w 537376"/>
                  <a:gd name="connsiteY41" fmla="*/ 526524 h 982516"/>
                  <a:gd name="connsiteX42" fmla="*/ 9112 w 537376"/>
                  <a:gd name="connsiteY42" fmla="*/ 516298 h 982516"/>
                  <a:gd name="connsiteX43" fmla="*/ 1292 w 537376"/>
                  <a:gd name="connsiteY43" fmla="*/ 514493 h 982516"/>
                  <a:gd name="connsiteX44" fmla="*/ 2495 w 537376"/>
                  <a:gd name="connsiteY44" fmla="*/ 522313 h 982516"/>
                  <a:gd name="connsiteX45" fmla="*/ 13323 w 537376"/>
                  <a:gd name="connsiteY45" fmla="*/ 536951 h 982516"/>
                  <a:gd name="connsiteX46" fmla="*/ 53626 w 537376"/>
                  <a:gd name="connsiteY46" fmla="*/ 595300 h 982516"/>
                  <a:gd name="connsiteX47" fmla="*/ 110572 w 537376"/>
                  <a:gd name="connsiteY47" fmla="*/ 735860 h 982516"/>
                  <a:gd name="connsiteX48" fmla="*/ 164711 w 537376"/>
                  <a:gd name="connsiteY48" fmla="*/ 980487 h 982516"/>
                  <a:gd name="connsiteX49" fmla="*/ 177744 w 537376"/>
                  <a:gd name="connsiteY49" fmla="*/ 981690 h 982516"/>
                  <a:gd name="connsiteX50" fmla="*/ 230279 w 537376"/>
                  <a:gd name="connsiteY50" fmla="*/ 949607 h 982516"/>
                  <a:gd name="connsiteX51" fmla="*/ 239101 w 537376"/>
                  <a:gd name="connsiteY51" fmla="*/ 936574 h 982516"/>
                  <a:gd name="connsiteX52" fmla="*/ 238901 w 537376"/>
                  <a:gd name="connsiteY52" fmla="*/ 934368 h 982516"/>
                  <a:gd name="connsiteX53" fmla="*/ 255944 w 537376"/>
                  <a:gd name="connsiteY53" fmla="*/ 909104 h 982516"/>
                  <a:gd name="connsiteX54" fmla="*/ 286222 w 537376"/>
                  <a:gd name="connsiteY54" fmla="*/ 838523 h 982516"/>
                  <a:gd name="connsiteX55" fmla="*/ 296448 w 537376"/>
                  <a:gd name="connsiteY55" fmla="*/ 800225 h 982516"/>
                  <a:gd name="connsiteX56" fmla="*/ 298654 w 537376"/>
                  <a:gd name="connsiteY56" fmla="*/ 803634 h 982516"/>
                  <a:gd name="connsiteX57" fmla="*/ 307877 w 537376"/>
                  <a:gd name="connsiteY57" fmla="*/ 855968 h 982516"/>
                  <a:gd name="connsiteX58" fmla="*/ 313692 w 537376"/>
                  <a:gd name="connsiteY58" fmla="*/ 918327 h 982516"/>
                  <a:gd name="connsiteX59" fmla="*/ 318505 w 537376"/>
                  <a:gd name="connsiteY59" fmla="*/ 926348 h 982516"/>
                  <a:gd name="connsiteX60" fmla="*/ 330134 w 537376"/>
                  <a:gd name="connsiteY60" fmla="*/ 857973 h 982516"/>
                  <a:gd name="connsiteX61" fmla="*/ 365425 w 537376"/>
                  <a:gd name="connsiteY61" fmla="*/ 623773 h 982516"/>
                  <a:gd name="connsiteX62" fmla="*/ 408736 w 537376"/>
                  <a:gd name="connsiteY62" fmla="*/ 417043 h 982516"/>
                  <a:gd name="connsiteX63" fmla="*/ 531851 w 537376"/>
                  <a:gd name="connsiteY63" fmla="*/ 43687 h 982516"/>
                  <a:gd name="connsiteX64" fmla="*/ 537465 w 537376"/>
                  <a:gd name="connsiteY64" fmla="*/ 29451 h 982516"/>
                  <a:gd name="connsiteX65" fmla="*/ 536062 w 537376"/>
                  <a:gd name="connsiteY65" fmla="*/ 24639 h 98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537376" h="982516">
                    <a:moveTo>
                      <a:pt x="536062" y="24639"/>
                    </a:moveTo>
                    <a:cubicBezTo>
                      <a:pt x="533856" y="23636"/>
                      <a:pt x="533054" y="25441"/>
                      <a:pt x="532252" y="26844"/>
                    </a:cubicBezTo>
                    <a:cubicBezTo>
                      <a:pt x="530247" y="30854"/>
                      <a:pt x="528442" y="34664"/>
                      <a:pt x="526637" y="38674"/>
                    </a:cubicBezTo>
                    <a:cubicBezTo>
                      <a:pt x="525033" y="41682"/>
                      <a:pt x="523429" y="44690"/>
                      <a:pt x="521825" y="47698"/>
                    </a:cubicBezTo>
                    <a:cubicBezTo>
                      <a:pt x="472900" y="143142"/>
                      <a:pt x="432998" y="242396"/>
                      <a:pt x="398910" y="343856"/>
                    </a:cubicBezTo>
                    <a:cubicBezTo>
                      <a:pt x="358808" y="463362"/>
                      <a:pt x="327127" y="585274"/>
                      <a:pt x="299255" y="708189"/>
                    </a:cubicBezTo>
                    <a:cubicBezTo>
                      <a:pt x="293641" y="733454"/>
                      <a:pt x="287224" y="758518"/>
                      <a:pt x="283014" y="783983"/>
                    </a:cubicBezTo>
                    <a:lnTo>
                      <a:pt x="283014" y="783983"/>
                    </a:lnTo>
                    <a:cubicBezTo>
                      <a:pt x="276196" y="808847"/>
                      <a:pt x="272386" y="834312"/>
                      <a:pt x="266170" y="859376"/>
                    </a:cubicBezTo>
                    <a:cubicBezTo>
                      <a:pt x="265769" y="857572"/>
                      <a:pt x="265769" y="855968"/>
                      <a:pt x="265769" y="854364"/>
                    </a:cubicBezTo>
                    <a:cubicBezTo>
                      <a:pt x="266371" y="829500"/>
                      <a:pt x="265569" y="804636"/>
                      <a:pt x="263764" y="779772"/>
                    </a:cubicBezTo>
                    <a:cubicBezTo>
                      <a:pt x="260556" y="738868"/>
                      <a:pt x="255944" y="698163"/>
                      <a:pt x="252937" y="657259"/>
                    </a:cubicBezTo>
                    <a:cubicBezTo>
                      <a:pt x="248124" y="590488"/>
                      <a:pt x="245117" y="523717"/>
                      <a:pt x="246119" y="456745"/>
                    </a:cubicBezTo>
                    <a:cubicBezTo>
                      <a:pt x="246721" y="417846"/>
                      <a:pt x="248325" y="379146"/>
                      <a:pt x="252335" y="340648"/>
                    </a:cubicBezTo>
                    <a:cubicBezTo>
                      <a:pt x="255142" y="312576"/>
                      <a:pt x="259554" y="284504"/>
                      <a:pt x="264967" y="256833"/>
                    </a:cubicBezTo>
                    <a:cubicBezTo>
                      <a:pt x="265368" y="254828"/>
                      <a:pt x="266772" y="252221"/>
                      <a:pt x="263564" y="251419"/>
                    </a:cubicBezTo>
                    <a:cubicBezTo>
                      <a:pt x="260556" y="250617"/>
                      <a:pt x="260155" y="253424"/>
                      <a:pt x="259353" y="255430"/>
                    </a:cubicBezTo>
                    <a:cubicBezTo>
                      <a:pt x="257147" y="261846"/>
                      <a:pt x="254942" y="268262"/>
                      <a:pt x="252736" y="274679"/>
                    </a:cubicBezTo>
                    <a:cubicBezTo>
                      <a:pt x="252135" y="276082"/>
                      <a:pt x="251533" y="277286"/>
                      <a:pt x="251132" y="278689"/>
                    </a:cubicBezTo>
                    <a:cubicBezTo>
                      <a:pt x="235091" y="329219"/>
                      <a:pt x="226669" y="380951"/>
                      <a:pt x="223461" y="433686"/>
                    </a:cubicBezTo>
                    <a:cubicBezTo>
                      <a:pt x="220052" y="487624"/>
                      <a:pt x="221255" y="541562"/>
                      <a:pt x="223662" y="595501"/>
                    </a:cubicBezTo>
                    <a:cubicBezTo>
                      <a:pt x="226870" y="667084"/>
                      <a:pt x="229276" y="738868"/>
                      <a:pt x="230880" y="810652"/>
                    </a:cubicBezTo>
                    <a:cubicBezTo>
                      <a:pt x="231682" y="816466"/>
                      <a:pt x="231682" y="822081"/>
                      <a:pt x="230680" y="827896"/>
                    </a:cubicBezTo>
                    <a:cubicBezTo>
                      <a:pt x="230680" y="828297"/>
                      <a:pt x="230078" y="827896"/>
                      <a:pt x="229878" y="827294"/>
                    </a:cubicBezTo>
                    <a:cubicBezTo>
                      <a:pt x="229878" y="827094"/>
                      <a:pt x="229677" y="826893"/>
                      <a:pt x="229477" y="826693"/>
                    </a:cubicBezTo>
                    <a:cubicBezTo>
                      <a:pt x="229276" y="824086"/>
                      <a:pt x="229276" y="821279"/>
                      <a:pt x="228875" y="818672"/>
                    </a:cubicBezTo>
                    <a:cubicBezTo>
                      <a:pt x="221255" y="759521"/>
                      <a:pt x="212834" y="700369"/>
                      <a:pt x="203009" y="641418"/>
                    </a:cubicBezTo>
                    <a:cubicBezTo>
                      <a:pt x="190577" y="566426"/>
                      <a:pt x="176140" y="491635"/>
                      <a:pt x="157292" y="418046"/>
                    </a:cubicBezTo>
                    <a:cubicBezTo>
                      <a:pt x="122803" y="283501"/>
                      <a:pt x="84906" y="149759"/>
                      <a:pt x="46207" y="16417"/>
                    </a:cubicBezTo>
                    <a:cubicBezTo>
                      <a:pt x="45004" y="12006"/>
                      <a:pt x="43601" y="7394"/>
                      <a:pt x="41796" y="3184"/>
                    </a:cubicBezTo>
                    <a:cubicBezTo>
                      <a:pt x="39991" y="-827"/>
                      <a:pt x="37585" y="-1428"/>
                      <a:pt x="35981" y="3585"/>
                    </a:cubicBezTo>
                    <a:cubicBezTo>
                      <a:pt x="36182" y="5991"/>
                      <a:pt x="36182" y="8397"/>
                      <a:pt x="36583" y="10803"/>
                    </a:cubicBezTo>
                    <a:cubicBezTo>
                      <a:pt x="51822" y="97425"/>
                      <a:pt x="71071" y="183245"/>
                      <a:pt x="88917" y="269466"/>
                    </a:cubicBezTo>
                    <a:cubicBezTo>
                      <a:pt x="109369" y="368118"/>
                      <a:pt x="129621" y="466570"/>
                      <a:pt x="148469" y="565424"/>
                    </a:cubicBezTo>
                    <a:cubicBezTo>
                      <a:pt x="165513" y="655053"/>
                      <a:pt x="180752" y="744883"/>
                      <a:pt x="193384" y="835114"/>
                    </a:cubicBezTo>
                    <a:cubicBezTo>
                      <a:pt x="194587" y="844338"/>
                      <a:pt x="195790" y="853561"/>
                      <a:pt x="196993" y="862785"/>
                    </a:cubicBezTo>
                    <a:cubicBezTo>
                      <a:pt x="195389" y="861381"/>
                      <a:pt x="194788" y="859777"/>
                      <a:pt x="194387" y="858173"/>
                    </a:cubicBezTo>
                    <a:cubicBezTo>
                      <a:pt x="181955" y="806441"/>
                      <a:pt x="164911" y="756112"/>
                      <a:pt x="144058" y="707187"/>
                    </a:cubicBezTo>
                    <a:cubicBezTo>
                      <a:pt x="133832" y="682924"/>
                      <a:pt x="122803" y="659063"/>
                      <a:pt x="109168" y="636405"/>
                    </a:cubicBezTo>
                    <a:cubicBezTo>
                      <a:pt x="90521" y="602318"/>
                      <a:pt x="69467" y="570035"/>
                      <a:pt x="40192" y="543768"/>
                    </a:cubicBezTo>
                    <a:cubicBezTo>
                      <a:pt x="40192" y="543768"/>
                      <a:pt x="40192" y="543768"/>
                      <a:pt x="40192" y="543768"/>
                    </a:cubicBezTo>
                    <a:cubicBezTo>
                      <a:pt x="34978" y="537352"/>
                      <a:pt x="28562" y="531938"/>
                      <a:pt x="22346" y="526524"/>
                    </a:cubicBezTo>
                    <a:cubicBezTo>
                      <a:pt x="18135" y="522915"/>
                      <a:pt x="13724" y="519305"/>
                      <a:pt x="9112" y="516298"/>
                    </a:cubicBezTo>
                    <a:cubicBezTo>
                      <a:pt x="6907" y="514894"/>
                      <a:pt x="4099" y="511886"/>
                      <a:pt x="1292" y="514493"/>
                    </a:cubicBezTo>
                    <a:cubicBezTo>
                      <a:pt x="-1515" y="517100"/>
                      <a:pt x="891" y="520107"/>
                      <a:pt x="2495" y="522313"/>
                    </a:cubicBezTo>
                    <a:cubicBezTo>
                      <a:pt x="5904" y="527326"/>
                      <a:pt x="9513" y="532339"/>
                      <a:pt x="13323" y="536951"/>
                    </a:cubicBezTo>
                    <a:cubicBezTo>
                      <a:pt x="28362" y="555398"/>
                      <a:pt x="41796" y="574647"/>
                      <a:pt x="53626" y="595300"/>
                    </a:cubicBezTo>
                    <a:cubicBezTo>
                      <a:pt x="78891" y="639614"/>
                      <a:pt x="96135" y="687135"/>
                      <a:pt x="110572" y="735860"/>
                    </a:cubicBezTo>
                    <a:cubicBezTo>
                      <a:pt x="134433" y="816065"/>
                      <a:pt x="149873" y="898276"/>
                      <a:pt x="164711" y="980487"/>
                    </a:cubicBezTo>
                    <a:cubicBezTo>
                      <a:pt x="168721" y="984296"/>
                      <a:pt x="173333" y="983093"/>
                      <a:pt x="177744" y="981690"/>
                    </a:cubicBezTo>
                    <a:cubicBezTo>
                      <a:pt x="197795" y="975273"/>
                      <a:pt x="215441" y="964646"/>
                      <a:pt x="230279" y="949607"/>
                    </a:cubicBezTo>
                    <a:cubicBezTo>
                      <a:pt x="233888" y="945998"/>
                      <a:pt x="238500" y="942389"/>
                      <a:pt x="239101" y="936574"/>
                    </a:cubicBezTo>
                    <a:cubicBezTo>
                      <a:pt x="239101" y="935772"/>
                      <a:pt x="238901" y="934970"/>
                      <a:pt x="238901" y="934368"/>
                    </a:cubicBezTo>
                    <a:cubicBezTo>
                      <a:pt x="245518" y="926548"/>
                      <a:pt x="251332" y="918327"/>
                      <a:pt x="255944" y="909104"/>
                    </a:cubicBezTo>
                    <a:cubicBezTo>
                      <a:pt x="269780" y="887248"/>
                      <a:pt x="278803" y="863186"/>
                      <a:pt x="286222" y="838523"/>
                    </a:cubicBezTo>
                    <a:cubicBezTo>
                      <a:pt x="290633" y="826091"/>
                      <a:pt x="294042" y="813258"/>
                      <a:pt x="296448" y="800225"/>
                    </a:cubicBezTo>
                    <a:cubicBezTo>
                      <a:pt x="297451" y="801027"/>
                      <a:pt x="298453" y="802029"/>
                      <a:pt x="298654" y="803634"/>
                    </a:cubicBezTo>
                    <a:cubicBezTo>
                      <a:pt x="301060" y="821279"/>
                      <a:pt x="305672" y="838322"/>
                      <a:pt x="307877" y="855968"/>
                    </a:cubicBezTo>
                    <a:cubicBezTo>
                      <a:pt x="310684" y="876821"/>
                      <a:pt x="311687" y="897674"/>
                      <a:pt x="313692" y="918327"/>
                    </a:cubicBezTo>
                    <a:cubicBezTo>
                      <a:pt x="313893" y="921536"/>
                      <a:pt x="312890" y="926147"/>
                      <a:pt x="318505" y="926348"/>
                    </a:cubicBezTo>
                    <a:cubicBezTo>
                      <a:pt x="322314" y="903489"/>
                      <a:pt x="326525" y="880831"/>
                      <a:pt x="330134" y="857973"/>
                    </a:cubicBezTo>
                    <a:cubicBezTo>
                      <a:pt x="342366" y="779973"/>
                      <a:pt x="352391" y="701572"/>
                      <a:pt x="365425" y="623773"/>
                    </a:cubicBezTo>
                    <a:cubicBezTo>
                      <a:pt x="377054" y="554195"/>
                      <a:pt x="391491" y="485419"/>
                      <a:pt x="408736" y="417043"/>
                    </a:cubicBezTo>
                    <a:cubicBezTo>
                      <a:pt x="441018" y="289717"/>
                      <a:pt x="483527" y="165800"/>
                      <a:pt x="531851" y="43687"/>
                    </a:cubicBezTo>
                    <a:cubicBezTo>
                      <a:pt x="533655" y="38875"/>
                      <a:pt x="535460" y="34063"/>
                      <a:pt x="537465" y="29451"/>
                    </a:cubicBezTo>
                    <a:cubicBezTo>
                      <a:pt x="538067" y="27446"/>
                      <a:pt x="538468" y="25641"/>
                      <a:pt x="536062" y="24639"/>
                    </a:cubicBezTo>
                    <a:close/>
                  </a:path>
                </a:pathLst>
              </a:custGeom>
              <a:solidFill>
                <a:srgbClr val="57B877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5" name="Freeform: Shape 263">
                <a:extLst>
                  <a:ext uri="{FF2B5EF4-FFF2-40B4-BE49-F238E27FC236}">
                    <a16:creationId xmlns="" xmlns:a16="http://schemas.microsoft.com/office/drawing/2014/main" id="{564BBC41-FDA7-4F0A-A9AD-2053F021E7F2}"/>
                  </a:ext>
                </a:extLst>
              </p:cNvPr>
              <p:cNvSpPr/>
              <p:nvPr/>
            </p:nvSpPr>
            <p:spPr>
              <a:xfrm>
                <a:off x="2008025" y="3633872"/>
                <a:ext cx="210539" cy="32082"/>
              </a:xfrm>
              <a:custGeom>
                <a:avLst/>
                <a:gdLst>
                  <a:gd name="connsiteX0" fmla="*/ 206143 w 210539"/>
                  <a:gd name="connsiteY0" fmla="*/ 15531 h 32082"/>
                  <a:gd name="connsiteX1" fmla="*/ 199326 w 210539"/>
                  <a:gd name="connsiteY1" fmla="*/ 13125 h 32082"/>
                  <a:gd name="connsiteX2" fmla="*/ 146992 w 210539"/>
                  <a:gd name="connsiteY2" fmla="*/ 3300 h 32082"/>
                  <a:gd name="connsiteX3" fmla="*/ 141177 w 210539"/>
                  <a:gd name="connsiteY3" fmla="*/ 4704 h 32082"/>
                  <a:gd name="connsiteX4" fmla="*/ 149197 w 210539"/>
                  <a:gd name="connsiteY4" fmla="*/ 6107 h 32082"/>
                  <a:gd name="connsiteX5" fmla="*/ 188298 w 210539"/>
                  <a:gd name="connsiteY5" fmla="*/ 14930 h 32082"/>
                  <a:gd name="connsiteX6" fmla="*/ 196118 w 210539"/>
                  <a:gd name="connsiteY6" fmla="*/ 20143 h 32082"/>
                  <a:gd name="connsiteX7" fmla="*/ 188097 w 210539"/>
                  <a:gd name="connsiteY7" fmla="*/ 23752 h 32082"/>
                  <a:gd name="connsiteX8" fmla="*/ 187295 w 210539"/>
                  <a:gd name="connsiteY8" fmla="*/ 23953 h 32082"/>
                  <a:gd name="connsiteX9" fmla="*/ 137768 w 210539"/>
                  <a:gd name="connsiteY9" fmla="*/ 28765 h 32082"/>
                  <a:gd name="connsiteX10" fmla="*/ 78216 w 210539"/>
                  <a:gd name="connsiteY10" fmla="*/ 26760 h 32082"/>
                  <a:gd name="connsiteX11" fmla="*/ 85434 w 210539"/>
                  <a:gd name="connsiteY11" fmla="*/ 26760 h 32082"/>
                  <a:gd name="connsiteX12" fmla="*/ 143182 w 210539"/>
                  <a:gd name="connsiteY12" fmla="*/ 26760 h 32082"/>
                  <a:gd name="connsiteX13" fmla="*/ 176467 w 210539"/>
                  <a:gd name="connsiteY13" fmla="*/ 22349 h 32082"/>
                  <a:gd name="connsiteX14" fmla="*/ 180678 w 210539"/>
                  <a:gd name="connsiteY14" fmla="*/ 18940 h 32082"/>
                  <a:gd name="connsiteX15" fmla="*/ 176868 w 210539"/>
                  <a:gd name="connsiteY15" fmla="*/ 15130 h 32082"/>
                  <a:gd name="connsiteX16" fmla="*/ 161429 w 210539"/>
                  <a:gd name="connsiteY16" fmla="*/ 10920 h 32082"/>
                  <a:gd name="connsiteX17" fmla="*/ 68190 w 210539"/>
                  <a:gd name="connsiteY17" fmla="*/ 5105 h 32082"/>
                  <a:gd name="connsiteX18" fmla="*/ 35707 w 210539"/>
                  <a:gd name="connsiteY18" fmla="*/ 12925 h 32082"/>
                  <a:gd name="connsiteX19" fmla="*/ 32098 w 210539"/>
                  <a:gd name="connsiteY19" fmla="*/ 17135 h 32082"/>
                  <a:gd name="connsiteX20" fmla="*/ 36910 w 210539"/>
                  <a:gd name="connsiteY20" fmla="*/ 20945 h 32082"/>
                  <a:gd name="connsiteX21" fmla="*/ 47537 w 210539"/>
                  <a:gd name="connsiteY21" fmla="*/ 25156 h 32082"/>
                  <a:gd name="connsiteX22" fmla="*/ 20067 w 210539"/>
                  <a:gd name="connsiteY22" fmla="*/ 22549 h 32082"/>
                  <a:gd name="connsiteX23" fmla="*/ 15254 w 210539"/>
                  <a:gd name="connsiteY23" fmla="*/ 19742 h 32082"/>
                  <a:gd name="connsiteX24" fmla="*/ 19265 w 210539"/>
                  <a:gd name="connsiteY24" fmla="*/ 15130 h 32082"/>
                  <a:gd name="connsiteX25" fmla="*/ 41722 w 210539"/>
                  <a:gd name="connsiteY25" fmla="*/ 6709 h 32082"/>
                  <a:gd name="connsiteX26" fmla="*/ 127141 w 210539"/>
                  <a:gd name="connsiteY26" fmla="*/ 4303 h 32082"/>
                  <a:gd name="connsiteX27" fmla="*/ 132154 w 210539"/>
                  <a:gd name="connsiteY27" fmla="*/ 2899 h 32082"/>
                  <a:gd name="connsiteX28" fmla="*/ 113907 w 210539"/>
                  <a:gd name="connsiteY28" fmla="*/ 1696 h 32082"/>
                  <a:gd name="connsiteX29" fmla="*/ 25481 w 210539"/>
                  <a:gd name="connsiteY29" fmla="*/ 7310 h 32082"/>
                  <a:gd name="connsiteX30" fmla="*/ 2823 w 210539"/>
                  <a:gd name="connsiteY30" fmla="*/ 17336 h 32082"/>
                  <a:gd name="connsiteX31" fmla="*/ 3825 w 210539"/>
                  <a:gd name="connsiteY31" fmla="*/ 24554 h 32082"/>
                  <a:gd name="connsiteX32" fmla="*/ 9440 w 210539"/>
                  <a:gd name="connsiteY32" fmla="*/ 25958 h 32082"/>
                  <a:gd name="connsiteX33" fmla="*/ 88843 w 210539"/>
                  <a:gd name="connsiteY33" fmla="*/ 32976 h 32082"/>
                  <a:gd name="connsiteX34" fmla="*/ 180077 w 210539"/>
                  <a:gd name="connsiteY34" fmla="*/ 30169 h 32082"/>
                  <a:gd name="connsiteX35" fmla="*/ 206544 w 210539"/>
                  <a:gd name="connsiteY35" fmla="*/ 24554 h 32082"/>
                  <a:gd name="connsiteX36" fmla="*/ 210555 w 210539"/>
                  <a:gd name="connsiteY36" fmla="*/ 20745 h 32082"/>
                  <a:gd name="connsiteX37" fmla="*/ 206143 w 210539"/>
                  <a:gd name="connsiteY37" fmla="*/ 15531 h 32082"/>
                  <a:gd name="connsiteX38" fmla="*/ 50545 w 210539"/>
                  <a:gd name="connsiteY38" fmla="*/ 17938 h 32082"/>
                  <a:gd name="connsiteX39" fmla="*/ 55558 w 210539"/>
                  <a:gd name="connsiteY39" fmla="*/ 14729 h 32082"/>
                  <a:gd name="connsiteX40" fmla="*/ 97465 w 210539"/>
                  <a:gd name="connsiteY40" fmla="*/ 9516 h 32082"/>
                  <a:gd name="connsiteX41" fmla="*/ 157017 w 210539"/>
                  <a:gd name="connsiteY41" fmla="*/ 11521 h 32082"/>
                  <a:gd name="connsiteX42" fmla="*/ 163434 w 210539"/>
                  <a:gd name="connsiteY42" fmla="*/ 14930 h 32082"/>
                  <a:gd name="connsiteX43" fmla="*/ 157418 w 210539"/>
                  <a:gd name="connsiteY43" fmla="*/ 17737 h 32082"/>
                  <a:gd name="connsiteX44" fmla="*/ 55758 w 210539"/>
                  <a:gd name="connsiteY44" fmla="*/ 20544 h 32082"/>
                  <a:gd name="connsiteX45" fmla="*/ 50545 w 210539"/>
                  <a:gd name="connsiteY45" fmla="*/ 17938 h 3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10539" h="32082">
                    <a:moveTo>
                      <a:pt x="206143" y="15531"/>
                    </a:moveTo>
                    <a:cubicBezTo>
                      <a:pt x="203938" y="14529"/>
                      <a:pt x="201531" y="13927"/>
                      <a:pt x="199326" y="13125"/>
                    </a:cubicBezTo>
                    <a:cubicBezTo>
                      <a:pt x="182282" y="7711"/>
                      <a:pt x="164637" y="5706"/>
                      <a:pt x="146992" y="3300"/>
                    </a:cubicBezTo>
                    <a:cubicBezTo>
                      <a:pt x="145187" y="3099"/>
                      <a:pt x="142982" y="1896"/>
                      <a:pt x="141177" y="4704"/>
                    </a:cubicBezTo>
                    <a:cubicBezTo>
                      <a:pt x="143984" y="5105"/>
                      <a:pt x="146591" y="5706"/>
                      <a:pt x="149197" y="6107"/>
                    </a:cubicBezTo>
                    <a:cubicBezTo>
                      <a:pt x="162431" y="8313"/>
                      <a:pt x="175866" y="9917"/>
                      <a:pt x="188298" y="14930"/>
                    </a:cubicBezTo>
                    <a:cubicBezTo>
                      <a:pt x="191305" y="16133"/>
                      <a:pt x="196318" y="16333"/>
                      <a:pt x="196118" y="20143"/>
                    </a:cubicBezTo>
                    <a:cubicBezTo>
                      <a:pt x="195917" y="23552"/>
                      <a:pt x="191105" y="22950"/>
                      <a:pt x="188097" y="23752"/>
                    </a:cubicBezTo>
                    <a:cubicBezTo>
                      <a:pt x="187897" y="23752"/>
                      <a:pt x="187696" y="23752"/>
                      <a:pt x="187295" y="23953"/>
                    </a:cubicBezTo>
                    <a:cubicBezTo>
                      <a:pt x="171053" y="27362"/>
                      <a:pt x="154411" y="26961"/>
                      <a:pt x="137768" y="28765"/>
                    </a:cubicBezTo>
                    <a:cubicBezTo>
                      <a:pt x="117917" y="30770"/>
                      <a:pt x="98066" y="29367"/>
                      <a:pt x="78216" y="26760"/>
                    </a:cubicBezTo>
                    <a:cubicBezTo>
                      <a:pt x="80622" y="26760"/>
                      <a:pt x="83028" y="26560"/>
                      <a:pt x="85434" y="26760"/>
                    </a:cubicBezTo>
                    <a:cubicBezTo>
                      <a:pt x="104683" y="27763"/>
                      <a:pt x="123933" y="28765"/>
                      <a:pt x="143182" y="26760"/>
                    </a:cubicBezTo>
                    <a:cubicBezTo>
                      <a:pt x="154411" y="25557"/>
                      <a:pt x="165640" y="25156"/>
                      <a:pt x="176467" y="22349"/>
                    </a:cubicBezTo>
                    <a:cubicBezTo>
                      <a:pt x="178272" y="21948"/>
                      <a:pt x="180678" y="21346"/>
                      <a:pt x="180678" y="18940"/>
                    </a:cubicBezTo>
                    <a:cubicBezTo>
                      <a:pt x="180678" y="16534"/>
                      <a:pt x="178673" y="15732"/>
                      <a:pt x="176868" y="15130"/>
                    </a:cubicBezTo>
                    <a:cubicBezTo>
                      <a:pt x="171655" y="13526"/>
                      <a:pt x="166642" y="11521"/>
                      <a:pt x="161429" y="10920"/>
                    </a:cubicBezTo>
                    <a:cubicBezTo>
                      <a:pt x="130550" y="6909"/>
                      <a:pt x="99270" y="4303"/>
                      <a:pt x="68190" y="5105"/>
                    </a:cubicBezTo>
                    <a:cubicBezTo>
                      <a:pt x="57162" y="5305"/>
                      <a:pt x="45732" y="6709"/>
                      <a:pt x="35707" y="12925"/>
                    </a:cubicBezTo>
                    <a:cubicBezTo>
                      <a:pt x="34103" y="13927"/>
                      <a:pt x="31897" y="14729"/>
                      <a:pt x="32098" y="17135"/>
                    </a:cubicBezTo>
                    <a:cubicBezTo>
                      <a:pt x="32298" y="19943"/>
                      <a:pt x="34704" y="20344"/>
                      <a:pt x="36910" y="20945"/>
                    </a:cubicBezTo>
                    <a:cubicBezTo>
                      <a:pt x="40720" y="21747"/>
                      <a:pt x="44329" y="22349"/>
                      <a:pt x="47537" y="25156"/>
                    </a:cubicBezTo>
                    <a:cubicBezTo>
                      <a:pt x="38313" y="23953"/>
                      <a:pt x="29090" y="25156"/>
                      <a:pt x="20067" y="22549"/>
                    </a:cubicBezTo>
                    <a:cubicBezTo>
                      <a:pt x="18262" y="21948"/>
                      <a:pt x="15655" y="21948"/>
                      <a:pt x="15254" y="19742"/>
                    </a:cubicBezTo>
                    <a:cubicBezTo>
                      <a:pt x="14653" y="16935"/>
                      <a:pt x="17460" y="16133"/>
                      <a:pt x="19265" y="15130"/>
                    </a:cubicBezTo>
                    <a:cubicBezTo>
                      <a:pt x="26283" y="11120"/>
                      <a:pt x="33902" y="8313"/>
                      <a:pt x="41722" y="6709"/>
                    </a:cubicBezTo>
                    <a:cubicBezTo>
                      <a:pt x="69995" y="894"/>
                      <a:pt x="98668" y="4303"/>
                      <a:pt x="127141" y="4303"/>
                    </a:cubicBezTo>
                    <a:cubicBezTo>
                      <a:pt x="128745" y="4303"/>
                      <a:pt x="130349" y="5706"/>
                      <a:pt x="132154" y="2899"/>
                    </a:cubicBezTo>
                    <a:cubicBezTo>
                      <a:pt x="125737" y="2498"/>
                      <a:pt x="119722" y="2097"/>
                      <a:pt x="113907" y="1696"/>
                    </a:cubicBezTo>
                    <a:cubicBezTo>
                      <a:pt x="84231" y="-911"/>
                      <a:pt x="54555" y="-1512"/>
                      <a:pt x="25481" y="7310"/>
                    </a:cubicBezTo>
                    <a:cubicBezTo>
                      <a:pt x="17661" y="9717"/>
                      <a:pt x="9640" y="12323"/>
                      <a:pt x="2823" y="17336"/>
                    </a:cubicBezTo>
                    <a:cubicBezTo>
                      <a:pt x="-1188" y="20344"/>
                      <a:pt x="-987" y="22750"/>
                      <a:pt x="3825" y="24554"/>
                    </a:cubicBezTo>
                    <a:cubicBezTo>
                      <a:pt x="5630" y="25156"/>
                      <a:pt x="7635" y="25557"/>
                      <a:pt x="9440" y="25958"/>
                    </a:cubicBezTo>
                    <a:cubicBezTo>
                      <a:pt x="35707" y="29968"/>
                      <a:pt x="62175" y="31773"/>
                      <a:pt x="88843" y="32976"/>
                    </a:cubicBezTo>
                    <a:cubicBezTo>
                      <a:pt x="119321" y="34380"/>
                      <a:pt x="149799" y="33578"/>
                      <a:pt x="180077" y="30169"/>
                    </a:cubicBezTo>
                    <a:cubicBezTo>
                      <a:pt x="189100" y="29166"/>
                      <a:pt x="198123" y="28164"/>
                      <a:pt x="206544" y="24554"/>
                    </a:cubicBezTo>
                    <a:cubicBezTo>
                      <a:pt x="208349" y="23752"/>
                      <a:pt x="210354" y="22950"/>
                      <a:pt x="210555" y="20745"/>
                    </a:cubicBezTo>
                    <a:cubicBezTo>
                      <a:pt x="210555" y="17135"/>
                      <a:pt x="208148" y="16333"/>
                      <a:pt x="206143" y="15531"/>
                    </a:cubicBezTo>
                    <a:close/>
                    <a:moveTo>
                      <a:pt x="50545" y="17938"/>
                    </a:moveTo>
                    <a:cubicBezTo>
                      <a:pt x="50545" y="15331"/>
                      <a:pt x="53553" y="15331"/>
                      <a:pt x="55558" y="14729"/>
                    </a:cubicBezTo>
                    <a:cubicBezTo>
                      <a:pt x="69193" y="10117"/>
                      <a:pt x="83429" y="10719"/>
                      <a:pt x="97465" y="9516"/>
                    </a:cubicBezTo>
                    <a:cubicBezTo>
                      <a:pt x="117516" y="7912"/>
                      <a:pt x="137367" y="7310"/>
                      <a:pt x="157017" y="11521"/>
                    </a:cubicBezTo>
                    <a:cubicBezTo>
                      <a:pt x="159424" y="12123"/>
                      <a:pt x="163434" y="11521"/>
                      <a:pt x="163434" y="14930"/>
                    </a:cubicBezTo>
                    <a:cubicBezTo>
                      <a:pt x="163434" y="17737"/>
                      <a:pt x="159624" y="17135"/>
                      <a:pt x="157418" y="17737"/>
                    </a:cubicBezTo>
                    <a:cubicBezTo>
                      <a:pt x="123732" y="24955"/>
                      <a:pt x="89845" y="24755"/>
                      <a:pt x="55758" y="20544"/>
                    </a:cubicBezTo>
                    <a:cubicBezTo>
                      <a:pt x="53753" y="20143"/>
                      <a:pt x="50545" y="20544"/>
                      <a:pt x="50545" y="17938"/>
                    </a:cubicBezTo>
                    <a:close/>
                  </a:path>
                </a:pathLst>
              </a:custGeom>
              <a:solidFill>
                <a:srgbClr val="CFCFCF"/>
              </a:solidFill>
              <a:ln w="19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264">
                <a:extLst>
                  <a:ext uri="{FF2B5EF4-FFF2-40B4-BE49-F238E27FC236}">
                    <a16:creationId xmlns="" xmlns:a16="http://schemas.microsoft.com/office/drawing/2014/main" id="{70B1721D-AFFD-4570-927B-A052FA15E4DC}"/>
                  </a:ext>
                </a:extLst>
              </p:cNvPr>
              <p:cNvSpPr/>
              <p:nvPr/>
            </p:nvSpPr>
            <p:spPr>
              <a:xfrm>
                <a:off x="2083233" y="3645493"/>
                <a:ext cx="68175" cy="8021"/>
              </a:xfrm>
              <a:custGeom>
                <a:avLst/>
                <a:gdLst>
                  <a:gd name="connsiteX0" fmla="*/ 57547 w 68174"/>
                  <a:gd name="connsiteY0" fmla="*/ 8722 h 8020"/>
                  <a:gd name="connsiteX1" fmla="*/ 69979 w 68174"/>
                  <a:gd name="connsiteY1" fmla="*/ 5915 h 8020"/>
                  <a:gd name="connsiteX2" fmla="*/ 64966 w 68174"/>
                  <a:gd name="connsiteY2" fmla="*/ 3108 h 8020"/>
                  <a:gd name="connsiteX3" fmla="*/ 43912 w 68174"/>
                  <a:gd name="connsiteY3" fmla="*/ 702 h 8020"/>
                  <a:gd name="connsiteX4" fmla="*/ 5213 w 68174"/>
                  <a:gd name="connsiteY4" fmla="*/ 501 h 8020"/>
                  <a:gd name="connsiteX5" fmla="*/ 0 w 68174"/>
                  <a:gd name="connsiteY5" fmla="*/ 3308 h 8020"/>
                  <a:gd name="connsiteX6" fmla="*/ 5213 w 68174"/>
                  <a:gd name="connsiteY6" fmla="*/ 6116 h 8020"/>
                  <a:gd name="connsiteX7" fmla="*/ 57547 w 68174"/>
                  <a:gd name="connsiteY7" fmla="*/ 8722 h 8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74" h="8020">
                    <a:moveTo>
                      <a:pt x="57547" y="8722"/>
                    </a:moveTo>
                    <a:cubicBezTo>
                      <a:pt x="61558" y="8522"/>
                      <a:pt x="66169" y="8522"/>
                      <a:pt x="69979" y="5915"/>
                    </a:cubicBezTo>
                    <a:cubicBezTo>
                      <a:pt x="68977" y="2907"/>
                      <a:pt x="66771" y="3308"/>
                      <a:pt x="64966" y="3108"/>
                    </a:cubicBezTo>
                    <a:cubicBezTo>
                      <a:pt x="57948" y="2306"/>
                      <a:pt x="50930" y="1303"/>
                      <a:pt x="43912" y="702"/>
                    </a:cubicBezTo>
                    <a:cubicBezTo>
                      <a:pt x="31080" y="-301"/>
                      <a:pt x="18046" y="-100"/>
                      <a:pt x="5213" y="501"/>
                    </a:cubicBezTo>
                    <a:cubicBezTo>
                      <a:pt x="3208" y="501"/>
                      <a:pt x="0" y="702"/>
                      <a:pt x="0" y="3308"/>
                    </a:cubicBezTo>
                    <a:cubicBezTo>
                      <a:pt x="0" y="6316"/>
                      <a:pt x="3208" y="5514"/>
                      <a:pt x="5213" y="6116"/>
                    </a:cubicBezTo>
                    <a:cubicBezTo>
                      <a:pt x="22458" y="9925"/>
                      <a:pt x="39902" y="9324"/>
                      <a:pt x="57547" y="8722"/>
                    </a:cubicBezTo>
                    <a:close/>
                  </a:path>
                </a:pathLst>
              </a:custGeom>
              <a:solidFill>
                <a:srgbClr val="CFCFCF"/>
              </a:solidFill>
              <a:ln w="19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265">
                <a:extLst>
                  <a:ext uri="{FF2B5EF4-FFF2-40B4-BE49-F238E27FC236}">
                    <a16:creationId xmlns="" xmlns:a16="http://schemas.microsoft.com/office/drawing/2014/main" id="{0ADA7742-E755-4ACF-A844-70F1CE9B4685}"/>
                  </a:ext>
                </a:extLst>
              </p:cNvPr>
              <p:cNvSpPr/>
              <p:nvPr/>
            </p:nvSpPr>
            <p:spPr>
              <a:xfrm>
                <a:off x="1624045" y="2817339"/>
                <a:ext cx="1040665" cy="840152"/>
              </a:xfrm>
              <a:custGeom>
                <a:avLst/>
                <a:gdLst>
                  <a:gd name="connsiteX0" fmla="*/ 1040878 w 1040664"/>
                  <a:gd name="connsiteY0" fmla="*/ 482369 h 840151"/>
                  <a:gd name="connsiteX1" fmla="*/ 1039274 w 1040664"/>
                  <a:gd name="connsiteY1" fmla="*/ 467932 h 840151"/>
                  <a:gd name="connsiteX2" fmla="*/ 954256 w 1040664"/>
                  <a:gd name="connsiteY2" fmla="*/ 309526 h 840151"/>
                  <a:gd name="connsiteX3" fmla="*/ 904529 w 1040664"/>
                  <a:gd name="connsiteY3" fmla="*/ 270025 h 840151"/>
                  <a:gd name="connsiteX4" fmla="*/ 904529 w 1040664"/>
                  <a:gd name="connsiteY4" fmla="*/ 270025 h 840151"/>
                  <a:gd name="connsiteX5" fmla="*/ 900518 w 1040664"/>
                  <a:gd name="connsiteY5" fmla="*/ 266817 h 840151"/>
                  <a:gd name="connsiteX6" fmla="*/ 773393 w 1040664"/>
                  <a:gd name="connsiteY6" fmla="*/ 209670 h 840151"/>
                  <a:gd name="connsiteX7" fmla="*/ 705018 w 1040664"/>
                  <a:gd name="connsiteY7" fmla="*/ 188015 h 840151"/>
                  <a:gd name="connsiteX8" fmla="*/ 676745 w 1040664"/>
                  <a:gd name="connsiteY8" fmla="*/ 170570 h 840151"/>
                  <a:gd name="connsiteX9" fmla="*/ 651681 w 1040664"/>
                  <a:gd name="connsiteY9" fmla="*/ 149516 h 840151"/>
                  <a:gd name="connsiteX10" fmla="*/ 641054 w 1040664"/>
                  <a:gd name="connsiteY10" fmla="*/ 138488 h 840151"/>
                  <a:gd name="connsiteX11" fmla="*/ 601954 w 1040664"/>
                  <a:gd name="connsiteY11" fmla="*/ 54473 h 840151"/>
                  <a:gd name="connsiteX12" fmla="*/ 578895 w 1040664"/>
                  <a:gd name="connsiteY12" fmla="*/ 2740 h 840151"/>
                  <a:gd name="connsiteX13" fmla="*/ 571476 w 1040664"/>
                  <a:gd name="connsiteY13" fmla="*/ 134 h 840151"/>
                  <a:gd name="connsiteX14" fmla="*/ 562854 w 1040664"/>
                  <a:gd name="connsiteY14" fmla="*/ 15373 h 840151"/>
                  <a:gd name="connsiteX15" fmla="*/ 509317 w 1040664"/>
                  <a:gd name="connsiteY15" fmla="*/ 54272 h 840151"/>
                  <a:gd name="connsiteX16" fmla="*/ 476834 w 1040664"/>
                  <a:gd name="connsiteY16" fmla="*/ 50262 h 840151"/>
                  <a:gd name="connsiteX17" fmla="*/ 440140 w 1040664"/>
                  <a:gd name="connsiteY17" fmla="*/ 24396 h 840151"/>
                  <a:gd name="connsiteX18" fmla="*/ 433723 w 1040664"/>
                  <a:gd name="connsiteY18" fmla="*/ 15573 h 840151"/>
                  <a:gd name="connsiteX19" fmla="*/ 418885 w 1040664"/>
                  <a:gd name="connsiteY19" fmla="*/ 17177 h 840151"/>
                  <a:gd name="connsiteX20" fmla="*/ 405451 w 1040664"/>
                  <a:gd name="connsiteY20" fmla="*/ 61491 h 840151"/>
                  <a:gd name="connsiteX21" fmla="*/ 367754 w 1040664"/>
                  <a:gd name="connsiteY21" fmla="*/ 139089 h 840151"/>
                  <a:gd name="connsiteX22" fmla="*/ 303189 w 1040664"/>
                  <a:gd name="connsiteY22" fmla="*/ 201650 h 840151"/>
                  <a:gd name="connsiteX23" fmla="*/ 347502 w 1040664"/>
                  <a:gd name="connsiteY23" fmla="*/ 159341 h 840151"/>
                  <a:gd name="connsiteX24" fmla="*/ 358130 w 1040664"/>
                  <a:gd name="connsiteY24" fmla="*/ 147711 h 840151"/>
                  <a:gd name="connsiteX25" fmla="*/ 367353 w 1040664"/>
                  <a:gd name="connsiteY25" fmla="*/ 139490 h 840151"/>
                  <a:gd name="connsiteX26" fmla="*/ 369759 w 1040664"/>
                  <a:gd name="connsiteY26" fmla="*/ 135681 h 840151"/>
                  <a:gd name="connsiteX27" fmla="*/ 370962 w 1040664"/>
                  <a:gd name="connsiteY27" fmla="*/ 125254 h 840151"/>
                  <a:gd name="connsiteX28" fmla="*/ 370962 w 1040664"/>
                  <a:gd name="connsiteY28" fmla="*/ 122246 h 840151"/>
                  <a:gd name="connsiteX29" fmla="*/ 367153 w 1040664"/>
                  <a:gd name="connsiteY29" fmla="*/ 126658 h 840151"/>
                  <a:gd name="connsiteX30" fmla="*/ 276721 w 1040664"/>
                  <a:gd name="connsiteY30" fmla="*/ 214282 h 840151"/>
                  <a:gd name="connsiteX31" fmla="*/ 136963 w 1040664"/>
                  <a:gd name="connsiteY31" fmla="*/ 295490 h 840151"/>
                  <a:gd name="connsiteX32" fmla="*/ 54352 w 1040664"/>
                  <a:gd name="connsiteY32" fmla="*/ 359053 h 840151"/>
                  <a:gd name="connsiteX33" fmla="*/ 47133 w 1040664"/>
                  <a:gd name="connsiteY33" fmla="*/ 371485 h 840151"/>
                  <a:gd name="connsiteX34" fmla="*/ 18259 w 1040664"/>
                  <a:gd name="connsiteY34" fmla="*/ 424420 h 840151"/>
                  <a:gd name="connsiteX35" fmla="*/ 3020 w 1040664"/>
                  <a:gd name="connsiteY35" fmla="*/ 484173 h 840151"/>
                  <a:gd name="connsiteX36" fmla="*/ 3020 w 1040664"/>
                  <a:gd name="connsiteY36" fmla="*/ 484173 h 840151"/>
                  <a:gd name="connsiteX37" fmla="*/ 414 w 1040664"/>
                  <a:gd name="connsiteY37" fmla="*/ 506430 h 840151"/>
                  <a:gd name="connsiteX38" fmla="*/ 10640 w 1040664"/>
                  <a:gd name="connsiteY38" fmla="*/ 579217 h 840151"/>
                  <a:gd name="connsiteX39" fmla="*/ 20665 w 1040664"/>
                  <a:gd name="connsiteY39" fmla="*/ 613304 h 840151"/>
                  <a:gd name="connsiteX40" fmla="*/ 22671 w 1040664"/>
                  <a:gd name="connsiteY40" fmla="*/ 618718 h 840151"/>
                  <a:gd name="connsiteX41" fmla="*/ 120120 w 1040664"/>
                  <a:gd name="connsiteY41" fmla="*/ 745643 h 840151"/>
                  <a:gd name="connsiteX42" fmla="*/ 222783 w 1040664"/>
                  <a:gd name="connsiteY42" fmla="*/ 797776 h 840151"/>
                  <a:gd name="connsiteX43" fmla="*/ 231606 w 1040664"/>
                  <a:gd name="connsiteY43" fmla="*/ 799180 h 840151"/>
                  <a:gd name="connsiteX44" fmla="*/ 231606 w 1040664"/>
                  <a:gd name="connsiteY44" fmla="*/ 799180 h 840151"/>
                  <a:gd name="connsiteX45" fmla="*/ 231606 w 1040664"/>
                  <a:gd name="connsiteY45" fmla="*/ 799180 h 840151"/>
                  <a:gd name="connsiteX46" fmla="*/ 290356 w 1040664"/>
                  <a:gd name="connsiteY46" fmla="*/ 821036 h 840151"/>
                  <a:gd name="connsiteX47" fmla="*/ 352114 w 1040664"/>
                  <a:gd name="connsiteY47" fmla="*/ 840486 h 840151"/>
                  <a:gd name="connsiteX48" fmla="*/ 360736 w 1040664"/>
                  <a:gd name="connsiteY48" fmla="*/ 838080 h 840151"/>
                  <a:gd name="connsiteX49" fmla="*/ 363543 w 1040664"/>
                  <a:gd name="connsiteY49" fmla="*/ 837879 h 840151"/>
                  <a:gd name="connsiteX50" fmla="*/ 372366 w 1040664"/>
                  <a:gd name="connsiteY50" fmla="*/ 832866 h 840151"/>
                  <a:gd name="connsiteX51" fmla="*/ 412268 w 1040664"/>
                  <a:gd name="connsiteY51" fmla="*/ 815622 h 840151"/>
                  <a:gd name="connsiteX52" fmla="*/ 441744 w 1040664"/>
                  <a:gd name="connsiteY52" fmla="*/ 811010 h 840151"/>
                  <a:gd name="connsiteX53" fmla="*/ 508515 w 1040664"/>
                  <a:gd name="connsiteY53" fmla="*/ 810609 h 840151"/>
                  <a:gd name="connsiteX54" fmla="*/ 570473 w 1040664"/>
                  <a:gd name="connsiteY54" fmla="*/ 819632 h 840151"/>
                  <a:gd name="connsiteX55" fmla="*/ 608972 w 1040664"/>
                  <a:gd name="connsiteY55" fmla="*/ 834671 h 840151"/>
                  <a:gd name="connsiteX56" fmla="*/ 615789 w 1040664"/>
                  <a:gd name="connsiteY56" fmla="*/ 837077 h 840151"/>
                  <a:gd name="connsiteX57" fmla="*/ 617193 w 1040664"/>
                  <a:gd name="connsiteY57" fmla="*/ 837478 h 840151"/>
                  <a:gd name="connsiteX58" fmla="*/ 637645 w 1040664"/>
                  <a:gd name="connsiteY58" fmla="*/ 836475 h 840151"/>
                  <a:gd name="connsiteX59" fmla="*/ 687373 w 1040664"/>
                  <a:gd name="connsiteY59" fmla="*/ 826851 h 840151"/>
                  <a:gd name="connsiteX60" fmla="*/ 739105 w 1040664"/>
                  <a:gd name="connsiteY60" fmla="*/ 813416 h 840151"/>
                  <a:gd name="connsiteX61" fmla="*/ 814899 w 1040664"/>
                  <a:gd name="connsiteY61" fmla="*/ 788954 h 840151"/>
                  <a:gd name="connsiteX62" fmla="*/ 885079 w 1040664"/>
                  <a:gd name="connsiteY62" fmla="*/ 756070 h 840151"/>
                  <a:gd name="connsiteX63" fmla="*/ 950446 w 1040664"/>
                  <a:gd name="connsiteY63" fmla="*/ 711355 h 840151"/>
                  <a:gd name="connsiteX64" fmla="*/ 970698 w 1040664"/>
                  <a:gd name="connsiteY64" fmla="*/ 691304 h 840151"/>
                  <a:gd name="connsiteX65" fmla="*/ 990750 w 1040664"/>
                  <a:gd name="connsiteY65" fmla="*/ 665638 h 840151"/>
                  <a:gd name="connsiteX66" fmla="*/ 1014410 w 1040664"/>
                  <a:gd name="connsiteY66" fmla="*/ 626337 h 840151"/>
                  <a:gd name="connsiteX67" fmla="*/ 1014410 w 1040664"/>
                  <a:gd name="connsiteY67" fmla="*/ 626337 h 840151"/>
                  <a:gd name="connsiteX68" fmla="*/ 1030251 w 1040664"/>
                  <a:gd name="connsiteY68" fmla="*/ 585031 h 840151"/>
                  <a:gd name="connsiteX69" fmla="*/ 1030251 w 1040664"/>
                  <a:gd name="connsiteY69" fmla="*/ 585031 h 840151"/>
                  <a:gd name="connsiteX70" fmla="*/ 1030251 w 1040664"/>
                  <a:gd name="connsiteY70" fmla="*/ 585031 h 840151"/>
                  <a:gd name="connsiteX71" fmla="*/ 1040677 w 1040664"/>
                  <a:gd name="connsiteY71" fmla="*/ 529489 h 840151"/>
                  <a:gd name="connsiteX72" fmla="*/ 1040677 w 1040664"/>
                  <a:gd name="connsiteY72" fmla="*/ 529489 h 840151"/>
                  <a:gd name="connsiteX73" fmla="*/ 1040677 w 1040664"/>
                  <a:gd name="connsiteY73" fmla="*/ 529489 h 840151"/>
                  <a:gd name="connsiteX74" fmla="*/ 1041880 w 1040664"/>
                  <a:gd name="connsiteY74" fmla="*/ 529289 h 840151"/>
                  <a:gd name="connsiteX75" fmla="*/ 1041880 w 1040664"/>
                  <a:gd name="connsiteY75" fmla="*/ 482369 h 840151"/>
                  <a:gd name="connsiteX76" fmla="*/ 1040878 w 1040664"/>
                  <a:gd name="connsiteY76" fmla="*/ 482369 h 840151"/>
                  <a:gd name="connsiteX77" fmla="*/ 326849 w 1040664"/>
                  <a:gd name="connsiteY77" fmla="*/ 830661 h 840151"/>
                  <a:gd name="connsiteX78" fmla="*/ 231004 w 1040664"/>
                  <a:gd name="connsiteY78" fmla="*/ 795370 h 840151"/>
                  <a:gd name="connsiteX79" fmla="*/ 225991 w 1040664"/>
                  <a:gd name="connsiteY79" fmla="*/ 793165 h 840151"/>
                  <a:gd name="connsiteX80" fmla="*/ 181076 w 1040664"/>
                  <a:gd name="connsiteY80" fmla="*/ 774116 h 840151"/>
                  <a:gd name="connsiteX81" fmla="*/ 104681 w 1040664"/>
                  <a:gd name="connsiteY81" fmla="*/ 727196 h 840151"/>
                  <a:gd name="connsiteX82" fmla="*/ 100670 w 1040664"/>
                  <a:gd name="connsiteY82" fmla="*/ 723787 h 840151"/>
                  <a:gd name="connsiteX83" fmla="*/ 96259 w 1040664"/>
                  <a:gd name="connsiteY83" fmla="*/ 720178 h 840151"/>
                  <a:gd name="connsiteX84" fmla="*/ 95056 w 1040664"/>
                  <a:gd name="connsiteY84" fmla="*/ 718975 h 840151"/>
                  <a:gd name="connsiteX85" fmla="*/ 183683 w 1040664"/>
                  <a:gd name="connsiteY85" fmla="*/ 773314 h 840151"/>
                  <a:gd name="connsiteX86" fmla="*/ 253261 w 1040664"/>
                  <a:gd name="connsiteY86" fmla="*/ 800985 h 840151"/>
                  <a:gd name="connsiteX87" fmla="*/ 346299 w 1040664"/>
                  <a:gd name="connsiteY87" fmla="*/ 833668 h 840151"/>
                  <a:gd name="connsiteX88" fmla="*/ 357127 w 1040664"/>
                  <a:gd name="connsiteY88" fmla="*/ 837478 h 840151"/>
                  <a:gd name="connsiteX89" fmla="*/ 326849 w 1040664"/>
                  <a:gd name="connsiteY89" fmla="*/ 830661 h 84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040664" h="840151">
                    <a:moveTo>
                      <a:pt x="1040878" y="482369"/>
                    </a:moveTo>
                    <a:cubicBezTo>
                      <a:pt x="1040477" y="477556"/>
                      <a:pt x="1040076" y="472744"/>
                      <a:pt x="1039274" y="467932"/>
                    </a:cubicBezTo>
                    <a:cubicBezTo>
                      <a:pt x="1030251" y="404770"/>
                      <a:pt x="1000374" y="352837"/>
                      <a:pt x="954256" y="309526"/>
                    </a:cubicBezTo>
                    <a:cubicBezTo>
                      <a:pt x="939218" y="294287"/>
                      <a:pt x="922575" y="281253"/>
                      <a:pt x="904529" y="270025"/>
                    </a:cubicBezTo>
                    <a:cubicBezTo>
                      <a:pt x="904529" y="270025"/>
                      <a:pt x="904529" y="270025"/>
                      <a:pt x="904529" y="270025"/>
                    </a:cubicBezTo>
                    <a:cubicBezTo>
                      <a:pt x="903125" y="269022"/>
                      <a:pt x="901922" y="267819"/>
                      <a:pt x="900518" y="266817"/>
                    </a:cubicBezTo>
                    <a:cubicBezTo>
                      <a:pt x="860817" y="241953"/>
                      <a:pt x="818308" y="223105"/>
                      <a:pt x="773393" y="209670"/>
                    </a:cubicBezTo>
                    <a:cubicBezTo>
                      <a:pt x="750534" y="202853"/>
                      <a:pt x="727074" y="197639"/>
                      <a:pt x="705018" y="188015"/>
                    </a:cubicBezTo>
                    <a:cubicBezTo>
                      <a:pt x="695995" y="181598"/>
                      <a:pt x="685167" y="178190"/>
                      <a:pt x="676745" y="170570"/>
                    </a:cubicBezTo>
                    <a:cubicBezTo>
                      <a:pt x="668324" y="163753"/>
                      <a:pt x="658499" y="158339"/>
                      <a:pt x="651681" y="149516"/>
                    </a:cubicBezTo>
                    <a:cubicBezTo>
                      <a:pt x="648273" y="145706"/>
                      <a:pt x="644463" y="142498"/>
                      <a:pt x="641054" y="138488"/>
                    </a:cubicBezTo>
                    <a:cubicBezTo>
                      <a:pt x="621003" y="113624"/>
                      <a:pt x="610777" y="84550"/>
                      <a:pt x="601954" y="54473"/>
                    </a:cubicBezTo>
                    <a:cubicBezTo>
                      <a:pt x="596540" y="36226"/>
                      <a:pt x="590324" y="18380"/>
                      <a:pt x="578895" y="2740"/>
                    </a:cubicBezTo>
                    <a:cubicBezTo>
                      <a:pt x="577090" y="134"/>
                      <a:pt x="574484" y="-267"/>
                      <a:pt x="571476" y="134"/>
                    </a:cubicBezTo>
                    <a:cubicBezTo>
                      <a:pt x="564859" y="3141"/>
                      <a:pt x="564057" y="9758"/>
                      <a:pt x="562854" y="15373"/>
                    </a:cubicBezTo>
                    <a:cubicBezTo>
                      <a:pt x="558242" y="34822"/>
                      <a:pt x="531373" y="53871"/>
                      <a:pt x="509317" y="54272"/>
                    </a:cubicBezTo>
                    <a:cubicBezTo>
                      <a:pt x="498288" y="54473"/>
                      <a:pt x="487461" y="52067"/>
                      <a:pt x="476834" y="50262"/>
                    </a:cubicBezTo>
                    <a:cubicBezTo>
                      <a:pt x="460592" y="47455"/>
                      <a:pt x="447759" y="39635"/>
                      <a:pt x="440140" y="24396"/>
                    </a:cubicBezTo>
                    <a:cubicBezTo>
                      <a:pt x="438535" y="21187"/>
                      <a:pt x="436330" y="18180"/>
                      <a:pt x="433723" y="15573"/>
                    </a:cubicBezTo>
                    <a:cubicBezTo>
                      <a:pt x="426705" y="8355"/>
                      <a:pt x="424299" y="8756"/>
                      <a:pt x="418885" y="17177"/>
                    </a:cubicBezTo>
                    <a:cubicBezTo>
                      <a:pt x="414875" y="32015"/>
                      <a:pt x="410263" y="46853"/>
                      <a:pt x="405451" y="61491"/>
                    </a:cubicBezTo>
                    <a:cubicBezTo>
                      <a:pt x="396428" y="89162"/>
                      <a:pt x="385800" y="115629"/>
                      <a:pt x="367754" y="139089"/>
                    </a:cubicBezTo>
                    <a:cubicBezTo>
                      <a:pt x="349106" y="163352"/>
                      <a:pt x="328053" y="184405"/>
                      <a:pt x="303189" y="201650"/>
                    </a:cubicBezTo>
                    <a:cubicBezTo>
                      <a:pt x="319230" y="188817"/>
                      <a:pt x="333466" y="174179"/>
                      <a:pt x="347502" y="159341"/>
                    </a:cubicBezTo>
                    <a:cubicBezTo>
                      <a:pt x="351112" y="155532"/>
                      <a:pt x="354721" y="151922"/>
                      <a:pt x="358130" y="147711"/>
                    </a:cubicBezTo>
                    <a:cubicBezTo>
                      <a:pt x="361137" y="144904"/>
                      <a:pt x="364145" y="142097"/>
                      <a:pt x="367353" y="139490"/>
                    </a:cubicBezTo>
                    <a:cubicBezTo>
                      <a:pt x="368155" y="138287"/>
                      <a:pt x="368957" y="137084"/>
                      <a:pt x="369759" y="135681"/>
                    </a:cubicBezTo>
                    <a:cubicBezTo>
                      <a:pt x="369358" y="132071"/>
                      <a:pt x="373168" y="129064"/>
                      <a:pt x="370962" y="125254"/>
                    </a:cubicBezTo>
                    <a:cubicBezTo>
                      <a:pt x="370962" y="124251"/>
                      <a:pt x="370962" y="123249"/>
                      <a:pt x="370962" y="122246"/>
                    </a:cubicBezTo>
                    <a:cubicBezTo>
                      <a:pt x="369759" y="123650"/>
                      <a:pt x="368356" y="125053"/>
                      <a:pt x="367153" y="126658"/>
                    </a:cubicBezTo>
                    <a:cubicBezTo>
                      <a:pt x="342088" y="161146"/>
                      <a:pt x="312011" y="190421"/>
                      <a:pt x="276721" y="214282"/>
                    </a:cubicBezTo>
                    <a:cubicBezTo>
                      <a:pt x="232007" y="244560"/>
                      <a:pt x="183683" y="268621"/>
                      <a:pt x="136963" y="295490"/>
                    </a:cubicBezTo>
                    <a:cubicBezTo>
                      <a:pt x="106485" y="312935"/>
                      <a:pt x="78213" y="333187"/>
                      <a:pt x="54352" y="359053"/>
                    </a:cubicBezTo>
                    <a:cubicBezTo>
                      <a:pt x="51143" y="362662"/>
                      <a:pt x="47334" y="366071"/>
                      <a:pt x="47133" y="371485"/>
                    </a:cubicBezTo>
                    <a:cubicBezTo>
                      <a:pt x="35303" y="387927"/>
                      <a:pt x="25077" y="405171"/>
                      <a:pt x="18259" y="424420"/>
                    </a:cubicBezTo>
                    <a:cubicBezTo>
                      <a:pt x="11241" y="443870"/>
                      <a:pt x="6028" y="463721"/>
                      <a:pt x="3020" y="484173"/>
                    </a:cubicBezTo>
                    <a:cubicBezTo>
                      <a:pt x="3020" y="484173"/>
                      <a:pt x="3020" y="484173"/>
                      <a:pt x="3020" y="484173"/>
                    </a:cubicBezTo>
                    <a:cubicBezTo>
                      <a:pt x="213" y="491392"/>
                      <a:pt x="-589" y="498811"/>
                      <a:pt x="414" y="506430"/>
                    </a:cubicBezTo>
                    <a:cubicBezTo>
                      <a:pt x="3020" y="530692"/>
                      <a:pt x="4624" y="555355"/>
                      <a:pt x="10640" y="579217"/>
                    </a:cubicBezTo>
                    <a:cubicBezTo>
                      <a:pt x="13447" y="590646"/>
                      <a:pt x="14851" y="602677"/>
                      <a:pt x="20665" y="613304"/>
                    </a:cubicBezTo>
                    <a:cubicBezTo>
                      <a:pt x="21267" y="615108"/>
                      <a:pt x="22069" y="616913"/>
                      <a:pt x="22671" y="618718"/>
                    </a:cubicBezTo>
                    <a:cubicBezTo>
                      <a:pt x="41118" y="671854"/>
                      <a:pt x="74403" y="713561"/>
                      <a:pt x="120120" y="745643"/>
                    </a:cubicBezTo>
                    <a:cubicBezTo>
                      <a:pt x="151801" y="767900"/>
                      <a:pt x="186891" y="783740"/>
                      <a:pt x="222783" y="797776"/>
                    </a:cubicBezTo>
                    <a:cubicBezTo>
                      <a:pt x="225791" y="798177"/>
                      <a:pt x="228598" y="798779"/>
                      <a:pt x="231606" y="799180"/>
                    </a:cubicBezTo>
                    <a:cubicBezTo>
                      <a:pt x="231606" y="799180"/>
                      <a:pt x="231606" y="799180"/>
                      <a:pt x="231606" y="799180"/>
                    </a:cubicBezTo>
                    <a:lnTo>
                      <a:pt x="231606" y="799180"/>
                    </a:lnTo>
                    <a:cubicBezTo>
                      <a:pt x="250855" y="807401"/>
                      <a:pt x="270505" y="814018"/>
                      <a:pt x="290356" y="821036"/>
                    </a:cubicBezTo>
                    <a:cubicBezTo>
                      <a:pt x="310808" y="828254"/>
                      <a:pt x="330659" y="836475"/>
                      <a:pt x="352114" y="840486"/>
                    </a:cubicBezTo>
                    <a:cubicBezTo>
                      <a:pt x="355322" y="841087"/>
                      <a:pt x="359734" y="844296"/>
                      <a:pt x="360736" y="838080"/>
                    </a:cubicBezTo>
                    <a:cubicBezTo>
                      <a:pt x="361739" y="838080"/>
                      <a:pt x="362541" y="838080"/>
                      <a:pt x="363543" y="837879"/>
                    </a:cubicBezTo>
                    <a:cubicBezTo>
                      <a:pt x="366952" y="836877"/>
                      <a:pt x="369559" y="834671"/>
                      <a:pt x="372366" y="832866"/>
                    </a:cubicBezTo>
                    <a:cubicBezTo>
                      <a:pt x="384397" y="824445"/>
                      <a:pt x="397430" y="818028"/>
                      <a:pt x="412268" y="815622"/>
                    </a:cubicBezTo>
                    <a:cubicBezTo>
                      <a:pt x="422093" y="814018"/>
                      <a:pt x="431919" y="812614"/>
                      <a:pt x="441744" y="811010"/>
                    </a:cubicBezTo>
                    <a:cubicBezTo>
                      <a:pt x="464001" y="807201"/>
                      <a:pt x="486258" y="807201"/>
                      <a:pt x="508515" y="810609"/>
                    </a:cubicBezTo>
                    <a:cubicBezTo>
                      <a:pt x="529168" y="813817"/>
                      <a:pt x="549620" y="817627"/>
                      <a:pt x="570473" y="819632"/>
                    </a:cubicBezTo>
                    <a:cubicBezTo>
                      <a:pt x="584910" y="821036"/>
                      <a:pt x="597944" y="825046"/>
                      <a:pt x="608972" y="834671"/>
                    </a:cubicBezTo>
                    <a:cubicBezTo>
                      <a:pt x="610777" y="836275"/>
                      <a:pt x="613183" y="837077"/>
                      <a:pt x="615789" y="837077"/>
                    </a:cubicBezTo>
                    <a:cubicBezTo>
                      <a:pt x="616190" y="837278"/>
                      <a:pt x="616792" y="837478"/>
                      <a:pt x="617193" y="837478"/>
                    </a:cubicBezTo>
                    <a:cubicBezTo>
                      <a:pt x="624010" y="838681"/>
                      <a:pt x="630828" y="839082"/>
                      <a:pt x="637645" y="836475"/>
                    </a:cubicBezTo>
                    <a:cubicBezTo>
                      <a:pt x="654087" y="832866"/>
                      <a:pt x="670730" y="829859"/>
                      <a:pt x="687373" y="826851"/>
                    </a:cubicBezTo>
                    <a:cubicBezTo>
                      <a:pt x="704416" y="821637"/>
                      <a:pt x="721861" y="817828"/>
                      <a:pt x="739105" y="813416"/>
                    </a:cubicBezTo>
                    <a:cubicBezTo>
                      <a:pt x="764971" y="806799"/>
                      <a:pt x="790036" y="798378"/>
                      <a:pt x="814899" y="788954"/>
                    </a:cubicBezTo>
                    <a:cubicBezTo>
                      <a:pt x="839161" y="779730"/>
                      <a:pt x="862421" y="768301"/>
                      <a:pt x="885079" y="756070"/>
                    </a:cubicBezTo>
                    <a:cubicBezTo>
                      <a:pt x="907737" y="742435"/>
                      <a:pt x="930395" y="728800"/>
                      <a:pt x="950446" y="711355"/>
                    </a:cubicBezTo>
                    <a:cubicBezTo>
                      <a:pt x="957063" y="704538"/>
                      <a:pt x="964683" y="698723"/>
                      <a:pt x="970698" y="691304"/>
                    </a:cubicBezTo>
                    <a:cubicBezTo>
                      <a:pt x="977716" y="683083"/>
                      <a:pt x="986138" y="675864"/>
                      <a:pt x="990750" y="665638"/>
                    </a:cubicBezTo>
                    <a:cubicBezTo>
                      <a:pt x="999372" y="653006"/>
                      <a:pt x="1008595" y="640574"/>
                      <a:pt x="1014410" y="626337"/>
                    </a:cubicBezTo>
                    <a:cubicBezTo>
                      <a:pt x="1014410" y="626337"/>
                      <a:pt x="1014410" y="626337"/>
                      <a:pt x="1014410" y="626337"/>
                    </a:cubicBezTo>
                    <a:cubicBezTo>
                      <a:pt x="1022030" y="613504"/>
                      <a:pt x="1025839" y="599067"/>
                      <a:pt x="1030251" y="585031"/>
                    </a:cubicBezTo>
                    <a:lnTo>
                      <a:pt x="1030251" y="585031"/>
                    </a:lnTo>
                    <a:lnTo>
                      <a:pt x="1030251" y="585031"/>
                    </a:lnTo>
                    <a:cubicBezTo>
                      <a:pt x="1036868" y="567186"/>
                      <a:pt x="1039073" y="548338"/>
                      <a:pt x="1040677" y="529489"/>
                    </a:cubicBezTo>
                    <a:lnTo>
                      <a:pt x="1040677" y="529489"/>
                    </a:lnTo>
                    <a:cubicBezTo>
                      <a:pt x="1040677" y="529489"/>
                      <a:pt x="1040677" y="529489"/>
                      <a:pt x="1040677" y="529489"/>
                    </a:cubicBezTo>
                    <a:cubicBezTo>
                      <a:pt x="1041078" y="529489"/>
                      <a:pt x="1041479" y="529489"/>
                      <a:pt x="1041880" y="529289"/>
                    </a:cubicBezTo>
                    <a:cubicBezTo>
                      <a:pt x="1041880" y="513649"/>
                      <a:pt x="1041880" y="498009"/>
                      <a:pt x="1041880" y="482369"/>
                    </a:cubicBezTo>
                    <a:cubicBezTo>
                      <a:pt x="1041680" y="482369"/>
                      <a:pt x="1041279" y="482369"/>
                      <a:pt x="1040878" y="482369"/>
                    </a:cubicBezTo>
                    <a:close/>
                    <a:moveTo>
                      <a:pt x="326849" y="830661"/>
                    </a:moveTo>
                    <a:cubicBezTo>
                      <a:pt x="294767" y="819231"/>
                      <a:pt x="262685" y="807802"/>
                      <a:pt x="231004" y="795370"/>
                    </a:cubicBezTo>
                    <a:cubicBezTo>
                      <a:pt x="229801" y="793967"/>
                      <a:pt x="227595" y="793766"/>
                      <a:pt x="225991" y="793165"/>
                    </a:cubicBezTo>
                    <a:cubicBezTo>
                      <a:pt x="210752" y="787350"/>
                      <a:pt x="195714" y="780933"/>
                      <a:pt x="181076" y="774116"/>
                    </a:cubicBezTo>
                    <a:cubicBezTo>
                      <a:pt x="153606" y="761283"/>
                      <a:pt x="127940" y="746044"/>
                      <a:pt x="104681" y="727196"/>
                    </a:cubicBezTo>
                    <a:cubicBezTo>
                      <a:pt x="103277" y="725993"/>
                      <a:pt x="102074" y="724990"/>
                      <a:pt x="100670" y="723787"/>
                    </a:cubicBezTo>
                    <a:cubicBezTo>
                      <a:pt x="99267" y="722584"/>
                      <a:pt x="97663" y="721381"/>
                      <a:pt x="96259" y="720178"/>
                    </a:cubicBezTo>
                    <a:cubicBezTo>
                      <a:pt x="95858" y="719777"/>
                      <a:pt x="95457" y="719376"/>
                      <a:pt x="95056" y="718975"/>
                    </a:cubicBezTo>
                    <a:cubicBezTo>
                      <a:pt x="121524" y="741833"/>
                      <a:pt x="151801" y="758877"/>
                      <a:pt x="183683" y="773314"/>
                    </a:cubicBezTo>
                    <a:cubicBezTo>
                      <a:pt x="206341" y="783740"/>
                      <a:pt x="229801" y="792362"/>
                      <a:pt x="253261" y="800985"/>
                    </a:cubicBezTo>
                    <a:cubicBezTo>
                      <a:pt x="284140" y="812213"/>
                      <a:pt x="315019" y="823643"/>
                      <a:pt x="346299" y="833668"/>
                    </a:cubicBezTo>
                    <a:cubicBezTo>
                      <a:pt x="349909" y="834871"/>
                      <a:pt x="353317" y="836676"/>
                      <a:pt x="357127" y="837478"/>
                    </a:cubicBezTo>
                    <a:cubicBezTo>
                      <a:pt x="346299" y="837478"/>
                      <a:pt x="336474" y="834270"/>
                      <a:pt x="326849" y="830661"/>
                    </a:cubicBezTo>
                    <a:close/>
                  </a:path>
                </a:pathLst>
              </a:custGeom>
              <a:solidFill>
                <a:srgbClr val="C69C6D"/>
              </a:solidFill>
              <a:ln w="19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aphic 243">
              <a:extLst>
                <a:ext uri="{FF2B5EF4-FFF2-40B4-BE49-F238E27FC236}">
                  <a16:creationId xmlns="" xmlns:a16="http://schemas.microsoft.com/office/drawing/2014/main" id="{1A788701-D4E5-41BE-ACDD-8AC773171ED1}"/>
                </a:ext>
              </a:extLst>
            </p:cNvPr>
            <p:cNvGrpSpPr/>
            <p:nvPr/>
          </p:nvGrpSpPr>
          <p:grpSpPr>
            <a:xfrm rot="20902163">
              <a:off x="5008145" y="2801758"/>
              <a:ext cx="1420045" cy="2913246"/>
              <a:chOff x="4524375" y="204787"/>
              <a:chExt cx="3143250" cy="6448425"/>
            </a:xfrm>
          </p:grpSpPr>
          <p:sp>
            <p:nvSpPr>
              <p:cNvPr id="73" name="Freeform: Shape 95">
                <a:extLst>
                  <a:ext uri="{FF2B5EF4-FFF2-40B4-BE49-F238E27FC236}">
                    <a16:creationId xmlns="" xmlns:a16="http://schemas.microsoft.com/office/drawing/2014/main" id="{BFF370B5-0C98-4404-965D-71A350C22B43}"/>
                  </a:ext>
                </a:extLst>
              </p:cNvPr>
              <p:cNvSpPr/>
              <p:nvPr/>
            </p:nvSpPr>
            <p:spPr>
              <a:xfrm>
                <a:off x="4524778" y="205949"/>
                <a:ext cx="3133725" cy="6448425"/>
              </a:xfrm>
              <a:custGeom>
                <a:avLst/>
                <a:gdLst>
                  <a:gd name="connsiteX0" fmla="*/ 2928535 w 3133725"/>
                  <a:gd name="connsiteY0" fmla="*/ 3516420 h 6448425"/>
                  <a:gd name="connsiteX1" fmla="*/ 2404660 w 3133725"/>
                  <a:gd name="connsiteY1" fmla="*/ 1677143 h 6448425"/>
                  <a:gd name="connsiteX2" fmla="*/ 2117005 w 3133725"/>
                  <a:gd name="connsiteY2" fmla="*/ 927525 h 6448425"/>
                  <a:gd name="connsiteX3" fmla="*/ 1599797 w 3133725"/>
                  <a:gd name="connsiteY3" fmla="*/ 717023 h 6448425"/>
                  <a:gd name="connsiteX4" fmla="*/ 1599797 w 3133725"/>
                  <a:gd name="connsiteY4" fmla="*/ 716070 h 6448425"/>
                  <a:gd name="connsiteX5" fmla="*/ 1609322 w 3133725"/>
                  <a:gd name="connsiteY5" fmla="*/ 619868 h 6448425"/>
                  <a:gd name="connsiteX6" fmla="*/ 1648375 w 3133725"/>
                  <a:gd name="connsiteY6" fmla="*/ 260775 h 6448425"/>
                  <a:gd name="connsiteX7" fmla="*/ 1672187 w 3133725"/>
                  <a:gd name="connsiteY7" fmla="*/ 194100 h 6448425"/>
                  <a:gd name="connsiteX8" fmla="*/ 1716002 w 3133725"/>
                  <a:gd name="connsiteY8" fmla="*/ 106470 h 6448425"/>
                  <a:gd name="connsiteX9" fmla="*/ 1643612 w 3133725"/>
                  <a:gd name="connsiteY9" fmla="*/ 24555 h 6448425"/>
                  <a:gd name="connsiteX10" fmla="*/ 1636944 w 3133725"/>
                  <a:gd name="connsiteY10" fmla="*/ 17888 h 6448425"/>
                  <a:gd name="connsiteX11" fmla="*/ 1584557 w 3133725"/>
                  <a:gd name="connsiteY11" fmla="*/ 17888 h 6448425"/>
                  <a:gd name="connsiteX12" fmla="*/ 1481687 w 3133725"/>
                  <a:gd name="connsiteY12" fmla="*/ 209340 h 6448425"/>
                  <a:gd name="connsiteX13" fmla="*/ 1422632 w 3133725"/>
                  <a:gd name="connsiteY13" fmla="*/ 717975 h 6448425"/>
                  <a:gd name="connsiteX14" fmla="*/ 1026392 w 3133725"/>
                  <a:gd name="connsiteY14" fmla="*/ 850373 h 6448425"/>
                  <a:gd name="connsiteX15" fmla="*/ 629199 w 3133725"/>
                  <a:gd name="connsiteY15" fmla="*/ 1905743 h 6448425"/>
                  <a:gd name="connsiteX16" fmla="*/ 250104 w 3133725"/>
                  <a:gd name="connsiteY16" fmla="*/ 3321158 h 6448425"/>
                  <a:gd name="connsiteX17" fmla="*/ 7217 w 3133725"/>
                  <a:gd name="connsiteY17" fmla="*/ 4624178 h 6448425"/>
                  <a:gd name="connsiteX18" fmla="*/ 217719 w 3133725"/>
                  <a:gd name="connsiteY18" fmla="*/ 5632876 h 6448425"/>
                  <a:gd name="connsiteX19" fmla="*/ 1156884 w 3133725"/>
                  <a:gd name="connsiteY19" fmla="*/ 6406306 h 6448425"/>
                  <a:gd name="connsiteX20" fmla="*/ 2701840 w 3133725"/>
                  <a:gd name="connsiteY20" fmla="*/ 5842426 h 6448425"/>
                  <a:gd name="connsiteX21" fmla="*/ 2928535 w 3133725"/>
                  <a:gd name="connsiteY21" fmla="*/ 3516420 h 6448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33725" h="6448425">
                    <a:moveTo>
                      <a:pt x="2928535" y="3516420"/>
                    </a:moveTo>
                    <a:cubicBezTo>
                      <a:pt x="2649452" y="2908725"/>
                      <a:pt x="2404660" y="2315318"/>
                      <a:pt x="2404660" y="1677143"/>
                    </a:cubicBezTo>
                    <a:cubicBezTo>
                      <a:pt x="2404660" y="1408538"/>
                      <a:pt x="2317982" y="1152315"/>
                      <a:pt x="2117005" y="927525"/>
                    </a:cubicBezTo>
                    <a:cubicBezTo>
                      <a:pt x="2006514" y="803700"/>
                      <a:pt x="1807442" y="732263"/>
                      <a:pt x="1599797" y="717023"/>
                    </a:cubicBezTo>
                    <a:cubicBezTo>
                      <a:pt x="1599797" y="717023"/>
                      <a:pt x="1599797" y="716070"/>
                      <a:pt x="1599797" y="716070"/>
                    </a:cubicBezTo>
                    <a:cubicBezTo>
                      <a:pt x="1603607" y="683685"/>
                      <a:pt x="1608369" y="652253"/>
                      <a:pt x="1609322" y="619868"/>
                    </a:cubicBezTo>
                    <a:cubicBezTo>
                      <a:pt x="1614084" y="498900"/>
                      <a:pt x="1639802" y="380790"/>
                      <a:pt x="1648375" y="260775"/>
                    </a:cubicBezTo>
                    <a:cubicBezTo>
                      <a:pt x="1655994" y="238868"/>
                      <a:pt x="1665519" y="216960"/>
                      <a:pt x="1672187" y="194100"/>
                    </a:cubicBezTo>
                    <a:cubicBezTo>
                      <a:pt x="1680759" y="160763"/>
                      <a:pt x="1729337" y="139808"/>
                      <a:pt x="1716002" y="106470"/>
                    </a:cubicBezTo>
                    <a:cubicBezTo>
                      <a:pt x="1703619" y="75038"/>
                      <a:pt x="1668377" y="51225"/>
                      <a:pt x="1643612" y="24555"/>
                    </a:cubicBezTo>
                    <a:cubicBezTo>
                      <a:pt x="1641707" y="22650"/>
                      <a:pt x="1638850" y="19793"/>
                      <a:pt x="1636944" y="17888"/>
                    </a:cubicBezTo>
                    <a:cubicBezTo>
                      <a:pt x="1618847" y="-7830"/>
                      <a:pt x="1603607" y="-4020"/>
                      <a:pt x="1584557" y="17888"/>
                    </a:cubicBezTo>
                    <a:cubicBezTo>
                      <a:pt x="1535027" y="75038"/>
                      <a:pt x="1503594" y="139808"/>
                      <a:pt x="1481687" y="209340"/>
                    </a:cubicBezTo>
                    <a:cubicBezTo>
                      <a:pt x="1429300" y="375075"/>
                      <a:pt x="1419775" y="545573"/>
                      <a:pt x="1422632" y="717975"/>
                    </a:cubicBezTo>
                    <a:cubicBezTo>
                      <a:pt x="1271184" y="730358"/>
                      <a:pt x="1127357" y="774173"/>
                      <a:pt x="1026392" y="850373"/>
                    </a:cubicBezTo>
                    <a:cubicBezTo>
                      <a:pt x="647297" y="1138028"/>
                      <a:pt x="625389" y="1493310"/>
                      <a:pt x="629199" y="1905743"/>
                    </a:cubicBezTo>
                    <a:cubicBezTo>
                      <a:pt x="633962" y="2393423"/>
                      <a:pt x="489182" y="2868720"/>
                      <a:pt x="250104" y="3321158"/>
                    </a:cubicBezTo>
                    <a:cubicBezTo>
                      <a:pt x="32934" y="3731685"/>
                      <a:pt x="-16596" y="4157453"/>
                      <a:pt x="7217" y="4624178"/>
                    </a:cubicBezTo>
                    <a:cubicBezTo>
                      <a:pt x="-24216" y="4957553"/>
                      <a:pt x="47222" y="5302358"/>
                      <a:pt x="217719" y="5632876"/>
                    </a:cubicBezTo>
                    <a:cubicBezTo>
                      <a:pt x="400599" y="5984348"/>
                      <a:pt x="657774" y="6293911"/>
                      <a:pt x="1156884" y="6406306"/>
                    </a:cubicBezTo>
                    <a:cubicBezTo>
                      <a:pt x="1798869" y="6551086"/>
                      <a:pt x="2383705" y="6336773"/>
                      <a:pt x="2701840" y="5842426"/>
                    </a:cubicBezTo>
                    <a:cubicBezTo>
                      <a:pt x="3186662" y="5088998"/>
                      <a:pt x="3280960" y="4283183"/>
                      <a:pt x="2928535" y="3516420"/>
                    </a:cubicBezTo>
                    <a:close/>
                  </a:path>
                </a:pathLst>
              </a:custGeom>
              <a:solidFill>
                <a:srgbClr val="AAD04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96">
                <a:extLst>
                  <a:ext uri="{FF2B5EF4-FFF2-40B4-BE49-F238E27FC236}">
                    <a16:creationId xmlns="" xmlns:a16="http://schemas.microsoft.com/office/drawing/2014/main" id="{E9719E3E-2801-43A1-BD8C-3894067E1850}"/>
                  </a:ext>
                </a:extLst>
              </p:cNvPr>
              <p:cNvSpPr/>
              <p:nvPr/>
            </p:nvSpPr>
            <p:spPr>
              <a:xfrm>
                <a:off x="4657513" y="1036991"/>
                <a:ext cx="2886075" cy="5495925"/>
              </a:xfrm>
              <a:custGeom>
                <a:avLst/>
                <a:gdLst>
                  <a:gd name="connsiteX0" fmla="*/ 6879 w 2886075"/>
                  <a:gd name="connsiteY0" fmla="*/ 3746464 h 5495925"/>
                  <a:gd name="connsiteX1" fmla="*/ 230717 w 2886075"/>
                  <a:gd name="connsiteY1" fmla="*/ 2497736 h 5495925"/>
                  <a:gd name="connsiteX2" fmla="*/ 580284 w 2886075"/>
                  <a:gd name="connsiteY2" fmla="*/ 1141376 h 5495925"/>
                  <a:gd name="connsiteX3" fmla="*/ 946044 w 2886075"/>
                  <a:gd name="connsiteY3" fmla="*/ 130773 h 5495925"/>
                  <a:gd name="connsiteX4" fmla="*/ 1951884 w 2886075"/>
                  <a:gd name="connsiteY4" fmla="*/ 205069 h 5495925"/>
                  <a:gd name="connsiteX5" fmla="*/ 2216679 w 2886075"/>
                  <a:gd name="connsiteY5" fmla="*/ 923254 h 5495925"/>
                  <a:gd name="connsiteX6" fmla="*/ 2699597 w 2886075"/>
                  <a:gd name="connsiteY6" fmla="*/ 2685379 h 5495925"/>
                  <a:gd name="connsiteX7" fmla="*/ 2490047 w 2886075"/>
                  <a:gd name="connsiteY7" fmla="*/ 4914229 h 5495925"/>
                  <a:gd name="connsiteX8" fmla="*/ 1066059 w 2886075"/>
                  <a:gd name="connsiteY8" fmla="*/ 5454296 h 5495925"/>
                  <a:gd name="connsiteX9" fmla="*/ 200237 w 2886075"/>
                  <a:gd name="connsiteY9" fmla="*/ 4713251 h 5495925"/>
                  <a:gd name="connsiteX10" fmla="*/ 6879 w 2886075"/>
                  <a:gd name="connsiteY10" fmla="*/ 3746464 h 549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86075" h="5495925">
                    <a:moveTo>
                      <a:pt x="6879" y="3746464"/>
                    </a:moveTo>
                    <a:cubicBezTo>
                      <a:pt x="-15028" y="3298789"/>
                      <a:pt x="30692" y="2891119"/>
                      <a:pt x="230717" y="2497736"/>
                    </a:cubicBezTo>
                    <a:cubicBezTo>
                      <a:pt x="450744" y="2063396"/>
                      <a:pt x="584094" y="1609053"/>
                      <a:pt x="580284" y="1141376"/>
                    </a:cubicBezTo>
                    <a:cubicBezTo>
                      <a:pt x="576474" y="747041"/>
                      <a:pt x="596477" y="406046"/>
                      <a:pt x="946044" y="130773"/>
                    </a:cubicBezTo>
                    <a:cubicBezTo>
                      <a:pt x="1200362" y="-70204"/>
                      <a:pt x="1746144" y="-34962"/>
                      <a:pt x="1951884" y="205069"/>
                    </a:cubicBezTo>
                    <a:cubicBezTo>
                      <a:pt x="2136670" y="420334"/>
                      <a:pt x="2216679" y="666079"/>
                      <a:pt x="2216679" y="923254"/>
                    </a:cubicBezTo>
                    <a:cubicBezTo>
                      <a:pt x="2216679" y="1534759"/>
                      <a:pt x="2442422" y="2103401"/>
                      <a:pt x="2699597" y="2685379"/>
                    </a:cubicBezTo>
                    <a:cubicBezTo>
                      <a:pt x="3024400" y="3420709"/>
                      <a:pt x="2936769" y="4192234"/>
                      <a:pt x="2490047" y="4914229"/>
                    </a:cubicBezTo>
                    <a:cubicBezTo>
                      <a:pt x="2196677" y="5387621"/>
                      <a:pt x="1657562" y="5592409"/>
                      <a:pt x="1066059" y="5454296"/>
                    </a:cubicBezTo>
                    <a:cubicBezTo>
                      <a:pt x="606002" y="5346664"/>
                      <a:pt x="368829" y="5050436"/>
                      <a:pt x="200237" y="4713251"/>
                    </a:cubicBezTo>
                    <a:cubicBezTo>
                      <a:pt x="43074" y="4396069"/>
                      <a:pt x="-22648" y="4065551"/>
                      <a:pt x="6879" y="3746464"/>
                    </a:cubicBezTo>
                    <a:close/>
                  </a:path>
                </a:pathLst>
              </a:custGeom>
              <a:solidFill>
                <a:srgbClr val="FEC8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97">
                <a:extLst>
                  <a:ext uri="{FF2B5EF4-FFF2-40B4-BE49-F238E27FC236}">
                    <a16:creationId xmlns="" xmlns:a16="http://schemas.microsoft.com/office/drawing/2014/main" id="{7672CD43-ACD6-4866-A7C2-DB33589D6227}"/>
                  </a:ext>
                </a:extLst>
              </p:cNvPr>
              <p:cNvSpPr/>
              <p:nvPr/>
            </p:nvSpPr>
            <p:spPr>
              <a:xfrm>
                <a:off x="4865702" y="1361357"/>
                <a:ext cx="2447925" cy="4953000"/>
              </a:xfrm>
              <a:custGeom>
                <a:avLst/>
                <a:gdLst>
                  <a:gd name="connsiteX0" fmla="*/ 5383 w 2447925"/>
                  <a:gd name="connsiteY0" fmla="*/ 3378283 h 4953000"/>
                  <a:gd name="connsiteX1" fmla="*/ 194930 w 2447925"/>
                  <a:gd name="connsiteY1" fmla="*/ 2252428 h 4953000"/>
                  <a:gd name="connsiteX2" fmla="*/ 491158 w 2447925"/>
                  <a:gd name="connsiteY2" fmla="*/ 1029418 h 4953000"/>
                  <a:gd name="connsiteX3" fmla="*/ 801673 w 2447925"/>
                  <a:gd name="connsiteY3" fmla="*/ 117875 h 4953000"/>
                  <a:gd name="connsiteX4" fmla="*/ 1653208 w 2447925"/>
                  <a:gd name="connsiteY4" fmla="*/ 184550 h 4953000"/>
                  <a:gd name="connsiteX5" fmla="*/ 1877998 w 2447925"/>
                  <a:gd name="connsiteY5" fmla="*/ 832250 h 4953000"/>
                  <a:gd name="connsiteX6" fmla="*/ 2286620 w 2447925"/>
                  <a:gd name="connsiteY6" fmla="*/ 2421973 h 4953000"/>
                  <a:gd name="connsiteX7" fmla="*/ 2109455 w 2447925"/>
                  <a:gd name="connsiteY7" fmla="*/ 4431748 h 4953000"/>
                  <a:gd name="connsiteX8" fmla="*/ 903590 w 2447925"/>
                  <a:gd name="connsiteY8" fmla="*/ 4918475 h 4953000"/>
                  <a:gd name="connsiteX9" fmla="*/ 170165 w 2447925"/>
                  <a:gd name="connsiteY9" fmla="*/ 4249820 h 4953000"/>
                  <a:gd name="connsiteX10" fmla="*/ 5383 w 2447925"/>
                  <a:gd name="connsiteY10" fmla="*/ 3378283 h 495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47925" h="4953000">
                    <a:moveTo>
                      <a:pt x="5383" y="3378283"/>
                    </a:moveTo>
                    <a:cubicBezTo>
                      <a:pt x="-13667" y="2974423"/>
                      <a:pt x="25385" y="2606758"/>
                      <a:pt x="194930" y="2252428"/>
                    </a:cubicBezTo>
                    <a:cubicBezTo>
                      <a:pt x="381620" y="1860950"/>
                      <a:pt x="494015" y="1451375"/>
                      <a:pt x="491158" y="1029418"/>
                    </a:cubicBezTo>
                    <a:cubicBezTo>
                      <a:pt x="488300" y="673183"/>
                      <a:pt x="505445" y="366477"/>
                      <a:pt x="801673" y="117875"/>
                    </a:cubicBezTo>
                    <a:cubicBezTo>
                      <a:pt x="1016938" y="-63100"/>
                      <a:pt x="1478900" y="-31667"/>
                      <a:pt x="1653208" y="184550"/>
                    </a:cubicBezTo>
                    <a:cubicBezTo>
                      <a:pt x="1809418" y="378860"/>
                      <a:pt x="1877998" y="599840"/>
                      <a:pt x="1877998" y="832250"/>
                    </a:cubicBezTo>
                    <a:cubicBezTo>
                      <a:pt x="1877998" y="1383748"/>
                      <a:pt x="2069450" y="1896193"/>
                      <a:pt x="2286620" y="2421973"/>
                    </a:cubicBezTo>
                    <a:cubicBezTo>
                      <a:pt x="2561893" y="3084913"/>
                      <a:pt x="2487598" y="3781190"/>
                      <a:pt x="2109455" y="4431748"/>
                    </a:cubicBezTo>
                    <a:cubicBezTo>
                      <a:pt x="1860853" y="4858468"/>
                      <a:pt x="1404605" y="5044205"/>
                      <a:pt x="903590" y="4918475"/>
                    </a:cubicBezTo>
                    <a:cubicBezTo>
                      <a:pt x="514018" y="4821320"/>
                      <a:pt x="313040" y="4553668"/>
                      <a:pt x="170165" y="4249820"/>
                    </a:cubicBezTo>
                    <a:cubicBezTo>
                      <a:pt x="36815" y="3964070"/>
                      <a:pt x="-18430" y="3665938"/>
                      <a:pt x="5383" y="3378283"/>
                    </a:cubicBezTo>
                    <a:close/>
                  </a:path>
                </a:pathLst>
              </a:custGeom>
              <a:solidFill>
                <a:srgbClr val="F690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98">
                <a:extLst>
                  <a:ext uri="{FF2B5EF4-FFF2-40B4-BE49-F238E27FC236}">
                    <a16:creationId xmlns="" xmlns:a16="http://schemas.microsoft.com/office/drawing/2014/main" id="{CEF6DC37-50A6-4185-BD53-3D9619A9DA6F}"/>
                  </a:ext>
                </a:extLst>
              </p:cNvPr>
              <p:cNvSpPr/>
              <p:nvPr/>
            </p:nvSpPr>
            <p:spPr>
              <a:xfrm>
                <a:off x="5080761" y="1723948"/>
                <a:ext cx="1981200" cy="4324350"/>
              </a:xfrm>
              <a:custGeom>
                <a:avLst/>
                <a:gdLst>
                  <a:gd name="connsiteX0" fmla="*/ 4636 w 1981200"/>
                  <a:gd name="connsiteY0" fmla="*/ 2951874 h 4324350"/>
                  <a:gd name="connsiteX1" fmla="*/ 157989 w 1981200"/>
                  <a:gd name="connsiteY1" fmla="*/ 1967941 h 4324350"/>
                  <a:gd name="connsiteX2" fmla="*/ 398019 w 1981200"/>
                  <a:gd name="connsiteY2" fmla="*/ 899236 h 4324350"/>
                  <a:gd name="connsiteX3" fmla="*/ 649479 w 1981200"/>
                  <a:gd name="connsiteY3" fmla="*/ 102946 h 4324350"/>
                  <a:gd name="connsiteX4" fmla="*/ 1340042 w 1981200"/>
                  <a:gd name="connsiteY4" fmla="*/ 161049 h 4324350"/>
                  <a:gd name="connsiteX5" fmla="*/ 1521969 w 1981200"/>
                  <a:gd name="connsiteY5" fmla="*/ 726834 h 4324350"/>
                  <a:gd name="connsiteX6" fmla="*/ 1853439 w 1981200"/>
                  <a:gd name="connsiteY6" fmla="*/ 2115579 h 4324350"/>
                  <a:gd name="connsiteX7" fmla="*/ 1709611 w 1981200"/>
                  <a:gd name="connsiteY7" fmla="*/ 3871989 h 4324350"/>
                  <a:gd name="connsiteX8" fmla="*/ 732346 w 1981200"/>
                  <a:gd name="connsiteY8" fmla="*/ 4297757 h 4324350"/>
                  <a:gd name="connsiteX9" fmla="*/ 137986 w 1981200"/>
                  <a:gd name="connsiteY9" fmla="*/ 3713874 h 4324350"/>
                  <a:gd name="connsiteX10" fmla="*/ 4636 w 1981200"/>
                  <a:gd name="connsiteY10" fmla="*/ 2951874 h 432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81200" h="4324350">
                    <a:moveTo>
                      <a:pt x="4636" y="2951874"/>
                    </a:moveTo>
                    <a:cubicBezTo>
                      <a:pt x="-10604" y="2599449"/>
                      <a:pt x="20829" y="2278457"/>
                      <a:pt x="157989" y="1967941"/>
                    </a:cubicBezTo>
                    <a:cubicBezTo>
                      <a:pt x="309436" y="1625994"/>
                      <a:pt x="400876" y="1267854"/>
                      <a:pt x="398019" y="899236"/>
                    </a:cubicBezTo>
                    <a:cubicBezTo>
                      <a:pt x="396114" y="588721"/>
                      <a:pt x="409449" y="320116"/>
                      <a:pt x="649479" y="102946"/>
                    </a:cubicBezTo>
                    <a:cubicBezTo>
                      <a:pt x="823786" y="-55169"/>
                      <a:pt x="1199072" y="-27546"/>
                      <a:pt x="1340042" y="161049"/>
                    </a:cubicBezTo>
                    <a:cubicBezTo>
                      <a:pt x="1466724" y="330594"/>
                      <a:pt x="1521969" y="523951"/>
                      <a:pt x="1521969" y="726834"/>
                    </a:cubicBezTo>
                    <a:cubicBezTo>
                      <a:pt x="1521969" y="1208799"/>
                      <a:pt x="1677227" y="1656474"/>
                      <a:pt x="1853439" y="2115579"/>
                    </a:cubicBezTo>
                    <a:cubicBezTo>
                      <a:pt x="2076324" y="2694699"/>
                      <a:pt x="2016317" y="3303346"/>
                      <a:pt x="1709611" y="3871989"/>
                    </a:cubicBezTo>
                    <a:cubicBezTo>
                      <a:pt x="1508634" y="4245369"/>
                      <a:pt x="1138111" y="4406341"/>
                      <a:pt x="732346" y="4297757"/>
                    </a:cubicBezTo>
                    <a:cubicBezTo>
                      <a:pt x="417069" y="4212984"/>
                      <a:pt x="253239" y="3979621"/>
                      <a:pt x="137986" y="3713874"/>
                    </a:cubicBezTo>
                    <a:cubicBezTo>
                      <a:pt x="29401" y="3464319"/>
                      <a:pt x="-15366" y="3203334"/>
                      <a:pt x="4636" y="2951874"/>
                    </a:cubicBezTo>
                    <a:close/>
                  </a:path>
                </a:pathLst>
              </a:custGeom>
              <a:solidFill>
                <a:srgbClr val="F06A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99">
                <a:extLst>
                  <a:ext uri="{FF2B5EF4-FFF2-40B4-BE49-F238E27FC236}">
                    <a16:creationId xmlns="" xmlns:a16="http://schemas.microsoft.com/office/drawing/2014/main" id="{A07EBCBD-43F2-4EE4-85C9-DD498C114256}"/>
                  </a:ext>
                </a:extLst>
              </p:cNvPr>
              <p:cNvSpPr/>
              <p:nvPr/>
            </p:nvSpPr>
            <p:spPr>
              <a:xfrm>
                <a:off x="5469544" y="2675696"/>
                <a:ext cx="1181100" cy="2686050"/>
              </a:xfrm>
              <a:custGeom>
                <a:avLst/>
                <a:gdLst>
                  <a:gd name="connsiteX0" fmla="*/ 2569 w 1181100"/>
                  <a:gd name="connsiteY0" fmla="*/ 1835343 h 2686050"/>
                  <a:gd name="connsiteX1" fmla="*/ 118774 w 1181100"/>
                  <a:gd name="connsiteY1" fmla="*/ 1223838 h 2686050"/>
                  <a:gd name="connsiteX2" fmla="*/ 241646 w 1181100"/>
                  <a:gd name="connsiteY2" fmla="*/ 558041 h 2686050"/>
                  <a:gd name="connsiteX3" fmla="*/ 460721 w 1181100"/>
                  <a:gd name="connsiteY3" fmla="*/ 64646 h 2686050"/>
                  <a:gd name="connsiteX4" fmla="*/ 816004 w 1181100"/>
                  <a:gd name="connsiteY4" fmla="*/ 98936 h 2686050"/>
                  <a:gd name="connsiteX5" fmla="*/ 927446 w 1181100"/>
                  <a:gd name="connsiteY5" fmla="*/ 451361 h 2686050"/>
                  <a:gd name="connsiteX6" fmla="*/ 1090324 w 1181100"/>
                  <a:gd name="connsiteY6" fmla="*/ 1321946 h 2686050"/>
                  <a:gd name="connsiteX7" fmla="*/ 1041746 w 1181100"/>
                  <a:gd name="connsiteY7" fmla="*/ 2407796 h 2686050"/>
                  <a:gd name="connsiteX8" fmla="*/ 445481 w 1181100"/>
                  <a:gd name="connsiteY8" fmla="*/ 2672591 h 2686050"/>
                  <a:gd name="connsiteX9" fmla="*/ 83531 w 1181100"/>
                  <a:gd name="connsiteY9" fmla="*/ 2308736 h 2686050"/>
                  <a:gd name="connsiteX10" fmla="*/ 2569 w 1181100"/>
                  <a:gd name="connsiteY10" fmla="*/ 1835343 h 268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1100" h="2686050">
                    <a:moveTo>
                      <a:pt x="2569" y="1835343"/>
                    </a:moveTo>
                    <a:cubicBezTo>
                      <a:pt x="-6956" y="1616268"/>
                      <a:pt x="35906" y="1417196"/>
                      <a:pt x="118774" y="1223838"/>
                    </a:cubicBezTo>
                    <a:cubicBezTo>
                      <a:pt x="211166" y="1011431"/>
                      <a:pt x="243551" y="787593"/>
                      <a:pt x="241646" y="558041"/>
                    </a:cubicBezTo>
                    <a:cubicBezTo>
                      <a:pt x="239741" y="364683"/>
                      <a:pt x="314036" y="199901"/>
                      <a:pt x="460721" y="64646"/>
                    </a:cubicBezTo>
                    <a:cubicBezTo>
                      <a:pt x="567401" y="-33462"/>
                      <a:pt x="729326" y="-18222"/>
                      <a:pt x="816004" y="98936"/>
                    </a:cubicBezTo>
                    <a:cubicBezTo>
                      <a:pt x="893156" y="204663"/>
                      <a:pt x="927446" y="324678"/>
                      <a:pt x="927446" y="451361"/>
                    </a:cubicBezTo>
                    <a:cubicBezTo>
                      <a:pt x="927446" y="751398"/>
                      <a:pt x="982691" y="1037148"/>
                      <a:pt x="1090324" y="1321946"/>
                    </a:cubicBezTo>
                    <a:cubicBezTo>
                      <a:pt x="1226531" y="1681991"/>
                      <a:pt x="1228436" y="2054418"/>
                      <a:pt x="1041746" y="2407796"/>
                    </a:cubicBezTo>
                    <a:cubicBezTo>
                      <a:pt x="918874" y="2640206"/>
                      <a:pt x="693131" y="2740218"/>
                      <a:pt x="445481" y="2672591"/>
                    </a:cubicBezTo>
                    <a:cubicBezTo>
                      <a:pt x="253076" y="2620203"/>
                      <a:pt x="154016" y="2474471"/>
                      <a:pt x="83531" y="2308736"/>
                    </a:cubicBezTo>
                    <a:cubicBezTo>
                      <a:pt x="17809" y="2153478"/>
                      <a:pt x="-8861" y="1991553"/>
                      <a:pt x="2569" y="1835343"/>
                    </a:cubicBezTo>
                    <a:close/>
                  </a:path>
                </a:pathLst>
              </a:custGeom>
              <a:solidFill>
                <a:srgbClr val="F796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100">
                <a:extLst>
                  <a:ext uri="{FF2B5EF4-FFF2-40B4-BE49-F238E27FC236}">
                    <a16:creationId xmlns="" xmlns:a16="http://schemas.microsoft.com/office/drawing/2014/main" id="{65E171FC-1385-4B36-90A6-20111BBFFEAB}"/>
                  </a:ext>
                </a:extLst>
              </p:cNvPr>
              <p:cNvSpPr/>
              <p:nvPr/>
            </p:nvSpPr>
            <p:spPr>
              <a:xfrm>
                <a:off x="5723959" y="3417914"/>
                <a:ext cx="657225" cy="1571625"/>
              </a:xfrm>
              <a:custGeom>
                <a:avLst/>
                <a:gdLst>
                  <a:gd name="connsiteX0" fmla="*/ 1519 w 657225"/>
                  <a:gd name="connsiteY0" fmla="*/ 1074075 h 1571625"/>
                  <a:gd name="connsiteX1" fmla="*/ 66289 w 657225"/>
                  <a:gd name="connsiteY1" fmla="*/ 715935 h 1571625"/>
                  <a:gd name="connsiteX2" fmla="*/ 134869 w 657225"/>
                  <a:gd name="connsiteY2" fmla="*/ 326363 h 1571625"/>
                  <a:gd name="connsiteX3" fmla="*/ 256789 w 657225"/>
                  <a:gd name="connsiteY3" fmla="*/ 37755 h 1571625"/>
                  <a:gd name="connsiteX4" fmla="*/ 453956 w 657225"/>
                  <a:gd name="connsiteY4" fmla="*/ 57758 h 1571625"/>
                  <a:gd name="connsiteX5" fmla="*/ 515869 w 657225"/>
                  <a:gd name="connsiteY5" fmla="*/ 263498 h 1571625"/>
                  <a:gd name="connsiteX6" fmla="*/ 606356 w 657225"/>
                  <a:gd name="connsiteY6" fmla="*/ 773085 h 1571625"/>
                  <a:gd name="connsiteX7" fmla="*/ 579686 w 657225"/>
                  <a:gd name="connsiteY7" fmla="*/ 1408403 h 1571625"/>
                  <a:gd name="connsiteX8" fmla="*/ 249169 w 657225"/>
                  <a:gd name="connsiteY8" fmla="*/ 1563660 h 1571625"/>
                  <a:gd name="connsiteX9" fmla="*/ 48191 w 657225"/>
                  <a:gd name="connsiteY9" fmla="*/ 1351253 h 1571625"/>
                  <a:gd name="connsiteX10" fmla="*/ 1519 w 657225"/>
                  <a:gd name="connsiteY10" fmla="*/ 1074075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7225" h="1571625">
                    <a:moveTo>
                      <a:pt x="1519" y="1074075"/>
                    </a:moveTo>
                    <a:cubicBezTo>
                      <a:pt x="-3244" y="945488"/>
                      <a:pt x="19616" y="829283"/>
                      <a:pt x="66289" y="715935"/>
                    </a:cubicBezTo>
                    <a:cubicBezTo>
                      <a:pt x="117724" y="591158"/>
                      <a:pt x="135821" y="460665"/>
                      <a:pt x="134869" y="326363"/>
                    </a:cubicBezTo>
                    <a:cubicBezTo>
                      <a:pt x="133916" y="213015"/>
                      <a:pt x="174874" y="116813"/>
                      <a:pt x="256789" y="37755"/>
                    </a:cubicBezTo>
                    <a:cubicBezTo>
                      <a:pt x="315844" y="-19395"/>
                      <a:pt x="406331" y="-10822"/>
                      <a:pt x="453956" y="57758"/>
                    </a:cubicBezTo>
                    <a:cubicBezTo>
                      <a:pt x="496819" y="119670"/>
                      <a:pt x="515869" y="190155"/>
                      <a:pt x="515869" y="263498"/>
                    </a:cubicBezTo>
                    <a:cubicBezTo>
                      <a:pt x="515869" y="438758"/>
                      <a:pt x="546349" y="606398"/>
                      <a:pt x="606356" y="773085"/>
                    </a:cubicBezTo>
                    <a:cubicBezTo>
                      <a:pt x="681604" y="983588"/>
                      <a:pt x="683509" y="1201710"/>
                      <a:pt x="579686" y="1408403"/>
                    </a:cubicBezTo>
                    <a:cubicBezTo>
                      <a:pt x="512059" y="1544610"/>
                      <a:pt x="386329" y="1602713"/>
                      <a:pt x="249169" y="1563660"/>
                    </a:cubicBezTo>
                    <a:cubicBezTo>
                      <a:pt x="142489" y="1533180"/>
                      <a:pt x="87244" y="1447455"/>
                      <a:pt x="48191" y="1351253"/>
                    </a:cubicBezTo>
                    <a:cubicBezTo>
                      <a:pt x="10091" y="1260766"/>
                      <a:pt x="-5149" y="1166468"/>
                      <a:pt x="1519" y="1074075"/>
                    </a:cubicBezTo>
                    <a:close/>
                  </a:path>
                </a:pathLst>
              </a:custGeom>
              <a:solidFill>
                <a:srgbClr val="FBB14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101">
                <a:extLst>
                  <a:ext uri="{FF2B5EF4-FFF2-40B4-BE49-F238E27FC236}">
                    <a16:creationId xmlns="" xmlns:a16="http://schemas.microsoft.com/office/drawing/2014/main" id="{E66331E2-44BF-4AFE-9245-62D6E4F0B207}"/>
                  </a:ext>
                </a:extLst>
              </p:cNvPr>
              <p:cNvSpPr/>
              <p:nvPr/>
            </p:nvSpPr>
            <p:spPr>
              <a:xfrm>
                <a:off x="5911182" y="4022547"/>
                <a:ext cx="304800" cy="200025"/>
              </a:xfrm>
              <a:custGeom>
                <a:avLst/>
                <a:gdLst>
                  <a:gd name="connsiteX0" fmla="*/ 218155 w 304800"/>
                  <a:gd name="connsiteY0" fmla="*/ 99872 h 200025"/>
                  <a:gd name="connsiteX1" fmla="*/ 296260 w 304800"/>
                  <a:gd name="connsiteY1" fmla="*/ 85585 h 200025"/>
                  <a:gd name="connsiteX2" fmla="*/ 284830 w 304800"/>
                  <a:gd name="connsiteY2" fmla="*/ 14147 h 200025"/>
                  <a:gd name="connsiteX3" fmla="*/ 205772 w 304800"/>
                  <a:gd name="connsiteY3" fmla="*/ 23672 h 200025"/>
                  <a:gd name="connsiteX4" fmla="*/ 181008 w 304800"/>
                  <a:gd name="connsiteY4" fmla="*/ 29387 h 200025"/>
                  <a:gd name="connsiteX5" fmla="*/ 91472 w 304800"/>
                  <a:gd name="connsiteY5" fmla="*/ 29387 h 200025"/>
                  <a:gd name="connsiteX6" fmla="*/ 83852 w 304800"/>
                  <a:gd name="connsiteY6" fmla="*/ 119875 h 200025"/>
                  <a:gd name="connsiteX7" fmla="*/ 51468 w 304800"/>
                  <a:gd name="connsiteY7" fmla="*/ 116065 h 200025"/>
                  <a:gd name="connsiteX8" fmla="*/ 33 w 304800"/>
                  <a:gd name="connsiteY8" fmla="*/ 162737 h 200025"/>
                  <a:gd name="connsiteX9" fmla="*/ 48610 w 304800"/>
                  <a:gd name="connsiteY9" fmla="*/ 209410 h 200025"/>
                  <a:gd name="connsiteX10" fmla="*/ 93377 w 304800"/>
                  <a:gd name="connsiteY10" fmla="*/ 154165 h 200025"/>
                  <a:gd name="connsiteX11" fmla="*/ 85758 w 304800"/>
                  <a:gd name="connsiteY11" fmla="*/ 121780 h 200025"/>
                  <a:gd name="connsiteX12" fmla="*/ 83852 w 304800"/>
                  <a:gd name="connsiteY12" fmla="*/ 118922 h 200025"/>
                  <a:gd name="connsiteX13" fmla="*/ 85758 w 304800"/>
                  <a:gd name="connsiteY13" fmla="*/ 120827 h 200025"/>
                  <a:gd name="connsiteX14" fmla="*/ 132430 w 304800"/>
                  <a:gd name="connsiteY14" fmla="*/ 141782 h 200025"/>
                  <a:gd name="connsiteX15" fmla="*/ 155290 w 304800"/>
                  <a:gd name="connsiteY15" fmla="*/ 161785 h 200025"/>
                  <a:gd name="connsiteX16" fmla="*/ 204820 w 304800"/>
                  <a:gd name="connsiteY16" fmla="*/ 207505 h 200025"/>
                  <a:gd name="connsiteX17" fmla="*/ 248635 w 304800"/>
                  <a:gd name="connsiteY17" fmla="*/ 170357 h 200025"/>
                  <a:gd name="connsiteX18" fmla="*/ 211488 w 304800"/>
                  <a:gd name="connsiteY18" fmla="*/ 114160 h 200025"/>
                  <a:gd name="connsiteX19" fmla="*/ 197200 w 304800"/>
                  <a:gd name="connsiteY19" fmla="*/ 101777 h 200025"/>
                  <a:gd name="connsiteX20" fmla="*/ 218155 w 304800"/>
                  <a:gd name="connsiteY20" fmla="*/ 99872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4800" h="200025">
                    <a:moveTo>
                      <a:pt x="218155" y="99872"/>
                    </a:moveTo>
                    <a:cubicBezTo>
                      <a:pt x="248635" y="119875"/>
                      <a:pt x="276258" y="114160"/>
                      <a:pt x="296260" y="85585"/>
                    </a:cubicBezTo>
                    <a:cubicBezTo>
                      <a:pt x="314358" y="59867"/>
                      <a:pt x="309595" y="33197"/>
                      <a:pt x="284830" y="14147"/>
                    </a:cubicBezTo>
                    <a:cubicBezTo>
                      <a:pt x="257208" y="-7760"/>
                      <a:pt x="228633" y="-3950"/>
                      <a:pt x="205772" y="23672"/>
                    </a:cubicBezTo>
                    <a:cubicBezTo>
                      <a:pt x="198152" y="33197"/>
                      <a:pt x="194343" y="39865"/>
                      <a:pt x="181008" y="29387"/>
                    </a:cubicBezTo>
                    <a:cubicBezTo>
                      <a:pt x="152433" y="4622"/>
                      <a:pt x="120047" y="2717"/>
                      <a:pt x="91472" y="29387"/>
                    </a:cubicBezTo>
                    <a:cubicBezTo>
                      <a:pt x="61945" y="56057"/>
                      <a:pt x="63850" y="87490"/>
                      <a:pt x="83852" y="119875"/>
                    </a:cubicBezTo>
                    <a:cubicBezTo>
                      <a:pt x="73375" y="118922"/>
                      <a:pt x="61945" y="116065"/>
                      <a:pt x="51468" y="116065"/>
                    </a:cubicBezTo>
                    <a:cubicBezTo>
                      <a:pt x="19083" y="114160"/>
                      <a:pt x="-920" y="129400"/>
                      <a:pt x="33" y="162737"/>
                    </a:cubicBezTo>
                    <a:cubicBezTo>
                      <a:pt x="33" y="193217"/>
                      <a:pt x="19083" y="211315"/>
                      <a:pt x="48610" y="209410"/>
                    </a:cubicBezTo>
                    <a:cubicBezTo>
                      <a:pt x="79090" y="207505"/>
                      <a:pt x="96235" y="186550"/>
                      <a:pt x="93377" y="154165"/>
                    </a:cubicBezTo>
                    <a:cubicBezTo>
                      <a:pt x="92425" y="143687"/>
                      <a:pt x="88615" y="133210"/>
                      <a:pt x="85758" y="121780"/>
                    </a:cubicBezTo>
                    <a:cubicBezTo>
                      <a:pt x="85758" y="121780"/>
                      <a:pt x="84805" y="119875"/>
                      <a:pt x="83852" y="118922"/>
                    </a:cubicBezTo>
                    <a:lnTo>
                      <a:pt x="85758" y="120827"/>
                    </a:lnTo>
                    <a:cubicBezTo>
                      <a:pt x="100045" y="131305"/>
                      <a:pt x="114333" y="141782"/>
                      <a:pt x="132430" y="141782"/>
                    </a:cubicBezTo>
                    <a:cubicBezTo>
                      <a:pt x="146718" y="141782"/>
                      <a:pt x="154338" y="143687"/>
                      <a:pt x="155290" y="161785"/>
                    </a:cubicBezTo>
                    <a:cubicBezTo>
                      <a:pt x="156243" y="191312"/>
                      <a:pt x="176245" y="208457"/>
                      <a:pt x="204820" y="207505"/>
                    </a:cubicBezTo>
                    <a:cubicBezTo>
                      <a:pt x="226727" y="207505"/>
                      <a:pt x="243872" y="193217"/>
                      <a:pt x="248635" y="170357"/>
                    </a:cubicBezTo>
                    <a:cubicBezTo>
                      <a:pt x="254350" y="140830"/>
                      <a:pt x="241968" y="121780"/>
                      <a:pt x="211488" y="114160"/>
                    </a:cubicBezTo>
                    <a:cubicBezTo>
                      <a:pt x="204820" y="112255"/>
                      <a:pt x="193390" y="114160"/>
                      <a:pt x="197200" y="101777"/>
                    </a:cubicBezTo>
                    <a:cubicBezTo>
                      <a:pt x="201963" y="85585"/>
                      <a:pt x="209583" y="94157"/>
                      <a:pt x="218155" y="99872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102">
                <a:extLst>
                  <a:ext uri="{FF2B5EF4-FFF2-40B4-BE49-F238E27FC236}">
                    <a16:creationId xmlns="" xmlns:a16="http://schemas.microsoft.com/office/drawing/2014/main" id="{53BD721A-6563-48E0-9DE9-7A5758A8BF66}"/>
                  </a:ext>
                </a:extLst>
              </p:cNvPr>
              <p:cNvSpPr/>
              <p:nvPr/>
            </p:nvSpPr>
            <p:spPr>
              <a:xfrm>
                <a:off x="6007320" y="3727132"/>
                <a:ext cx="152400" cy="123825"/>
              </a:xfrm>
              <a:custGeom>
                <a:avLst/>
                <a:gdLst>
                  <a:gd name="connsiteX0" fmla="*/ 20100 w 152400"/>
                  <a:gd name="connsiteY0" fmla="*/ 70485 h 123825"/>
                  <a:gd name="connsiteX1" fmla="*/ 75345 w 152400"/>
                  <a:gd name="connsiteY1" fmla="*/ 113348 h 123825"/>
                  <a:gd name="connsiteX2" fmla="*/ 138210 w 152400"/>
                  <a:gd name="connsiteY2" fmla="*/ 111443 h 123825"/>
                  <a:gd name="connsiteX3" fmla="*/ 141067 w 152400"/>
                  <a:gd name="connsiteY3" fmla="*/ 47625 h 123825"/>
                  <a:gd name="connsiteX4" fmla="*/ 45817 w 152400"/>
                  <a:gd name="connsiteY4" fmla="*/ 0 h 123825"/>
                  <a:gd name="connsiteX5" fmla="*/ 2002 w 152400"/>
                  <a:gd name="connsiteY5" fmla="*/ 26670 h 123825"/>
                  <a:gd name="connsiteX6" fmla="*/ 20100 w 152400"/>
                  <a:gd name="connsiteY6" fmla="*/ 7048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400" h="123825">
                    <a:moveTo>
                      <a:pt x="20100" y="70485"/>
                    </a:moveTo>
                    <a:cubicBezTo>
                      <a:pt x="46770" y="77153"/>
                      <a:pt x="59152" y="94298"/>
                      <a:pt x="75345" y="113348"/>
                    </a:cubicBezTo>
                    <a:cubicBezTo>
                      <a:pt x="93442" y="133350"/>
                      <a:pt x="119160" y="131445"/>
                      <a:pt x="138210" y="111443"/>
                    </a:cubicBezTo>
                    <a:cubicBezTo>
                      <a:pt x="157260" y="92393"/>
                      <a:pt x="160117" y="67628"/>
                      <a:pt x="141067" y="47625"/>
                    </a:cubicBezTo>
                    <a:cubicBezTo>
                      <a:pt x="113445" y="19050"/>
                      <a:pt x="63915" y="36195"/>
                      <a:pt x="45817" y="0"/>
                    </a:cubicBezTo>
                    <a:cubicBezTo>
                      <a:pt x="20100" y="0"/>
                      <a:pt x="7717" y="10478"/>
                      <a:pt x="2002" y="26670"/>
                    </a:cubicBezTo>
                    <a:cubicBezTo>
                      <a:pt x="-3713" y="46673"/>
                      <a:pt x="2955" y="66675"/>
                      <a:pt x="20100" y="70485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103">
                <a:extLst>
                  <a:ext uri="{FF2B5EF4-FFF2-40B4-BE49-F238E27FC236}">
                    <a16:creationId xmlns="" xmlns:a16="http://schemas.microsoft.com/office/drawing/2014/main" id="{514952DA-61D2-461E-9881-7979E45C1D97}"/>
                  </a:ext>
                </a:extLst>
              </p:cNvPr>
              <p:cNvSpPr/>
              <p:nvPr/>
            </p:nvSpPr>
            <p:spPr>
              <a:xfrm>
                <a:off x="6026436" y="3469005"/>
                <a:ext cx="104775" cy="104775"/>
              </a:xfrm>
              <a:custGeom>
                <a:avLst/>
                <a:gdLst>
                  <a:gd name="connsiteX0" fmla="*/ 54324 w 104775"/>
                  <a:gd name="connsiteY0" fmla="*/ 113347 h 104775"/>
                  <a:gd name="connsiteX1" fmla="*/ 112426 w 104775"/>
                  <a:gd name="connsiteY1" fmla="*/ 57150 h 104775"/>
                  <a:gd name="connsiteX2" fmla="*/ 54324 w 104775"/>
                  <a:gd name="connsiteY2" fmla="*/ 0 h 104775"/>
                  <a:gd name="connsiteX3" fmla="*/ 31 w 104775"/>
                  <a:gd name="connsiteY3" fmla="*/ 58102 h 104775"/>
                  <a:gd name="connsiteX4" fmla="*/ 54324 w 104775"/>
                  <a:gd name="connsiteY4" fmla="*/ 113347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54324" y="113347"/>
                    </a:moveTo>
                    <a:cubicBezTo>
                      <a:pt x="88614" y="114300"/>
                      <a:pt x="112426" y="92392"/>
                      <a:pt x="112426" y="57150"/>
                    </a:cubicBezTo>
                    <a:cubicBezTo>
                      <a:pt x="112426" y="22860"/>
                      <a:pt x="91471" y="1905"/>
                      <a:pt x="54324" y="0"/>
                    </a:cubicBezTo>
                    <a:cubicBezTo>
                      <a:pt x="20034" y="3810"/>
                      <a:pt x="-921" y="21907"/>
                      <a:pt x="31" y="58102"/>
                    </a:cubicBezTo>
                    <a:cubicBezTo>
                      <a:pt x="984" y="92392"/>
                      <a:pt x="21939" y="112395"/>
                      <a:pt x="54324" y="113347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104">
                <a:extLst>
                  <a:ext uri="{FF2B5EF4-FFF2-40B4-BE49-F238E27FC236}">
                    <a16:creationId xmlns="" xmlns:a16="http://schemas.microsoft.com/office/drawing/2014/main" id="{87718446-F7EB-4E37-AC30-716F1F99C378}"/>
                  </a:ext>
                </a:extLst>
              </p:cNvPr>
              <p:cNvSpPr/>
              <p:nvPr/>
            </p:nvSpPr>
            <p:spPr>
              <a:xfrm>
                <a:off x="6016908" y="4546242"/>
                <a:ext cx="95250" cy="85725"/>
              </a:xfrm>
              <a:custGeom>
                <a:avLst/>
                <a:gdLst>
                  <a:gd name="connsiteX0" fmla="*/ 95284 w 95250"/>
                  <a:gd name="connsiteY0" fmla="*/ 44807 h 85725"/>
                  <a:gd name="connsiteX1" fmla="*/ 45754 w 95250"/>
                  <a:gd name="connsiteY1" fmla="*/ 40 h 85725"/>
                  <a:gd name="connsiteX2" fmla="*/ 34 w 95250"/>
                  <a:gd name="connsiteY2" fmla="*/ 44807 h 85725"/>
                  <a:gd name="connsiteX3" fmla="*/ 46707 w 95250"/>
                  <a:gd name="connsiteY3" fmla="*/ 93385 h 85725"/>
                  <a:gd name="connsiteX4" fmla="*/ 95284 w 95250"/>
                  <a:gd name="connsiteY4" fmla="*/ 44807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85725">
                    <a:moveTo>
                      <a:pt x="95284" y="44807"/>
                    </a:moveTo>
                    <a:cubicBezTo>
                      <a:pt x="91474" y="15280"/>
                      <a:pt x="75282" y="-913"/>
                      <a:pt x="45754" y="40"/>
                    </a:cubicBezTo>
                    <a:cubicBezTo>
                      <a:pt x="18132" y="992"/>
                      <a:pt x="987" y="17185"/>
                      <a:pt x="34" y="44807"/>
                    </a:cubicBezTo>
                    <a:cubicBezTo>
                      <a:pt x="-918" y="75287"/>
                      <a:pt x="18132" y="93385"/>
                      <a:pt x="46707" y="93385"/>
                    </a:cubicBezTo>
                    <a:cubicBezTo>
                      <a:pt x="76234" y="93385"/>
                      <a:pt x="93379" y="75287"/>
                      <a:pt x="95284" y="44807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105">
                <a:extLst>
                  <a:ext uri="{FF2B5EF4-FFF2-40B4-BE49-F238E27FC236}">
                    <a16:creationId xmlns="" xmlns:a16="http://schemas.microsoft.com/office/drawing/2014/main" id="{9D68457B-0DB8-4D82-A257-2165C7BFC86A}"/>
                  </a:ext>
                </a:extLst>
              </p:cNvPr>
              <p:cNvSpPr/>
              <p:nvPr/>
            </p:nvSpPr>
            <p:spPr>
              <a:xfrm>
                <a:off x="5910223" y="3651884"/>
                <a:ext cx="85725" cy="95250"/>
              </a:xfrm>
              <a:custGeom>
                <a:avLst/>
                <a:gdLst>
                  <a:gd name="connsiteX0" fmla="*/ 46712 w 85725"/>
                  <a:gd name="connsiteY0" fmla="*/ 96203 h 95250"/>
                  <a:gd name="connsiteX1" fmla="*/ 93385 w 85725"/>
                  <a:gd name="connsiteY1" fmla="*/ 47625 h 95250"/>
                  <a:gd name="connsiteX2" fmla="*/ 44807 w 85725"/>
                  <a:gd name="connsiteY2" fmla="*/ 0 h 95250"/>
                  <a:gd name="connsiteX3" fmla="*/ 40 w 85725"/>
                  <a:gd name="connsiteY3" fmla="*/ 44768 h 95250"/>
                  <a:gd name="connsiteX4" fmla="*/ 46712 w 85725"/>
                  <a:gd name="connsiteY4" fmla="*/ 9620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95250">
                    <a:moveTo>
                      <a:pt x="46712" y="96203"/>
                    </a:moveTo>
                    <a:cubicBezTo>
                      <a:pt x="74335" y="93345"/>
                      <a:pt x="93385" y="77153"/>
                      <a:pt x="93385" y="47625"/>
                    </a:cubicBezTo>
                    <a:cubicBezTo>
                      <a:pt x="93385" y="19050"/>
                      <a:pt x="75287" y="0"/>
                      <a:pt x="44807" y="0"/>
                    </a:cubicBezTo>
                    <a:cubicBezTo>
                      <a:pt x="17185" y="0"/>
                      <a:pt x="992" y="17145"/>
                      <a:pt x="40" y="44768"/>
                    </a:cubicBezTo>
                    <a:cubicBezTo>
                      <a:pt x="-913" y="76200"/>
                      <a:pt x="15280" y="92393"/>
                      <a:pt x="46712" y="96203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106">
                <a:extLst>
                  <a:ext uri="{FF2B5EF4-FFF2-40B4-BE49-F238E27FC236}">
                    <a16:creationId xmlns="" xmlns:a16="http://schemas.microsoft.com/office/drawing/2014/main" id="{8ACFF23F-AB38-4579-84C1-6E0F5D1B28A5}"/>
                  </a:ext>
                </a:extLst>
              </p:cNvPr>
              <p:cNvSpPr/>
              <p:nvPr/>
            </p:nvSpPr>
            <p:spPr>
              <a:xfrm>
                <a:off x="5909310" y="4593871"/>
                <a:ext cx="95250" cy="85725"/>
              </a:xfrm>
              <a:custGeom>
                <a:avLst/>
                <a:gdLst>
                  <a:gd name="connsiteX0" fmla="*/ 46673 w 95250"/>
                  <a:gd name="connsiteY0" fmla="*/ 94334 h 85725"/>
                  <a:gd name="connsiteX1" fmla="*/ 95250 w 95250"/>
                  <a:gd name="connsiteY1" fmla="*/ 45756 h 85725"/>
                  <a:gd name="connsiteX2" fmla="*/ 44768 w 95250"/>
                  <a:gd name="connsiteY2" fmla="*/ 36 h 85725"/>
                  <a:gd name="connsiteX3" fmla="*/ 0 w 95250"/>
                  <a:gd name="connsiteY3" fmla="*/ 44803 h 85725"/>
                  <a:gd name="connsiteX4" fmla="*/ 46673 w 95250"/>
                  <a:gd name="connsiteY4" fmla="*/ 9433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85725">
                    <a:moveTo>
                      <a:pt x="46673" y="94334"/>
                    </a:moveTo>
                    <a:cubicBezTo>
                      <a:pt x="76200" y="94334"/>
                      <a:pt x="91440" y="75284"/>
                      <a:pt x="95250" y="45756"/>
                    </a:cubicBezTo>
                    <a:cubicBezTo>
                      <a:pt x="90488" y="17181"/>
                      <a:pt x="75248" y="-916"/>
                      <a:pt x="44768" y="36"/>
                    </a:cubicBezTo>
                    <a:cubicBezTo>
                      <a:pt x="17145" y="988"/>
                      <a:pt x="953" y="17181"/>
                      <a:pt x="0" y="44803"/>
                    </a:cubicBezTo>
                    <a:cubicBezTo>
                      <a:pt x="0" y="75284"/>
                      <a:pt x="18098" y="93381"/>
                      <a:pt x="46673" y="94334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107">
                <a:extLst>
                  <a:ext uri="{FF2B5EF4-FFF2-40B4-BE49-F238E27FC236}">
                    <a16:creationId xmlns="" xmlns:a16="http://schemas.microsoft.com/office/drawing/2014/main" id="{D28753E6-B614-4660-9D23-3F260B7A016A}"/>
                  </a:ext>
                </a:extLst>
              </p:cNvPr>
              <p:cNvSpPr/>
              <p:nvPr/>
            </p:nvSpPr>
            <p:spPr>
              <a:xfrm>
                <a:off x="5910263" y="3778533"/>
                <a:ext cx="85725" cy="95250"/>
              </a:xfrm>
              <a:custGeom>
                <a:avLst/>
                <a:gdLst>
                  <a:gd name="connsiteX0" fmla="*/ 45720 w 85725"/>
                  <a:gd name="connsiteY0" fmla="*/ 95284 h 95250"/>
                  <a:gd name="connsiteX1" fmla="*/ 93345 w 85725"/>
                  <a:gd name="connsiteY1" fmla="*/ 46707 h 95250"/>
                  <a:gd name="connsiteX2" fmla="*/ 43815 w 85725"/>
                  <a:gd name="connsiteY2" fmla="*/ 34 h 95250"/>
                  <a:gd name="connsiteX3" fmla="*/ 0 w 85725"/>
                  <a:gd name="connsiteY3" fmla="*/ 45754 h 95250"/>
                  <a:gd name="connsiteX4" fmla="*/ 45720 w 85725"/>
                  <a:gd name="connsiteY4" fmla="*/ 9528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95250">
                    <a:moveTo>
                      <a:pt x="45720" y="95284"/>
                    </a:moveTo>
                    <a:cubicBezTo>
                      <a:pt x="75247" y="92426"/>
                      <a:pt x="94297" y="76234"/>
                      <a:pt x="93345" y="46707"/>
                    </a:cubicBezTo>
                    <a:cubicBezTo>
                      <a:pt x="92392" y="18132"/>
                      <a:pt x="73342" y="-918"/>
                      <a:pt x="43815" y="34"/>
                    </a:cubicBezTo>
                    <a:cubicBezTo>
                      <a:pt x="17145" y="986"/>
                      <a:pt x="0" y="17179"/>
                      <a:pt x="0" y="45754"/>
                    </a:cubicBezTo>
                    <a:cubicBezTo>
                      <a:pt x="0" y="77186"/>
                      <a:pt x="16192" y="92426"/>
                      <a:pt x="45720" y="95284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108">
                <a:extLst>
                  <a:ext uri="{FF2B5EF4-FFF2-40B4-BE49-F238E27FC236}">
                    <a16:creationId xmlns="" xmlns:a16="http://schemas.microsoft.com/office/drawing/2014/main" id="{8A39F9DA-DF6C-484D-BD11-466A27034317}"/>
                  </a:ext>
                </a:extLst>
              </p:cNvPr>
              <p:cNvSpPr/>
              <p:nvPr/>
            </p:nvSpPr>
            <p:spPr>
              <a:xfrm>
                <a:off x="5909967" y="3959508"/>
                <a:ext cx="85725" cy="85725"/>
              </a:xfrm>
              <a:custGeom>
                <a:avLst/>
                <a:gdLst>
                  <a:gd name="connsiteX0" fmla="*/ 46016 w 85725"/>
                  <a:gd name="connsiteY0" fmla="*/ 94332 h 85725"/>
                  <a:gd name="connsiteX1" fmla="*/ 94593 w 85725"/>
                  <a:gd name="connsiteY1" fmla="*/ 47659 h 85725"/>
                  <a:gd name="connsiteX2" fmla="*/ 44111 w 85725"/>
                  <a:gd name="connsiteY2" fmla="*/ 34 h 85725"/>
                  <a:gd name="connsiteX3" fmla="*/ 296 w 85725"/>
                  <a:gd name="connsiteY3" fmla="*/ 50517 h 85725"/>
                  <a:gd name="connsiteX4" fmla="*/ 46016 w 85725"/>
                  <a:gd name="connsiteY4" fmla="*/ 94332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6016" y="94332"/>
                    </a:moveTo>
                    <a:cubicBezTo>
                      <a:pt x="76496" y="94332"/>
                      <a:pt x="90783" y="75282"/>
                      <a:pt x="94593" y="47659"/>
                    </a:cubicBezTo>
                    <a:cubicBezTo>
                      <a:pt x="89831" y="18132"/>
                      <a:pt x="72686" y="-918"/>
                      <a:pt x="44111" y="34"/>
                    </a:cubicBezTo>
                    <a:cubicBezTo>
                      <a:pt x="15536" y="1939"/>
                      <a:pt x="-2562" y="20036"/>
                      <a:pt x="296" y="50517"/>
                    </a:cubicBezTo>
                    <a:cubicBezTo>
                      <a:pt x="2201" y="79092"/>
                      <a:pt x="18393" y="94332"/>
                      <a:pt x="46016" y="94332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109">
                <a:extLst>
                  <a:ext uri="{FF2B5EF4-FFF2-40B4-BE49-F238E27FC236}">
                    <a16:creationId xmlns="" xmlns:a16="http://schemas.microsoft.com/office/drawing/2014/main" id="{18088751-5D57-4C82-95DE-10F507C1DCFA}"/>
                  </a:ext>
                </a:extLst>
              </p:cNvPr>
              <p:cNvSpPr/>
              <p:nvPr/>
            </p:nvSpPr>
            <p:spPr>
              <a:xfrm>
                <a:off x="5910263" y="4448175"/>
                <a:ext cx="95250" cy="85725"/>
              </a:xfrm>
              <a:custGeom>
                <a:avLst/>
                <a:gdLst>
                  <a:gd name="connsiteX0" fmla="*/ 43815 w 95250"/>
                  <a:gd name="connsiteY0" fmla="*/ 94297 h 85725"/>
                  <a:gd name="connsiteX1" fmla="*/ 95250 w 95250"/>
                  <a:gd name="connsiteY1" fmla="*/ 48578 h 85725"/>
                  <a:gd name="connsiteX2" fmla="*/ 47625 w 95250"/>
                  <a:gd name="connsiteY2" fmla="*/ 0 h 85725"/>
                  <a:gd name="connsiteX3" fmla="*/ 0 w 95250"/>
                  <a:gd name="connsiteY3" fmla="*/ 47625 h 85725"/>
                  <a:gd name="connsiteX4" fmla="*/ 43815 w 95250"/>
                  <a:gd name="connsiteY4" fmla="*/ 94297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85725">
                    <a:moveTo>
                      <a:pt x="43815" y="94297"/>
                    </a:moveTo>
                    <a:cubicBezTo>
                      <a:pt x="73342" y="96203"/>
                      <a:pt x="89535" y="78105"/>
                      <a:pt x="95250" y="48578"/>
                    </a:cubicBezTo>
                    <a:cubicBezTo>
                      <a:pt x="92392" y="20003"/>
                      <a:pt x="77153" y="0"/>
                      <a:pt x="47625" y="0"/>
                    </a:cubicBezTo>
                    <a:cubicBezTo>
                      <a:pt x="19050" y="0"/>
                      <a:pt x="0" y="17145"/>
                      <a:pt x="0" y="47625"/>
                    </a:cubicBezTo>
                    <a:cubicBezTo>
                      <a:pt x="0" y="76200"/>
                      <a:pt x="16192" y="92393"/>
                      <a:pt x="43815" y="94297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110">
                <a:extLst>
                  <a:ext uri="{FF2B5EF4-FFF2-40B4-BE49-F238E27FC236}">
                    <a16:creationId xmlns="" xmlns:a16="http://schemas.microsoft.com/office/drawing/2014/main" id="{A5704EC1-64A7-490F-B796-4D2ECFCA560F}"/>
                  </a:ext>
                </a:extLst>
              </p:cNvPr>
              <p:cNvSpPr/>
              <p:nvPr/>
            </p:nvSpPr>
            <p:spPr>
              <a:xfrm>
                <a:off x="5998845" y="4745315"/>
                <a:ext cx="95250" cy="85725"/>
              </a:xfrm>
              <a:custGeom>
                <a:avLst/>
                <a:gdLst>
                  <a:gd name="connsiteX0" fmla="*/ 45720 w 95250"/>
                  <a:gd name="connsiteY0" fmla="*/ 40 h 85725"/>
                  <a:gd name="connsiteX1" fmla="*/ 0 w 95250"/>
                  <a:gd name="connsiteY1" fmla="*/ 43855 h 85725"/>
                  <a:gd name="connsiteX2" fmla="*/ 46672 w 95250"/>
                  <a:gd name="connsiteY2" fmla="*/ 93385 h 85725"/>
                  <a:gd name="connsiteX3" fmla="*/ 95250 w 95250"/>
                  <a:gd name="connsiteY3" fmla="*/ 45760 h 85725"/>
                  <a:gd name="connsiteX4" fmla="*/ 45720 w 95250"/>
                  <a:gd name="connsiteY4" fmla="*/ 4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85725">
                    <a:moveTo>
                      <a:pt x="45720" y="40"/>
                    </a:moveTo>
                    <a:cubicBezTo>
                      <a:pt x="18097" y="992"/>
                      <a:pt x="952" y="16232"/>
                      <a:pt x="0" y="43855"/>
                    </a:cubicBezTo>
                    <a:cubicBezTo>
                      <a:pt x="0" y="73382"/>
                      <a:pt x="17145" y="92432"/>
                      <a:pt x="46672" y="93385"/>
                    </a:cubicBezTo>
                    <a:cubicBezTo>
                      <a:pt x="75247" y="93385"/>
                      <a:pt x="92392" y="76240"/>
                      <a:pt x="95250" y="45760"/>
                    </a:cubicBezTo>
                    <a:cubicBezTo>
                      <a:pt x="92392" y="15280"/>
                      <a:pt x="76200" y="-913"/>
                      <a:pt x="45720" y="40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111">
                <a:extLst>
                  <a:ext uri="{FF2B5EF4-FFF2-40B4-BE49-F238E27FC236}">
                    <a16:creationId xmlns="" xmlns:a16="http://schemas.microsoft.com/office/drawing/2014/main" id="{6EB56949-90CD-42CC-AAB9-27F9CBE236AE}"/>
                  </a:ext>
                </a:extLst>
              </p:cNvPr>
              <p:cNvSpPr/>
              <p:nvPr/>
            </p:nvSpPr>
            <p:spPr>
              <a:xfrm>
                <a:off x="5910223" y="4268961"/>
                <a:ext cx="85725" cy="85725"/>
              </a:xfrm>
              <a:custGeom>
                <a:avLst/>
                <a:gdLst>
                  <a:gd name="connsiteX0" fmla="*/ 42902 w 85725"/>
                  <a:gd name="connsiteY0" fmla="*/ 144 h 85725"/>
                  <a:gd name="connsiteX1" fmla="*/ 40 w 85725"/>
                  <a:gd name="connsiteY1" fmla="*/ 45864 h 85725"/>
                  <a:gd name="connsiteX2" fmla="*/ 47665 w 85725"/>
                  <a:gd name="connsiteY2" fmla="*/ 93489 h 85725"/>
                  <a:gd name="connsiteX3" fmla="*/ 94337 w 85725"/>
                  <a:gd name="connsiteY3" fmla="*/ 44911 h 85725"/>
                  <a:gd name="connsiteX4" fmla="*/ 42902 w 85725"/>
                  <a:gd name="connsiteY4" fmla="*/ 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2902" y="144"/>
                    </a:moveTo>
                    <a:cubicBezTo>
                      <a:pt x="15280" y="2049"/>
                      <a:pt x="-913" y="18241"/>
                      <a:pt x="40" y="45864"/>
                    </a:cubicBezTo>
                    <a:cubicBezTo>
                      <a:pt x="40" y="76344"/>
                      <a:pt x="19090" y="93489"/>
                      <a:pt x="47665" y="93489"/>
                    </a:cubicBezTo>
                    <a:cubicBezTo>
                      <a:pt x="77192" y="93489"/>
                      <a:pt x="91480" y="72534"/>
                      <a:pt x="94337" y="44911"/>
                    </a:cubicBezTo>
                    <a:cubicBezTo>
                      <a:pt x="89575" y="15384"/>
                      <a:pt x="73382" y="-1761"/>
                      <a:pt x="42902" y="144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112">
                <a:extLst>
                  <a:ext uri="{FF2B5EF4-FFF2-40B4-BE49-F238E27FC236}">
                    <a16:creationId xmlns="" xmlns:a16="http://schemas.microsoft.com/office/drawing/2014/main" id="{ACD5F25F-BB62-430E-B24D-5D7F69AF3D6D}"/>
                  </a:ext>
                </a:extLst>
              </p:cNvPr>
              <p:cNvSpPr/>
              <p:nvPr/>
            </p:nvSpPr>
            <p:spPr>
              <a:xfrm>
                <a:off x="5910223" y="4792948"/>
                <a:ext cx="85725" cy="85725"/>
              </a:xfrm>
              <a:custGeom>
                <a:avLst/>
                <a:gdLst>
                  <a:gd name="connsiteX0" fmla="*/ 45760 w 85725"/>
                  <a:gd name="connsiteY0" fmla="*/ 31 h 85725"/>
                  <a:gd name="connsiteX1" fmla="*/ 40 w 85725"/>
                  <a:gd name="connsiteY1" fmla="*/ 48609 h 85725"/>
                  <a:gd name="connsiteX2" fmla="*/ 44807 w 85725"/>
                  <a:gd name="connsiteY2" fmla="*/ 93376 h 85725"/>
                  <a:gd name="connsiteX3" fmla="*/ 94337 w 85725"/>
                  <a:gd name="connsiteY3" fmla="*/ 46704 h 85725"/>
                  <a:gd name="connsiteX4" fmla="*/ 45760 w 85725"/>
                  <a:gd name="connsiteY4" fmla="*/ 3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5760" y="31"/>
                    </a:moveTo>
                    <a:cubicBezTo>
                      <a:pt x="15280" y="983"/>
                      <a:pt x="-913" y="18129"/>
                      <a:pt x="40" y="48609"/>
                    </a:cubicBezTo>
                    <a:cubicBezTo>
                      <a:pt x="992" y="77184"/>
                      <a:pt x="18137" y="92424"/>
                      <a:pt x="44807" y="93376"/>
                    </a:cubicBezTo>
                    <a:cubicBezTo>
                      <a:pt x="74335" y="94329"/>
                      <a:pt x="90527" y="76231"/>
                      <a:pt x="94337" y="46704"/>
                    </a:cubicBezTo>
                    <a:cubicBezTo>
                      <a:pt x="88622" y="20034"/>
                      <a:pt x="77192" y="-921"/>
                      <a:pt x="45760" y="31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113">
                <a:extLst>
                  <a:ext uri="{FF2B5EF4-FFF2-40B4-BE49-F238E27FC236}">
                    <a16:creationId xmlns="" xmlns:a16="http://schemas.microsoft.com/office/drawing/2014/main" id="{899214B0-FA7C-46F0-9C57-DDD9084C4434}"/>
                  </a:ext>
                </a:extLst>
              </p:cNvPr>
              <p:cNvSpPr/>
              <p:nvPr/>
            </p:nvSpPr>
            <p:spPr>
              <a:xfrm>
                <a:off x="6068378" y="4320395"/>
                <a:ext cx="85725" cy="85725"/>
              </a:xfrm>
              <a:custGeom>
                <a:avLst/>
                <a:gdLst>
                  <a:gd name="connsiteX0" fmla="*/ 44767 w 85725"/>
                  <a:gd name="connsiteY0" fmla="*/ 86822 h 85725"/>
                  <a:gd name="connsiteX1" fmla="*/ 90488 w 85725"/>
                  <a:gd name="connsiteY1" fmla="*/ 42054 h 85725"/>
                  <a:gd name="connsiteX2" fmla="*/ 41910 w 85725"/>
                  <a:gd name="connsiteY2" fmla="*/ 144 h 85725"/>
                  <a:gd name="connsiteX3" fmla="*/ 0 w 85725"/>
                  <a:gd name="connsiteY3" fmla="*/ 43007 h 85725"/>
                  <a:gd name="connsiteX4" fmla="*/ 44767 w 85725"/>
                  <a:gd name="connsiteY4" fmla="*/ 86822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4767" y="86822"/>
                    </a:moveTo>
                    <a:cubicBezTo>
                      <a:pt x="74295" y="86822"/>
                      <a:pt x="86677" y="67772"/>
                      <a:pt x="90488" y="42054"/>
                    </a:cubicBezTo>
                    <a:cubicBezTo>
                      <a:pt x="84772" y="15384"/>
                      <a:pt x="70485" y="-1761"/>
                      <a:pt x="41910" y="144"/>
                    </a:cubicBezTo>
                    <a:cubicBezTo>
                      <a:pt x="15240" y="1097"/>
                      <a:pt x="0" y="19194"/>
                      <a:pt x="0" y="43007"/>
                    </a:cubicBezTo>
                    <a:cubicBezTo>
                      <a:pt x="0" y="68724"/>
                      <a:pt x="16192" y="86822"/>
                      <a:pt x="44767" y="86822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114">
                <a:extLst>
                  <a:ext uri="{FF2B5EF4-FFF2-40B4-BE49-F238E27FC236}">
                    <a16:creationId xmlns="" xmlns:a16="http://schemas.microsoft.com/office/drawing/2014/main" id="{AFE7BC98-22EE-48AF-8E1E-097EF1840CDB}"/>
                  </a:ext>
                </a:extLst>
              </p:cNvPr>
              <p:cNvSpPr/>
              <p:nvPr/>
            </p:nvSpPr>
            <p:spPr>
              <a:xfrm>
                <a:off x="6068378" y="4643437"/>
                <a:ext cx="85725" cy="85725"/>
              </a:xfrm>
              <a:custGeom>
                <a:avLst/>
                <a:gdLst>
                  <a:gd name="connsiteX0" fmla="*/ 45720 w 85725"/>
                  <a:gd name="connsiteY0" fmla="*/ 0 h 85725"/>
                  <a:gd name="connsiteX1" fmla="*/ 0 w 85725"/>
                  <a:gd name="connsiteY1" fmla="*/ 45720 h 85725"/>
                  <a:gd name="connsiteX2" fmla="*/ 40957 w 85725"/>
                  <a:gd name="connsiteY2" fmla="*/ 88582 h 85725"/>
                  <a:gd name="connsiteX3" fmla="*/ 88582 w 85725"/>
                  <a:gd name="connsiteY3" fmla="*/ 46672 h 85725"/>
                  <a:gd name="connsiteX4" fmla="*/ 45720 w 85725"/>
                  <a:gd name="connsiteY4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5720" y="0"/>
                    </a:moveTo>
                    <a:cubicBezTo>
                      <a:pt x="18097" y="2857"/>
                      <a:pt x="0" y="18097"/>
                      <a:pt x="0" y="45720"/>
                    </a:cubicBezTo>
                    <a:cubicBezTo>
                      <a:pt x="0" y="70485"/>
                      <a:pt x="14288" y="87630"/>
                      <a:pt x="40957" y="88582"/>
                    </a:cubicBezTo>
                    <a:cubicBezTo>
                      <a:pt x="69532" y="90488"/>
                      <a:pt x="86677" y="74295"/>
                      <a:pt x="88582" y="46672"/>
                    </a:cubicBezTo>
                    <a:cubicBezTo>
                      <a:pt x="90488" y="19050"/>
                      <a:pt x="72390" y="3810"/>
                      <a:pt x="45720" y="0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115">
                <a:extLst>
                  <a:ext uri="{FF2B5EF4-FFF2-40B4-BE49-F238E27FC236}">
                    <a16:creationId xmlns="" xmlns:a16="http://schemas.microsoft.com/office/drawing/2014/main" id="{ED1CC3C7-026E-4438-B33D-0EB7DE845440}"/>
                  </a:ext>
                </a:extLst>
              </p:cNvPr>
              <p:cNvSpPr/>
              <p:nvPr/>
            </p:nvSpPr>
            <p:spPr>
              <a:xfrm>
                <a:off x="6052007" y="3938587"/>
                <a:ext cx="85725" cy="85725"/>
              </a:xfrm>
              <a:custGeom>
                <a:avLst/>
                <a:gdLst>
                  <a:gd name="connsiteX0" fmla="*/ 178 w 85725"/>
                  <a:gd name="connsiteY0" fmla="*/ 40957 h 85725"/>
                  <a:gd name="connsiteX1" fmla="*/ 41136 w 85725"/>
                  <a:gd name="connsiteY1" fmla="*/ 87630 h 85725"/>
                  <a:gd name="connsiteX2" fmla="*/ 85903 w 85725"/>
                  <a:gd name="connsiteY2" fmla="*/ 48578 h 85725"/>
                  <a:gd name="connsiteX3" fmla="*/ 43993 w 85725"/>
                  <a:gd name="connsiteY3" fmla="*/ 0 h 85725"/>
                  <a:gd name="connsiteX4" fmla="*/ 178 w 85725"/>
                  <a:gd name="connsiteY4" fmla="*/ 40957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178" y="40957"/>
                    </a:moveTo>
                    <a:cubicBezTo>
                      <a:pt x="-1727" y="69532"/>
                      <a:pt x="11608" y="86678"/>
                      <a:pt x="41136" y="87630"/>
                    </a:cubicBezTo>
                    <a:cubicBezTo>
                      <a:pt x="67806" y="88582"/>
                      <a:pt x="83998" y="73343"/>
                      <a:pt x="85903" y="48578"/>
                    </a:cubicBezTo>
                    <a:cubicBezTo>
                      <a:pt x="88761" y="20955"/>
                      <a:pt x="70663" y="5715"/>
                      <a:pt x="43993" y="0"/>
                    </a:cubicBezTo>
                    <a:cubicBezTo>
                      <a:pt x="20181" y="2857"/>
                      <a:pt x="2083" y="14288"/>
                      <a:pt x="178" y="40957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116">
                <a:extLst>
                  <a:ext uri="{FF2B5EF4-FFF2-40B4-BE49-F238E27FC236}">
                    <a16:creationId xmlns="" xmlns:a16="http://schemas.microsoft.com/office/drawing/2014/main" id="{F936B0C3-B245-425B-AE92-D8B72A413B10}"/>
                  </a:ext>
                </a:extLst>
              </p:cNvPr>
              <p:cNvSpPr/>
              <p:nvPr/>
            </p:nvSpPr>
            <p:spPr>
              <a:xfrm>
                <a:off x="6159817" y="4228147"/>
                <a:ext cx="76200" cy="76200"/>
              </a:xfrm>
              <a:custGeom>
                <a:avLst/>
                <a:gdLst>
                  <a:gd name="connsiteX0" fmla="*/ 38100 w 76200"/>
                  <a:gd name="connsiteY0" fmla="*/ 0 h 76200"/>
                  <a:gd name="connsiteX1" fmla="*/ 0 w 76200"/>
                  <a:gd name="connsiteY1" fmla="*/ 39053 h 76200"/>
                  <a:gd name="connsiteX2" fmla="*/ 35242 w 76200"/>
                  <a:gd name="connsiteY2" fmla="*/ 76200 h 76200"/>
                  <a:gd name="connsiteX3" fmla="*/ 76200 w 76200"/>
                  <a:gd name="connsiteY3" fmla="*/ 40005 h 76200"/>
                  <a:gd name="connsiteX4" fmla="*/ 38100 w 762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38100" y="0"/>
                    </a:moveTo>
                    <a:cubicBezTo>
                      <a:pt x="15240" y="2858"/>
                      <a:pt x="0" y="14288"/>
                      <a:pt x="0" y="39053"/>
                    </a:cubicBezTo>
                    <a:cubicBezTo>
                      <a:pt x="0" y="61913"/>
                      <a:pt x="14288" y="75247"/>
                      <a:pt x="35242" y="76200"/>
                    </a:cubicBezTo>
                    <a:cubicBezTo>
                      <a:pt x="59055" y="78105"/>
                      <a:pt x="75248" y="63818"/>
                      <a:pt x="76200" y="40005"/>
                    </a:cubicBezTo>
                    <a:cubicBezTo>
                      <a:pt x="76200" y="16193"/>
                      <a:pt x="60960" y="3810"/>
                      <a:pt x="38100" y="0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117">
                <a:extLst>
                  <a:ext uri="{FF2B5EF4-FFF2-40B4-BE49-F238E27FC236}">
                    <a16:creationId xmlns="" xmlns:a16="http://schemas.microsoft.com/office/drawing/2014/main" id="{310DF8E0-03F2-497F-8887-7C977658F4F6}"/>
                  </a:ext>
                </a:extLst>
              </p:cNvPr>
              <p:cNvSpPr/>
              <p:nvPr/>
            </p:nvSpPr>
            <p:spPr>
              <a:xfrm>
                <a:off x="6009162" y="4228737"/>
                <a:ext cx="66675" cy="76200"/>
              </a:xfrm>
              <a:custGeom>
                <a:avLst/>
                <a:gdLst>
                  <a:gd name="connsiteX0" fmla="*/ 42070 w 66675"/>
                  <a:gd name="connsiteY0" fmla="*/ 362 h 76200"/>
                  <a:gd name="connsiteX1" fmla="*/ 160 w 66675"/>
                  <a:gd name="connsiteY1" fmla="*/ 34652 h 76200"/>
                  <a:gd name="connsiteX2" fmla="*/ 38260 w 66675"/>
                  <a:gd name="connsiteY2" fmla="*/ 76562 h 76200"/>
                  <a:gd name="connsiteX3" fmla="*/ 75408 w 66675"/>
                  <a:gd name="connsiteY3" fmla="*/ 38462 h 76200"/>
                  <a:gd name="connsiteX4" fmla="*/ 42070 w 66675"/>
                  <a:gd name="connsiteY4" fmla="*/ 362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76200">
                    <a:moveTo>
                      <a:pt x="42070" y="362"/>
                    </a:moveTo>
                    <a:cubicBezTo>
                      <a:pt x="18258" y="-2495"/>
                      <a:pt x="2065" y="11792"/>
                      <a:pt x="160" y="34652"/>
                    </a:cubicBezTo>
                    <a:cubicBezTo>
                      <a:pt x="-1745" y="58465"/>
                      <a:pt x="13495" y="71800"/>
                      <a:pt x="38260" y="76562"/>
                    </a:cubicBezTo>
                    <a:cubicBezTo>
                      <a:pt x="58263" y="72752"/>
                      <a:pt x="75408" y="63227"/>
                      <a:pt x="75408" y="38462"/>
                    </a:cubicBezTo>
                    <a:cubicBezTo>
                      <a:pt x="75408" y="16555"/>
                      <a:pt x="63025" y="2267"/>
                      <a:pt x="42070" y="362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118">
                <a:extLst>
                  <a:ext uri="{FF2B5EF4-FFF2-40B4-BE49-F238E27FC236}">
                    <a16:creationId xmlns="" xmlns:a16="http://schemas.microsoft.com/office/drawing/2014/main" id="{DB703A10-93A4-4C6D-B4EB-E1544186DA4C}"/>
                  </a:ext>
                </a:extLst>
              </p:cNvPr>
              <p:cNvSpPr/>
              <p:nvPr/>
            </p:nvSpPr>
            <p:spPr>
              <a:xfrm>
                <a:off x="6008370" y="3860482"/>
                <a:ext cx="66675" cy="76200"/>
              </a:xfrm>
              <a:custGeom>
                <a:avLst/>
                <a:gdLst>
                  <a:gd name="connsiteX0" fmla="*/ 40005 w 66675"/>
                  <a:gd name="connsiteY0" fmla="*/ 0 h 76200"/>
                  <a:gd name="connsiteX1" fmla="*/ 0 w 66675"/>
                  <a:gd name="connsiteY1" fmla="*/ 37148 h 76200"/>
                  <a:gd name="connsiteX2" fmla="*/ 38100 w 66675"/>
                  <a:gd name="connsiteY2" fmla="*/ 76200 h 76200"/>
                  <a:gd name="connsiteX3" fmla="*/ 75247 w 66675"/>
                  <a:gd name="connsiteY3" fmla="*/ 40958 h 76200"/>
                  <a:gd name="connsiteX4" fmla="*/ 40005 w 66675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76200">
                    <a:moveTo>
                      <a:pt x="40005" y="0"/>
                    </a:moveTo>
                    <a:cubicBezTo>
                      <a:pt x="15240" y="953"/>
                      <a:pt x="0" y="13335"/>
                      <a:pt x="0" y="37148"/>
                    </a:cubicBezTo>
                    <a:cubicBezTo>
                      <a:pt x="0" y="60960"/>
                      <a:pt x="14288" y="76200"/>
                      <a:pt x="38100" y="76200"/>
                    </a:cubicBezTo>
                    <a:cubicBezTo>
                      <a:pt x="59055" y="76200"/>
                      <a:pt x="73342" y="62865"/>
                      <a:pt x="75247" y="40958"/>
                    </a:cubicBezTo>
                    <a:cubicBezTo>
                      <a:pt x="77152" y="17145"/>
                      <a:pt x="63817" y="3810"/>
                      <a:pt x="40005" y="0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119">
                <a:extLst>
                  <a:ext uri="{FF2B5EF4-FFF2-40B4-BE49-F238E27FC236}">
                    <a16:creationId xmlns="" xmlns:a16="http://schemas.microsoft.com/office/drawing/2014/main" id="{A0D878A3-01F4-4067-AA70-ECC742DDD942}"/>
                  </a:ext>
                </a:extLst>
              </p:cNvPr>
              <p:cNvSpPr/>
              <p:nvPr/>
            </p:nvSpPr>
            <p:spPr>
              <a:xfrm>
                <a:off x="6159817" y="3860437"/>
                <a:ext cx="76200" cy="76200"/>
              </a:xfrm>
              <a:custGeom>
                <a:avLst/>
                <a:gdLst>
                  <a:gd name="connsiteX0" fmla="*/ 0 w 76200"/>
                  <a:gd name="connsiteY0" fmla="*/ 38145 h 76200"/>
                  <a:gd name="connsiteX1" fmla="*/ 38100 w 76200"/>
                  <a:gd name="connsiteY1" fmla="*/ 76245 h 76200"/>
                  <a:gd name="connsiteX2" fmla="*/ 76200 w 76200"/>
                  <a:gd name="connsiteY2" fmla="*/ 36240 h 76200"/>
                  <a:gd name="connsiteX3" fmla="*/ 34290 w 76200"/>
                  <a:gd name="connsiteY3" fmla="*/ 45 h 76200"/>
                  <a:gd name="connsiteX4" fmla="*/ 0 w 76200"/>
                  <a:gd name="connsiteY4" fmla="*/ 38145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0" y="38145"/>
                    </a:moveTo>
                    <a:cubicBezTo>
                      <a:pt x="0" y="62910"/>
                      <a:pt x="14288" y="77197"/>
                      <a:pt x="38100" y="76245"/>
                    </a:cubicBezTo>
                    <a:cubicBezTo>
                      <a:pt x="61913" y="76245"/>
                      <a:pt x="74295" y="60053"/>
                      <a:pt x="76200" y="36240"/>
                    </a:cubicBezTo>
                    <a:cubicBezTo>
                      <a:pt x="71438" y="13380"/>
                      <a:pt x="59055" y="-907"/>
                      <a:pt x="34290" y="45"/>
                    </a:cubicBezTo>
                    <a:cubicBezTo>
                      <a:pt x="12383" y="2903"/>
                      <a:pt x="0" y="16237"/>
                      <a:pt x="0" y="38145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120">
                <a:extLst>
                  <a:ext uri="{FF2B5EF4-FFF2-40B4-BE49-F238E27FC236}">
                    <a16:creationId xmlns="" xmlns:a16="http://schemas.microsoft.com/office/drawing/2014/main" id="{729EF94D-1558-4E82-A97A-76D35B758F3B}"/>
                  </a:ext>
                </a:extLst>
              </p:cNvPr>
              <p:cNvSpPr/>
              <p:nvPr/>
            </p:nvSpPr>
            <p:spPr>
              <a:xfrm>
                <a:off x="6012138" y="4894849"/>
                <a:ext cx="66675" cy="66675"/>
              </a:xfrm>
              <a:custGeom>
                <a:avLst/>
                <a:gdLst>
                  <a:gd name="connsiteX0" fmla="*/ 36237 w 66675"/>
                  <a:gd name="connsiteY0" fmla="*/ 48 h 66675"/>
                  <a:gd name="connsiteX1" fmla="*/ 42 w 66675"/>
                  <a:gd name="connsiteY1" fmla="*/ 34338 h 66675"/>
                  <a:gd name="connsiteX2" fmla="*/ 38142 w 66675"/>
                  <a:gd name="connsiteY2" fmla="*/ 71485 h 66675"/>
                  <a:gd name="connsiteX3" fmla="*/ 70527 w 66675"/>
                  <a:gd name="connsiteY3" fmla="*/ 34338 h 66675"/>
                  <a:gd name="connsiteX4" fmla="*/ 36237 w 66675"/>
                  <a:gd name="connsiteY4" fmla="*/ 48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6237" y="48"/>
                    </a:moveTo>
                    <a:cubicBezTo>
                      <a:pt x="14330" y="-905"/>
                      <a:pt x="42" y="12431"/>
                      <a:pt x="42" y="34338"/>
                    </a:cubicBezTo>
                    <a:cubicBezTo>
                      <a:pt x="-910" y="56245"/>
                      <a:pt x="14330" y="67675"/>
                      <a:pt x="38142" y="71485"/>
                    </a:cubicBezTo>
                    <a:cubicBezTo>
                      <a:pt x="56240" y="66723"/>
                      <a:pt x="71480" y="56245"/>
                      <a:pt x="70527" y="34338"/>
                    </a:cubicBezTo>
                    <a:cubicBezTo>
                      <a:pt x="68622" y="14335"/>
                      <a:pt x="55287" y="1000"/>
                      <a:pt x="36237" y="48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121">
                <a:extLst>
                  <a:ext uri="{FF2B5EF4-FFF2-40B4-BE49-F238E27FC236}">
                    <a16:creationId xmlns="" xmlns:a16="http://schemas.microsoft.com/office/drawing/2014/main" id="{2E0A66E0-A889-4B83-A2B4-05D985A0DAFE}"/>
                  </a:ext>
                </a:extLst>
              </p:cNvPr>
              <p:cNvSpPr/>
              <p:nvPr/>
            </p:nvSpPr>
            <p:spPr>
              <a:xfrm>
                <a:off x="5945457" y="3526103"/>
                <a:ext cx="66675" cy="66675"/>
              </a:xfrm>
              <a:custGeom>
                <a:avLst/>
                <a:gdLst>
                  <a:gd name="connsiteX0" fmla="*/ 35290 w 66675"/>
                  <a:gd name="connsiteY0" fmla="*/ 69584 h 66675"/>
                  <a:gd name="connsiteX1" fmla="*/ 70533 w 66675"/>
                  <a:gd name="connsiteY1" fmla="*/ 33389 h 66675"/>
                  <a:gd name="connsiteX2" fmla="*/ 32433 w 66675"/>
                  <a:gd name="connsiteY2" fmla="*/ 51 h 66675"/>
                  <a:gd name="connsiteX3" fmla="*/ 48 w 66675"/>
                  <a:gd name="connsiteY3" fmla="*/ 33389 h 66675"/>
                  <a:gd name="connsiteX4" fmla="*/ 35290 w 66675"/>
                  <a:gd name="connsiteY4" fmla="*/ 6958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290" y="69584"/>
                    </a:moveTo>
                    <a:cubicBezTo>
                      <a:pt x="58150" y="69584"/>
                      <a:pt x="68628" y="55296"/>
                      <a:pt x="70533" y="33389"/>
                    </a:cubicBezTo>
                    <a:cubicBezTo>
                      <a:pt x="66723" y="11481"/>
                      <a:pt x="55293" y="-901"/>
                      <a:pt x="32433" y="51"/>
                    </a:cubicBezTo>
                    <a:cubicBezTo>
                      <a:pt x="12430" y="1003"/>
                      <a:pt x="-905" y="14339"/>
                      <a:pt x="48" y="33389"/>
                    </a:cubicBezTo>
                    <a:cubicBezTo>
                      <a:pt x="48" y="55296"/>
                      <a:pt x="11478" y="70536"/>
                      <a:pt x="35290" y="69584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122">
                <a:extLst>
                  <a:ext uri="{FF2B5EF4-FFF2-40B4-BE49-F238E27FC236}">
                    <a16:creationId xmlns="" xmlns:a16="http://schemas.microsoft.com/office/drawing/2014/main" id="{098C194A-CEE8-460D-A94A-6A167DA892A5}"/>
                  </a:ext>
                </a:extLst>
              </p:cNvPr>
              <p:cNvSpPr/>
              <p:nvPr/>
            </p:nvSpPr>
            <p:spPr>
              <a:xfrm>
                <a:off x="6007557" y="4407664"/>
                <a:ext cx="180975" cy="133350"/>
              </a:xfrm>
              <a:custGeom>
                <a:avLst/>
                <a:gdLst>
                  <a:gd name="connsiteX0" fmla="*/ 114161 w 180975"/>
                  <a:gd name="connsiteY0" fmla="*/ 26223 h 133350"/>
                  <a:gd name="connsiteX1" fmla="*/ 75108 w 180975"/>
                  <a:gd name="connsiteY1" fmla="*/ 44320 h 133350"/>
                  <a:gd name="connsiteX2" fmla="*/ 42723 w 180975"/>
                  <a:gd name="connsiteY2" fmla="*/ 505 h 133350"/>
                  <a:gd name="connsiteX3" fmla="*/ 4623 w 180975"/>
                  <a:gd name="connsiteY3" fmla="*/ 22413 h 133350"/>
                  <a:gd name="connsiteX4" fmla="*/ 12243 w 180975"/>
                  <a:gd name="connsiteY4" fmla="*/ 65275 h 133350"/>
                  <a:gd name="connsiteX5" fmla="*/ 65583 w 180975"/>
                  <a:gd name="connsiteY5" fmla="*/ 62418 h 133350"/>
                  <a:gd name="connsiteX6" fmla="*/ 94158 w 180975"/>
                  <a:gd name="connsiteY6" fmla="*/ 121473 h 133350"/>
                  <a:gd name="connsiteX7" fmla="*/ 170358 w 180975"/>
                  <a:gd name="connsiteY7" fmla="*/ 118616 h 133350"/>
                  <a:gd name="connsiteX8" fmla="*/ 183693 w 180975"/>
                  <a:gd name="connsiteY8" fmla="*/ 57655 h 133350"/>
                  <a:gd name="connsiteX9" fmla="*/ 114161 w 180975"/>
                  <a:gd name="connsiteY9" fmla="*/ 26223 h 133350"/>
                  <a:gd name="connsiteX10" fmla="*/ 114161 w 180975"/>
                  <a:gd name="connsiteY10" fmla="*/ 26223 h 133350"/>
                  <a:gd name="connsiteX11" fmla="*/ 119876 w 180975"/>
                  <a:gd name="connsiteY11" fmla="*/ 29080 h 133350"/>
                  <a:gd name="connsiteX12" fmla="*/ 114161 w 180975"/>
                  <a:gd name="connsiteY12" fmla="*/ 26223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0975" h="133350">
                    <a:moveTo>
                      <a:pt x="114161" y="26223"/>
                    </a:moveTo>
                    <a:cubicBezTo>
                      <a:pt x="97016" y="24318"/>
                      <a:pt x="92253" y="48130"/>
                      <a:pt x="75108" y="44320"/>
                    </a:cubicBezTo>
                    <a:cubicBezTo>
                      <a:pt x="78918" y="18603"/>
                      <a:pt x="65583" y="5268"/>
                      <a:pt x="42723" y="505"/>
                    </a:cubicBezTo>
                    <a:cubicBezTo>
                      <a:pt x="25578" y="-2352"/>
                      <a:pt x="12243" y="7173"/>
                      <a:pt x="4623" y="22413"/>
                    </a:cubicBezTo>
                    <a:cubicBezTo>
                      <a:pt x="-3949" y="38605"/>
                      <a:pt x="-139" y="54798"/>
                      <a:pt x="12243" y="65275"/>
                    </a:cubicBezTo>
                    <a:cubicBezTo>
                      <a:pt x="29388" y="79563"/>
                      <a:pt x="49391" y="82420"/>
                      <a:pt x="65583" y="62418"/>
                    </a:cubicBezTo>
                    <a:cubicBezTo>
                      <a:pt x="82728" y="78610"/>
                      <a:pt x="72251" y="107185"/>
                      <a:pt x="94158" y="121473"/>
                    </a:cubicBezTo>
                    <a:cubicBezTo>
                      <a:pt x="120828" y="140523"/>
                      <a:pt x="146546" y="139570"/>
                      <a:pt x="170358" y="118616"/>
                    </a:cubicBezTo>
                    <a:cubicBezTo>
                      <a:pt x="188456" y="102423"/>
                      <a:pt x="195123" y="81468"/>
                      <a:pt x="183693" y="57655"/>
                    </a:cubicBezTo>
                    <a:cubicBezTo>
                      <a:pt x="170358" y="28128"/>
                      <a:pt x="146546" y="17650"/>
                      <a:pt x="114161" y="26223"/>
                    </a:cubicBezTo>
                    <a:close/>
                    <a:moveTo>
                      <a:pt x="114161" y="26223"/>
                    </a:moveTo>
                    <a:cubicBezTo>
                      <a:pt x="116066" y="27175"/>
                      <a:pt x="117971" y="28128"/>
                      <a:pt x="119876" y="29080"/>
                    </a:cubicBezTo>
                    <a:cubicBezTo>
                      <a:pt x="117971" y="29080"/>
                      <a:pt x="116066" y="28128"/>
                      <a:pt x="114161" y="26223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23">
                <a:extLst>
                  <a:ext uri="{FF2B5EF4-FFF2-40B4-BE49-F238E27FC236}">
                    <a16:creationId xmlns="" xmlns:a16="http://schemas.microsoft.com/office/drawing/2014/main" id="{BD72BC2A-C43C-4571-9214-E963A7057B38}"/>
                  </a:ext>
                </a:extLst>
              </p:cNvPr>
              <p:cNvSpPr/>
              <p:nvPr/>
            </p:nvSpPr>
            <p:spPr>
              <a:xfrm>
                <a:off x="6132130" y="3673737"/>
                <a:ext cx="47625" cy="47625"/>
              </a:xfrm>
              <a:custGeom>
                <a:avLst/>
                <a:gdLst>
                  <a:gd name="connsiteX0" fmla="*/ 65 w 47625"/>
                  <a:gd name="connsiteY0" fmla="*/ 27678 h 47625"/>
                  <a:gd name="connsiteX1" fmla="*/ 27688 w 47625"/>
                  <a:gd name="connsiteY1" fmla="*/ 53395 h 47625"/>
                  <a:gd name="connsiteX2" fmla="*/ 54358 w 47625"/>
                  <a:gd name="connsiteY2" fmla="*/ 25773 h 47625"/>
                  <a:gd name="connsiteX3" fmla="*/ 25783 w 47625"/>
                  <a:gd name="connsiteY3" fmla="*/ 55 h 47625"/>
                  <a:gd name="connsiteX4" fmla="*/ 65 w 47625"/>
                  <a:gd name="connsiteY4" fmla="*/ 2767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65" y="27678"/>
                    </a:moveTo>
                    <a:cubicBezTo>
                      <a:pt x="1018" y="43870"/>
                      <a:pt x="10543" y="54348"/>
                      <a:pt x="27688" y="53395"/>
                    </a:cubicBezTo>
                    <a:cubicBezTo>
                      <a:pt x="43880" y="52443"/>
                      <a:pt x="51500" y="41013"/>
                      <a:pt x="54358" y="25773"/>
                    </a:cubicBezTo>
                    <a:cubicBezTo>
                      <a:pt x="50548" y="10533"/>
                      <a:pt x="41975" y="-897"/>
                      <a:pt x="25783" y="55"/>
                    </a:cubicBezTo>
                    <a:cubicBezTo>
                      <a:pt x="8638" y="55"/>
                      <a:pt x="-887" y="10533"/>
                      <a:pt x="65" y="27678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24">
                <a:extLst>
                  <a:ext uri="{FF2B5EF4-FFF2-40B4-BE49-F238E27FC236}">
                    <a16:creationId xmlns="" xmlns:a16="http://schemas.microsoft.com/office/drawing/2014/main" id="{017DABA3-D38E-4311-A37C-360DD66D2EEC}"/>
                  </a:ext>
                </a:extLst>
              </p:cNvPr>
              <p:cNvSpPr/>
              <p:nvPr/>
            </p:nvSpPr>
            <p:spPr>
              <a:xfrm>
                <a:off x="6058793" y="3626107"/>
                <a:ext cx="47625" cy="47625"/>
              </a:xfrm>
              <a:custGeom>
                <a:avLst/>
                <a:gdLst>
                  <a:gd name="connsiteX0" fmla="*/ 60 w 47625"/>
                  <a:gd name="connsiteY0" fmla="*/ 24825 h 47625"/>
                  <a:gd name="connsiteX1" fmla="*/ 25777 w 47625"/>
                  <a:gd name="connsiteY1" fmla="*/ 52448 h 47625"/>
                  <a:gd name="connsiteX2" fmla="*/ 53400 w 47625"/>
                  <a:gd name="connsiteY2" fmla="*/ 24825 h 47625"/>
                  <a:gd name="connsiteX3" fmla="*/ 27682 w 47625"/>
                  <a:gd name="connsiteY3" fmla="*/ 60 h 47625"/>
                  <a:gd name="connsiteX4" fmla="*/ 60 w 47625"/>
                  <a:gd name="connsiteY4" fmla="*/ 24825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60" y="24825"/>
                    </a:moveTo>
                    <a:cubicBezTo>
                      <a:pt x="-893" y="41017"/>
                      <a:pt x="9585" y="51495"/>
                      <a:pt x="25777" y="52448"/>
                    </a:cubicBezTo>
                    <a:cubicBezTo>
                      <a:pt x="41970" y="53400"/>
                      <a:pt x="51495" y="42923"/>
                      <a:pt x="53400" y="24825"/>
                    </a:cubicBezTo>
                    <a:cubicBezTo>
                      <a:pt x="51495" y="11490"/>
                      <a:pt x="44827" y="60"/>
                      <a:pt x="27682" y="60"/>
                    </a:cubicBezTo>
                    <a:cubicBezTo>
                      <a:pt x="11490" y="-893"/>
                      <a:pt x="1012" y="9585"/>
                      <a:pt x="60" y="24825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Graphic 236">
              <a:extLst>
                <a:ext uri="{FF2B5EF4-FFF2-40B4-BE49-F238E27FC236}">
                  <a16:creationId xmlns="" xmlns:a16="http://schemas.microsoft.com/office/drawing/2014/main" id="{DC1EFA21-D641-46B5-8FE4-D7431A7CD4CF}"/>
                </a:ext>
              </a:extLst>
            </p:cNvPr>
            <p:cNvSpPr/>
            <p:nvPr/>
          </p:nvSpPr>
          <p:spPr>
            <a:xfrm>
              <a:off x="6313511" y="3993797"/>
              <a:ext cx="1426225" cy="1636607"/>
            </a:xfrm>
            <a:custGeom>
              <a:avLst/>
              <a:gdLst>
                <a:gd name="connsiteX0" fmla="*/ 1640862 w 1658626"/>
                <a:gd name="connsiteY0" fmla="*/ 1905833 h 1903290"/>
                <a:gd name="connsiteX1" fmla="*/ 26402 w 1658626"/>
                <a:gd name="connsiteY1" fmla="*/ 1905833 h 1903290"/>
                <a:gd name="connsiteX2" fmla="*/ 16234 w 1658626"/>
                <a:gd name="connsiteY2" fmla="*/ 1877871 h 1903290"/>
                <a:gd name="connsiteX3" fmla="*/ 23224 w 1658626"/>
                <a:gd name="connsiteY3" fmla="*/ 1740605 h 1903290"/>
                <a:gd name="connsiteX4" fmla="*/ 28308 w 1658626"/>
                <a:gd name="connsiteY4" fmla="*/ 1627488 h 1903290"/>
                <a:gd name="connsiteX5" fmla="*/ 43878 w 1658626"/>
                <a:gd name="connsiteY5" fmla="*/ 1279240 h 1903290"/>
                <a:gd name="connsiteX6" fmla="*/ 56905 w 1658626"/>
                <a:gd name="connsiteY6" fmla="*/ 995494 h 1903290"/>
                <a:gd name="connsiteX7" fmla="*/ 64849 w 1658626"/>
                <a:gd name="connsiteY7" fmla="*/ 840435 h 1903290"/>
                <a:gd name="connsiteX8" fmla="*/ 46102 w 1658626"/>
                <a:gd name="connsiteY8" fmla="*/ 603715 h 1903290"/>
                <a:gd name="connsiteX9" fmla="*/ 25448 w 1658626"/>
                <a:gd name="connsiteY9" fmla="*/ 384789 h 1903290"/>
                <a:gd name="connsiteX10" fmla="*/ 5748 w 1658626"/>
                <a:gd name="connsiteY10" fmla="*/ 170311 h 1903290"/>
                <a:gd name="connsiteX11" fmla="*/ 6701 w 1658626"/>
                <a:gd name="connsiteY11" fmla="*/ 35905 h 1903290"/>
                <a:gd name="connsiteX12" fmla="*/ 18458 w 1658626"/>
                <a:gd name="connsiteY12" fmla="*/ 15569 h 1903290"/>
                <a:gd name="connsiteX13" fmla="*/ 33074 w 1658626"/>
                <a:gd name="connsiteY13" fmla="*/ 23513 h 1903290"/>
                <a:gd name="connsiteX14" fmla="*/ 62307 w 1658626"/>
                <a:gd name="connsiteY14" fmla="*/ 48615 h 1903290"/>
                <a:gd name="connsiteX15" fmla="*/ 80736 w 1658626"/>
                <a:gd name="connsiteY15" fmla="*/ 45755 h 1903290"/>
                <a:gd name="connsiteX16" fmla="*/ 118230 w 1658626"/>
                <a:gd name="connsiteY16" fmla="*/ 44484 h 1903290"/>
                <a:gd name="connsiteX17" fmla="*/ 147145 w 1658626"/>
                <a:gd name="connsiteY17" fmla="*/ 46073 h 1903290"/>
                <a:gd name="connsiteX18" fmla="*/ 228805 w 1658626"/>
                <a:gd name="connsiteY18" fmla="*/ 44802 h 1903290"/>
                <a:gd name="connsiteX19" fmla="*/ 235160 w 1658626"/>
                <a:gd name="connsiteY19" fmla="*/ 46073 h 1903290"/>
                <a:gd name="connsiteX20" fmla="*/ 360987 w 1658626"/>
                <a:gd name="connsiteY20" fmla="*/ 39400 h 1903290"/>
                <a:gd name="connsiteX21" fmla="*/ 380369 w 1658626"/>
                <a:gd name="connsiteY21" fmla="*/ 42896 h 1903290"/>
                <a:gd name="connsiteX22" fmla="*/ 397209 w 1658626"/>
                <a:gd name="connsiteY22" fmla="*/ 45120 h 1903290"/>
                <a:gd name="connsiteX23" fmla="*/ 443600 w 1658626"/>
                <a:gd name="connsiteY23" fmla="*/ 43213 h 1903290"/>
                <a:gd name="connsiteX24" fmla="*/ 523990 w 1658626"/>
                <a:gd name="connsiteY24" fmla="*/ 44167 h 1903290"/>
                <a:gd name="connsiteX25" fmla="*/ 601837 w 1658626"/>
                <a:gd name="connsiteY25" fmla="*/ 45120 h 1903290"/>
                <a:gd name="connsiteX26" fmla="*/ 675871 w 1658626"/>
                <a:gd name="connsiteY26" fmla="*/ 43213 h 1903290"/>
                <a:gd name="connsiteX27" fmla="*/ 678096 w 1658626"/>
                <a:gd name="connsiteY27" fmla="*/ 42578 h 1903290"/>
                <a:gd name="connsiteX28" fmla="*/ 764204 w 1658626"/>
                <a:gd name="connsiteY28" fmla="*/ 47344 h 1903290"/>
                <a:gd name="connsiteX29" fmla="*/ 770559 w 1658626"/>
                <a:gd name="connsiteY29" fmla="*/ 48933 h 1903290"/>
                <a:gd name="connsiteX30" fmla="*/ 895115 w 1658626"/>
                <a:gd name="connsiteY30" fmla="*/ 49250 h 1903290"/>
                <a:gd name="connsiteX31" fmla="*/ 927843 w 1658626"/>
                <a:gd name="connsiteY31" fmla="*/ 53381 h 1903290"/>
                <a:gd name="connsiteX32" fmla="*/ 968196 w 1658626"/>
                <a:gd name="connsiteY32" fmla="*/ 44484 h 1903290"/>
                <a:gd name="connsiteX33" fmla="*/ 1000606 w 1658626"/>
                <a:gd name="connsiteY33" fmla="*/ 43213 h 1903290"/>
                <a:gd name="connsiteX34" fmla="*/ 1031745 w 1658626"/>
                <a:gd name="connsiteY34" fmla="*/ 45120 h 1903290"/>
                <a:gd name="connsiteX35" fmla="*/ 1069875 w 1658626"/>
                <a:gd name="connsiteY35" fmla="*/ 50204 h 1903290"/>
                <a:gd name="connsiteX36" fmla="*/ 1083856 w 1658626"/>
                <a:gd name="connsiteY36" fmla="*/ 33681 h 1903290"/>
                <a:gd name="connsiteX37" fmla="*/ 1088939 w 1658626"/>
                <a:gd name="connsiteY37" fmla="*/ 3495 h 1903290"/>
                <a:gd name="connsiteX38" fmla="*/ 1094659 w 1658626"/>
                <a:gd name="connsiteY38" fmla="*/ 0 h 1903290"/>
                <a:gd name="connsiteX39" fmla="*/ 1101014 w 1658626"/>
                <a:gd name="connsiteY39" fmla="*/ 1589 h 1903290"/>
                <a:gd name="connsiteX40" fmla="*/ 1108322 w 1658626"/>
                <a:gd name="connsiteY40" fmla="*/ 19382 h 1903290"/>
                <a:gd name="connsiteX41" fmla="*/ 1143274 w 1658626"/>
                <a:gd name="connsiteY41" fmla="*/ 45437 h 1903290"/>
                <a:gd name="connsiteX42" fmla="*/ 1228747 w 1658626"/>
                <a:gd name="connsiteY42" fmla="*/ 41942 h 1903290"/>
                <a:gd name="connsiteX43" fmla="*/ 1304052 w 1658626"/>
                <a:gd name="connsiteY43" fmla="*/ 47026 h 1903290"/>
                <a:gd name="connsiteX44" fmla="*/ 1368237 w 1658626"/>
                <a:gd name="connsiteY44" fmla="*/ 39718 h 1903290"/>
                <a:gd name="connsiteX45" fmla="*/ 1383171 w 1658626"/>
                <a:gd name="connsiteY45" fmla="*/ 36541 h 1903290"/>
                <a:gd name="connsiteX46" fmla="*/ 1472457 w 1658626"/>
                <a:gd name="connsiteY46" fmla="*/ 40036 h 1903290"/>
                <a:gd name="connsiteX47" fmla="*/ 1636096 w 1658626"/>
                <a:gd name="connsiteY47" fmla="*/ 50839 h 1903290"/>
                <a:gd name="connsiteX48" fmla="*/ 1655478 w 1658626"/>
                <a:gd name="connsiteY48" fmla="*/ 67997 h 1903290"/>
                <a:gd name="connsiteX49" fmla="*/ 1660880 w 1658626"/>
                <a:gd name="connsiteY49" fmla="*/ 125191 h 1903290"/>
                <a:gd name="connsiteX50" fmla="*/ 1652618 w 1658626"/>
                <a:gd name="connsiteY50" fmla="*/ 249112 h 1903290"/>
                <a:gd name="connsiteX51" fmla="*/ 1641497 w 1658626"/>
                <a:gd name="connsiteY51" fmla="*/ 477570 h 1903290"/>
                <a:gd name="connsiteX52" fmla="*/ 1625928 w 1658626"/>
                <a:gd name="connsiteY52" fmla="*/ 779110 h 1903290"/>
                <a:gd name="connsiteX53" fmla="*/ 1614807 w 1658626"/>
                <a:gd name="connsiteY53" fmla="*/ 1003120 h 1903290"/>
                <a:gd name="connsiteX54" fmla="*/ 1603368 w 1658626"/>
                <a:gd name="connsiteY54" fmla="*/ 1220457 h 1903290"/>
                <a:gd name="connsiteX55" fmla="*/ 1607816 w 1658626"/>
                <a:gd name="connsiteY55" fmla="*/ 1382507 h 1903290"/>
                <a:gd name="connsiteX56" fmla="*/ 1624021 w 1658626"/>
                <a:gd name="connsiteY56" fmla="*/ 1583957 h 1903290"/>
                <a:gd name="connsiteX57" fmla="*/ 1640544 w 1658626"/>
                <a:gd name="connsiteY57" fmla="*/ 1794304 h 1903290"/>
                <a:gd name="connsiteX58" fmla="*/ 1646899 w 1658626"/>
                <a:gd name="connsiteY58" fmla="*/ 1882955 h 1903290"/>
                <a:gd name="connsiteX59" fmla="*/ 1640862 w 1658626"/>
                <a:gd name="connsiteY59" fmla="*/ 1905833 h 190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658626" h="1903290">
                  <a:moveTo>
                    <a:pt x="1640862" y="1905833"/>
                  </a:moveTo>
                  <a:cubicBezTo>
                    <a:pt x="1102602" y="1905833"/>
                    <a:pt x="564661" y="1905833"/>
                    <a:pt x="26402" y="1905833"/>
                  </a:cubicBezTo>
                  <a:cubicBezTo>
                    <a:pt x="16869" y="1898525"/>
                    <a:pt x="16234" y="1888357"/>
                    <a:pt x="16234" y="1877871"/>
                  </a:cubicBezTo>
                  <a:cubicBezTo>
                    <a:pt x="16551" y="1832116"/>
                    <a:pt x="20047" y="1786361"/>
                    <a:pt x="23224" y="1740605"/>
                  </a:cubicBezTo>
                  <a:cubicBezTo>
                    <a:pt x="25766" y="1702794"/>
                    <a:pt x="27355" y="1664982"/>
                    <a:pt x="28308" y="1627488"/>
                  </a:cubicBezTo>
                  <a:cubicBezTo>
                    <a:pt x="31168" y="1511194"/>
                    <a:pt x="40382" y="1395535"/>
                    <a:pt x="43878" y="1279240"/>
                  </a:cubicBezTo>
                  <a:cubicBezTo>
                    <a:pt x="46737" y="1184552"/>
                    <a:pt x="53728" y="1090182"/>
                    <a:pt x="56905" y="995494"/>
                  </a:cubicBezTo>
                  <a:cubicBezTo>
                    <a:pt x="58494" y="943702"/>
                    <a:pt x="65166" y="892227"/>
                    <a:pt x="64849" y="840435"/>
                  </a:cubicBezTo>
                  <a:cubicBezTo>
                    <a:pt x="64531" y="760998"/>
                    <a:pt x="53092" y="682516"/>
                    <a:pt x="46102" y="603715"/>
                  </a:cubicBezTo>
                  <a:cubicBezTo>
                    <a:pt x="39747" y="530634"/>
                    <a:pt x="32439" y="457870"/>
                    <a:pt x="25448" y="384789"/>
                  </a:cubicBezTo>
                  <a:cubicBezTo>
                    <a:pt x="18140" y="313296"/>
                    <a:pt x="9879" y="241804"/>
                    <a:pt x="5748" y="170311"/>
                  </a:cubicBezTo>
                  <a:cubicBezTo>
                    <a:pt x="3206" y="125827"/>
                    <a:pt x="-6326" y="80707"/>
                    <a:pt x="6701" y="35905"/>
                  </a:cubicBezTo>
                  <a:cubicBezTo>
                    <a:pt x="8926" y="27962"/>
                    <a:pt x="10514" y="20018"/>
                    <a:pt x="18458" y="15569"/>
                  </a:cubicBezTo>
                  <a:cubicBezTo>
                    <a:pt x="27037" y="11439"/>
                    <a:pt x="31803" y="16840"/>
                    <a:pt x="33074" y="23513"/>
                  </a:cubicBezTo>
                  <a:cubicBezTo>
                    <a:pt x="36569" y="39718"/>
                    <a:pt x="52457" y="40354"/>
                    <a:pt x="62307" y="48615"/>
                  </a:cubicBezTo>
                  <a:cubicBezTo>
                    <a:pt x="67708" y="53063"/>
                    <a:pt x="75016" y="49886"/>
                    <a:pt x="80736" y="45755"/>
                  </a:cubicBezTo>
                  <a:cubicBezTo>
                    <a:pt x="92810" y="36858"/>
                    <a:pt x="106155" y="37176"/>
                    <a:pt x="118230" y="44484"/>
                  </a:cubicBezTo>
                  <a:cubicBezTo>
                    <a:pt x="128398" y="50521"/>
                    <a:pt x="137294" y="46391"/>
                    <a:pt x="147145" y="46073"/>
                  </a:cubicBezTo>
                  <a:cubicBezTo>
                    <a:pt x="174471" y="45437"/>
                    <a:pt x="201479" y="31139"/>
                    <a:pt x="228805" y="44802"/>
                  </a:cubicBezTo>
                  <a:cubicBezTo>
                    <a:pt x="230711" y="45755"/>
                    <a:pt x="233253" y="46708"/>
                    <a:pt x="235160" y="46073"/>
                  </a:cubicBezTo>
                  <a:cubicBezTo>
                    <a:pt x="276467" y="31774"/>
                    <a:pt x="319362" y="50839"/>
                    <a:pt x="360987" y="39400"/>
                  </a:cubicBezTo>
                  <a:cubicBezTo>
                    <a:pt x="367341" y="37494"/>
                    <a:pt x="374332" y="39718"/>
                    <a:pt x="380369" y="42896"/>
                  </a:cubicBezTo>
                  <a:cubicBezTo>
                    <a:pt x="385771" y="45755"/>
                    <a:pt x="391490" y="47979"/>
                    <a:pt x="397209" y="45120"/>
                  </a:cubicBezTo>
                  <a:cubicBezTo>
                    <a:pt x="412779" y="37176"/>
                    <a:pt x="429302" y="44802"/>
                    <a:pt x="443600" y="43213"/>
                  </a:cubicBezTo>
                  <a:cubicBezTo>
                    <a:pt x="470926" y="39718"/>
                    <a:pt x="497299" y="51792"/>
                    <a:pt x="523990" y="44167"/>
                  </a:cubicBezTo>
                  <a:cubicBezTo>
                    <a:pt x="549727" y="47979"/>
                    <a:pt x="576100" y="45437"/>
                    <a:pt x="601837" y="45120"/>
                  </a:cubicBezTo>
                  <a:cubicBezTo>
                    <a:pt x="626303" y="44802"/>
                    <a:pt x="652041" y="59101"/>
                    <a:pt x="675871" y="43213"/>
                  </a:cubicBezTo>
                  <a:cubicBezTo>
                    <a:pt x="676825" y="42578"/>
                    <a:pt x="677778" y="42578"/>
                    <a:pt x="678096" y="42578"/>
                  </a:cubicBezTo>
                  <a:cubicBezTo>
                    <a:pt x="706375" y="51475"/>
                    <a:pt x="735925" y="36541"/>
                    <a:pt x="764204" y="47344"/>
                  </a:cubicBezTo>
                  <a:cubicBezTo>
                    <a:pt x="766429" y="48297"/>
                    <a:pt x="768653" y="49250"/>
                    <a:pt x="770559" y="48933"/>
                  </a:cubicBezTo>
                  <a:cubicBezTo>
                    <a:pt x="812184" y="40354"/>
                    <a:pt x="853491" y="57830"/>
                    <a:pt x="895115" y="49250"/>
                  </a:cubicBezTo>
                  <a:cubicBezTo>
                    <a:pt x="905919" y="47026"/>
                    <a:pt x="916404" y="54652"/>
                    <a:pt x="927843" y="53381"/>
                  </a:cubicBezTo>
                  <a:cubicBezTo>
                    <a:pt x="940553" y="47026"/>
                    <a:pt x="953580" y="42260"/>
                    <a:pt x="968196" y="44484"/>
                  </a:cubicBezTo>
                  <a:cubicBezTo>
                    <a:pt x="979000" y="47979"/>
                    <a:pt x="988850" y="53381"/>
                    <a:pt x="1000606" y="43213"/>
                  </a:cubicBezTo>
                  <a:cubicBezTo>
                    <a:pt x="1009503" y="35587"/>
                    <a:pt x="1022531" y="37176"/>
                    <a:pt x="1031745" y="45120"/>
                  </a:cubicBezTo>
                  <a:cubicBezTo>
                    <a:pt x="1043820" y="55605"/>
                    <a:pt x="1056847" y="50839"/>
                    <a:pt x="1069875" y="50204"/>
                  </a:cubicBezTo>
                  <a:cubicBezTo>
                    <a:pt x="1080360" y="49568"/>
                    <a:pt x="1083220" y="42896"/>
                    <a:pt x="1083856" y="33681"/>
                  </a:cubicBezTo>
                  <a:cubicBezTo>
                    <a:pt x="1084491" y="23513"/>
                    <a:pt x="1082267" y="12710"/>
                    <a:pt x="1088939" y="3495"/>
                  </a:cubicBezTo>
                  <a:cubicBezTo>
                    <a:pt x="1090528" y="1906"/>
                    <a:pt x="1092435" y="635"/>
                    <a:pt x="1094659" y="0"/>
                  </a:cubicBezTo>
                  <a:cubicBezTo>
                    <a:pt x="1096883" y="0"/>
                    <a:pt x="1099107" y="318"/>
                    <a:pt x="1101014" y="1589"/>
                  </a:cubicBezTo>
                  <a:cubicBezTo>
                    <a:pt x="1106733" y="6037"/>
                    <a:pt x="1107051" y="13028"/>
                    <a:pt x="1108322" y="19382"/>
                  </a:cubicBezTo>
                  <a:cubicBezTo>
                    <a:pt x="1111182" y="34316"/>
                    <a:pt x="1129293" y="48933"/>
                    <a:pt x="1143274" y="45437"/>
                  </a:cubicBezTo>
                  <a:cubicBezTo>
                    <a:pt x="1171553" y="37812"/>
                    <a:pt x="1200468" y="43213"/>
                    <a:pt x="1228747" y="41942"/>
                  </a:cubicBezTo>
                  <a:cubicBezTo>
                    <a:pt x="1253849" y="40989"/>
                    <a:pt x="1278315" y="40036"/>
                    <a:pt x="1304052" y="47026"/>
                  </a:cubicBezTo>
                  <a:cubicBezTo>
                    <a:pt x="1322799" y="52110"/>
                    <a:pt x="1347266" y="46708"/>
                    <a:pt x="1368237" y="39718"/>
                  </a:cubicBezTo>
                  <a:cubicBezTo>
                    <a:pt x="1373003" y="37494"/>
                    <a:pt x="1378405" y="34952"/>
                    <a:pt x="1383171" y="36541"/>
                  </a:cubicBezTo>
                  <a:cubicBezTo>
                    <a:pt x="1412721" y="47979"/>
                    <a:pt x="1442907" y="39400"/>
                    <a:pt x="1472457" y="40036"/>
                  </a:cubicBezTo>
                  <a:cubicBezTo>
                    <a:pt x="1527109" y="41625"/>
                    <a:pt x="1581444" y="49568"/>
                    <a:pt x="1636096" y="50839"/>
                  </a:cubicBezTo>
                  <a:cubicBezTo>
                    <a:pt x="1646581" y="51157"/>
                    <a:pt x="1655796" y="56559"/>
                    <a:pt x="1655478" y="67997"/>
                  </a:cubicBezTo>
                  <a:cubicBezTo>
                    <a:pt x="1655160" y="87380"/>
                    <a:pt x="1661515" y="105809"/>
                    <a:pt x="1660880" y="125191"/>
                  </a:cubicBezTo>
                  <a:cubicBezTo>
                    <a:pt x="1651029" y="165863"/>
                    <a:pt x="1654207" y="207805"/>
                    <a:pt x="1652618" y="249112"/>
                  </a:cubicBezTo>
                  <a:cubicBezTo>
                    <a:pt x="1649759" y="325371"/>
                    <a:pt x="1644675" y="401312"/>
                    <a:pt x="1641497" y="477570"/>
                  </a:cubicBezTo>
                  <a:cubicBezTo>
                    <a:pt x="1637049" y="577978"/>
                    <a:pt x="1630376" y="678703"/>
                    <a:pt x="1625928" y="779110"/>
                  </a:cubicBezTo>
                  <a:cubicBezTo>
                    <a:pt x="1622433" y="853780"/>
                    <a:pt x="1618302" y="928450"/>
                    <a:pt x="1614807" y="1003120"/>
                  </a:cubicBezTo>
                  <a:cubicBezTo>
                    <a:pt x="1611311" y="1075566"/>
                    <a:pt x="1609723" y="1148012"/>
                    <a:pt x="1603368" y="1220457"/>
                  </a:cubicBezTo>
                  <a:cubicBezTo>
                    <a:pt x="1598602" y="1274474"/>
                    <a:pt x="1603050" y="1328491"/>
                    <a:pt x="1607816" y="1382507"/>
                  </a:cubicBezTo>
                  <a:cubicBezTo>
                    <a:pt x="1613853" y="1449551"/>
                    <a:pt x="1619255" y="1516595"/>
                    <a:pt x="1624021" y="1583957"/>
                  </a:cubicBezTo>
                  <a:cubicBezTo>
                    <a:pt x="1628787" y="1654179"/>
                    <a:pt x="1636731" y="1724083"/>
                    <a:pt x="1640544" y="1794304"/>
                  </a:cubicBezTo>
                  <a:cubicBezTo>
                    <a:pt x="1642133" y="1823855"/>
                    <a:pt x="1646899" y="1853087"/>
                    <a:pt x="1646899" y="1882955"/>
                  </a:cubicBezTo>
                  <a:cubicBezTo>
                    <a:pt x="1646581" y="1891216"/>
                    <a:pt x="1647534" y="1899478"/>
                    <a:pt x="1640862" y="1905833"/>
                  </a:cubicBezTo>
                  <a:close/>
                </a:path>
              </a:pathLst>
            </a:custGeom>
            <a:solidFill>
              <a:srgbClr val="D7AD85"/>
            </a:solidFill>
            <a:ln w="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9923A9A4-237A-4B5F-9AA3-66F184C290DA}"/>
                </a:ext>
              </a:extLst>
            </p:cNvPr>
            <p:cNvGrpSpPr/>
            <p:nvPr/>
          </p:nvGrpSpPr>
          <p:grpSpPr>
            <a:xfrm>
              <a:off x="6156390" y="4693007"/>
              <a:ext cx="2395176" cy="1130056"/>
              <a:chOff x="9393601" y="2578331"/>
              <a:chExt cx="1713698" cy="808531"/>
            </a:xfrm>
          </p:grpSpPr>
          <p:sp>
            <p:nvSpPr>
              <p:cNvPr id="54" name="Freeform: Shape 144">
                <a:extLst>
                  <a:ext uri="{FF2B5EF4-FFF2-40B4-BE49-F238E27FC236}">
                    <a16:creationId xmlns="" xmlns:a16="http://schemas.microsoft.com/office/drawing/2014/main" id="{9284C576-72C6-4FDB-868F-E766C8D33632}"/>
                  </a:ext>
                </a:extLst>
              </p:cNvPr>
              <p:cNvSpPr/>
              <p:nvPr/>
            </p:nvSpPr>
            <p:spPr>
              <a:xfrm>
                <a:off x="9393601" y="2578331"/>
                <a:ext cx="1713698" cy="808531"/>
              </a:xfrm>
              <a:custGeom>
                <a:avLst/>
                <a:gdLst>
                  <a:gd name="connsiteX0" fmla="*/ 0 w 1522173"/>
                  <a:gd name="connsiteY0" fmla="*/ 0 h 718168"/>
                  <a:gd name="connsiteX1" fmla="*/ 762231 w 1522173"/>
                  <a:gd name="connsiteY1" fmla="*/ 720172 h 718168"/>
                  <a:gd name="connsiteX2" fmla="*/ 1524463 w 1522173"/>
                  <a:gd name="connsiteY2" fmla="*/ 0 h 718168"/>
                  <a:gd name="connsiteX3" fmla="*/ 0 w 1522173"/>
                  <a:gd name="connsiteY3" fmla="*/ 0 h 718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2173" h="718168">
                    <a:moveTo>
                      <a:pt x="0" y="0"/>
                    </a:moveTo>
                    <a:cubicBezTo>
                      <a:pt x="22604" y="401431"/>
                      <a:pt x="355079" y="720172"/>
                      <a:pt x="762231" y="720172"/>
                    </a:cubicBezTo>
                    <a:cubicBezTo>
                      <a:pt x="1169384" y="720172"/>
                      <a:pt x="1501859" y="401431"/>
                      <a:pt x="152446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B877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145">
                <a:extLst>
                  <a:ext uri="{FF2B5EF4-FFF2-40B4-BE49-F238E27FC236}">
                    <a16:creationId xmlns="" xmlns:a16="http://schemas.microsoft.com/office/drawing/2014/main" id="{31BAA716-6F43-46C3-A5F2-9DAB6D1108BB}"/>
                  </a:ext>
                </a:extLst>
              </p:cNvPr>
              <p:cNvSpPr/>
              <p:nvPr/>
            </p:nvSpPr>
            <p:spPr>
              <a:xfrm>
                <a:off x="9482828" y="2578331"/>
                <a:ext cx="1536529" cy="715115"/>
              </a:xfrm>
              <a:custGeom>
                <a:avLst/>
                <a:gdLst>
                  <a:gd name="connsiteX0" fmla="*/ 0 w 1364806"/>
                  <a:gd name="connsiteY0" fmla="*/ 0 h 635193"/>
                  <a:gd name="connsiteX1" fmla="*/ 682975 w 1364806"/>
                  <a:gd name="connsiteY1" fmla="*/ 636338 h 635193"/>
                  <a:gd name="connsiteX2" fmla="*/ 1365951 w 1364806"/>
                  <a:gd name="connsiteY2" fmla="*/ 0 h 635193"/>
                  <a:gd name="connsiteX3" fmla="*/ 0 w 1364806"/>
                  <a:gd name="connsiteY3" fmla="*/ 0 h 63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806" h="635193">
                    <a:moveTo>
                      <a:pt x="0" y="0"/>
                    </a:moveTo>
                    <a:cubicBezTo>
                      <a:pt x="24893" y="355651"/>
                      <a:pt x="321030" y="636338"/>
                      <a:pt x="682975" y="636338"/>
                    </a:cubicBezTo>
                    <a:cubicBezTo>
                      <a:pt x="1044921" y="636338"/>
                      <a:pt x="1341058" y="355651"/>
                      <a:pt x="13659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6D3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146">
                <a:extLst>
                  <a:ext uri="{FF2B5EF4-FFF2-40B4-BE49-F238E27FC236}">
                    <a16:creationId xmlns="" xmlns:a16="http://schemas.microsoft.com/office/drawing/2014/main" id="{E4FC7901-898D-4558-9F2A-CE2558679472}"/>
                  </a:ext>
                </a:extLst>
              </p:cNvPr>
              <p:cNvSpPr/>
              <p:nvPr/>
            </p:nvSpPr>
            <p:spPr>
              <a:xfrm>
                <a:off x="9512141" y="2578331"/>
                <a:ext cx="1475326" cy="682903"/>
              </a:xfrm>
              <a:custGeom>
                <a:avLst/>
                <a:gdLst>
                  <a:gd name="connsiteX0" fmla="*/ 655794 w 1310442"/>
                  <a:gd name="connsiteY0" fmla="*/ 609156 h 606580"/>
                  <a:gd name="connsiteX1" fmla="*/ 1311873 w 1310442"/>
                  <a:gd name="connsiteY1" fmla="*/ 0 h 606580"/>
                  <a:gd name="connsiteX2" fmla="*/ 0 w 1310442"/>
                  <a:gd name="connsiteY2" fmla="*/ 0 h 606580"/>
                  <a:gd name="connsiteX3" fmla="*/ 655794 w 1310442"/>
                  <a:gd name="connsiteY3" fmla="*/ 609156 h 60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0442" h="606580">
                    <a:moveTo>
                      <a:pt x="655794" y="609156"/>
                    </a:moveTo>
                    <a:cubicBezTo>
                      <a:pt x="1002575" y="609156"/>
                      <a:pt x="1286695" y="340773"/>
                      <a:pt x="1311873" y="0"/>
                    </a:cubicBezTo>
                    <a:cubicBezTo>
                      <a:pt x="874678" y="0"/>
                      <a:pt x="437196" y="0"/>
                      <a:pt x="0" y="0"/>
                    </a:cubicBezTo>
                    <a:cubicBezTo>
                      <a:pt x="24893" y="340773"/>
                      <a:pt x="309013" y="609156"/>
                      <a:pt x="655794" y="609156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147">
                <a:extLst>
                  <a:ext uri="{FF2B5EF4-FFF2-40B4-BE49-F238E27FC236}">
                    <a16:creationId xmlns="" xmlns:a16="http://schemas.microsoft.com/office/drawing/2014/main" id="{287821E4-B84F-4AE1-8D76-8898352F9FD2}"/>
                  </a:ext>
                </a:extLst>
              </p:cNvPr>
              <p:cNvSpPr/>
              <p:nvPr/>
            </p:nvSpPr>
            <p:spPr>
              <a:xfrm>
                <a:off x="10002414" y="2578626"/>
                <a:ext cx="985698" cy="682903"/>
              </a:xfrm>
              <a:custGeom>
                <a:avLst/>
                <a:gdLst>
                  <a:gd name="connsiteX0" fmla="*/ 545922 w 875536"/>
                  <a:gd name="connsiteY0" fmla="*/ 286 h 606580"/>
                  <a:gd name="connsiteX1" fmla="*/ 0 w 875536"/>
                  <a:gd name="connsiteY1" fmla="*/ 571388 h 606580"/>
                  <a:gd name="connsiteX2" fmla="*/ 220601 w 875536"/>
                  <a:gd name="connsiteY2" fmla="*/ 609156 h 606580"/>
                  <a:gd name="connsiteX3" fmla="*/ 876681 w 875536"/>
                  <a:gd name="connsiteY3" fmla="*/ 0 h 606580"/>
                  <a:gd name="connsiteX4" fmla="*/ 545922 w 875536"/>
                  <a:gd name="connsiteY4" fmla="*/ 286 h 60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5536" h="606580">
                    <a:moveTo>
                      <a:pt x="545922" y="286"/>
                    </a:moveTo>
                    <a:cubicBezTo>
                      <a:pt x="511588" y="291559"/>
                      <a:pt x="286981" y="524464"/>
                      <a:pt x="0" y="571388"/>
                    </a:cubicBezTo>
                    <a:cubicBezTo>
                      <a:pt x="68956" y="595994"/>
                      <a:pt x="143061" y="609156"/>
                      <a:pt x="220601" y="609156"/>
                    </a:cubicBezTo>
                    <a:cubicBezTo>
                      <a:pt x="567382" y="609156"/>
                      <a:pt x="851502" y="340773"/>
                      <a:pt x="876681" y="0"/>
                    </a:cubicBezTo>
                    <a:cubicBezTo>
                      <a:pt x="766237" y="286"/>
                      <a:pt x="656080" y="286"/>
                      <a:pt x="545922" y="286"/>
                    </a:cubicBezTo>
                    <a:close/>
                  </a:path>
                </a:pathLst>
              </a:custGeom>
              <a:solidFill>
                <a:srgbClr val="D35D5F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" name="Freeform: Shape 148">
                <a:extLst>
                  <a:ext uri="{FF2B5EF4-FFF2-40B4-BE49-F238E27FC236}">
                    <a16:creationId xmlns="" xmlns:a16="http://schemas.microsoft.com/office/drawing/2014/main" id="{2B1590AC-D29E-4509-BCE0-07B687B62D7F}"/>
                  </a:ext>
                </a:extLst>
              </p:cNvPr>
              <p:cNvSpPr/>
              <p:nvPr/>
            </p:nvSpPr>
            <p:spPr>
              <a:xfrm>
                <a:off x="9892391" y="2646049"/>
                <a:ext cx="25770" cy="57982"/>
              </a:xfrm>
              <a:custGeom>
                <a:avLst/>
                <a:gdLst>
                  <a:gd name="connsiteX0" fmla="*/ 23049 w 22889"/>
                  <a:gd name="connsiteY0" fmla="*/ 25755 h 51502"/>
                  <a:gd name="connsiteX1" fmla="*/ 11317 w 22889"/>
                  <a:gd name="connsiteY1" fmla="*/ 52650 h 51502"/>
                  <a:gd name="connsiteX2" fmla="*/ 159 w 22889"/>
                  <a:gd name="connsiteY2" fmla="*/ 26041 h 51502"/>
                  <a:gd name="connsiteX3" fmla="*/ 10745 w 22889"/>
                  <a:gd name="connsiteY3" fmla="*/ 4 h 51502"/>
                  <a:gd name="connsiteX4" fmla="*/ 23049 w 22889"/>
                  <a:gd name="connsiteY4" fmla="*/ 25755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89" h="51502">
                    <a:moveTo>
                      <a:pt x="23049" y="25755"/>
                    </a:moveTo>
                    <a:cubicBezTo>
                      <a:pt x="20187" y="36341"/>
                      <a:pt x="23049" y="52650"/>
                      <a:pt x="11317" y="52650"/>
                    </a:cubicBezTo>
                    <a:cubicBezTo>
                      <a:pt x="-1272" y="52650"/>
                      <a:pt x="-127" y="36341"/>
                      <a:pt x="159" y="26041"/>
                    </a:cubicBezTo>
                    <a:cubicBezTo>
                      <a:pt x="159" y="16026"/>
                      <a:pt x="-700" y="4"/>
                      <a:pt x="10745" y="4"/>
                    </a:cubicBezTo>
                    <a:cubicBezTo>
                      <a:pt x="23621" y="-283"/>
                      <a:pt x="19615" y="16599"/>
                      <a:pt x="23049" y="25755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149">
                <a:extLst>
                  <a:ext uri="{FF2B5EF4-FFF2-40B4-BE49-F238E27FC236}">
                    <a16:creationId xmlns="" xmlns:a16="http://schemas.microsoft.com/office/drawing/2014/main" id="{0590A5FF-4BF2-487F-8A7A-99FA2F8996D7}"/>
                  </a:ext>
                </a:extLst>
              </p:cNvPr>
              <p:cNvSpPr/>
              <p:nvPr/>
            </p:nvSpPr>
            <p:spPr>
              <a:xfrm>
                <a:off x="10591352" y="2644122"/>
                <a:ext cx="22549" cy="57982"/>
              </a:xfrm>
              <a:custGeom>
                <a:avLst/>
                <a:gdLst>
                  <a:gd name="connsiteX0" fmla="*/ 22233 w 20028"/>
                  <a:gd name="connsiteY0" fmla="*/ 32046 h 51502"/>
                  <a:gd name="connsiteX1" fmla="*/ 11647 w 20028"/>
                  <a:gd name="connsiteY1" fmla="*/ 54077 h 51502"/>
                  <a:gd name="connsiteX2" fmla="*/ 202 w 20028"/>
                  <a:gd name="connsiteY2" fmla="*/ 28612 h 51502"/>
                  <a:gd name="connsiteX3" fmla="*/ 3921 w 20028"/>
                  <a:gd name="connsiteY3" fmla="*/ 7725 h 51502"/>
                  <a:gd name="connsiteX4" fmla="*/ 11360 w 20028"/>
                  <a:gd name="connsiteY4" fmla="*/ 0 h 51502"/>
                  <a:gd name="connsiteX5" fmla="*/ 19086 w 20028"/>
                  <a:gd name="connsiteY5" fmla="*/ 7153 h 51502"/>
                  <a:gd name="connsiteX6" fmla="*/ 22233 w 20028"/>
                  <a:gd name="connsiteY6" fmla="*/ 32046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22233" y="32046"/>
                    </a:moveTo>
                    <a:cubicBezTo>
                      <a:pt x="21089" y="38340"/>
                      <a:pt x="23091" y="54077"/>
                      <a:pt x="11647" y="54077"/>
                    </a:cubicBezTo>
                    <a:cubicBezTo>
                      <a:pt x="-85" y="54363"/>
                      <a:pt x="1346" y="38627"/>
                      <a:pt x="202" y="28612"/>
                    </a:cubicBezTo>
                    <a:cubicBezTo>
                      <a:pt x="-657" y="21459"/>
                      <a:pt x="1346" y="14306"/>
                      <a:pt x="3921" y="7725"/>
                    </a:cubicBezTo>
                    <a:cubicBezTo>
                      <a:pt x="5352" y="4292"/>
                      <a:pt x="6783" y="286"/>
                      <a:pt x="11360" y="0"/>
                    </a:cubicBezTo>
                    <a:cubicBezTo>
                      <a:pt x="15938" y="0"/>
                      <a:pt x="17655" y="3720"/>
                      <a:pt x="19086" y="7153"/>
                    </a:cubicBezTo>
                    <a:cubicBezTo>
                      <a:pt x="21947" y="14020"/>
                      <a:pt x="22805" y="21173"/>
                      <a:pt x="22233" y="32046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150">
                <a:extLst>
                  <a:ext uri="{FF2B5EF4-FFF2-40B4-BE49-F238E27FC236}">
                    <a16:creationId xmlns="" xmlns:a16="http://schemas.microsoft.com/office/drawing/2014/main" id="{C210A0CE-5236-42BF-9728-3676975002FA}"/>
                  </a:ext>
                </a:extLst>
              </p:cNvPr>
              <p:cNvSpPr/>
              <p:nvPr/>
            </p:nvSpPr>
            <p:spPr>
              <a:xfrm>
                <a:off x="10265348" y="2664401"/>
                <a:ext cx="25770" cy="61203"/>
              </a:xfrm>
              <a:custGeom>
                <a:avLst/>
                <a:gdLst>
                  <a:gd name="connsiteX0" fmla="*/ 23390 w 22889"/>
                  <a:gd name="connsiteY0" fmla="*/ 27481 h 54363"/>
                  <a:gd name="connsiteX1" fmla="*/ 20815 w 22889"/>
                  <a:gd name="connsiteY1" fmla="*/ 40928 h 54363"/>
                  <a:gd name="connsiteX2" fmla="*/ 11087 w 22889"/>
                  <a:gd name="connsiteY2" fmla="*/ 54376 h 54363"/>
                  <a:gd name="connsiteX3" fmla="*/ 1931 w 22889"/>
                  <a:gd name="connsiteY3" fmla="*/ 41787 h 54363"/>
                  <a:gd name="connsiteX4" fmla="*/ 3361 w 22889"/>
                  <a:gd name="connsiteY4" fmla="*/ 8310 h 54363"/>
                  <a:gd name="connsiteX5" fmla="*/ 11659 w 22889"/>
                  <a:gd name="connsiteY5" fmla="*/ 13 h 54363"/>
                  <a:gd name="connsiteX6" fmla="*/ 19670 w 22889"/>
                  <a:gd name="connsiteY6" fmla="*/ 8883 h 54363"/>
                  <a:gd name="connsiteX7" fmla="*/ 23390 w 22889"/>
                  <a:gd name="connsiteY7" fmla="*/ 27481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89" h="54363">
                    <a:moveTo>
                      <a:pt x="23390" y="27481"/>
                    </a:moveTo>
                    <a:cubicBezTo>
                      <a:pt x="22532" y="32631"/>
                      <a:pt x="21959" y="36923"/>
                      <a:pt x="20815" y="40928"/>
                    </a:cubicBezTo>
                    <a:cubicBezTo>
                      <a:pt x="19384" y="46937"/>
                      <a:pt x="18812" y="54662"/>
                      <a:pt x="11087" y="54376"/>
                    </a:cubicBezTo>
                    <a:cubicBezTo>
                      <a:pt x="4506" y="54376"/>
                      <a:pt x="3361" y="46937"/>
                      <a:pt x="1931" y="41787"/>
                    </a:cubicBezTo>
                    <a:cubicBezTo>
                      <a:pt x="-1217" y="30628"/>
                      <a:pt x="-358" y="19469"/>
                      <a:pt x="3361" y="8310"/>
                    </a:cubicBezTo>
                    <a:cubicBezTo>
                      <a:pt x="4506" y="4305"/>
                      <a:pt x="6222" y="-273"/>
                      <a:pt x="11659" y="13"/>
                    </a:cubicBezTo>
                    <a:cubicBezTo>
                      <a:pt x="16809" y="299"/>
                      <a:pt x="18526" y="4877"/>
                      <a:pt x="19670" y="8883"/>
                    </a:cubicBezTo>
                    <a:cubicBezTo>
                      <a:pt x="21387" y="15177"/>
                      <a:pt x="22245" y="21758"/>
                      <a:pt x="23390" y="27481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151">
                <a:extLst>
                  <a:ext uri="{FF2B5EF4-FFF2-40B4-BE49-F238E27FC236}">
                    <a16:creationId xmlns="" xmlns:a16="http://schemas.microsoft.com/office/drawing/2014/main" id="{81C224D3-2B60-4BF3-9A21-1EFE506DAFC7}"/>
                  </a:ext>
                </a:extLst>
              </p:cNvPr>
              <p:cNvSpPr/>
              <p:nvPr/>
            </p:nvSpPr>
            <p:spPr>
              <a:xfrm>
                <a:off x="10075154" y="2805810"/>
                <a:ext cx="25770" cy="61203"/>
              </a:xfrm>
              <a:custGeom>
                <a:avLst/>
                <a:gdLst>
                  <a:gd name="connsiteX0" fmla="*/ 22943 w 22889"/>
                  <a:gd name="connsiteY0" fmla="*/ 29486 h 54363"/>
                  <a:gd name="connsiteX1" fmla="*/ 21226 w 22889"/>
                  <a:gd name="connsiteY1" fmla="*/ 40073 h 54363"/>
                  <a:gd name="connsiteX2" fmla="*/ 10926 w 22889"/>
                  <a:gd name="connsiteY2" fmla="*/ 54665 h 54363"/>
                  <a:gd name="connsiteX3" fmla="*/ 1198 w 22889"/>
                  <a:gd name="connsiteY3" fmla="*/ 38928 h 54363"/>
                  <a:gd name="connsiteX4" fmla="*/ 3773 w 22889"/>
                  <a:gd name="connsiteY4" fmla="*/ 6882 h 54363"/>
                  <a:gd name="connsiteX5" fmla="*/ 11784 w 22889"/>
                  <a:gd name="connsiteY5" fmla="*/ 16 h 54363"/>
                  <a:gd name="connsiteX6" fmla="*/ 18651 w 22889"/>
                  <a:gd name="connsiteY6" fmla="*/ 6596 h 54363"/>
                  <a:gd name="connsiteX7" fmla="*/ 22943 w 22889"/>
                  <a:gd name="connsiteY7" fmla="*/ 29486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89" h="54363">
                    <a:moveTo>
                      <a:pt x="22943" y="29486"/>
                    </a:moveTo>
                    <a:cubicBezTo>
                      <a:pt x="22657" y="31775"/>
                      <a:pt x="22371" y="36067"/>
                      <a:pt x="21226" y="40073"/>
                    </a:cubicBezTo>
                    <a:cubicBezTo>
                      <a:pt x="19509" y="46081"/>
                      <a:pt x="19223" y="55237"/>
                      <a:pt x="10926" y="54665"/>
                    </a:cubicBezTo>
                    <a:cubicBezTo>
                      <a:pt x="3200" y="54093"/>
                      <a:pt x="2342" y="45223"/>
                      <a:pt x="1198" y="38928"/>
                    </a:cubicBezTo>
                    <a:cubicBezTo>
                      <a:pt x="-805" y="28056"/>
                      <a:pt x="-519" y="17183"/>
                      <a:pt x="3773" y="6882"/>
                    </a:cubicBezTo>
                    <a:cubicBezTo>
                      <a:pt x="5203" y="3449"/>
                      <a:pt x="6920" y="-271"/>
                      <a:pt x="11784" y="16"/>
                    </a:cubicBezTo>
                    <a:cubicBezTo>
                      <a:pt x="15504" y="302"/>
                      <a:pt x="17220" y="3449"/>
                      <a:pt x="18651" y="6596"/>
                    </a:cubicBezTo>
                    <a:cubicBezTo>
                      <a:pt x="21226" y="13463"/>
                      <a:pt x="22657" y="20330"/>
                      <a:pt x="22943" y="29486"/>
                    </a:cubicBezTo>
                    <a:close/>
                  </a:path>
                </a:pathLst>
              </a:custGeom>
              <a:solidFill>
                <a:srgbClr val="4D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152">
                <a:extLst>
                  <a:ext uri="{FF2B5EF4-FFF2-40B4-BE49-F238E27FC236}">
                    <a16:creationId xmlns="" xmlns:a16="http://schemas.microsoft.com/office/drawing/2014/main" id="{06203981-DF39-48E8-ACDB-CE8398B48D12}"/>
                  </a:ext>
                </a:extLst>
              </p:cNvPr>
              <p:cNvSpPr/>
              <p:nvPr/>
            </p:nvSpPr>
            <p:spPr>
              <a:xfrm>
                <a:off x="10329651" y="2927572"/>
                <a:ext cx="25770" cy="61203"/>
              </a:xfrm>
              <a:custGeom>
                <a:avLst/>
                <a:gdLst>
                  <a:gd name="connsiteX0" fmla="*/ 23213 w 22889"/>
                  <a:gd name="connsiteY0" fmla="*/ 26625 h 54363"/>
                  <a:gd name="connsiteX1" fmla="*/ 21211 w 22889"/>
                  <a:gd name="connsiteY1" fmla="*/ 38928 h 54363"/>
                  <a:gd name="connsiteX2" fmla="*/ 10624 w 22889"/>
                  <a:gd name="connsiteY2" fmla="*/ 54951 h 54363"/>
                  <a:gd name="connsiteX3" fmla="*/ 1182 w 22889"/>
                  <a:gd name="connsiteY3" fmla="*/ 38928 h 54363"/>
                  <a:gd name="connsiteX4" fmla="*/ 4043 w 22889"/>
                  <a:gd name="connsiteY4" fmla="*/ 6882 h 54363"/>
                  <a:gd name="connsiteX5" fmla="*/ 12055 w 22889"/>
                  <a:gd name="connsiteY5" fmla="*/ 16 h 54363"/>
                  <a:gd name="connsiteX6" fmla="*/ 18635 w 22889"/>
                  <a:gd name="connsiteY6" fmla="*/ 6882 h 54363"/>
                  <a:gd name="connsiteX7" fmla="*/ 23213 w 22889"/>
                  <a:gd name="connsiteY7" fmla="*/ 26625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89" h="54363">
                    <a:moveTo>
                      <a:pt x="23213" y="26625"/>
                    </a:moveTo>
                    <a:cubicBezTo>
                      <a:pt x="22355" y="31489"/>
                      <a:pt x="22069" y="35209"/>
                      <a:pt x="21211" y="38928"/>
                    </a:cubicBezTo>
                    <a:cubicBezTo>
                      <a:pt x="19494" y="45509"/>
                      <a:pt x="19494" y="55237"/>
                      <a:pt x="10624" y="54951"/>
                    </a:cubicBezTo>
                    <a:cubicBezTo>
                      <a:pt x="3185" y="54665"/>
                      <a:pt x="2326" y="45509"/>
                      <a:pt x="1182" y="38928"/>
                    </a:cubicBezTo>
                    <a:cubicBezTo>
                      <a:pt x="-821" y="28056"/>
                      <a:pt x="-535" y="17183"/>
                      <a:pt x="4043" y="6882"/>
                    </a:cubicBezTo>
                    <a:cubicBezTo>
                      <a:pt x="5474" y="3449"/>
                      <a:pt x="7477" y="-271"/>
                      <a:pt x="12055" y="16"/>
                    </a:cubicBezTo>
                    <a:cubicBezTo>
                      <a:pt x="15774" y="302"/>
                      <a:pt x="17777" y="3735"/>
                      <a:pt x="18635" y="6882"/>
                    </a:cubicBezTo>
                    <a:cubicBezTo>
                      <a:pt x="20638" y="13749"/>
                      <a:pt x="21783" y="20616"/>
                      <a:pt x="23213" y="26625"/>
                    </a:cubicBezTo>
                    <a:close/>
                  </a:path>
                </a:pathLst>
              </a:custGeom>
              <a:solidFill>
                <a:srgbClr val="4F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153">
                <a:extLst>
                  <a:ext uri="{FF2B5EF4-FFF2-40B4-BE49-F238E27FC236}">
                    <a16:creationId xmlns="" xmlns:a16="http://schemas.microsoft.com/office/drawing/2014/main" id="{AC08DBF5-5942-4506-A59E-9335236FB761}"/>
                  </a:ext>
                </a:extLst>
              </p:cNvPr>
              <p:cNvSpPr/>
              <p:nvPr/>
            </p:nvSpPr>
            <p:spPr>
              <a:xfrm>
                <a:off x="9670736" y="2697249"/>
                <a:ext cx="22549" cy="57982"/>
              </a:xfrm>
              <a:custGeom>
                <a:avLst/>
                <a:gdLst>
                  <a:gd name="connsiteX0" fmla="*/ 22220 w 20028"/>
                  <a:gd name="connsiteY0" fmla="*/ 30636 h 51502"/>
                  <a:gd name="connsiteX1" fmla="*/ 12206 w 20028"/>
                  <a:gd name="connsiteY1" fmla="*/ 53240 h 51502"/>
                  <a:gd name="connsiteX2" fmla="*/ 189 w 20028"/>
                  <a:gd name="connsiteY2" fmla="*/ 26916 h 51502"/>
                  <a:gd name="connsiteX3" fmla="*/ 1047 w 20028"/>
                  <a:gd name="connsiteY3" fmla="*/ 18619 h 51502"/>
                  <a:gd name="connsiteX4" fmla="*/ 12206 w 20028"/>
                  <a:gd name="connsiteY4" fmla="*/ 21 h 51502"/>
                  <a:gd name="connsiteX5" fmla="*/ 22220 w 20028"/>
                  <a:gd name="connsiteY5" fmla="*/ 19763 h 51502"/>
                  <a:gd name="connsiteX6" fmla="*/ 22220 w 20028"/>
                  <a:gd name="connsiteY6" fmla="*/ 30636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22220" y="30636"/>
                    </a:moveTo>
                    <a:cubicBezTo>
                      <a:pt x="21648" y="36931"/>
                      <a:pt x="23079" y="52953"/>
                      <a:pt x="12206" y="53240"/>
                    </a:cubicBezTo>
                    <a:cubicBezTo>
                      <a:pt x="-956" y="53526"/>
                      <a:pt x="2478" y="36644"/>
                      <a:pt x="189" y="26916"/>
                    </a:cubicBezTo>
                    <a:cubicBezTo>
                      <a:pt x="-384" y="24341"/>
                      <a:pt x="475" y="21194"/>
                      <a:pt x="1047" y="18619"/>
                    </a:cubicBezTo>
                    <a:cubicBezTo>
                      <a:pt x="2764" y="10893"/>
                      <a:pt x="2478" y="-552"/>
                      <a:pt x="12206" y="21"/>
                    </a:cubicBezTo>
                    <a:cubicBezTo>
                      <a:pt x="21076" y="593"/>
                      <a:pt x="21362" y="11752"/>
                      <a:pt x="22220" y="19763"/>
                    </a:cubicBezTo>
                    <a:cubicBezTo>
                      <a:pt x="22506" y="21766"/>
                      <a:pt x="22220" y="24341"/>
                      <a:pt x="22220" y="30636"/>
                    </a:cubicBezTo>
                    <a:close/>
                  </a:path>
                </a:pathLst>
              </a:custGeom>
              <a:solidFill>
                <a:srgbClr val="4C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154">
                <a:extLst>
                  <a:ext uri="{FF2B5EF4-FFF2-40B4-BE49-F238E27FC236}">
                    <a16:creationId xmlns="" xmlns:a16="http://schemas.microsoft.com/office/drawing/2014/main" id="{04173491-84C8-4262-89BC-E526783A0129}"/>
                  </a:ext>
                </a:extLst>
              </p:cNvPr>
              <p:cNvSpPr/>
              <p:nvPr/>
            </p:nvSpPr>
            <p:spPr>
              <a:xfrm>
                <a:off x="9826876" y="2896333"/>
                <a:ext cx="22549" cy="61203"/>
              </a:xfrm>
              <a:custGeom>
                <a:avLst/>
                <a:gdLst>
                  <a:gd name="connsiteX0" fmla="*/ 21442 w 20028"/>
                  <a:gd name="connsiteY0" fmla="*/ 25760 h 54363"/>
                  <a:gd name="connsiteX1" fmla="*/ 20870 w 20028"/>
                  <a:gd name="connsiteY1" fmla="*/ 36633 h 54363"/>
                  <a:gd name="connsiteX2" fmla="*/ 10570 w 20028"/>
                  <a:gd name="connsiteY2" fmla="*/ 54372 h 54363"/>
                  <a:gd name="connsiteX3" fmla="*/ 842 w 20028"/>
                  <a:gd name="connsiteY3" fmla="*/ 37491 h 54363"/>
                  <a:gd name="connsiteX4" fmla="*/ 1986 w 20028"/>
                  <a:gd name="connsiteY4" fmla="*/ 10596 h 54363"/>
                  <a:gd name="connsiteX5" fmla="*/ 10284 w 20028"/>
                  <a:gd name="connsiteY5" fmla="*/ 9 h 54363"/>
                  <a:gd name="connsiteX6" fmla="*/ 19726 w 20028"/>
                  <a:gd name="connsiteY6" fmla="*/ 11168 h 54363"/>
                  <a:gd name="connsiteX7" fmla="*/ 21442 w 20028"/>
                  <a:gd name="connsiteY7" fmla="*/ 25760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28" h="54363">
                    <a:moveTo>
                      <a:pt x="21442" y="25760"/>
                    </a:moveTo>
                    <a:cubicBezTo>
                      <a:pt x="21156" y="30910"/>
                      <a:pt x="21156" y="33772"/>
                      <a:pt x="20870" y="36633"/>
                    </a:cubicBezTo>
                    <a:cubicBezTo>
                      <a:pt x="19726" y="44072"/>
                      <a:pt x="19726" y="54372"/>
                      <a:pt x="10570" y="54372"/>
                    </a:cubicBezTo>
                    <a:cubicBezTo>
                      <a:pt x="2558" y="54372"/>
                      <a:pt x="1700" y="44358"/>
                      <a:pt x="842" y="37491"/>
                    </a:cubicBezTo>
                    <a:cubicBezTo>
                      <a:pt x="-303" y="28621"/>
                      <a:pt x="-589" y="19465"/>
                      <a:pt x="1986" y="10596"/>
                    </a:cubicBezTo>
                    <a:cubicBezTo>
                      <a:pt x="3417" y="6018"/>
                      <a:pt x="4847" y="295"/>
                      <a:pt x="10284" y="9"/>
                    </a:cubicBezTo>
                    <a:cubicBezTo>
                      <a:pt x="16578" y="-277"/>
                      <a:pt x="18295" y="6304"/>
                      <a:pt x="19726" y="11168"/>
                    </a:cubicBezTo>
                    <a:cubicBezTo>
                      <a:pt x="21156" y="16318"/>
                      <a:pt x="21156" y="22041"/>
                      <a:pt x="21442" y="25760"/>
                    </a:cubicBezTo>
                    <a:close/>
                  </a:path>
                </a:pathLst>
              </a:custGeom>
              <a:solidFill>
                <a:srgbClr val="4C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155">
                <a:extLst>
                  <a:ext uri="{FF2B5EF4-FFF2-40B4-BE49-F238E27FC236}">
                    <a16:creationId xmlns="" xmlns:a16="http://schemas.microsoft.com/office/drawing/2014/main" id="{A83ABEFE-8DDE-4760-B8FC-9B354C78AD64}"/>
                  </a:ext>
                </a:extLst>
              </p:cNvPr>
              <p:cNvSpPr/>
              <p:nvPr/>
            </p:nvSpPr>
            <p:spPr>
              <a:xfrm>
                <a:off x="10851887" y="2792923"/>
                <a:ext cx="22549" cy="61203"/>
              </a:xfrm>
              <a:custGeom>
                <a:avLst/>
                <a:gdLst>
                  <a:gd name="connsiteX0" fmla="*/ 22574 w 20028"/>
                  <a:gd name="connsiteY0" fmla="*/ 26626 h 54363"/>
                  <a:gd name="connsiteX1" fmla="*/ 19141 w 20028"/>
                  <a:gd name="connsiteY1" fmla="*/ 47513 h 54363"/>
                  <a:gd name="connsiteX2" fmla="*/ 11416 w 20028"/>
                  <a:gd name="connsiteY2" fmla="*/ 54666 h 54363"/>
                  <a:gd name="connsiteX3" fmla="*/ 3690 w 20028"/>
                  <a:gd name="connsiteY3" fmla="*/ 47227 h 54363"/>
                  <a:gd name="connsiteX4" fmla="*/ 4263 w 20028"/>
                  <a:gd name="connsiteY4" fmla="*/ 6884 h 54363"/>
                  <a:gd name="connsiteX5" fmla="*/ 10843 w 20028"/>
                  <a:gd name="connsiteY5" fmla="*/ 17 h 54363"/>
                  <a:gd name="connsiteX6" fmla="*/ 18855 w 20028"/>
                  <a:gd name="connsiteY6" fmla="*/ 6884 h 54363"/>
                  <a:gd name="connsiteX7" fmla="*/ 22574 w 20028"/>
                  <a:gd name="connsiteY7" fmla="*/ 26626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28" h="54363">
                    <a:moveTo>
                      <a:pt x="22574" y="26626"/>
                    </a:moveTo>
                    <a:cubicBezTo>
                      <a:pt x="23147" y="33779"/>
                      <a:pt x="21144" y="40932"/>
                      <a:pt x="19141" y="47513"/>
                    </a:cubicBezTo>
                    <a:cubicBezTo>
                      <a:pt x="17996" y="50947"/>
                      <a:pt x="15994" y="54952"/>
                      <a:pt x="11416" y="54666"/>
                    </a:cubicBezTo>
                    <a:cubicBezTo>
                      <a:pt x="6838" y="54666"/>
                      <a:pt x="5121" y="50660"/>
                      <a:pt x="3690" y="47227"/>
                    </a:cubicBezTo>
                    <a:cubicBezTo>
                      <a:pt x="-1460" y="33779"/>
                      <a:pt x="-1174" y="20045"/>
                      <a:pt x="4263" y="6884"/>
                    </a:cubicBezTo>
                    <a:cubicBezTo>
                      <a:pt x="5407" y="3736"/>
                      <a:pt x="6838" y="303"/>
                      <a:pt x="10843" y="17"/>
                    </a:cubicBezTo>
                    <a:cubicBezTo>
                      <a:pt x="15421" y="-269"/>
                      <a:pt x="17424" y="3164"/>
                      <a:pt x="18855" y="6884"/>
                    </a:cubicBezTo>
                    <a:cubicBezTo>
                      <a:pt x="21144" y="13464"/>
                      <a:pt x="23147" y="19759"/>
                      <a:pt x="22574" y="26626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156">
                <a:extLst>
                  <a:ext uri="{FF2B5EF4-FFF2-40B4-BE49-F238E27FC236}">
                    <a16:creationId xmlns="" xmlns:a16="http://schemas.microsoft.com/office/drawing/2014/main" id="{0E6B94C6-A245-4AA3-97E9-BD350FB1FEAC}"/>
                  </a:ext>
                </a:extLst>
              </p:cNvPr>
              <p:cNvSpPr/>
              <p:nvPr/>
            </p:nvSpPr>
            <p:spPr>
              <a:xfrm>
                <a:off x="10658580" y="3029396"/>
                <a:ext cx="22549" cy="57982"/>
              </a:xfrm>
              <a:custGeom>
                <a:avLst/>
                <a:gdLst>
                  <a:gd name="connsiteX0" fmla="*/ 0 w 20028"/>
                  <a:gd name="connsiteY0" fmla="*/ 25453 h 51502"/>
                  <a:gd name="connsiteX1" fmla="*/ 10300 w 20028"/>
                  <a:gd name="connsiteY1" fmla="*/ 274 h 51502"/>
                  <a:gd name="connsiteX2" fmla="*/ 22031 w 20028"/>
                  <a:gd name="connsiteY2" fmla="*/ 28887 h 51502"/>
                  <a:gd name="connsiteX3" fmla="*/ 10586 w 20028"/>
                  <a:gd name="connsiteY3" fmla="*/ 54065 h 51502"/>
                  <a:gd name="connsiteX4" fmla="*/ 0 w 20028"/>
                  <a:gd name="connsiteY4" fmla="*/ 25453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28" h="51502">
                    <a:moveTo>
                      <a:pt x="0" y="25453"/>
                    </a:moveTo>
                    <a:cubicBezTo>
                      <a:pt x="1144" y="17442"/>
                      <a:pt x="-1717" y="5138"/>
                      <a:pt x="10300" y="274"/>
                    </a:cubicBezTo>
                    <a:cubicBezTo>
                      <a:pt x="16595" y="-2301"/>
                      <a:pt x="24034" y="13722"/>
                      <a:pt x="22031" y="28887"/>
                    </a:cubicBezTo>
                    <a:cubicBezTo>
                      <a:pt x="20887" y="38042"/>
                      <a:pt x="23176" y="50346"/>
                      <a:pt x="10586" y="54065"/>
                    </a:cubicBezTo>
                    <a:cubicBezTo>
                      <a:pt x="5150" y="55782"/>
                      <a:pt x="0" y="42907"/>
                      <a:pt x="0" y="25453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157">
                <a:extLst>
                  <a:ext uri="{FF2B5EF4-FFF2-40B4-BE49-F238E27FC236}">
                    <a16:creationId xmlns="" xmlns:a16="http://schemas.microsoft.com/office/drawing/2014/main" id="{DCF3D7D1-61FA-471C-827A-FDE22F020BB2}"/>
                  </a:ext>
                </a:extLst>
              </p:cNvPr>
              <p:cNvSpPr/>
              <p:nvPr/>
            </p:nvSpPr>
            <p:spPr>
              <a:xfrm>
                <a:off x="10876658" y="2644722"/>
                <a:ext cx="22549" cy="61203"/>
              </a:xfrm>
              <a:custGeom>
                <a:avLst/>
                <a:gdLst>
                  <a:gd name="connsiteX0" fmla="*/ 0 w 20028"/>
                  <a:gd name="connsiteY0" fmla="*/ 27220 h 54363"/>
                  <a:gd name="connsiteX1" fmla="*/ 2861 w 20028"/>
                  <a:gd name="connsiteY1" fmla="*/ 10625 h 54363"/>
                  <a:gd name="connsiteX2" fmla="*/ 12017 w 20028"/>
                  <a:gd name="connsiteY2" fmla="*/ 38 h 54363"/>
                  <a:gd name="connsiteX3" fmla="*/ 20029 w 20028"/>
                  <a:gd name="connsiteY3" fmla="*/ 10625 h 54363"/>
                  <a:gd name="connsiteX4" fmla="*/ 19170 w 20028"/>
                  <a:gd name="connsiteY4" fmla="*/ 46676 h 54363"/>
                  <a:gd name="connsiteX5" fmla="*/ 10873 w 20028"/>
                  <a:gd name="connsiteY5" fmla="*/ 54974 h 54363"/>
                  <a:gd name="connsiteX6" fmla="*/ 3434 w 20028"/>
                  <a:gd name="connsiteY6" fmla="*/ 46962 h 54363"/>
                  <a:gd name="connsiteX7" fmla="*/ 0 w 20028"/>
                  <a:gd name="connsiteY7" fmla="*/ 27220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28" h="54363">
                    <a:moveTo>
                      <a:pt x="0" y="27220"/>
                    </a:moveTo>
                    <a:cubicBezTo>
                      <a:pt x="858" y="21783"/>
                      <a:pt x="1717" y="16061"/>
                      <a:pt x="2861" y="10625"/>
                    </a:cubicBezTo>
                    <a:cubicBezTo>
                      <a:pt x="4006" y="5474"/>
                      <a:pt x="5722" y="-534"/>
                      <a:pt x="12017" y="38"/>
                    </a:cubicBezTo>
                    <a:cubicBezTo>
                      <a:pt x="17454" y="324"/>
                      <a:pt x="18884" y="6047"/>
                      <a:pt x="20029" y="10625"/>
                    </a:cubicBezTo>
                    <a:cubicBezTo>
                      <a:pt x="23176" y="22642"/>
                      <a:pt x="23748" y="34945"/>
                      <a:pt x="19170" y="46676"/>
                    </a:cubicBezTo>
                    <a:cubicBezTo>
                      <a:pt x="17740" y="50682"/>
                      <a:pt x="16023" y="55546"/>
                      <a:pt x="10873" y="54974"/>
                    </a:cubicBezTo>
                    <a:cubicBezTo>
                      <a:pt x="6867" y="54687"/>
                      <a:pt x="4864" y="50682"/>
                      <a:pt x="3434" y="46962"/>
                    </a:cubicBezTo>
                    <a:cubicBezTo>
                      <a:pt x="1717" y="40667"/>
                      <a:pt x="0" y="34087"/>
                      <a:pt x="0" y="27220"/>
                    </a:cubicBezTo>
                    <a:close/>
                  </a:path>
                </a:pathLst>
              </a:custGeom>
              <a:solidFill>
                <a:srgbClr val="4C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158">
                <a:extLst>
                  <a:ext uri="{FF2B5EF4-FFF2-40B4-BE49-F238E27FC236}">
                    <a16:creationId xmlns="" xmlns:a16="http://schemas.microsoft.com/office/drawing/2014/main" id="{A51AADDF-8FD4-4758-84C9-A3EF23A0DBBE}"/>
                  </a:ext>
                </a:extLst>
              </p:cNvPr>
              <p:cNvSpPr/>
              <p:nvPr/>
            </p:nvSpPr>
            <p:spPr>
              <a:xfrm>
                <a:off x="10565918" y="2847331"/>
                <a:ext cx="22549" cy="57982"/>
              </a:xfrm>
              <a:custGeom>
                <a:avLst/>
                <a:gdLst>
                  <a:gd name="connsiteX0" fmla="*/ 22506 w 20028"/>
                  <a:gd name="connsiteY0" fmla="*/ 30374 h 51502"/>
                  <a:gd name="connsiteX1" fmla="*/ 12492 w 20028"/>
                  <a:gd name="connsiteY1" fmla="*/ 53263 h 51502"/>
                  <a:gd name="connsiteX2" fmla="*/ 189 w 20028"/>
                  <a:gd name="connsiteY2" fmla="*/ 26654 h 51502"/>
                  <a:gd name="connsiteX3" fmla="*/ 1047 w 20028"/>
                  <a:gd name="connsiteY3" fmla="*/ 18356 h 51502"/>
                  <a:gd name="connsiteX4" fmla="*/ 12206 w 20028"/>
                  <a:gd name="connsiteY4" fmla="*/ 45 h 51502"/>
                  <a:gd name="connsiteX5" fmla="*/ 22220 w 20028"/>
                  <a:gd name="connsiteY5" fmla="*/ 19787 h 51502"/>
                  <a:gd name="connsiteX6" fmla="*/ 22506 w 20028"/>
                  <a:gd name="connsiteY6" fmla="*/ 30374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22506" y="30374"/>
                    </a:moveTo>
                    <a:cubicBezTo>
                      <a:pt x="21934" y="36954"/>
                      <a:pt x="23365" y="52977"/>
                      <a:pt x="12492" y="53263"/>
                    </a:cubicBezTo>
                    <a:cubicBezTo>
                      <a:pt x="-384" y="53550"/>
                      <a:pt x="2764" y="36668"/>
                      <a:pt x="189" y="26654"/>
                    </a:cubicBezTo>
                    <a:cubicBezTo>
                      <a:pt x="-384" y="24079"/>
                      <a:pt x="475" y="20932"/>
                      <a:pt x="1047" y="18356"/>
                    </a:cubicBezTo>
                    <a:cubicBezTo>
                      <a:pt x="3050" y="10917"/>
                      <a:pt x="2192" y="-814"/>
                      <a:pt x="12206" y="45"/>
                    </a:cubicBezTo>
                    <a:cubicBezTo>
                      <a:pt x="20790" y="617"/>
                      <a:pt x="21362" y="11776"/>
                      <a:pt x="22220" y="19787"/>
                    </a:cubicBezTo>
                    <a:cubicBezTo>
                      <a:pt x="22506" y="21790"/>
                      <a:pt x="22506" y="24365"/>
                      <a:pt x="22506" y="30374"/>
                    </a:cubicBezTo>
                    <a:close/>
                  </a:path>
                </a:pathLst>
              </a:custGeom>
              <a:solidFill>
                <a:srgbClr val="4D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159">
                <a:extLst>
                  <a:ext uri="{FF2B5EF4-FFF2-40B4-BE49-F238E27FC236}">
                    <a16:creationId xmlns="" xmlns:a16="http://schemas.microsoft.com/office/drawing/2014/main" id="{670FA331-BA4A-4522-B0A6-A7DA12159BAF}"/>
                  </a:ext>
                </a:extLst>
              </p:cNvPr>
              <p:cNvSpPr/>
              <p:nvPr/>
            </p:nvSpPr>
            <p:spPr>
              <a:xfrm>
                <a:off x="10342821" y="3121182"/>
                <a:ext cx="22549" cy="57982"/>
              </a:xfrm>
              <a:custGeom>
                <a:avLst/>
                <a:gdLst>
                  <a:gd name="connsiteX0" fmla="*/ 69 w 20028"/>
                  <a:gd name="connsiteY0" fmla="*/ 23466 h 51502"/>
                  <a:gd name="connsiteX1" fmla="*/ 10369 w 20028"/>
                  <a:gd name="connsiteY1" fmla="*/ 4 h 51502"/>
                  <a:gd name="connsiteX2" fmla="*/ 21814 w 20028"/>
                  <a:gd name="connsiteY2" fmla="*/ 25755 h 51502"/>
                  <a:gd name="connsiteX3" fmla="*/ 18667 w 20028"/>
                  <a:gd name="connsiteY3" fmla="*/ 45211 h 51502"/>
                  <a:gd name="connsiteX4" fmla="*/ 10083 w 20028"/>
                  <a:gd name="connsiteY4" fmla="*/ 53795 h 51502"/>
                  <a:gd name="connsiteX5" fmla="*/ 2358 w 20028"/>
                  <a:gd name="connsiteY5" fmla="*/ 44639 h 51502"/>
                  <a:gd name="connsiteX6" fmla="*/ 69 w 20028"/>
                  <a:gd name="connsiteY6" fmla="*/ 23466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69" y="23466"/>
                    </a:moveTo>
                    <a:cubicBezTo>
                      <a:pt x="641" y="16027"/>
                      <a:pt x="-1075" y="290"/>
                      <a:pt x="10369" y="4"/>
                    </a:cubicBezTo>
                    <a:cubicBezTo>
                      <a:pt x="22959" y="-282"/>
                      <a:pt x="20098" y="16027"/>
                      <a:pt x="21814" y="25755"/>
                    </a:cubicBezTo>
                    <a:cubicBezTo>
                      <a:pt x="22959" y="32049"/>
                      <a:pt x="20384" y="38916"/>
                      <a:pt x="18667" y="45211"/>
                    </a:cubicBezTo>
                    <a:cubicBezTo>
                      <a:pt x="17523" y="49217"/>
                      <a:pt x="14947" y="53795"/>
                      <a:pt x="10083" y="53795"/>
                    </a:cubicBezTo>
                    <a:cubicBezTo>
                      <a:pt x="5219" y="53509"/>
                      <a:pt x="3789" y="48645"/>
                      <a:pt x="2358" y="44639"/>
                    </a:cubicBezTo>
                    <a:cubicBezTo>
                      <a:pt x="355" y="38630"/>
                      <a:pt x="-217" y="32622"/>
                      <a:pt x="69" y="23466"/>
                    </a:cubicBezTo>
                    <a:close/>
                  </a:path>
                </a:pathLst>
              </a:custGeom>
              <a:solidFill>
                <a:srgbClr val="4C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160">
                <a:extLst>
                  <a:ext uri="{FF2B5EF4-FFF2-40B4-BE49-F238E27FC236}">
                    <a16:creationId xmlns="" xmlns:a16="http://schemas.microsoft.com/office/drawing/2014/main" id="{AA5F92D6-C6A9-47F4-B864-8CF5651C2D85}"/>
                  </a:ext>
                </a:extLst>
              </p:cNvPr>
              <p:cNvSpPr/>
              <p:nvPr/>
            </p:nvSpPr>
            <p:spPr>
              <a:xfrm>
                <a:off x="9892205" y="3090247"/>
                <a:ext cx="25770" cy="61203"/>
              </a:xfrm>
              <a:custGeom>
                <a:avLst/>
                <a:gdLst>
                  <a:gd name="connsiteX0" fmla="*/ 23213 w 22889"/>
                  <a:gd name="connsiteY0" fmla="*/ 26625 h 54363"/>
                  <a:gd name="connsiteX1" fmla="*/ 21211 w 22889"/>
                  <a:gd name="connsiteY1" fmla="*/ 38928 h 54363"/>
                  <a:gd name="connsiteX2" fmla="*/ 10624 w 22889"/>
                  <a:gd name="connsiteY2" fmla="*/ 54951 h 54363"/>
                  <a:gd name="connsiteX3" fmla="*/ 1182 w 22889"/>
                  <a:gd name="connsiteY3" fmla="*/ 38928 h 54363"/>
                  <a:gd name="connsiteX4" fmla="*/ 4043 w 22889"/>
                  <a:gd name="connsiteY4" fmla="*/ 6882 h 54363"/>
                  <a:gd name="connsiteX5" fmla="*/ 12055 w 22889"/>
                  <a:gd name="connsiteY5" fmla="*/ 16 h 54363"/>
                  <a:gd name="connsiteX6" fmla="*/ 18635 w 22889"/>
                  <a:gd name="connsiteY6" fmla="*/ 6882 h 54363"/>
                  <a:gd name="connsiteX7" fmla="*/ 23213 w 22889"/>
                  <a:gd name="connsiteY7" fmla="*/ 26625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89" h="54363">
                    <a:moveTo>
                      <a:pt x="23213" y="26625"/>
                    </a:moveTo>
                    <a:cubicBezTo>
                      <a:pt x="22355" y="31489"/>
                      <a:pt x="22069" y="35209"/>
                      <a:pt x="21211" y="38928"/>
                    </a:cubicBezTo>
                    <a:cubicBezTo>
                      <a:pt x="19494" y="45509"/>
                      <a:pt x="19494" y="55237"/>
                      <a:pt x="10624" y="54951"/>
                    </a:cubicBezTo>
                    <a:cubicBezTo>
                      <a:pt x="3185" y="54665"/>
                      <a:pt x="2326" y="45509"/>
                      <a:pt x="1182" y="38928"/>
                    </a:cubicBezTo>
                    <a:cubicBezTo>
                      <a:pt x="-821" y="28056"/>
                      <a:pt x="-535" y="17183"/>
                      <a:pt x="4043" y="6882"/>
                    </a:cubicBezTo>
                    <a:cubicBezTo>
                      <a:pt x="5474" y="3449"/>
                      <a:pt x="7477" y="-271"/>
                      <a:pt x="12055" y="16"/>
                    </a:cubicBezTo>
                    <a:cubicBezTo>
                      <a:pt x="15774" y="302"/>
                      <a:pt x="17777" y="3735"/>
                      <a:pt x="18635" y="6882"/>
                    </a:cubicBezTo>
                    <a:cubicBezTo>
                      <a:pt x="20352" y="13749"/>
                      <a:pt x="21783" y="20616"/>
                      <a:pt x="23213" y="26625"/>
                    </a:cubicBezTo>
                    <a:close/>
                  </a:path>
                </a:pathLst>
              </a:custGeom>
              <a:solidFill>
                <a:srgbClr val="4F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161">
                <a:extLst>
                  <a:ext uri="{FF2B5EF4-FFF2-40B4-BE49-F238E27FC236}">
                    <a16:creationId xmlns="" xmlns:a16="http://schemas.microsoft.com/office/drawing/2014/main" id="{51AAA8D2-7EAB-4C38-B4A9-C272D0E1F147}"/>
                  </a:ext>
                </a:extLst>
              </p:cNvPr>
              <p:cNvSpPr/>
              <p:nvPr/>
            </p:nvSpPr>
            <p:spPr>
              <a:xfrm>
                <a:off x="10075001" y="3019346"/>
                <a:ext cx="22549" cy="57982"/>
              </a:xfrm>
              <a:custGeom>
                <a:avLst/>
                <a:gdLst>
                  <a:gd name="connsiteX0" fmla="*/ 22506 w 20028"/>
                  <a:gd name="connsiteY0" fmla="*/ 30374 h 51502"/>
                  <a:gd name="connsiteX1" fmla="*/ 12492 w 20028"/>
                  <a:gd name="connsiteY1" fmla="*/ 53263 h 51502"/>
                  <a:gd name="connsiteX2" fmla="*/ 189 w 20028"/>
                  <a:gd name="connsiteY2" fmla="*/ 26654 h 51502"/>
                  <a:gd name="connsiteX3" fmla="*/ 1047 w 20028"/>
                  <a:gd name="connsiteY3" fmla="*/ 18356 h 51502"/>
                  <a:gd name="connsiteX4" fmla="*/ 12206 w 20028"/>
                  <a:gd name="connsiteY4" fmla="*/ 45 h 51502"/>
                  <a:gd name="connsiteX5" fmla="*/ 22220 w 20028"/>
                  <a:gd name="connsiteY5" fmla="*/ 19787 h 51502"/>
                  <a:gd name="connsiteX6" fmla="*/ 22506 w 20028"/>
                  <a:gd name="connsiteY6" fmla="*/ 30374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22506" y="30374"/>
                    </a:moveTo>
                    <a:cubicBezTo>
                      <a:pt x="21934" y="36954"/>
                      <a:pt x="23365" y="52977"/>
                      <a:pt x="12492" y="53263"/>
                    </a:cubicBezTo>
                    <a:cubicBezTo>
                      <a:pt x="-384" y="53550"/>
                      <a:pt x="2764" y="36668"/>
                      <a:pt x="189" y="26654"/>
                    </a:cubicBezTo>
                    <a:cubicBezTo>
                      <a:pt x="-384" y="24079"/>
                      <a:pt x="475" y="20932"/>
                      <a:pt x="1047" y="18356"/>
                    </a:cubicBezTo>
                    <a:cubicBezTo>
                      <a:pt x="3050" y="10917"/>
                      <a:pt x="2192" y="-814"/>
                      <a:pt x="12206" y="45"/>
                    </a:cubicBezTo>
                    <a:cubicBezTo>
                      <a:pt x="20790" y="617"/>
                      <a:pt x="21362" y="11776"/>
                      <a:pt x="22220" y="19787"/>
                    </a:cubicBezTo>
                    <a:cubicBezTo>
                      <a:pt x="22792" y="22076"/>
                      <a:pt x="22506" y="24365"/>
                      <a:pt x="22506" y="30374"/>
                    </a:cubicBezTo>
                    <a:close/>
                  </a:path>
                </a:pathLst>
              </a:custGeom>
              <a:solidFill>
                <a:srgbClr val="4D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163">
                <a:extLst>
                  <a:ext uri="{FF2B5EF4-FFF2-40B4-BE49-F238E27FC236}">
                    <a16:creationId xmlns="" xmlns:a16="http://schemas.microsoft.com/office/drawing/2014/main" id="{EDB7468D-8993-4809-9658-A8B23679E584}"/>
                  </a:ext>
                </a:extLst>
              </p:cNvPr>
              <p:cNvSpPr/>
              <p:nvPr/>
            </p:nvSpPr>
            <p:spPr>
              <a:xfrm>
                <a:off x="9608113" y="3238570"/>
                <a:ext cx="9961" cy="26562"/>
              </a:xfrm>
              <a:custGeom>
                <a:avLst/>
                <a:gdLst>
                  <a:gd name="connsiteX0" fmla="*/ 4287 w 18855"/>
                  <a:gd name="connsiteY0" fmla="*/ 0 h 50281"/>
                  <a:gd name="connsiteX1" fmla="*/ 21886 w 18855"/>
                  <a:gd name="connsiteY1" fmla="*/ 49652 h 50281"/>
                  <a:gd name="connsiteX2" fmla="*/ 1145 w 18855"/>
                  <a:gd name="connsiteY2" fmla="*/ 38968 h 50281"/>
                  <a:gd name="connsiteX3" fmla="*/ 4287 w 18855"/>
                  <a:gd name="connsiteY3" fmla="*/ 0 h 50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55" h="50281">
                    <a:moveTo>
                      <a:pt x="4287" y="0"/>
                    </a:moveTo>
                    <a:cubicBezTo>
                      <a:pt x="16229" y="14456"/>
                      <a:pt x="1145" y="38339"/>
                      <a:pt x="21886" y="49652"/>
                    </a:cubicBezTo>
                    <a:cubicBezTo>
                      <a:pt x="8058" y="59709"/>
                      <a:pt x="4287" y="49652"/>
                      <a:pt x="1145" y="38968"/>
                    </a:cubicBezTo>
                    <a:cubicBezTo>
                      <a:pt x="-1369" y="25769"/>
                      <a:pt x="516" y="12570"/>
                      <a:pt x="4287" y="0"/>
                    </a:cubicBezTo>
                    <a:close/>
                  </a:path>
                </a:pathLst>
              </a:custGeom>
              <a:solidFill>
                <a:srgbClr val="434248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D0827A78-ECFE-4FC3-BBA8-20EA57148DDE}"/>
                </a:ext>
              </a:extLst>
            </p:cNvPr>
            <p:cNvGrpSpPr/>
            <p:nvPr/>
          </p:nvGrpSpPr>
          <p:grpSpPr>
            <a:xfrm>
              <a:off x="4592760" y="4510247"/>
              <a:ext cx="937972" cy="1329851"/>
              <a:chOff x="8373887" y="2298328"/>
              <a:chExt cx="611302" cy="866700"/>
            </a:xfrm>
          </p:grpSpPr>
          <p:sp>
            <p:nvSpPr>
              <p:cNvPr id="51" name="Freeform: Shape 38">
                <a:extLst>
                  <a:ext uri="{FF2B5EF4-FFF2-40B4-BE49-F238E27FC236}">
                    <a16:creationId xmlns="" xmlns:a16="http://schemas.microsoft.com/office/drawing/2014/main" id="{8B839122-F058-41A3-B2F0-27794FB79F88}"/>
                  </a:ext>
                </a:extLst>
              </p:cNvPr>
              <p:cNvSpPr/>
              <p:nvPr/>
            </p:nvSpPr>
            <p:spPr>
              <a:xfrm>
                <a:off x="8373887" y="2569946"/>
                <a:ext cx="608160" cy="595082"/>
              </a:xfrm>
              <a:custGeom>
                <a:avLst/>
                <a:gdLst>
                  <a:gd name="connsiteX0" fmla="*/ 309455 w 308524"/>
                  <a:gd name="connsiteY0" fmla="*/ 104725 h 301889"/>
                  <a:gd name="connsiteX1" fmla="*/ 242110 w 308524"/>
                  <a:gd name="connsiteY1" fmla="*/ 20793 h 301889"/>
                  <a:gd name="connsiteX2" fmla="*/ 236138 w 308524"/>
                  <a:gd name="connsiteY2" fmla="*/ 16812 h 301889"/>
                  <a:gd name="connsiteX3" fmla="*/ 170784 w 308524"/>
                  <a:gd name="connsiteY3" fmla="*/ 2215 h 301889"/>
                  <a:gd name="connsiteX4" fmla="*/ 143913 w 308524"/>
                  <a:gd name="connsiteY4" fmla="*/ 225 h 301889"/>
                  <a:gd name="connsiteX5" fmla="*/ 74246 w 308524"/>
                  <a:gd name="connsiteY5" fmla="*/ 11504 h 301889"/>
                  <a:gd name="connsiteX6" fmla="*/ 14863 w 308524"/>
                  <a:gd name="connsiteY6" fmla="*/ 58612 h 301889"/>
                  <a:gd name="connsiteX7" fmla="*/ 598 w 308524"/>
                  <a:gd name="connsiteY7" fmla="*/ 111028 h 301889"/>
                  <a:gd name="connsiteX8" fmla="*/ 25811 w 308524"/>
                  <a:gd name="connsiteY8" fmla="*/ 228467 h 301889"/>
                  <a:gd name="connsiteX9" fmla="*/ 74577 w 308524"/>
                  <a:gd name="connsiteY9" fmla="*/ 280551 h 301889"/>
                  <a:gd name="connsiteX10" fmla="*/ 137609 w 308524"/>
                  <a:gd name="connsiteY10" fmla="*/ 303774 h 301889"/>
                  <a:gd name="connsiteX11" fmla="*/ 166803 w 308524"/>
                  <a:gd name="connsiteY11" fmla="*/ 303774 h 301889"/>
                  <a:gd name="connsiteX12" fmla="*/ 167135 w 308524"/>
                  <a:gd name="connsiteY12" fmla="*/ 303442 h 301889"/>
                  <a:gd name="connsiteX13" fmla="*/ 166803 w 308524"/>
                  <a:gd name="connsiteY13" fmla="*/ 303774 h 301889"/>
                  <a:gd name="connsiteX14" fmla="*/ 172443 w 308524"/>
                  <a:gd name="connsiteY14" fmla="*/ 303774 h 301889"/>
                  <a:gd name="connsiteX15" fmla="*/ 232157 w 308524"/>
                  <a:gd name="connsiteY15" fmla="*/ 284201 h 301889"/>
                  <a:gd name="connsiteX16" fmla="*/ 300166 w 308524"/>
                  <a:gd name="connsiteY16" fmla="*/ 199937 h 301889"/>
                  <a:gd name="connsiteX17" fmla="*/ 310781 w 308524"/>
                  <a:gd name="connsiteY17" fmla="*/ 150506 h 301889"/>
                  <a:gd name="connsiteX18" fmla="*/ 309455 w 308524"/>
                  <a:gd name="connsiteY18" fmla="*/ 104725 h 301889"/>
                  <a:gd name="connsiteX19" fmla="*/ 168462 w 308524"/>
                  <a:gd name="connsiteY19" fmla="*/ 301783 h 301889"/>
                  <a:gd name="connsiteX20" fmla="*/ 168462 w 308524"/>
                  <a:gd name="connsiteY20" fmla="*/ 301783 h 301889"/>
                  <a:gd name="connsiteX21" fmla="*/ 168462 w 308524"/>
                  <a:gd name="connsiteY21" fmla="*/ 301783 h 301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8524" h="301889">
                    <a:moveTo>
                      <a:pt x="309455" y="104725"/>
                    </a:moveTo>
                    <a:cubicBezTo>
                      <a:pt x="301493" y="64916"/>
                      <a:pt x="278270" y="37712"/>
                      <a:pt x="242110" y="20793"/>
                    </a:cubicBezTo>
                    <a:cubicBezTo>
                      <a:pt x="240783" y="18803"/>
                      <a:pt x="238461" y="17476"/>
                      <a:pt x="236138" y="16812"/>
                    </a:cubicBezTo>
                    <a:cubicBezTo>
                      <a:pt x="215238" y="7855"/>
                      <a:pt x="193675" y="1552"/>
                      <a:pt x="170784" y="2215"/>
                    </a:cubicBezTo>
                    <a:cubicBezTo>
                      <a:pt x="161827" y="3874"/>
                      <a:pt x="148225" y="225"/>
                      <a:pt x="143913" y="225"/>
                    </a:cubicBezTo>
                    <a:cubicBezTo>
                      <a:pt x="120027" y="-1102"/>
                      <a:pt x="96805" y="3542"/>
                      <a:pt x="74246" y="11504"/>
                    </a:cubicBezTo>
                    <a:cubicBezTo>
                      <a:pt x="49033" y="20462"/>
                      <a:pt x="29460" y="36385"/>
                      <a:pt x="14863" y="58612"/>
                    </a:cubicBezTo>
                    <a:cubicBezTo>
                      <a:pt x="4247" y="74536"/>
                      <a:pt x="1593" y="92451"/>
                      <a:pt x="598" y="111028"/>
                    </a:cubicBezTo>
                    <a:cubicBezTo>
                      <a:pt x="-1724" y="152497"/>
                      <a:pt x="1925" y="192638"/>
                      <a:pt x="25811" y="228467"/>
                    </a:cubicBezTo>
                    <a:cubicBezTo>
                      <a:pt x="39412" y="248704"/>
                      <a:pt x="54673" y="266286"/>
                      <a:pt x="74577" y="280551"/>
                    </a:cubicBezTo>
                    <a:cubicBezTo>
                      <a:pt x="93819" y="293821"/>
                      <a:pt x="114387" y="302447"/>
                      <a:pt x="137609" y="303774"/>
                    </a:cubicBezTo>
                    <a:cubicBezTo>
                      <a:pt x="147230" y="303774"/>
                      <a:pt x="157183" y="303774"/>
                      <a:pt x="166803" y="303774"/>
                    </a:cubicBezTo>
                    <a:cubicBezTo>
                      <a:pt x="166803" y="303774"/>
                      <a:pt x="166803" y="303442"/>
                      <a:pt x="167135" y="303442"/>
                    </a:cubicBezTo>
                    <a:cubicBezTo>
                      <a:pt x="167135" y="303442"/>
                      <a:pt x="167135" y="303774"/>
                      <a:pt x="166803" y="303774"/>
                    </a:cubicBezTo>
                    <a:cubicBezTo>
                      <a:pt x="168794" y="303774"/>
                      <a:pt x="170452" y="303774"/>
                      <a:pt x="172443" y="303774"/>
                    </a:cubicBezTo>
                    <a:cubicBezTo>
                      <a:pt x="194006" y="302115"/>
                      <a:pt x="214243" y="296807"/>
                      <a:pt x="232157" y="284201"/>
                    </a:cubicBezTo>
                    <a:cubicBezTo>
                      <a:pt x="262678" y="262637"/>
                      <a:pt x="284905" y="234107"/>
                      <a:pt x="300166" y="199937"/>
                    </a:cubicBezTo>
                    <a:cubicBezTo>
                      <a:pt x="307132" y="184013"/>
                      <a:pt x="307796" y="167094"/>
                      <a:pt x="310781" y="150506"/>
                    </a:cubicBezTo>
                    <a:cubicBezTo>
                      <a:pt x="311445" y="136573"/>
                      <a:pt x="309786" y="106384"/>
                      <a:pt x="309455" y="104725"/>
                    </a:cubicBezTo>
                    <a:close/>
                    <a:moveTo>
                      <a:pt x="168462" y="301783"/>
                    </a:moveTo>
                    <a:cubicBezTo>
                      <a:pt x="168130" y="302115"/>
                      <a:pt x="168130" y="302115"/>
                      <a:pt x="168462" y="301783"/>
                    </a:cubicBezTo>
                    <a:cubicBezTo>
                      <a:pt x="168130" y="302115"/>
                      <a:pt x="168130" y="302115"/>
                      <a:pt x="168462" y="301783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39">
                <a:extLst>
                  <a:ext uri="{FF2B5EF4-FFF2-40B4-BE49-F238E27FC236}">
                    <a16:creationId xmlns="" xmlns:a16="http://schemas.microsoft.com/office/drawing/2014/main" id="{66C0F472-E70C-4C9C-8D18-BCEA18250333}"/>
                  </a:ext>
                </a:extLst>
              </p:cNvPr>
              <p:cNvSpPr/>
              <p:nvPr/>
            </p:nvSpPr>
            <p:spPr>
              <a:xfrm>
                <a:off x="8703997" y="2599140"/>
                <a:ext cx="281192" cy="555846"/>
              </a:xfrm>
              <a:custGeom>
                <a:avLst/>
                <a:gdLst>
                  <a:gd name="connsiteX0" fmla="*/ 73980 w 142651"/>
                  <a:gd name="connsiteY0" fmla="*/ 0 h 281985"/>
                  <a:gd name="connsiteX1" fmla="*/ 141988 w 142651"/>
                  <a:gd name="connsiteY1" fmla="*/ 84264 h 281985"/>
                  <a:gd name="connsiteX2" fmla="*/ 143978 w 142651"/>
                  <a:gd name="connsiteY2" fmla="*/ 129713 h 281985"/>
                  <a:gd name="connsiteX3" fmla="*/ 133362 w 142651"/>
                  <a:gd name="connsiteY3" fmla="*/ 179143 h 281985"/>
                  <a:gd name="connsiteX4" fmla="*/ 65354 w 142651"/>
                  <a:gd name="connsiteY4" fmla="*/ 263407 h 281985"/>
                  <a:gd name="connsiteX5" fmla="*/ 5640 w 142651"/>
                  <a:gd name="connsiteY5" fmla="*/ 282980 h 281985"/>
                  <a:gd name="connsiteX6" fmla="*/ 0 w 142651"/>
                  <a:gd name="connsiteY6" fmla="*/ 282980 h 281985"/>
                  <a:gd name="connsiteX7" fmla="*/ 72321 w 142651"/>
                  <a:gd name="connsiteY7" fmla="*/ 182461 h 281985"/>
                  <a:gd name="connsiteX8" fmla="*/ 85591 w 142651"/>
                  <a:gd name="connsiteY8" fmla="*/ 69003 h 281985"/>
                  <a:gd name="connsiteX9" fmla="*/ 73980 w 142651"/>
                  <a:gd name="connsiteY9" fmla="*/ 0 h 281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651" h="281985">
                    <a:moveTo>
                      <a:pt x="73980" y="0"/>
                    </a:moveTo>
                    <a:cubicBezTo>
                      <a:pt x="110472" y="16919"/>
                      <a:pt x="134026" y="44454"/>
                      <a:pt x="141988" y="84264"/>
                    </a:cubicBezTo>
                    <a:cubicBezTo>
                      <a:pt x="142320" y="85923"/>
                      <a:pt x="143978" y="116112"/>
                      <a:pt x="143978" y="129713"/>
                    </a:cubicBezTo>
                    <a:cubicBezTo>
                      <a:pt x="140993" y="146300"/>
                      <a:pt x="140661" y="163220"/>
                      <a:pt x="133362" y="179143"/>
                    </a:cubicBezTo>
                    <a:cubicBezTo>
                      <a:pt x="118102" y="213313"/>
                      <a:pt x="95875" y="241844"/>
                      <a:pt x="65354" y="263407"/>
                    </a:cubicBezTo>
                    <a:cubicBezTo>
                      <a:pt x="47440" y="276014"/>
                      <a:pt x="27203" y="281322"/>
                      <a:pt x="5640" y="282980"/>
                    </a:cubicBezTo>
                    <a:cubicBezTo>
                      <a:pt x="3649" y="282980"/>
                      <a:pt x="1990" y="282980"/>
                      <a:pt x="0" y="282980"/>
                    </a:cubicBezTo>
                    <a:cubicBezTo>
                      <a:pt x="2986" y="276345"/>
                      <a:pt x="58719" y="220280"/>
                      <a:pt x="72321" y="182461"/>
                    </a:cubicBezTo>
                    <a:cubicBezTo>
                      <a:pt x="85259" y="145637"/>
                      <a:pt x="88908" y="107818"/>
                      <a:pt x="85591" y="69003"/>
                    </a:cubicBezTo>
                    <a:cubicBezTo>
                      <a:pt x="83600" y="45449"/>
                      <a:pt x="78624" y="22891"/>
                      <a:pt x="73980" y="0"/>
                    </a:cubicBezTo>
                    <a:close/>
                  </a:path>
                </a:pathLst>
              </a:custGeom>
              <a:solidFill>
                <a:srgbClr val="CF504F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40">
                <a:extLst>
                  <a:ext uri="{FF2B5EF4-FFF2-40B4-BE49-F238E27FC236}">
                    <a16:creationId xmlns="" xmlns:a16="http://schemas.microsoft.com/office/drawing/2014/main" id="{A3CC5817-CCB1-49F9-A982-FEF845F2CE87}"/>
                  </a:ext>
                </a:extLst>
              </p:cNvPr>
              <p:cNvSpPr/>
              <p:nvPr/>
            </p:nvSpPr>
            <p:spPr>
              <a:xfrm>
                <a:off x="8530964" y="2298328"/>
                <a:ext cx="366203" cy="359665"/>
              </a:xfrm>
              <a:custGeom>
                <a:avLst/>
                <a:gdLst>
                  <a:gd name="connsiteX0" fmla="*/ 176358 w 185778"/>
                  <a:gd name="connsiteY0" fmla="*/ 32524 h 182460"/>
                  <a:gd name="connsiteX1" fmla="*/ 105364 w 185778"/>
                  <a:gd name="connsiteY1" fmla="*/ 76646 h 182460"/>
                  <a:gd name="connsiteX2" fmla="*/ 95411 w 185778"/>
                  <a:gd name="connsiteY2" fmla="*/ 90579 h 182460"/>
                  <a:gd name="connsiteX3" fmla="*/ 93089 w 185778"/>
                  <a:gd name="connsiteY3" fmla="*/ 78968 h 182460"/>
                  <a:gd name="connsiteX4" fmla="*/ 11479 w 185778"/>
                  <a:gd name="connsiteY4" fmla="*/ 1671 h 182460"/>
                  <a:gd name="connsiteX5" fmla="*/ 532 w 185778"/>
                  <a:gd name="connsiteY5" fmla="*/ 10297 h 182460"/>
                  <a:gd name="connsiteX6" fmla="*/ 35697 w 185778"/>
                  <a:gd name="connsiteY6" fmla="*/ 74656 h 182460"/>
                  <a:gd name="connsiteX7" fmla="*/ 86454 w 185778"/>
                  <a:gd name="connsiteY7" fmla="*/ 95887 h 182460"/>
                  <a:gd name="connsiteX8" fmla="*/ 90435 w 185778"/>
                  <a:gd name="connsiteY8" fmla="*/ 103186 h 182460"/>
                  <a:gd name="connsiteX9" fmla="*/ 76502 w 185778"/>
                  <a:gd name="connsiteY9" fmla="*/ 141669 h 182460"/>
                  <a:gd name="connsiteX10" fmla="*/ 69867 w 185778"/>
                  <a:gd name="connsiteY10" fmla="*/ 174511 h 182460"/>
                  <a:gd name="connsiteX11" fmla="*/ 75838 w 185778"/>
                  <a:gd name="connsiteY11" fmla="*/ 182805 h 182460"/>
                  <a:gd name="connsiteX12" fmla="*/ 85127 w 185778"/>
                  <a:gd name="connsiteY12" fmla="*/ 176834 h 182460"/>
                  <a:gd name="connsiteX13" fmla="*/ 92757 w 185778"/>
                  <a:gd name="connsiteY13" fmla="*/ 142664 h 182460"/>
                  <a:gd name="connsiteX14" fmla="*/ 118302 w 185778"/>
                  <a:gd name="connsiteY14" fmla="*/ 85935 h 182460"/>
                  <a:gd name="connsiteX15" fmla="*/ 181334 w 185778"/>
                  <a:gd name="connsiteY15" fmla="*/ 47784 h 182460"/>
                  <a:gd name="connsiteX16" fmla="*/ 186642 w 185778"/>
                  <a:gd name="connsiteY16" fmla="*/ 42476 h 182460"/>
                  <a:gd name="connsiteX17" fmla="*/ 176358 w 185778"/>
                  <a:gd name="connsiteY17" fmla="*/ 32524 h 182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5778" h="182460">
                    <a:moveTo>
                      <a:pt x="176358" y="32524"/>
                    </a:moveTo>
                    <a:cubicBezTo>
                      <a:pt x="146500" y="37168"/>
                      <a:pt x="122615" y="51765"/>
                      <a:pt x="105364" y="76646"/>
                    </a:cubicBezTo>
                    <a:cubicBezTo>
                      <a:pt x="102046" y="81291"/>
                      <a:pt x="100056" y="86930"/>
                      <a:pt x="95411" y="90579"/>
                    </a:cubicBezTo>
                    <a:cubicBezTo>
                      <a:pt x="94748" y="86598"/>
                      <a:pt x="94084" y="82618"/>
                      <a:pt x="93089" y="78968"/>
                    </a:cubicBezTo>
                    <a:cubicBezTo>
                      <a:pt x="80151" y="38163"/>
                      <a:pt x="54938" y="9965"/>
                      <a:pt x="11479" y="1671"/>
                    </a:cubicBezTo>
                    <a:cubicBezTo>
                      <a:pt x="-464" y="-1315"/>
                      <a:pt x="-795" y="-1315"/>
                      <a:pt x="532" y="10297"/>
                    </a:cubicBezTo>
                    <a:cubicBezTo>
                      <a:pt x="3849" y="36173"/>
                      <a:pt x="14797" y="58400"/>
                      <a:pt x="35697" y="74656"/>
                    </a:cubicBezTo>
                    <a:cubicBezTo>
                      <a:pt x="50625" y="86267"/>
                      <a:pt x="67876" y="92570"/>
                      <a:pt x="86454" y="95887"/>
                    </a:cubicBezTo>
                    <a:cubicBezTo>
                      <a:pt x="91762" y="96883"/>
                      <a:pt x="93089" y="97878"/>
                      <a:pt x="90435" y="103186"/>
                    </a:cubicBezTo>
                    <a:cubicBezTo>
                      <a:pt x="84464" y="115460"/>
                      <a:pt x="80151" y="128399"/>
                      <a:pt x="76502" y="141669"/>
                    </a:cubicBezTo>
                    <a:cubicBezTo>
                      <a:pt x="74179" y="152616"/>
                      <a:pt x="71857" y="163564"/>
                      <a:pt x="69867" y="174511"/>
                    </a:cubicBezTo>
                    <a:cubicBezTo>
                      <a:pt x="68871" y="179488"/>
                      <a:pt x="69535" y="182473"/>
                      <a:pt x="75838" y="182805"/>
                    </a:cubicBezTo>
                    <a:cubicBezTo>
                      <a:pt x="80814" y="182805"/>
                      <a:pt x="84132" y="183469"/>
                      <a:pt x="85127" y="176834"/>
                    </a:cubicBezTo>
                    <a:cubicBezTo>
                      <a:pt x="86454" y="165223"/>
                      <a:pt x="89108" y="153611"/>
                      <a:pt x="92757" y="142664"/>
                    </a:cubicBezTo>
                    <a:cubicBezTo>
                      <a:pt x="98065" y="122427"/>
                      <a:pt x="106027" y="102854"/>
                      <a:pt x="118302" y="85935"/>
                    </a:cubicBezTo>
                    <a:cubicBezTo>
                      <a:pt x="133894" y="64371"/>
                      <a:pt x="154131" y="50438"/>
                      <a:pt x="181334" y="47784"/>
                    </a:cubicBezTo>
                    <a:cubicBezTo>
                      <a:pt x="184983" y="47452"/>
                      <a:pt x="186310" y="46457"/>
                      <a:pt x="186642" y="42476"/>
                    </a:cubicBezTo>
                    <a:cubicBezTo>
                      <a:pt x="187305" y="33851"/>
                      <a:pt x="184319" y="31197"/>
                      <a:pt x="176358" y="32524"/>
                    </a:cubicBezTo>
                    <a:close/>
                  </a:path>
                </a:pathLst>
              </a:custGeom>
              <a:solidFill>
                <a:srgbClr val="57B87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A38B3EBE-B39C-4589-BCC8-512D10188BD3}"/>
                </a:ext>
              </a:extLst>
            </p:cNvPr>
            <p:cNvGrpSpPr/>
            <p:nvPr/>
          </p:nvGrpSpPr>
          <p:grpSpPr>
            <a:xfrm>
              <a:off x="6093559" y="3991940"/>
              <a:ext cx="933151" cy="1849841"/>
              <a:chOff x="4513211" y="4124289"/>
              <a:chExt cx="227247" cy="450485"/>
            </a:xfrm>
          </p:grpSpPr>
          <p:sp>
            <p:nvSpPr>
              <p:cNvPr id="48" name="Freeform: Shape 92">
                <a:extLst>
                  <a:ext uri="{FF2B5EF4-FFF2-40B4-BE49-F238E27FC236}">
                    <a16:creationId xmlns="" xmlns:a16="http://schemas.microsoft.com/office/drawing/2014/main" id="{41FCB5DE-D66D-4D40-8B40-DABAB012DFE5}"/>
                  </a:ext>
                </a:extLst>
              </p:cNvPr>
              <p:cNvSpPr/>
              <p:nvPr/>
            </p:nvSpPr>
            <p:spPr>
              <a:xfrm>
                <a:off x="4513211" y="4219805"/>
                <a:ext cx="225588" cy="354969"/>
              </a:xfrm>
              <a:custGeom>
                <a:avLst/>
                <a:gdLst>
                  <a:gd name="connsiteX0" fmla="*/ 211655 w 225588"/>
                  <a:gd name="connsiteY0" fmla="*/ 195758 h 354969"/>
                  <a:gd name="connsiteX1" fmla="*/ 184783 w 225588"/>
                  <a:gd name="connsiteY1" fmla="*/ 145332 h 354969"/>
                  <a:gd name="connsiteX2" fmla="*/ 140661 w 225588"/>
                  <a:gd name="connsiteY2" fmla="*/ 22586 h 354969"/>
                  <a:gd name="connsiteX3" fmla="*/ 117770 w 225588"/>
                  <a:gd name="connsiteY3" fmla="*/ 359 h 354969"/>
                  <a:gd name="connsiteX4" fmla="*/ 118434 w 225588"/>
                  <a:gd name="connsiteY4" fmla="*/ 10311 h 354969"/>
                  <a:gd name="connsiteX5" fmla="*/ 105164 w 225588"/>
                  <a:gd name="connsiteY5" fmla="*/ 27 h 354969"/>
                  <a:gd name="connsiteX6" fmla="*/ 83600 w 225588"/>
                  <a:gd name="connsiteY6" fmla="*/ 21259 h 354969"/>
                  <a:gd name="connsiteX7" fmla="*/ 57724 w 225588"/>
                  <a:gd name="connsiteY7" fmla="*/ 93580 h 354969"/>
                  <a:gd name="connsiteX8" fmla="*/ 21232 w 225588"/>
                  <a:gd name="connsiteY8" fmla="*/ 179171 h 354969"/>
                  <a:gd name="connsiteX9" fmla="*/ 0 w 225588"/>
                  <a:gd name="connsiteY9" fmla="*/ 239549 h 354969"/>
                  <a:gd name="connsiteX10" fmla="*/ 0 w 225588"/>
                  <a:gd name="connsiteY10" fmla="*/ 277036 h 354969"/>
                  <a:gd name="connsiteX11" fmla="*/ 42464 w 225588"/>
                  <a:gd name="connsiteY11" fmla="*/ 340732 h 354969"/>
                  <a:gd name="connsiteX12" fmla="*/ 120092 w 225588"/>
                  <a:gd name="connsiteY12" fmla="*/ 354001 h 354969"/>
                  <a:gd name="connsiteX13" fmla="*/ 120756 w 225588"/>
                  <a:gd name="connsiteY13" fmla="*/ 353670 h 354969"/>
                  <a:gd name="connsiteX14" fmla="*/ 210328 w 225588"/>
                  <a:gd name="connsiteY14" fmla="*/ 312533 h 354969"/>
                  <a:gd name="connsiteX15" fmla="*/ 211655 w 225588"/>
                  <a:gd name="connsiteY15" fmla="*/ 195758 h 354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5588" h="354969">
                    <a:moveTo>
                      <a:pt x="211655" y="195758"/>
                    </a:moveTo>
                    <a:cubicBezTo>
                      <a:pt x="201702" y="179502"/>
                      <a:pt x="191418" y="163579"/>
                      <a:pt x="184783" y="145332"/>
                    </a:cubicBezTo>
                    <a:cubicBezTo>
                      <a:pt x="169855" y="104528"/>
                      <a:pt x="155258" y="63391"/>
                      <a:pt x="140661" y="22586"/>
                    </a:cubicBezTo>
                    <a:cubicBezTo>
                      <a:pt x="136680" y="11307"/>
                      <a:pt x="131372" y="1686"/>
                      <a:pt x="117770" y="359"/>
                    </a:cubicBezTo>
                    <a:cubicBezTo>
                      <a:pt x="118102" y="3676"/>
                      <a:pt x="118102" y="6994"/>
                      <a:pt x="118434" y="10311"/>
                    </a:cubicBezTo>
                    <a:cubicBezTo>
                      <a:pt x="113126" y="7989"/>
                      <a:pt x="110140" y="2349"/>
                      <a:pt x="105164" y="27"/>
                    </a:cubicBezTo>
                    <a:cubicBezTo>
                      <a:pt x="90567" y="-636"/>
                      <a:pt x="87249" y="10975"/>
                      <a:pt x="83600" y="21259"/>
                    </a:cubicBezTo>
                    <a:cubicBezTo>
                      <a:pt x="74975" y="45145"/>
                      <a:pt x="66349" y="69362"/>
                      <a:pt x="57724" y="93580"/>
                    </a:cubicBezTo>
                    <a:cubicBezTo>
                      <a:pt x="47108" y="122774"/>
                      <a:pt x="38814" y="152963"/>
                      <a:pt x="21232" y="179171"/>
                    </a:cubicBezTo>
                    <a:cubicBezTo>
                      <a:pt x="8957" y="197748"/>
                      <a:pt x="663" y="217322"/>
                      <a:pt x="0" y="239549"/>
                    </a:cubicBezTo>
                    <a:cubicBezTo>
                      <a:pt x="0" y="252155"/>
                      <a:pt x="0" y="264430"/>
                      <a:pt x="0" y="277036"/>
                    </a:cubicBezTo>
                    <a:cubicBezTo>
                      <a:pt x="2654" y="305898"/>
                      <a:pt x="19573" y="325803"/>
                      <a:pt x="42464" y="340732"/>
                    </a:cubicBezTo>
                    <a:cubicBezTo>
                      <a:pt x="66349" y="356324"/>
                      <a:pt x="93221" y="355992"/>
                      <a:pt x="120092" y="354001"/>
                    </a:cubicBezTo>
                    <a:cubicBezTo>
                      <a:pt x="120424" y="354001"/>
                      <a:pt x="120424" y="353670"/>
                      <a:pt x="120756" y="353670"/>
                    </a:cubicBezTo>
                    <a:cubicBezTo>
                      <a:pt x="156253" y="352674"/>
                      <a:pt x="187769" y="341727"/>
                      <a:pt x="210328" y="312533"/>
                    </a:cubicBezTo>
                    <a:cubicBezTo>
                      <a:pt x="234545" y="280354"/>
                      <a:pt x="234877" y="233909"/>
                      <a:pt x="211655" y="195758"/>
                    </a:cubicBezTo>
                    <a:close/>
                  </a:path>
                </a:pathLst>
              </a:custGeom>
              <a:solidFill>
                <a:srgbClr val="D9E021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93">
                <a:extLst>
                  <a:ext uri="{FF2B5EF4-FFF2-40B4-BE49-F238E27FC236}">
                    <a16:creationId xmlns="" xmlns:a16="http://schemas.microsoft.com/office/drawing/2014/main" id="{9DB7321E-8828-41E1-A9AC-656F5733CFF2}"/>
                  </a:ext>
                </a:extLst>
              </p:cNvPr>
              <p:cNvSpPr/>
              <p:nvPr/>
            </p:nvSpPr>
            <p:spPr>
              <a:xfrm>
                <a:off x="4630981" y="4220164"/>
                <a:ext cx="109477" cy="351652"/>
              </a:xfrm>
              <a:custGeom>
                <a:avLst/>
                <a:gdLst>
                  <a:gd name="connsiteX0" fmla="*/ 663 w 109476"/>
                  <a:gd name="connsiteY0" fmla="*/ 12275 h 351651"/>
                  <a:gd name="connsiteX1" fmla="*/ 0 w 109476"/>
                  <a:gd name="connsiteY1" fmla="*/ 0 h 351651"/>
                  <a:gd name="connsiteX2" fmla="*/ 22891 w 109476"/>
                  <a:gd name="connsiteY2" fmla="*/ 22227 h 351651"/>
                  <a:gd name="connsiteX3" fmla="*/ 67013 w 109476"/>
                  <a:gd name="connsiteY3" fmla="*/ 144974 h 351651"/>
                  <a:gd name="connsiteX4" fmla="*/ 93884 w 109476"/>
                  <a:gd name="connsiteY4" fmla="*/ 195399 h 351651"/>
                  <a:gd name="connsiteX5" fmla="*/ 92557 w 109476"/>
                  <a:gd name="connsiteY5" fmla="*/ 311511 h 351651"/>
                  <a:gd name="connsiteX6" fmla="*/ 663 w 109476"/>
                  <a:gd name="connsiteY6" fmla="*/ 352979 h 351651"/>
                  <a:gd name="connsiteX7" fmla="*/ 25544 w 109476"/>
                  <a:gd name="connsiteY7" fmla="*/ 278004 h 351651"/>
                  <a:gd name="connsiteX8" fmla="*/ 27535 w 109476"/>
                  <a:gd name="connsiteY8" fmla="*/ 218953 h 351651"/>
                  <a:gd name="connsiteX9" fmla="*/ 11943 w 109476"/>
                  <a:gd name="connsiteY9" fmla="*/ 60378 h 351651"/>
                  <a:gd name="connsiteX10" fmla="*/ 4976 w 109476"/>
                  <a:gd name="connsiteY10" fmla="*/ 21564 h 351651"/>
                  <a:gd name="connsiteX11" fmla="*/ 663 w 109476"/>
                  <a:gd name="connsiteY11" fmla="*/ 12275 h 351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476" h="351651">
                    <a:moveTo>
                      <a:pt x="663" y="12275"/>
                    </a:moveTo>
                    <a:cubicBezTo>
                      <a:pt x="332" y="8294"/>
                      <a:pt x="332" y="3981"/>
                      <a:pt x="0" y="0"/>
                    </a:cubicBezTo>
                    <a:cubicBezTo>
                      <a:pt x="13602" y="1327"/>
                      <a:pt x="18910" y="10948"/>
                      <a:pt x="22891" y="22227"/>
                    </a:cubicBezTo>
                    <a:cubicBezTo>
                      <a:pt x="37487" y="63364"/>
                      <a:pt x="52084" y="104169"/>
                      <a:pt x="67013" y="144974"/>
                    </a:cubicBezTo>
                    <a:cubicBezTo>
                      <a:pt x="73648" y="162888"/>
                      <a:pt x="83932" y="179143"/>
                      <a:pt x="93884" y="195399"/>
                    </a:cubicBezTo>
                    <a:cubicBezTo>
                      <a:pt x="117107" y="233550"/>
                      <a:pt x="116775" y="279995"/>
                      <a:pt x="92557" y="311511"/>
                    </a:cubicBezTo>
                    <a:cubicBezTo>
                      <a:pt x="69667" y="341700"/>
                      <a:pt x="37156" y="352316"/>
                      <a:pt x="663" y="352979"/>
                    </a:cubicBezTo>
                    <a:cubicBezTo>
                      <a:pt x="16587" y="330420"/>
                      <a:pt x="21564" y="304544"/>
                      <a:pt x="25544" y="278004"/>
                    </a:cubicBezTo>
                    <a:cubicBezTo>
                      <a:pt x="28199" y="258431"/>
                      <a:pt x="27535" y="238526"/>
                      <a:pt x="27535" y="218953"/>
                    </a:cubicBezTo>
                    <a:cubicBezTo>
                      <a:pt x="27867" y="165542"/>
                      <a:pt x="20568" y="112794"/>
                      <a:pt x="11943" y="60378"/>
                    </a:cubicBezTo>
                    <a:cubicBezTo>
                      <a:pt x="9952" y="47440"/>
                      <a:pt x="7298" y="34502"/>
                      <a:pt x="4976" y="21564"/>
                    </a:cubicBezTo>
                    <a:cubicBezTo>
                      <a:pt x="4313" y="17914"/>
                      <a:pt x="3981" y="14597"/>
                      <a:pt x="663" y="12275"/>
                    </a:cubicBezTo>
                    <a:close/>
                  </a:path>
                </a:pathLst>
              </a:custGeom>
              <a:solidFill>
                <a:srgbClr val="C2BB4A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94">
                <a:extLst>
                  <a:ext uri="{FF2B5EF4-FFF2-40B4-BE49-F238E27FC236}">
                    <a16:creationId xmlns="" xmlns:a16="http://schemas.microsoft.com/office/drawing/2014/main" id="{3659247A-DF21-4C44-BFDF-ECB68C7394B2}"/>
                  </a:ext>
                </a:extLst>
              </p:cNvPr>
              <p:cNvSpPr/>
              <p:nvPr/>
            </p:nvSpPr>
            <p:spPr>
              <a:xfrm>
                <a:off x="4561893" y="4124289"/>
                <a:ext cx="109477" cy="109477"/>
              </a:xfrm>
              <a:custGeom>
                <a:avLst/>
                <a:gdLst>
                  <a:gd name="connsiteX0" fmla="*/ 63449 w 109476"/>
                  <a:gd name="connsiteY0" fmla="*/ 56397 h 109476"/>
                  <a:gd name="connsiteX1" fmla="*/ 111220 w 109476"/>
                  <a:gd name="connsiteY1" fmla="*/ 0 h 109476"/>
                  <a:gd name="connsiteX2" fmla="*/ 104917 w 109476"/>
                  <a:gd name="connsiteY2" fmla="*/ 0 h 109476"/>
                  <a:gd name="connsiteX3" fmla="*/ 104917 w 109476"/>
                  <a:gd name="connsiteY3" fmla="*/ 1659 h 109476"/>
                  <a:gd name="connsiteX4" fmla="*/ 94965 w 109476"/>
                  <a:gd name="connsiteY4" fmla="*/ 3649 h 109476"/>
                  <a:gd name="connsiteX5" fmla="*/ 52170 w 109476"/>
                  <a:gd name="connsiteY5" fmla="*/ 53743 h 109476"/>
                  <a:gd name="connsiteX6" fmla="*/ 7715 w 109476"/>
                  <a:gd name="connsiteY6" fmla="*/ 19905 h 109476"/>
                  <a:gd name="connsiteX7" fmla="*/ 85 w 109476"/>
                  <a:gd name="connsiteY7" fmla="*/ 23222 h 109476"/>
                  <a:gd name="connsiteX8" fmla="*/ 6388 w 109476"/>
                  <a:gd name="connsiteY8" fmla="*/ 29194 h 109476"/>
                  <a:gd name="connsiteX9" fmla="*/ 32265 w 109476"/>
                  <a:gd name="connsiteY9" fmla="*/ 42795 h 109476"/>
                  <a:gd name="connsiteX10" fmla="*/ 57146 w 109476"/>
                  <a:gd name="connsiteY10" fmla="*/ 97534 h 109476"/>
                  <a:gd name="connsiteX11" fmla="*/ 70084 w 109476"/>
                  <a:gd name="connsiteY11" fmla="*/ 108481 h 109476"/>
                  <a:gd name="connsiteX12" fmla="*/ 69420 w 109476"/>
                  <a:gd name="connsiteY12" fmla="*/ 96207 h 109476"/>
                  <a:gd name="connsiteX13" fmla="*/ 57477 w 109476"/>
                  <a:gd name="connsiteY13" fmla="*/ 67013 h 109476"/>
                  <a:gd name="connsiteX14" fmla="*/ 63449 w 109476"/>
                  <a:gd name="connsiteY14" fmla="*/ 56397 h 109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9476" h="109476">
                    <a:moveTo>
                      <a:pt x="63449" y="56397"/>
                    </a:moveTo>
                    <a:cubicBezTo>
                      <a:pt x="91979" y="52084"/>
                      <a:pt x="110889" y="29526"/>
                      <a:pt x="111220" y="0"/>
                    </a:cubicBezTo>
                    <a:cubicBezTo>
                      <a:pt x="109230" y="0"/>
                      <a:pt x="106908" y="0"/>
                      <a:pt x="104917" y="0"/>
                    </a:cubicBezTo>
                    <a:cubicBezTo>
                      <a:pt x="104917" y="663"/>
                      <a:pt x="104917" y="1327"/>
                      <a:pt x="104917" y="1659"/>
                    </a:cubicBezTo>
                    <a:cubicBezTo>
                      <a:pt x="101600" y="1659"/>
                      <a:pt x="98282" y="2322"/>
                      <a:pt x="94965" y="3649"/>
                    </a:cubicBezTo>
                    <a:cubicBezTo>
                      <a:pt x="72406" y="13270"/>
                      <a:pt x="58141" y="29857"/>
                      <a:pt x="52170" y="53743"/>
                    </a:cubicBezTo>
                    <a:cubicBezTo>
                      <a:pt x="41554" y="36824"/>
                      <a:pt x="28615" y="23222"/>
                      <a:pt x="7715" y="19905"/>
                    </a:cubicBezTo>
                    <a:cubicBezTo>
                      <a:pt x="4398" y="19241"/>
                      <a:pt x="417" y="17583"/>
                      <a:pt x="85" y="23222"/>
                    </a:cubicBezTo>
                    <a:cubicBezTo>
                      <a:pt x="-578" y="28199"/>
                      <a:pt x="2739" y="28862"/>
                      <a:pt x="6388" y="29194"/>
                    </a:cubicBezTo>
                    <a:cubicBezTo>
                      <a:pt x="17004" y="30189"/>
                      <a:pt x="25298" y="35497"/>
                      <a:pt x="32265" y="42795"/>
                    </a:cubicBezTo>
                    <a:cubicBezTo>
                      <a:pt x="46530" y="58056"/>
                      <a:pt x="53828" y="76965"/>
                      <a:pt x="57146" y="97534"/>
                    </a:cubicBezTo>
                    <a:cubicBezTo>
                      <a:pt x="60131" y="102842"/>
                      <a:pt x="58141" y="113789"/>
                      <a:pt x="70084" y="108481"/>
                    </a:cubicBezTo>
                    <a:cubicBezTo>
                      <a:pt x="74728" y="104169"/>
                      <a:pt x="73401" y="100188"/>
                      <a:pt x="69420" y="96207"/>
                    </a:cubicBezTo>
                    <a:cubicBezTo>
                      <a:pt x="67430" y="85591"/>
                      <a:pt x="61790" y="76634"/>
                      <a:pt x="57477" y="67013"/>
                    </a:cubicBezTo>
                    <a:cubicBezTo>
                      <a:pt x="54160" y="59051"/>
                      <a:pt x="56482" y="57392"/>
                      <a:pt x="63449" y="56397"/>
                    </a:cubicBezTo>
                    <a:close/>
                  </a:path>
                </a:pathLst>
              </a:custGeom>
              <a:solidFill>
                <a:srgbClr val="48A267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07">
              <a:extLst>
                <a:ext uri="{FF2B5EF4-FFF2-40B4-BE49-F238E27FC236}">
                  <a16:creationId xmlns="" xmlns:a16="http://schemas.microsoft.com/office/drawing/2014/main" id="{ED25DE03-4A70-44F3-90F1-277E013574E1}"/>
                </a:ext>
              </a:extLst>
            </p:cNvPr>
            <p:cNvGrpSpPr/>
            <p:nvPr/>
          </p:nvGrpSpPr>
          <p:grpSpPr>
            <a:xfrm rot="6123598">
              <a:off x="6636119" y="4994572"/>
              <a:ext cx="734852" cy="1288258"/>
              <a:chOff x="5324475" y="2076450"/>
              <a:chExt cx="1543050" cy="2705100"/>
            </a:xfrm>
          </p:grpSpPr>
          <p:sp>
            <p:nvSpPr>
              <p:cNvPr id="39" name="Freeform: Shape 83">
                <a:extLst>
                  <a:ext uri="{FF2B5EF4-FFF2-40B4-BE49-F238E27FC236}">
                    <a16:creationId xmlns="" xmlns:a16="http://schemas.microsoft.com/office/drawing/2014/main" id="{7989E8DF-0D8A-4C94-B624-069DBADDC7E8}"/>
                  </a:ext>
                </a:extLst>
              </p:cNvPr>
              <p:cNvSpPr/>
              <p:nvPr/>
            </p:nvSpPr>
            <p:spPr>
              <a:xfrm>
                <a:off x="5325153" y="2354448"/>
                <a:ext cx="1533525" cy="2419350"/>
              </a:xfrm>
              <a:custGeom>
                <a:avLst/>
                <a:gdLst>
                  <a:gd name="connsiteX0" fmla="*/ 102192 w 1533525"/>
                  <a:gd name="connsiteY0" fmla="*/ 2111824 h 2419350"/>
                  <a:gd name="connsiteX1" fmla="*/ 14562 w 1533525"/>
                  <a:gd name="connsiteY1" fmla="*/ 1887987 h 2419350"/>
                  <a:gd name="connsiteX2" fmla="*/ 120290 w 1533525"/>
                  <a:gd name="connsiteY2" fmla="*/ 1329822 h 2419350"/>
                  <a:gd name="connsiteX3" fmla="*/ 302217 w 1533525"/>
                  <a:gd name="connsiteY3" fmla="*/ 981207 h 2419350"/>
                  <a:gd name="connsiteX4" fmla="*/ 443187 w 1533525"/>
                  <a:gd name="connsiteY4" fmla="*/ 598302 h 2419350"/>
                  <a:gd name="connsiteX5" fmla="*/ 600350 w 1533525"/>
                  <a:gd name="connsiteY5" fmla="*/ 154437 h 2419350"/>
                  <a:gd name="connsiteX6" fmla="*/ 731795 w 1533525"/>
                  <a:gd name="connsiteY6" fmla="*/ 9657 h 2419350"/>
                  <a:gd name="connsiteX7" fmla="*/ 770847 w 1533525"/>
                  <a:gd name="connsiteY7" fmla="*/ 7752 h 2419350"/>
                  <a:gd name="connsiteX8" fmla="*/ 854668 w 1533525"/>
                  <a:gd name="connsiteY8" fmla="*/ 29659 h 2419350"/>
                  <a:gd name="connsiteX9" fmla="*/ 892768 w 1533525"/>
                  <a:gd name="connsiteY9" fmla="*/ 57282 h 2419350"/>
                  <a:gd name="connsiteX10" fmla="*/ 997543 w 1533525"/>
                  <a:gd name="connsiteY10" fmla="*/ 315409 h 2419350"/>
                  <a:gd name="connsiteX11" fmla="*/ 1264243 w 1533525"/>
                  <a:gd name="connsiteY11" fmla="*/ 1042167 h 2419350"/>
                  <a:gd name="connsiteX12" fmla="*/ 1404260 w 1533525"/>
                  <a:gd name="connsiteY12" fmla="*/ 1300294 h 2419350"/>
                  <a:gd name="connsiteX13" fmla="*/ 1531895 w 1533525"/>
                  <a:gd name="connsiteY13" fmla="*/ 1865127 h 2419350"/>
                  <a:gd name="connsiteX14" fmla="*/ 1529038 w 1533525"/>
                  <a:gd name="connsiteY14" fmla="*/ 1903227 h 2419350"/>
                  <a:gd name="connsiteX15" fmla="*/ 1420452 w 1533525"/>
                  <a:gd name="connsiteY15" fmla="*/ 2150877 h 2419350"/>
                  <a:gd name="connsiteX16" fmla="*/ 835618 w 1533525"/>
                  <a:gd name="connsiteY16" fmla="*/ 2423292 h 2419350"/>
                  <a:gd name="connsiteX17" fmla="*/ 389847 w 1533525"/>
                  <a:gd name="connsiteY17" fmla="*/ 2353759 h 2419350"/>
                  <a:gd name="connsiteX18" fmla="*/ 143150 w 1533525"/>
                  <a:gd name="connsiteY18" fmla="*/ 2179452 h 2419350"/>
                  <a:gd name="connsiteX19" fmla="*/ 102192 w 1533525"/>
                  <a:gd name="connsiteY19" fmla="*/ 2111824 h 2419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33525" h="2419350">
                    <a:moveTo>
                      <a:pt x="102192" y="2111824"/>
                    </a:moveTo>
                    <a:cubicBezTo>
                      <a:pt x="65997" y="2039434"/>
                      <a:pt x="29802" y="1968949"/>
                      <a:pt x="14562" y="1887987"/>
                    </a:cubicBezTo>
                    <a:cubicBezTo>
                      <a:pt x="-23538" y="1687009"/>
                      <a:pt x="13610" y="1502224"/>
                      <a:pt x="120290" y="1329822"/>
                    </a:cubicBezTo>
                    <a:cubicBezTo>
                      <a:pt x="188870" y="1218379"/>
                      <a:pt x="259355" y="1106937"/>
                      <a:pt x="302217" y="981207"/>
                    </a:cubicBezTo>
                    <a:cubicBezTo>
                      <a:pt x="356510" y="856429"/>
                      <a:pt x="396515" y="725937"/>
                      <a:pt x="443187" y="598302"/>
                    </a:cubicBezTo>
                    <a:cubicBezTo>
                      <a:pt x="497480" y="450664"/>
                      <a:pt x="550820" y="303027"/>
                      <a:pt x="600350" y="154437"/>
                    </a:cubicBezTo>
                    <a:cubicBezTo>
                      <a:pt x="623210" y="84904"/>
                      <a:pt x="661310" y="33469"/>
                      <a:pt x="731795" y="9657"/>
                    </a:cubicBezTo>
                    <a:cubicBezTo>
                      <a:pt x="744177" y="-821"/>
                      <a:pt x="757512" y="-4631"/>
                      <a:pt x="770847" y="7752"/>
                    </a:cubicBezTo>
                    <a:cubicBezTo>
                      <a:pt x="800375" y="8704"/>
                      <a:pt x="827997" y="16324"/>
                      <a:pt x="854668" y="29659"/>
                    </a:cubicBezTo>
                    <a:cubicBezTo>
                      <a:pt x="868955" y="36327"/>
                      <a:pt x="889910" y="34422"/>
                      <a:pt x="892768" y="57282"/>
                    </a:cubicBezTo>
                    <a:cubicBezTo>
                      <a:pt x="946107" y="136339"/>
                      <a:pt x="965157" y="228732"/>
                      <a:pt x="997543" y="315409"/>
                    </a:cubicBezTo>
                    <a:cubicBezTo>
                      <a:pt x="1088030" y="557344"/>
                      <a:pt x="1164230" y="804042"/>
                      <a:pt x="1264243" y="1042167"/>
                    </a:cubicBezTo>
                    <a:cubicBezTo>
                      <a:pt x="1302343" y="1132654"/>
                      <a:pt x="1350920" y="1218379"/>
                      <a:pt x="1404260" y="1300294"/>
                    </a:cubicBezTo>
                    <a:cubicBezTo>
                      <a:pt x="1518560" y="1472697"/>
                      <a:pt x="1563327" y="1660339"/>
                      <a:pt x="1531895" y="1865127"/>
                    </a:cubicBezTo>
                    <a:cubicBezTo>
                      <a:pt x="1529990" y="1877509"/>
                      <a:pt x="1529990" y="1890844"/>
                      <a:pt x="1529038" y="1903227"/>
                    </a:cubicBezTo>
                    <a:cubicBezTo>
                      <a:pt x="1528085" y="2001334"/>
                      <a:pt x="1478555" y="2080392"/>
                      <a:pt x="1420452" y="2150877"/>
                    </a:cubicBezTo>
                    <a:cubicBezTo>
                      <a:pt x="1269957" y="2333757"/>
                      <a:pt x="1067075" y="2411862"/>
                      <a:pt x="835618" y="2423292"/>
                    </a:cubicBezTo>
                    <a:cubicBezTo>
                      <a:pt x="682265" y="2431864"/>
                      <a:pt x="532722" y="2417577"/>
                      <a:pt x="389847" y="2353759"/>
                    </a:cubicBezTo>
                    <a:cubicBezTo>
                      <a:pt x="295550" y="2311849"/>
                      <a:pt x="212682" y="2255652"/>
                      <a:pt x="143150" y="2179452"/>
                    </a:cubicBezTo>
                    <a:cubicBezTo>
                      <a:pt x="125052" y="2160402"/>
                      <a:pt x="104097" y="2141352"/>
                      <a:pt x="102192" y="2111824"/>
                    </a:cubicBezTo>
                    <a:close/>
                  </a:path>
                </a:pathLst>
              </a:custGeom>
              <a:solidFill>
                <a:srgbClr val="DED6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84">
                <a:extLst>
                  <a:ext uri="{FF2B5EF4-FFF2-40B4-BE49-F238E27FC236}">
                    <a16:creationId xmlns="" xmlns:a16="http://schemas.microsoft.com/office/drawing/2014/main" id="{79224173-028C-437C-8A0F-5C96EA1A9305}"/>
                  </a:ext>
                </a:extLst>
              </p:cNvPr>
              <p:cNvSpPr/>
              <p:nvPr/>
            </p:nvSpPr>
            <p:spPr>
              <a:xfrm>
                <a:off x="6056948" y="2076114"/>
                <a:ext cx="266700" cy="285750"/>
              </a:xfrm>
              <a:custGeom>
                <a:avLst/>
                <a:gdLst>
                  <a:gd name="connsiteX0" fmla="*/ 39052 w 266700"/>
                  <a:gd name="connsiteY0" fmla="*/ 286086 h 285750"/>
                  <a:gd name="connsiteX1" fmla="*/ 0 w 266700"/>
                  <a:gd name="connsiteY1" fmla="*/ 287991 h 285750"/>
                  <a:gd name="connsiteX2" fmla="*/ 100013 w 266700"/>
                  <a:gd name="connsiteY2" fmla="*/ 80346 h 285750"/>
                  <a:gd name="connsiteX3" fmla="*/ 251460 w 266700"/>
                  <a:gd name="connsiteY3" fmla="*/ 336 h 285750"/>
                  <a:gd name="connsiteX4" fmla="*/ 275273 w 266700"/>
                  <a:gd name="connsiteY4" fmla="*/ 15576 h 285750"/>
                  <a:gd name="connsiteX5" fmla="*/ 257175 w 266700"/>
                  <a:gd name="connsiteY5" fmla="*/ 37483 h 285750"/>
                  <a:gd name="connsiteX6" fmla="*/ 66675 w 266700"/>
                  <a:gd name="connsiteY6" fmla="*/ 209886 h 285750"/>
                  <a:gd name="connsiteX7" fmla="*/ 39052 w 266700"/>
                  <a:gd name="connsiteY7" fmla="*/ 286086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285750">
                    <a:moveTo>
                      <a:pt x="39052" y="286086"/>
                    </a:moveTo>
                    <a:cubicBezTo>
                      <a:pt x="25717" y="287038"/>
                      <a:pt x="13335" y="287991"/>
                      <a:pt x="0" y="287991"/>
                    </a:cubicBezTo>
                    <a:cubicBezTo>
                      <a:pt x="18098" y="211791"/>
                      <a:pt x="47625" y="140353"/>
                      <a:pt x="100013" y="80346"/>
                    </a:cubicBezTo>
                    <a:cubicBezTo>
                      <a:pt x="140017" y="34626"/>
                      <a:pt x="189548" y="6051"/>
                      <a:pt x="251460" y="336"/>
                    </a:cubicBezTo>
                    <a:cubicBezTo>
                      <a:pt x="262890" y="-617"/>
                      <a:pt x="274320" y="-617"/>
                      <a:pt x="275273" y="15576"/>
                    </a:cubicBezTo>
                    <a:cubicBezTo>
                      <a:pt x="276225" y="28911"/>
                      <a:pt x="270510" y="35578"/>
                      <a:pt x="257175" y="37483"/>
                    </a:cubicBezTo>
                    <a:cubicBezTo>
                      <a:pt x="153352" y="49866"/>
                      <a:pt x="104775" y="124161"/>
                      <a:pt x="66675" y="209886"/>
                    </a:cubicBezTo>
                    <a:cubicBezTo>
                      <a:pt x="54292" y="234651"/>
                      <a:pt x="47625" y="260368"/>
                      <a:pt x="39052" y="286086"/>
                    </a:cubicBezTo>
                    <a:close/>
                  </a:path>
                </a:pathLst>
              </a:custGeom>
              <a:solidFill>
                <a:srgbClr val="58B97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85">
                <a:extLst>
                  <a:ext uri="{FF2B5EF4-FFF2-40B4-BE49-F238E27FC236}">
                    <a16:creationId xmlns="" xmlns:a16="http://schemas.microsoft.com/office/drawing/2014/main" id="{1EBE890D-89D2-4310-BF9D-B72C6D0F6659}"/>
                  </a:ext>
                </a:extLst>
              </p:cNvPr>
              <p:cNvSpPr/>
              <p:nvPr/>
            </p:nvSpPr>
            <p:spPr>
              <a:xfrm>
                <a:off x="5408295" y="2486025"/>
                <a:ext cx="1381125" cy="2152650"/>
              </a:xfrm>
              <a:custGeom>
                <a:avLst/>
                <a:gdLst>
                  <a:gd name="connsiteX0" fmla="*/ 952 w 1381125"/>
                  <a:gd name="connsiteY0" fmla="*/ 1487805 h 2152650"/>
                  <a:gd name="connsiteX1" fmla="*/ 80010 w 1381125"/>
                  <a:gd name="connsiteY1" fmla="*/ 1226820 h 2152650"/>
                  <a:gd name="connsiteX2" fmla="*/ 394335 w 1381125"/>
                  <a:gd name="connsiteY2" fmla="*/ 525780 h 2152650"/>
                  <a:gd name="connsiteX3" fmla="*/ 540068 w 1381125"/>
                  <a:gd name="connsiteY3" fmla="*/ 118110 h 2152650"/>
                  <a:gd name="connsiteX4" fmla="*/ 687705 w 1381125"/>
                  <a:gd name="connsiteY4" fmla="*/ 0 h 2152650"/>
                  <a:gd name="connsiteX5" fmla="*/ 837248 w 1381125"/>
                  <a:gd name="connsiteY5" fmla="*/ 117157 h 2152650"/>
                  <a:gd name="connsiteX6" fmla="*/ 1085850 w 1381125"/>
                  <a:gd name="connsiteY6" fmla="*/ 816293 h 2152650"/>
                  <a:gd name="connsiteX7" fmla="*/ 1281113 w 1381125"/>
                  <a:gd name="connsiteY7" fmla="*/ 1201103 h 2152650"/>
                  <a:gd name="connsiteX8" fmla="*/ 1340168 w 1381125"/>
                  <a:gd name="connsiteY8" fmla="*/ 1776413 h 2152650"/>
                  <a:gd name="connsiteX9" fmla="*/ 902018 w 1381125"/>
                  <a:gd name="connsiteY9" fmla="*/ 2133600 h 2152650"/>
                  <a:gd name="connsiteX10" fmla="*/ 770573 w 1381125"/>
                  <a:gd name="connsiteY10" fmla="*/ 2152650 h 2152650"/>
                  <a:gd name="connsiteX11" fmla="*/ 600075 w 1381125"/>
                  <a:gd name="connsiteY11" fmla="*/ 2152650 h 2152650"/>
                  <a:gd name="connsiteX12" fmla="*/ 3810 w 1381125"/>
                  <a:gd name="connsiteY12" fmla="*/ 1666875 h 2152650"/>
                  <a:gd name="connsiteX13" fmla="*/ 0 w 1381125"/>
                  <a:gd name="connsiteY13" fmla="*/ 1619250 h 2152650"/>
                  <a:gd name="connsiteX14" fmla="*/ 952 w 1381125"/>
                  <a:gd name="connsiteY14" fmla="*/ 1487805 h 215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81125" h="2152650">
                    <a:moveTo>
                      <a:pt x="952" y="1487805"/>
                    </a:moveTo>
                    <a:cubicBezTo>
                      <a:pt x="3810" y="1393508"/>
                      <a:pt x="29527" y="1303020"/>
                      <a:pt x="80010" y="1226820"/>
                    </a:cubicBezTo>
                    <a:cubicBezTo>
                      <a:pt x="223837" y="1009650"/>
                      <a:pt x="310515" y="768668"/>
                      <a:pt x="394335" y="525780"/>
                    </a:cubicBezTo>
                    <a:cubicBezTo>
                      <a:pt x="441960" y="389573"/>
                      <a:pt x="491490" y="254317"/>
                      <a:pt x="540068" y="118110"/>
                    </a:cubicBezTo>
                    <a:cubicBezTo>
                      <a:pt x="569595" y="36195"/>
                      <a:pt x="614363" y="0"/>
                      <a:pt x="687705" y="0"/>
                    </a:cubicBezTo>
                    <a:cubicBezTo>
                      <a:pt x="758190" y="0"/>
                      <a:pt x="809625" y="40005"/>
                      <a:pt x="837248" y="117157"/>
                    </a:cubicBezTo>
                    <a:cubicBezTo>
                      <a:pt x="920115" y="349567"/>
                      <a:pt x="1002983" y="582930"/>
                      <a:pt x="1085850" y="816293"/>
                    </a:cubicBezTo>
                    <a:cubicBezTo>
                      <a:pt x="1134428" y="953453"/>
                      <a:pt x="1207770" y="1077278"/>
                      <a:pt x="1281113" y="1201103"/>
                    </a:cubicBezTo>
                    <a:cubicBezTo>
                      <a:pt x="1388745" y="1382078"/>
                      <a:pt x="1416368" y="1576388"/>
                      <a:pt x="1340168" y="1776413"/>
                    </a:cubicBezTo>
                    <a:cubicBezTo>
                      <a:pt x="1263968" y="1977390"/>
                      <a:pt x="1102995" y="2082165"/>
                      <a:pt x="902018" y="2133600"/>
                    </a:cubicBezTo>
                    <a:cubicBezTo>
                      <a:pt x="859155" y="2144078"/>
                      <a:pt x="816293" y="2156460"/>
                      <a:pt x="770573" y="2152650"/>
                    </a:cubicBezTo>
                    <a:cubicBezTo>
                      <a:pt x="713423" y="2145983"/>
                      <a:pt x="657225" y="2145983"/>
                      <a:pt x="600075" y="2152650"/>
                    </a:cubicBezTo>
                    <a:cubicBezTo>
                      <a:pt x="337185" y="2138363"/>
                      <a:pt x="55245" y="1978343"/>
                      <a:pt x="3810" y="1666875"/>
                    </a:cubicBezTo>
                    <a:cubicBezTo>
                      <a:pt x="952" y="1651635"/>
                      <a:pt x="952" y="1635443"/>
                      <a:pt x="0" y="1619250"/>
                    </a:cubicBezTo>
                    <a:cubicBezTo>
                      <a:pt x="7620" y="1576388"/>
                      <a:pt x="6667" y="1531620"/>
                      <a:pt x="952" y="1487805"/>
                    </a:cubicBezTo>
                    <a:close/>
                  </a:path>
                </a:pathLst>
              </a:custGeom>
              <a:solidFill>
                <a:srgbClr val="FBF6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86">
                <a:extLst>
                  <a:ext uri="{FF2B5EF4-FFF2-40B4-BE49-F238E27FC236}">
                    <a16:creationId xmlns="" xmlns:a16="http://schemas.microsoft.com/office/drawing/2014/main" id="{608A232B-AD33-4D1E-B2EA-D1B32079C33F}"/>
                  </a:ext>
                </a:extLst>
              </p:cNvPr>
              <p:cNvSpPr/>
              <p:nvPr/>
            </p:nvSpPr>
            <p:spPr>
              <a:xfrm>
                <a:off x="5806763" y="3679442"/>
                <a:ext cx="581025" cy="581025"/>
              </a:xfrm>
              <a:custGeom>
                <a:avLst/>
                <a:gdLst>
                  <a:gd name="connsiteX0" fmla="*/ 1582 w 581025"/>
                  <a:gd name="connsiteY0" fmla="*/ 250573 h 581025"/>
                  <a:gd name="connsiteX1" fmla="*/ 296857 w 581025"/>
                  <a:gd name="connsiteY1" fmla="*/ 1018 h 581025"/>
                  <a:gd name="connsiteX2" fmla="*/ 484500 w 581025"/>
                  <a:gd name="connsiteY2" fmla="*/ 61025 h 581025"/>
                  <a:gd name="connsiteX3" fmla="*/ 573082 w 581025"/>
                  <a:gd name="connsiteY3" fmla="*/ 316295 h 581025"/>
                  <a:gd name="connsiteX4" fmla="*/ 329242 w 581025"/>
                  <a:gd name="connsiteY4" fmla="*/ 576328 h 581025"/>
                  <a:gd name="connsiteX5" fmla="*/ 21585 w 581025"/>
                  <a:gd name="connsiteY5" fmla="*/ 371540 h 581025"/>
                  <a:gd name="connsiteX6" fmla="*/ 1582 w 581025"/>
                  <a:gd name="connsiteY6" fmla="*/ 250573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1025" h="581025">
                    <a:moveTo>
                      <a:pt x="1582" y="250573"/>
                    </a:moveTo>
                    <a:cubicBezTo>
                      <a:pt x="-13658" y="60073"/>
                      <a:pt x="159697" y="-9460"/>
                      <a:pt x="296857" y="1018"/>
                    </a:cubicBezTo>
                    <a:cubicBezTo>
                      <a:pt x="363532" y="5780"/>
                      <a:pt x="429255" y="20068"/>
                      <a:pt x="484500" y="61025"/>
                    </a:cubicBezTo>
                    <a:cubicBezTo>
                      <a:pt x="572130" y="124843"/>
                      <a:pt x="599752" y="211520"/>
                      <a:pt x="573082" y="316295"/>
                    </a:cubicBezTo>
                    <a:cubicBezTo>
                      <a:pt x="539745" y="447740"/>
                      <a:pt x="463545" y="540133"/>
                      <a:pt x="329242" y="576328"/>
                    </a:cubicBezTo>
                    <a:cubicBezTo>
                      <a:pt x="217800" y="605855"/>
                      <a:pt x="73020" y="507748"/>
                      <a:pt x="21585" y="371540"/>
                    </a:cubicBezTo>
                    <a:cubicBezTo>
                      <a:pt x="6345" y="330583"/>
                      <a:pt x="-4133" y="289625"/>
                      <a:pt x="1582" y="250573"/>
                    </a:cubicBezTo>
                    <a:close/>
                  </a:path>
                </a:pathLst>
              </a:custGeom>
              <a:solidFill>
                <a:srgbClr val="FBF1A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87">
                <a:extLst>
                  <a:ext uri="{FF2B5EF4-FFF2-40B4-BE49-F238E27FC236}">
                    <a16:creationId xmlns="" xmlns:a16="http://schemas.microsoft.com/office/drawing/2014/main" id="{A7EAAC10-602F-4E87-8E1D-D5FE5F9DAFF9}"/>
                  </a:ext>
                </a:extLst>
              </p:cNvPr>
              <p:cNvSpPr/>
              <p:nvPr/>
            </p:nvSpPr>
            <p:spPr>
              <a:xfrm>
                <a:off x="6118881" y="3877980"/>
                <a:ext cx="66675" cy="171450"/>
              </a:xfrm>
              <a:custGeom>
                <a:avLst/>
                <a:gdLst>
                  <a:gd name="connsiteX0" fmla="*/ 67607 w 66675"/>
                  <a:gd name="connsiteY0" fmla="*/ 160620 h 171450"/>
                  <a:gd name="connsiteX1" fmla="*/ 28554 w 66675"/>
                  <a:gd name="connsiteY1" fmla="*/ 151095 h 171450"/>
                  <a:gd name="connsiteX2" fmla="*/ 932 w 66675"/>
                  <a:gd name="connsiteY2" fmla="*/ 28222 h 171450"/>
                  <a:gd name="connsiteX3" fmla="*/ 20934 w 66675"/>
                  <a:gd name="connsiteY3" fmla="*/ 600 h 171450"/>
                  <a:gd name="connsiteX4" fmla="*/ 51414 w 66675"/>
                  <a:gd name="connsiteY4" fmla="*/ 17745 h 171450"/>
                  <a:gd name="connsiteX5" fmla="*/ 70464 w 66675"/>
                  <a:gd name="connsiteY5" fmla="*/ 75847 h 171450"/>
                  <a:gd name="connsiteX6" fmla="*/ 67607 w 66675"/>
                  <a:gd name="connsiteY6" fmla="*/ 16062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75" h="171450">
                    <a:moveTo>
                      <a:pt x="67607" y="160620"/>
                    </a:moveTo>
                    <a:cubicBezTo>
                      <a:pt x="48557" y="184432"/>
                      <a:pt x="37127" y="164430"/>
                      <a:pt x="28554" y="151095"/>
                    </a:cubicBezTo>
                    <a:cubicBezTo>
                      <a:pt x="4742" y="113947"/>
                      <a:pt x="-2878" y="72037"/>
                      <a:pt x="932" y="28222"/>
                    </a:cubicBezTo>
                    <a:cubicBezTo>
                      <a:pt x="1884" y="15840"/>
                      <a:pt x="2837" y="3457"/>
                      <a:pt x="20934" y="600"/>
                    </a:cubicBezTo>
                    <a:cubicBezTo>
                      <a:pt x="37127" y="-2258"/>
                      <a:pt x="44747" y="5362"/>
                      <a:pt x="51414" y="17745"/>
                    </a:cubicBezTo>
                    <a:cubicBezTo>
                      <a:pt x="60939" y="35842"/>
                      <a:pt x="71417" y="53940"/>
                      <a:pt x="70464" y="75847"/>
                    </a:cubicBezTo>
                    <a:cubicBezTo>
                      <a:pt x="66654" y="104422"/>
                      <a:pt x="71417" y="132997"/>
                      <a:pt x="67607" y="160620"/>
                    </a:cubicBezTo>
                    <a:close/>
                  </a:path>
                </a:pathLst>
              </a:custGeom>
              <a:solidFill>
                <a:srgbClr val="4E4D4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88">
                <a:extLst>
                  <a:ext uri="{FF2B5EF4-FFF2-40B4-BE49-F238E27FC236}">
                    <a16:creationId xmlns="" xmlns:a16="http://schemas.microsoft.com/office/drawing/2014/main" id="{5FE7D779-2236-4352-B670-AFF9DDEE68D3}"/>
                  </a:ext>
                </a:extLst>
              </p:cNvPr>
              <p:cNvSpPr/>
              <p:nvPr/>
            </p:nvSpPr>
            <p:spPr>
              <a:xfrm>
                <a:off x="5961698" y="3878580"/>
                <a:ext cx="66675" cy="152400"/>
              </a:xfrm>
              <a:custGeom>
                <a:avLst/>
                <a:gdLst>
                  <a:gd name="connsiteX0" fmla="*/ 0 w 66675"/>
                  <a:gd name="connsiteY0" fmla="*/ 95250 h 152400"/>
                  <a:gd name="connsiteX1" fmla="*/ 56198 w 66675"/>
                  <a:gd name="connsiteY1" fmla="*/ 0 h 152400"/>
                  <a:gd name="connsiteX2" fmla="*/ 74295 w 66675"/>
                  <a:gd name="connsiteY2" fmla="*/ 75248 h 152400"/>
                  <a:gd name="connsiteX3" fmla="*/ 27623 w 66675"/>
                  <a:gd name="connsiteY3" fmla="*/ 160973 h 152400"/>
                  <a:gd name="connsiteX4" fmla="*/ 0 w 66675"/>
                  <a:gd name="connsiteY4" fmla="*/ 9525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152400">
                    <a:moveTo>
                      <a:pt x="0" y="95250"/>
                    </a:moveTo>
                    <a:cubicBezTo>
                      <a:pt x="7620" y="57150"/>
                      <a:pt x="18098" y="20955"/>
                      <a:pt x="56198" y="0"/>
                    </a:cubicBezTo>
                    <a:cubicBezTo>
                      <a:pt x="90488" y="18098"/>
                      <a:pt x="64770" y="51435"/>
                      <a:pt x="74295" y="75248"/>
                    </a:cubicBezTo>
                    <a:cubicBezTo>
                      <a:pt x="68580" y="108585"/>
                      <a:pt x="57150" y="140017"/>
                      <a:pt x="27623" y="160973"/>
                    </a:cubicBezTo>
                    <a:cubicBezTo>
                      <a:pt x="-16193" y="152400"/>
                      <a:pt x="14288" y="115253"/>
                      <a:pt x="0" y="95250"/>
                    </a:cubicBezTo>
                    <a:close/>
                  </a:path>
                </a:pathLst>
              </a:custGeom>
              <a:solidFill>
                <a:srgbClr val="4E4D4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89">
                <a:extLst>
                  <a:ext uri="{FF2B5EF4-FFF2-40B4-BE49-F238E27FC236}">
                    <a16:creationId xmlns="" xmlns:a16="http://schemas.microsoft.com/office/drawing/2014/main" id="{F340511E-CBA6-4AC7-901A-79E4D866B718}"/>
                  </a:ext>
                </a:extLst>
              </p:cNvPr>
              <p:cNvSpPr/>
              <p:nvPr/>
            </p:nvSpPr>
            <p:spPr>
              <a:xfrm>
                <a:off x="6017895" y="3878580"/>
                <a:ext cx="19050" cy="66675"/>
              </a:xfrm>
              <a:custGeom>
                <a:avLst/>
                <a:gdLst>
                  <a:gd name="connsiteX0" fmla="*/ 18097 w 19050"/>
                  <a:gd name="connsiteY0" fmla="*/ 75248 h 66675"/>
                  <a:gd name="connsiteX1" fmla="*/ 0 w 19050"/>
                  <a:gd name="connsiteY1" fmla="*/ 0 h 66675"/>
                  <a:gd name="connsiteX2" fmla="*/ 18097 w 19050"/>
                  <a:gd name="connsiteY2" fmla="*/ 75248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" h="66675">
                    <a:moveTo>
                      <a:pt x="18097" y="75248"/>
                    </a:moveTo>
                    <a:cubicBezTo>
                      <a:pt x="0" y="53340"/>
                      <a:pt x="18097" y="21908"/>
                      <a:pt x="0" y="0"/>
                    </a:cubicBezTo>
                    <a:cubicBezTo>
                      <a:pt x="46672" y="15240"/>
                      <a:pt x="20955" y="47625"/>
                      <a:pt x="18097" y="75248"/>
                    </a:cubicBezTo>
                    <a:close/>
                  </a:path>
                </a:pathLst>
              </a:custGeom>
              <a:solidFill>
                <a:srgbClr val="3738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90">
                <a:extLst>
                  <a:ext uri="{FF2B5EF4-FFF2-40B4-BE49-F238E27FC236}">
                    <a16:creationId xmlns="" xmlns:a16="http://schemas.microsoft.com/office/drawing/2014/main" id="{AF52B110-020F-4570-BEEA-DEB90F7304F1}"/>
                  </a:ext>
                </a:extLst>
              </p:cNvPr>
              <p:cNvSpPr/>
              <p:nvPr/>
            </p:nvSpPr>
            <p:spPr>
              <a:xfrm>
                <a:off x="6178139" y="3953828"/>
                <a:ext cx="9525" cy="76200"/>
              </a:xfrm>
              <a:custGeom>
                <a:avLst/>
                <a:gdLst>
                  <a:gd name="connsiteX0" fmla="*/ 8348 w 9525"/>
                  <a:gd name="connsiteY0" fmla="*/ 84772 h 76200"/>
                  <a:gd name="connsiteX1" fmla="*/ 10253 w 9525"/>
                  <a:gd name="connsiteY1" fmla="*/ 0 h 76200"/>
                  <a:gd name="connsiteX2" fmla="*/ 8348 w 9525"/>
                  <a:gd name="connsiteY2" fmla="*/ 84772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76200">
                    <a:moveTo>
                      <a:pt x="8348" y="84772"/>
                    </a:moveTo>
                    <a:cubicBezTo>
                      <a:pt x="-1177" y="56197"/>
                      <a:pt x="-4987" y="27622"/>
                      <a:pt x="10253" y="0"/>
                    </a:cubicBezTo>
                    <a:cubicBezTo>
                      <a:pt x="19778" y="28575"/>
                      <a:pt x="22636" y="57150"/>
                      <a:pt x="8348" y="84772"/>
                    </a:cubicBezTo>
                    <a:close/>
                  </a:path>
                </a:pathLst>
              </a:custGeom>
              <a:solidFill>
                <a:srgbClr val="39394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91">
                <a:extLst>
                  <a:ext uri="{FF2B5EF4-FFF2-40B4-BE49-F238E27FC236}">
                    <a16:creationId xmlns="" xmlns:a16="http://schemas.microsoft.com/office/drawing/2014/main" id="{C46593A7-6FC7-4C2B-AF63-67B918C625DE}"/>
                  </a:ext>
                </a:extLst>
              </p:cNvPr>
              <p:cNvSpPr/>
              <p:nvPr/>
            </p:nvSpPr>
            <p:spPr>
              <a:xfrm>
                <a:off x="5955795" y="3973830"/>
                <a:ext cx="28575" cy="66675"/>
              </a:xfrm>
              <a:custGeom>
                <a:avLst/>
                <a:gdLst>
                  <a:gd name="connsiteX0" fmla="*/ 5903 w 28575"/>
                  <a:gd name="connsiteY0" fmla="*/ 0 h 66675"/>
                  <a:gd name="connsiteX1" fmla="*/ 32573 w 28575"/>
                  <a:gd name="connsiteY1" fmla="*/ 65723 h 66675"/>
                  <a:gd name="connsiteX2" fmla="*/ 1140 w 28575"/>
                  <a:gd name="connsiteY2" fmla="*/ 51435 h 66675"/>
                  <a:gd name="connsiteX3" fmla="*/ 5903 w 28575"/>
                  <a:gd name="connsiteY3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66675">
                    <a:moveTo>
                      <a:pt x="5903" y="0"/>
                    </a:moveTo>
                    <a:cubicBezTo>
                      <a:pt x="21143" y="19050"/>
                      <a:pt x="5903" y="51435"/>
                      <a:pt x="32573" y="65723"/>
                    </a:cubicBezTo>
                    <a:cubicBezTo>
                      <a:pt x="11618" y="82867"/>
                      <a:pt x="4950" y="68580"/>
                      <a:pt x="1140" y="51435"/>
                    </a:cubicBezTo>
                    <a:cubicBezTo>
                      <a:pt x="-1717" y="33338"/>
                      <a:pt x="1140" y="16192"/>
                      <a:pt x="5903" y="0"/>
                    </a:cubicBezTo>
                    <a:close/>
                  </a:path>
                </a:pathLst>
              </a:custGeom>
              <a:solidFill>
                <a:srgbClr val="3F3F4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993E49C8-2CE8-4969-AA94-CBFCE7BA36D4}"/>
                </a:ext>
              </a:extLst>
            </p:cNvPr>
            <p:cNvGrpSpPr/>
            <p:nvPr/>
          </p:nvGrpSpPr>
          <p:grpSpPr>
            <a:xfrm>
              <a:off x="5017172" y="4793559"/>
              <a:ext cx="860955" cy="1048222"/>
              <a:chOff x="4818669" y="3159645"/>
              <a:chExt cx="721116" cy="877967"/>
            </a:xfrm>
          </p:grpSpPr>
          <p:sp>
            <p:nvSpPr>
              <p:cNvPr id="33" name="Freeform: Shape 70">
                <a:extLst>
                  <a:ext uri="{FF2B5EF4-FFF2-40B4-BE49-F238E27FC236}">
                    <a16:creationId xmlns="" xmlns:a16="http://schemas.microsoft.com/office/drawing/2014/main" id="{80B70347-E2E4-4A0A-8632-E28A99F3E82F}"/>
                  </a:ext>
                </a:extLst>
              </p:cNvPr>
              <p:cNvSpPr/>
              <p:nvPr/>
            </p:nvSpPr>
            <p:spPr>
              <a:xfrm>
                <a:off x="4818669" y="3320763"/>
                <a:ext cx="721116" cy="716849"/>
              </a:xfrm>
              <a:custGeom>
                <a:avLst/>
                <a:gdLst>
                  <a:gd name="connsiteX0" fmla="*/ 1041225 w 1062187"/>
                  <a:gd name="connsiteY0" fmla="*/ 305109 h 1055901"/>
                  <a:gd name="connsiteX1" fmla="*/ 862728 w 1062187"/>
                  <a:gd name="connsiteY1" fmla="*/ 914766 h 1055901"/>
                  <a:gd name="connsiteX2" fmla="*/ 469278 w 1062187"/>
                  <a:gd name="connsiteY2" fmla="*/ 1054296 h 1055901"/>
                  <a:gd name="connsiteX3" fmla="*/ 288895 w 1062187"/>
                  <a:gd name="connsiteY3" fmla="*/ 983903 h 1055901"/>
                  <a:gd name="connsiteX4" fmla="*/ 7950 w 1062187"/>
                  <a:gd name="connsiteY4" fmla="*/ 353504 h 1055901"/>
                  <a:gd name="connsiteX5" fmla="*/ 301465 w 1062187"/>
                  <a:gd name="connsiteY5" fmla="*/ 32963 h 1055901"/>
                  <a:gd name="connsiteX6" fmla="*/ 402656 w 1062187"/>
                  <a:gd name="connsiteY6" fmla="*/ 7822 h 1055901"/>
                  <a:gd name="connsiteX7" fmla="*/ 596238 w 1062187"/>
                  <a:gd name="connsiteY7" fmla="*/ 7822 h 1055901"/>
                  <a:gd name="connsiteX8" fmla="*/ 860213 w 1062187"/>
                  <a:gd name="connsiteY8" fmla="*/ 97071 h 1055901"/>
                  <a:gd name="connsiteX9" fmla="*/ 1041225 w 1062187"/>
                  <a:gd name="connsiteY9" fmla="*/ 305109 h 1055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2187" h="1055901">
                    <a:moveTo>
                      <a:pt x="1041225" y="305109"/>
                    </a:moveTo>
                    <a:cubicBezTo>
                      <a:pt x="1131103" y="611195"/>
                      <a:pt x="923693" y="846887"/>
                      <a:pt x="862728" y="914766"/>
                    </a:cubicBezTo>
                    <a:cubicBezTo>
                      <a:pt x="752109" y="1018471"/>
                      <a:pt x="624521" y="1076923"/>
                      <a:pt x="469278" y="1054296"/>
                    </a:cubicBezTo>
                    <a:cubicBezTo>
                      <a:pt x="403913" y="1044869"/>
                      <a:pt x="344204" y="1019100"/>
                      <a:pt x="288895" y="983903"/>
                    </a:cubicBezTo>
                    <a:cubicBezTo>
                      <a:pt x="87142" y="854429"/>
                      <a:pt x="-32904" y="585426"/>
                      <a:pt x="7950" y="353504"/>
                    </a:cubicBezTo>
                    <a:cubicBezTo>
                      <a:pt x="37490" y="184434"/>
                      <a:pt x="141195" y="82615"/>
                      <a:pt x="301465" y="32963"/>
                    </a:cubicBezTo>
                    <a:cubicBezTo>
                      <a:pt x="315293" y="28563"/>
                      <a:pt x="381915" y="10336"/>
                      <a:pt x="402656" y="7822"/>
                    </a:cubicBezTo>
                    <a:cubicBezTo>
                      <a:pt x="477449" y="-4120"/>
                      <a:pt x="545957" y="-977"/>
                      <a:pt x="596238" y="7822"/>
                    </a:cubicBezTo>
                    <a:cubicBezTo>
                      <a:pt x="623893" y="12222"/>
                      <a:pt x="803647" y="63131"/>
                      <a:pt x="860213" y="97071"/>
                    </a:cubicBezTo>
                    <a:cubicBezTo>
                      <a:pt x="943177" y="147352"/>
                      <a:pt x="1004771" y="215231"/>
                      <a:pt x="1041225" y="305109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71">
                <a:extLst>
                  <a:ext uri="{FF2B5EF4-FFF2-40B4-BE49-F238E27FC236}">
                    <a16:creationId xmlns="" xmlns:a16="http://schemas.microsoft.com/office/drawing/2014/main" id="{E8F5E6C9-884F-4927-A8B5-825246474B04}"/>
                  </a:ext>
                </a:extLst>
              </p:cNvPr>
              <p:cNvSpPr/>
              <p:nvPr/>
            </p:nvSpPr>
            <p:spPr>
              <a:xfrm>
                <a:off x="4839820" y="3339429"/>
                <a:ext cx="682713" cy="678446"/>
              </a:xfrm>
              <a:custGeom>
                <a:avLst/>
                <a:gdLst>
                  <a:gd name="connsiteX0" fmla="*/ 986815 w 1005620"/>
                  <a:gd name="connsiteY0" fmla="*/ 289556 h 999335"/>
                  <a:gd name="connsiteX1" fmla="*/ 817745 w 1005620"/>
                  <a:gd name="connsiteY1" fmla="*/ 867159 h 999335"/>
                  <a:gd name="connsiteX2" fmla="*/ 445037 w 1005620"/>
                  <a:gd name="connsiteY2" fmla="*/ 999776 h 999335"/>
                  <a:gd name="connsiteX3" fmla="*/ 274081 w 1005620"/>
                  <a:gd name="connsiteY3" fmla="*/ 933153 h 999335"/>
                  <a:gd name="connsiteX4" fmla="*/ 7591 w 1005620"/>
                  <a:gd name="connsiteY4" fmla="*/ 334809 h 999335"/>
                  <a:gd name="connsiteX5" fmla="*/ 286023 w 1005620"/>
                  <a:gd name="connsiteY5" fmla="*/ 31237 h 999335"/>
                  <a:gd name="connsiteX6" fmla="*/ 381557 w 1005620"/>
                  <a:gd name="connsiteY6" fmla="*/ 7353 h 999335"/>
                  <a:gd name="connsiteX7" fmla="*/ 565083 w 1005620"/>
                  <a:gd name="connsiteY7" fmla="*/ 7353 h 999335"/>
                  <a:gd name="connsiteX8" fmla="*/ 815231 w 1005620"/>
                  <a:gd name="connsiteY8" fmla="*/ 92203 h 999335"/>
                  <a:gd name="connsiteX9" fmla="*/ 986815 w 1005620"/>
                  <a:gd name="connsiteY9" fmla="*/ 289556 h 99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5620" h="999335">
                    <a:moveTo>
                      <a:pt x="986815" y="289556"/>
                    </a:moveTo>
                    <a:cubicBezTo>
                      <a:pt x="1071664" y="579300"/>
                      <a:pt x="875568" y="802422"/>
                      <a:pt x="817745" y="867159"/>
                    </a:cubicBezTo>
                    <a:cubicBezTo>
                      <a:pt x="712783" y="965836"/>
                      <a:pt x="592109" y="1021145"/>
                      <a:pt x="445037" y="999776"/>
                    </a:cubicBezTo>
                    <a:cubicBezTo>
                      <a:pt x="382814" y="990976"/>
                      <a:pt x="326876" y="966464"/>
                      <a:pt x="274081" y="933153"/>
                    </a:cubicBezTo>
                    <a:cubicBezTo>
                      <a:pt x="83013" y="809965"/>
                      <a:pt x="-31376" y="554788"/>
                      <a:pt x="7591" y="334809"/>
                    </a:cubicBezTo>
                    <a:cubicBezTo>
                      <a:pt x="35875" y="175166"/>
                      <a:pt x="133923" y="78375"/>
                      <a:pt x="286023" y="31237"/>
                    </a:cubicBezTo>
                    <a:cubicBezTo>
                      <a:pt x="299222" y="27466"/>
                      <a:pt x="362073" y="9867"/>
                      <a:pt x="381557" y="7353"/>
                    </a:cubicBezTo>
                    <a:cubicBezTo>
                      <a:pt x="452579" y="-3960"/>
                      <a:pt x="517316" y="-817"/>
                      <a:pt x="565083" y="7353"/>
                    </a:cubicBezTo>
                    <a:cubicBezTo>
                      <a:pt x="591480" y="11124"/>
                      <a:pt x="761179" y="59520"/>
                      <a:pt x="815231" y="92203"/>
                    </a:cubicBezTo>
                    <a:cubicBezTo>
                      <a:pt x="893795" y="139970"/>
                      <a:pt x="952247" y="204078"/>
                      <a:pt x="986815" y="289556"/>
                    </a:cubicBezTo>
                    <a:close/>
                  </a:path>
                </a:pathLst>
              </a:custGeom>
              <a:solidFill>
                <a:srgbClr val="FBF6D5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72">
                <a:extLst>
                  <a:ext uri="{FF2B5EF4-FFF2-40B4-BE49-F238E27FC236}">
                    <a16:creationId xmlns="" xmlns:a16="http://schemas.microsoft.com/office/drawing/2014/main" id="{A079B292-9B7B-41F5-975A-E27CF6C7B6FA}"/>
                  </a:ext>
                </a:extLst>
              </p:cNvPr>
              <p:cNvSpPr/>
              <p:nvPr/>
            </p:nvSpPr>
            <p:spPr>
              <a:xfrm>
                <a:off x="5066429" y="3569526"/>
                <a:ext cx="230416" cy="226149"/>
              </a:xfrm>
              <a:custGeom>
                <a:avLst/>
                <a:gdLst>
                  <a:gd name="connsiteX0" fmla="*/ 157757 w 339397"/>
                  <a:gd name="connsiteY0" fmla="*/ 279 h 333111"/>
                  <a:gd name="connsiteX1" fmla="*/ 277803 w 339397"/>
                  <a:gd name="connsiteY1" fmla="*/ 27934 h 333111"/>
                  <a:gd name="connsiteX2" fmla="*/ 335627 w 339397"/>
                  <a:gd name="connsiteY2" fmla="*/ 188833 h 333111"/>
                  <a:gd name="connsiteX3" fmla="*/ 159643 w 339397"/>
                  <a:gd name="connsiteY3" fmla="*/ 334648 h 333111"/>
                  <a:gd name="connsiteX4" fmla="*/ 55310 w 339397"/>
                  <a:gd name="connsiteY4" fmla="*/ 278082 h 333111"/>
                  <a:gd name="connsiteX5" fmla="*/ 2515 w 339397"/>
                  <a:gd name="connsiteY5" fmla="*/ 107755 h 333111"/>
                  <a:gd name="connsiteX6" fmla="*/ 130103 w 339397"/>
                  <a:gd name="connsiteY6" fmla="*/ 279 h 333111"/>
                  <a:gd name="connsiteX7" fmla="*/ 157757 w 339397"/>
                  <a:gd name="connsiteY7" fmla="*/ 279 h 33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9397" h="333111">
                    <a:moveTo>
                      <a:pt x="157757" y="279"/>
                    </a:moveTo>
                    <a:cubicBezTo>
                      <a:pt x="202382" y="-978"/>
                      <a:pt x="242607" y="4050"/>
                      <a:pt x="277803" y="27934"/>
                    </a:cubicBezTo>
                    <a:cubicBezTo>
                      <a:pt x="334370" y="65645"/>
                      <a:pt x="353853" y="122839"/>
                      <a:pt x="335627" y="188833"/>
                    </a:cubicBezTo>
                    <a:cubicBezTo>
                      <a:pt x="315514" y="263626"/>
                      <a:pt x="243235" y="343448"/>
                      <a:pt x="159643" y="334648"/>
                    </a:cubicBezTo>
                    <a:cubicBezTo>
                      <a:pt x="115647" y="329620"/>
                      <a:pt x="83593" y="308251"/>
                      <a:pt x="55310" y="278082"/>
                    </a:cubicBezTo>
                    <a:cubicBezTo>
                      <a:pt x="10057" y="230315"/>
                      <a:pt x="-6913" y="172492"/>
                      <a:pt x="2515" y="107755"/>
                    </a:cubicBezTo>
                    <a:cubicBezTo>
                      <a:pt x="11314" y="46161"/>
                      <a:pt x="64737" y="2793"/>
                      <a:pt x="130103" y="279"/>
                    </a:cubicBezTo>
                    <a:cubicBezTo>
                      <a:pt x="140159" y="-349"/>
                      <a:pt x="150844" y="279"/>
                      <a:pt x="157757" y="279"/>
                    </a:cubicBezTo>
                    <a:close/>
                  </a:path>
                </a:pathLst>
              </a:custGeom>
              <a:solidFill>
                <a:srgbClr val="FBF1AB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73">
                <a:extLst>
                  <a:ext uri="{FF2B5EF4-FFF2-40B4-BE49-F238E27FC236}">
                    <a16:creationId xmlns="" xmlns:a16="http://schemas.microsoft.com/office/drawing/2014/main" id="{95855842-31A8-4B74-B842-4A49C8DA9FF7}"/>
                  </a:ext>
                </a:extLst>
              </p:cNvPr>
              <p:cNvSpPr/>
              <p:nvPr/>
            </p:nvSpPr>
            <p:spPr>
              <a:xfrm>
                <a:off x="5193678" y="3633691"/>
                <a:ext cx="38403" cy="85339"/>
              </a:xfrm>
              <a:custGeom>
                <a:avLst/>
                <a:gdLst>
                  <a:gd name="connsiteX0" fmla="*/ 58943 w 56566"/>
                  <a:gd name="connsiteY0" fmla="*/ 92435 h 125702"/>
                  <a:gd name="connsiteX1" fmla="*/ 54543 w 56566"/>
                  <a:gd name="connsiteY1" fmla="*/ 115690 h 125702"/>
                  <a:gd name="connsiteX2" fmla="*/ 25632 w 56566"/>
                  <a:gd name="connsiteY2" fmla="*/ 121975 h 125702"/>
                  <a:gd name="connsiteX3" fmla="*/ 2377 w 56566"/>
                  <a:gd name="connsiteY3" fmla="*/ 15128 h 125702"/>
                  <a:gd name="connsiteX4" fmla="*/ 16204 w 56566"/>
                  <a:gd name="connsiteY4" fmla="*/ 44 h 125702"/>
                  <a:gd name="connsiteX5" fmla="*/ 33803 w 56566"/>
                  <a:gd name="connsiteY5" fmla="*/ 11357 h 125702"/>
                  <a:gd name="connsiteX6" fmla="*/ 58943 w 56566"/>
                  <a:gd name="connsiteY6" fmla="*/ 92435 h 125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566" h="125702">
                    <a:moveTo>
                      <a:pt x="58943" y="92435"/>
                    </a:moveTo>
                    <a:cubicBezTo>
                      <a:pt x="57686" y="99977"/>
                      <a:pt x="57058" y="108148"/>
                      <a:pt x="54543" y="115690"/>
                    </a:cubicBezTo>
                    <a:cubicBezTo>
                      <a:pt x="48887" y="133917"/>
                      <a:pt x="37574" y="137688"/>
                      <a:pt x="25632" y="121975"/>
                    </a:cubicBezTo>
                    <a:cubicBezTo>
                      <a:pt x="1748" y="89921"/>
                      <a:pt x="-3908" y="53467"/>
                      <a:pt x="2377" y="15128"/>
                    </a:cubicBezTo>
                    <a:cubicBezTo>
                      <a:pt x="3634" y="7586"/>
                      <a:pt x="7405" y="672"/>
                      <a:pt x="16204" y="44"/>
                    </a:cubicBezTo>
                    <a:cubicBezTo>
                      <a:pt x="24375" y="-585"/>
                      <a:pt x="29403" y="5700"/>
                      <a:pt x="33803" y="11357"/>
                    </a:cubicBezTo>
                    <a:cubicBezTo>
                      <a:pt x="50772" y="35869"/>
                      <a:pt x="55801" y="63523"/>
                      <a:pt x="58943" y="92435"/>
                    </a:cubicBezTo>
                    <a:close/>
                  </a:path>
                </a:pathLst>
              </a:custGeom>
              <a:solidFill>
                <a:srgbClr val="4D4C4E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74">
                <a:extLst>
                  <a:ext uri="{FF2B5EF4-FFF2-40B4-BE49-F238E27FC236}">
                    <a16:creationId xmlns="" xmlns:a16="http://schemas.microsoft.com/office/drawing/2014/main" id="{DCFB76D5-EC24-4B1B-BF92-9A240C906F2F}"/>
                  </a:ext>
                </a:extLst>
              </p:cNvPr>
              <p:cNvSpPr/>
              <p:nvPr/>
            </p:nvSpPr>
            <p:spPr>
              <a:xfrm>
                <a:off x="5114646" y="3635052"/>
                <a:ext cx="38403" cy="81072"/>
              </a:xfrm>
              <a:custGeom>
                <a:avLst/>
                <a:gdLst>
                  <a:gd name="connsiteX0" fmla="*/ 0 w 56566"/>
                  <a:gd name="connsiteY0" fmla="*/ 74090 h 119417"/>
                  <a:gd name="connsiteX1" fmla="*/ 27655 w 56566"/>
                  <a:gd name="connsiteY1" fmla="*/ 12495 h 119417"/>
                  <a:gd name="connsiteX2" fmla="*/ 50910 w 56566"/>
                  <a:gd name="connsiteY2" fmla="*/ 1182 h 119417"/>
                  <a:gd name="connsiteX3" fmla="*/ 60966 w 56566"/>
                  <a:gd name="connsiteY3" fmla="*/ 22552 h 119417"/>
                  <a:gd name="connsiteX4" fmla="*/ 17598 w 56566"/>
                  <a:gd name="connsiteY4" fmla="*/ 124371 h 119417"/>
                  <a:gd name="connsiteX5" fmla="*/ 0 w 56566"/>
                  <a:gd name="connsiteY5" fmla="*/ 101116 h 119417"/>
                  <a:gd name="connsiteX6" fmla="*/ 0 w 56566"/>
                  <a:gd name="connsiteY6" fmla="*/ 74090 h 119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566" h="119417">
                    <a:moveTo>
                      <a:pt x="0" y="74090"/>
                    </a:moveTo>
                    <a:cubicBezTo>
                      <a:pt x="2514" y="50835"/>
                      <a:pt x="13199" y="30722"/>
                      <a:pt x="27655" y="12495"/>
                    </a:cubicBezTo>
                    <a:cubicBezTo>
                      <a:pt x="33311" y="5582"/>
                      <a:pt x="40225" y="-3217"/>
                      <a:pt x="50910" y="1182"/>
                    </a:cubicBezTo>
                    <a:cubicBezTo>
                      <a:pt x="59080" y="4325"/>
                      <a:pt x="61594" y="13752"/>
                      <a:pt x="60966" y="22552"/>
                    </a:cubicBezTo>
                    <a:cubicBezTo>
                      <a:pt x="59080" y="61519"/>
                      <a:pt x="51538" y="98602"/>
                      <a:pt x="17598" y="124371"/>
                    </a:cubicBezTo>
                    <a:cubicBezTo>
                      <a:pt x="2514" y="123114"/>
                      <a:pt x="1257" y="111801"/>
                      <a:pt x="0" y="101116"/>
                    </a:cubicBezTo>
                    <a:cubicBezTo>
                      <a:pt x="0" y="91688"/>
                      <a:pt x="5028" y="82889"/>
                      <a:pt x="0" y="74090"/>
                    </a:cubicBezTo>
                    <a:close/>
                  </a:path>
                </a:pathLst>
              </a:custGeom>
              <a:solidFill>
                <a:srgbClr val="4E4D4E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75">
                <a:extLst>
                  <a:ext uri="{FF2B5EF4-FFF2-40B4-BE49-F238E27FC236}">
                    <a16:creationId xmlns="" xmlns:a16="http://schemas.microsoft.com/office/drawing/2014/main" id="{38880A92-C816-4CCC-942F-389A88E77703}"/>
                  </a:ext>
                </a:extLst>
              </p:cNvPr>
              <p:cNvSpPr/>
              <p:nvPr/>
            </p:nvSpPr>
            <p:spPr>
              <a:xfrm>
                <a:off x="5191025" y="3159645"/>
                <a:ext cx="179212" cy="170678"/>
              </a:xfrm>
              <a:custGeom>
                <a:avLst/>
                <a:gdLst>
                  <a:gd name="connsiteX0" fmla="*/ 0 w 263975"/>
                  <a:gd name="connsiteY0" fmla="*/ 240116 h 251405"/>
                  <a:gd name="connsiteX1" fmla="*/ 66622 w 263975"/>
                  <a:gd name="connsiteY1" fmla="*/ 110014 h 251405"/>
                  <a:gd name="connsiteX2" fmla="*/ 233178 w 263975"/>
                  <a:gd name="connsiteY2" fmla="*/ 3167 h 251405"/>
                  <a:gd name="connsiteX3" fmla="*/ 263975 w 263975"/>
                  <a:gd name="connsiteY3" fmla="*/ 15737 h 251405"/>
                  <a:gd name="connsiteX4" fmla="*/ 238835 w 263975"/>
                  <a:gd name="connsiteY4" fmla="*/ 40878 h 251405"/>
                  <a:gd name="connsiteX5" fmla="*/ 96791 w 263975"/>
                  <a:gd name="connsiteY5" fmla="*/ 134526 h 251405"/>
                  <a:gd name="connsiteX6" fmla="*/ 44624 w 263975"/>
                  <a:gd name="connsiteY6" fmla="*/ 240745 h 251405"/>
                  <a:gd name="connsiteX7" fmla="*/ 0 w 263975"/>
                  <a:gd name="connsiteY7" fmla="*/ 240116 h 251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975" h="251405">
                    <a:moveTo>
                      <a:pt x="0" y="240116"/>
                    </a:moveTo>
                    <a:cubicBezTo>
                      <a:pt x="20112" y="195492"/>
                      <a:pt x="37082" y="149610"/>
                      <a:pt x="66622" y="110014"/>
                    </a:cubicBezTo>
                    <a:cubicBezTo>
                      <a:pt x="108733" y="53448"/>
                      <a:pt x="160899" y="12595"/>
                      <a:pt x="233178" y="3167"/>
                    </a:cubicBezTo>
                    <a:cubicBezTo>
                      <a:pt x="243863" y="1910"/>
                      <a:pt x="260833" y="-8146"/>
                      <a:pt x="263975" y="15737"/>
                    </a:cubicBezTo>
                    <a:cubicBezTo>
                      <a:pt x="267118" y="37107"/>
                      <a:pt x="255176" y="38364"/>
                      <a:pt x="238835" y="40878"/>
                    </a:cubicBezTo>
                    <a:cubicBezTo>
                      <a:pt x="177241" y="49677"/>
                      <a:pt x="131359" y="84245"/>
                      <a:pt x="96791" y="134526"/>
                    </a:cubicBezTo>
                    <a:cubicBezTo>
                      <a:pt x="74165" y="167209"/>
                      <a:pt x="54681" y="201777"/>
                      <a:pt x="44624" y="240745"/>
                    </a:cubicBezTo>
                    <a:cubicBezTo>
                      <a:pt x="29540" y="250801"/>
                      <a:pt x="15084" y="264628"/>
                      <a:pt x="0" y="240116"/>
                    </a:cubicBezTo>
                    <a:close/>
                  </a:path>
                </a:pathLst>
              </a:custGeom>
              <a:solidFill>
                <a:srgbClr val="59B97A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24" name="Graphic 65">
              <a:extLst>
                <a:ext uri="{FF2B5EF4-FFF2-40B4-BE49-F238E27FC236}">
                  <a16:creationId xmlns="" xmlns:a16="http://schemas.microsoft.com/office/drawing/2014/main" id="{13DB0962-4C1A-4DB4-A854-24FC3DCDF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58071" y="5558455"/>
              <a:ext cx="991583" cy="506455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B0A01A07-27EE-4D76-8599-4A74D393D689}"/>
                </a:ext>
              </a:extLst>
            </p:cNvPr>
            <p:cNvGrpSpPr/>
            <p:nvPr/>
          </p:nvGrpSpPr>
          <p:grpSpPr>
            <a:xfrm>
              <a:off x="5178971" y="5439192"/>
              <a:ext cx="600906" cy="674296"/>
              <a:chOff x="6463812" y="2951406"/>
              <a:chExt cx="898103" cy="1007790"/>
            </a:xfrm>
          </p:grpSpPr>
          <p:sp>
            <p:nvSpPr>
              <p:cNvPr id="26" name="Freeform: Shape 177">
                <a:extLst>
                  <a:ext uri="{FF2B5EF4-FFF2-40B4-BE49-F238E27FC236}">
                    <a16:creationId xmlns="" xmlns:a16="http://schemas.microsoft.com/office/drawing/2014/main" id="{E0604B6F-2D49-44FE-972F-D8A691B0F372}"/>
                  </a:ext>
                </a:extLst>
              </p:cNvPr>
              <p:cNvSpPr/>
              <p:nvPr/>
            </p:nvSpPr>
            <p:spPr>
              <a:xfrm>
                <a:off x="6773796" y="3381422"/>
                <a:ext cx="297113" cy="283400"/>
              </a:xfrm>
              <a:custGeom>
                <a:avLst/>
                <a:gdLst>
                  <a:gd name="connsiteX0" fmla="*/ 569039 w 619125"/>
                  <a:gd name="connsiteY0" fmla="*/ 109306 h 590550"/>
                  <a:gd name="connsiteX1" fmla="*/ 381397 w 619125"/>
                  <a:gd name="connsiteY1" fmla="*/ 74063 h 590550"/>
                  <a:gd name="connsiteX2" fmla="*/ 340439 w 619125"/>
                  <a:gd name="connsiteY2" fmla="*/ 61681 h 590550"/>
                  <a:gd name="connsiteX3" fmla="*/ 167084 w 619125"/>
                  <a:gd name="connsiteY3" fmla="*/ 12151 h 590550"/>
                  <a:gd name="connsiteX4" fmla="*/ 397 w 619125"/>
                  <a:gd name="connsiteY4" fmla="*/ 265516 h 590550"/>
                  <a:gd name="connsiteX5" fmla="*/ 294719 w 619125"/>
                  <a:gd name="connsiteY5" fmla="*/ 597938 h 590550"/>
                  <a:gd name="connsiteX6" fmla="*/ 620474 w 619125"/>
                  <a:gd name="connsiteY6" fmla="*/ 295996 h 590550"/>
                  <a:gd name="connsiteX7" fmla="*/ 569039 w 619125"/>
                  <a:gd name="connsiteY7" fmla="*/ 109306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9125" h="590550">
                    <a:moveTo>
                      <a:pt x="569039" y="109306"/>
                    </a:moveTo>
                    <a:cubicBezTo>
                      <a:pt x="478552" y="43583"/>
                      <a:pt x="451882" y="86446"/>
                      <a:pt x="381397" y="74063"/>
                    </a:cubicBezTo>
                    <a:lnTo>
                      <a:pt x="340439" y="61681"/>
                    </a:lnTo>
                    <a:cubicBezTo>
                      <a:pt x="274717" y="32153"/>
                      <a:pt x="285194" y="-24997"/>
                      <a:pt x="167084" y="12151"/>
                    </a:cubicBezTo>
                    <a:cubicBezTo>
                      <a:pt x="58499" y="59776"/>
                      <a:pt x="6112" y="155978"/>
                      <a:pt x="397" y="265516"/>
                    </a:cubicBezTo>
                    <a:cubicBezTo>
                      <a:pt x="-8176" y="440776"/>
                      <a:pt x="123269" y="589366"/>
                      <a:pt x="294719" y="597938"/>
                    </a:cubicBezTo>
                    <a:cubicBezTo>
                      <a:pt x="466169" y="606511"/>
                      <a:pt x="600472" y="481733"/>
                      <a:pt x="620474" y="295996"/>
                    </a:cubicBezTo>
                    <a:cubicBezTo>
                      <a:pt x="630952" y="195031"/>
                      <a:pt x="611902" y="147406"/>
                      <a:pt x="569039" y="109306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178">
                <a:extLst>
                  <a:ext uri="{FF2B5EF4-FFF2-40B4-BE49-F238E27FC236}">
                    <a16:creationId xmlns="" xmlns:a16="http://schemas.microsoft.com/office/drawing/2014/main" id="{1473693A-2F5F-4597-A80B-325E5F8F415D}"/>
                  </a:ext>
                </a:extLst>
              </p:cNvPr>
              <p:cNvSpPr/>
              <p:nvPr/>
            </p:nvSpPr>
            <p:spPr>
              <a:xfrm>
                <a:off x="6897617" y="3423659"/>
                <a:ext cx="173697" cy="246832"/>
              </a:xfrm>
              <a:custGeom>
                <a:avLst/>
                <a:gdLst>
                  <a:gd name="connsiteX0" fmla="*/ 343852 w 361950"/>
                  <a:gd name="connsiteY0" fmla="*/ 318135 h 514350"/>
                  <a:gd name="connsiteX1" fmla="*/ 103822 w 361950"/>
                  <a:gd name="connsiteY1" fmla="*/ 512445 h 514350"/>
                  <a:gd name="connsiteX2" fmla="*/ 0 w 361950"/>
                  <a:gd name="connsiteY2" fmla="*/ 509588 h 514350"/>
                  <a:gd name="connsiteX3" fmla="*/ 225742 w 361950"/>
                  <a:gd name="connsiteY3" fmla="*/ 265748 h 514350"/>
                  <a:gd name="connsiteX4" fmla="*/ 271463 w 361950"/>
                  <a:gd name="connsiteY4" fmla="*/ 99060 h 514350"/>
                  <a:gd name="connsiteX5" fmla="*/ 271463 w 361950"/>
                  <a:gd name="connsiteY5" fmla="*/ 0 h 514350"/>
                  <a:gd name="connsiteX6" fmla="*/ 316230 w 361950"/>
                  <a:gd name="connsiteY6" fmla="*/ 28575 h 514350"/>
                  <a:gd name="connsiteX7" fmla="*/ 343852 w 361950"/>
                  <a:gd name="connsiteY7" fmla="*/ 318135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1950" h="514350">
                    <a:moveTo>
                      <a:pt x="343852" y="318135"/>
                    </a:moveTo>
                    <a:cubicBezTo>
                      <a:pt x="298132" y="424815"/>
                      <a:pt x="220027" y="492443"/>
                      <a:pt x="103822" y="512445"/>
                    </a:cubicBezTo>
                    <a:cubicBezTo>
                      <a:pt x="69532" y="518160"/>
                      <a:pt x="34290" y="516255"/>
                      <a:pt x="0" y="509588"/>
                    </a:cubicBezTo>
                    <a:cubicBezTo>
                      <a:pt x="114300" y="462915"/>
                      <a:pt x="181927" y="381000"/>
                      <a:pt x="225742" y="265748"/>
                    </a:cubicBezTo>
                    <a:cubicBezTo>
                      <a:pt x="246697" y="209550"/>
                      <a:pt x="261938" y="161925"/>
                      <a:pt x="271463" y="99060"/>
                    </a:cubicBezTo>
                    <a:cubicBezTo>
                      <a:pt x="274320" y="78105"/>
                      <a:pt x="275272" y="60008"/>
                      <a:pt x="271463" y="0"/>
                    </a:cubicBezTo>
                    <a:cubicBezTo>
                      <a:pt x="281940" y="6668"/>
                      <a:pt x="305753" y="21908"/>
                      <a:pt x="316230" y="28575"/>
                    </a:cubicBezTo>
                    <a:cubicBezTo>
                      <a:pt x="360045" y="65723"/>
                      <a:pt x="389572" y="153352"/>
                      <a:pt x="343852" y="318135"/>
                    </a:cubicBezTo>
                    <a:close/>
                  </a:path>
                </a:pathLst>
              </a:custGeom>
              <a:solidFill>
                <a:srgbClr val="D35D5F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179">
                <a:extLst>
                  <a:ext uri="{FF2B5EF4-FFF2-40B4-BE49-F238E27FC236}">
                    <a16:creationId xmlns="" xmlns:a16="http://schemas.microsoft.com/office/drawing/2014/main" id="{8DC0F122-3F14-4EBC-9C2E-E48495EF600C}"/>
                  </a:ext>
                </a:extLst>
              </p:cNvPr>
              <p:cNvSpPr/>
              <p:nvPr/>
            </p:nvSpPr>
            <p:spPr>
              <a:xfrm>
                <a:off x="6463812" y="3566429"/>
                <a:ext cx="402245" cy="383961"/>
              </a:xfrm>
              <a:custGeom>
                <a:avLst/>
                <a:gdLst>
                  <a:gd name="connsiteX0" fmla="*/ 743709 w 838200"/>
                  <a:gd name="connsiteY0" fmla="*/ 89099 h 800100"/>
                  <a:gd name="connsiteX1" fmla="*/ 482724 w 838200"/>
                  <a:gd name="connsiteY1" fmla="*/ 74811 h 800100"/>
                  <a:gd name="connsiteX2" fmla="*/ 425574 w 838200"/>
                  <a:gd name="connsiteY2" fmla="*/ 65286 h 800100"/>
                  <a:gd name="connsiteX3" fmla="*/ 181734 w 838200"/>
                  <a:gd name="connsiteY3" fmla="*/ 29091 h 800100"/>
                  <a:gd name="connsiteX4" fmla="*/ 1711 w 838200"/>
                  <a:gd name="connsiteY4" fmla="*/ 402471 h 800100"/>
                  <a:gd name="connsiteX5" fmla="*/ 459864 w 838200"/>
                  <a:gd name="connsiteY5" fmla="*/ 800616 h 800100"/>
                  <a:gd name="connsiteX6" fmla="*/ 846579 w 838200"/>
                  <a:gd name="connsiteY6" fmla="*/ 332939 h 800100"/>
                  <a:gd name="connsiteX7" fmla="*/ 743709 w 838200"/>
                  <a:gd name="connsiteY7" fmla="*/ 89099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0" h="800100">
                    <a:moveTo>
                      <a:pt x="743709" y="89099"/>
                    </a:moveTo>
                    <a:cubicBezTo>
                      <a:pt x="609406" y="16709"/>
                      <a:pt x="581784" y="78621"/>
                      <a:pt x="482724" y="74811"/>
                    </a:cubicBezTo>
                    <a:lnTo>
                      <a:pt x="425574" y="65286"/>
                    </a:lnTo>
                    <a:cubicBezTo>
                      <a:pt x="332229" y="36711"/>
                      <a:pt x="336039" y="-42346"/>
                      <a:pt x="181734" y="29091"/>
                    </a:cubicBezTo>
                    <a:cubicBezTo>
                      <a:pt x="43621" y="112911"/>
                      <a:pt x="-10671" y="252929"/>
                      <a:pt x="1711" y="402471"/>
                    </a:cubicBezTo>
                    <a:cubicBezTo>
                      <a:pt x="21714" y="641549"/>
                      <a:pt x="226501" y="819666"/>
                      <a:pt x="459864" y="800616"/>
                    </a:cubicBezTo>
                    <a:cubicBezTo>
                      <a:pt x="693226" y="781566"/>
                      <a:pt x="853246" y="589161"/>
                      <a:pt x="846579" y="332939"/>
                    </a:cubicBezTo>
                    <a:cubicBezTo>
                      <a:pt x="842769" y="193874"/>
                      <a:pt x="808479" y="132914"/>
                      <a:pt x="743709" y="89099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180">
                <a:extLst>
                  <a:ext uri="{FF2B5EF4-FFF2-40B4-BE49-F238E27FC236}">
                    <a16:creationId xmlns="" xmlns:a16="http://schemas.microsoft.com/office/drawing/2014/main" id="{9B6AA3C4-E385-4D76-A15D-2AE014985A6A}"/>
                  </a:ext>
                </a:extLst>
              </p:cNvPr>
              <p:cNvSpPr/>
              <p:nvPr/>
            </p:nvSpPr>
            <p:spPr>
              <a:xfrm>
                <a:off x="6659814" y="3596388"/>
                <a:ext cx="210265" cy="351964"/>
              </a:xfrm>
              <a:custGeom>
                <a:avLst/>
                <a:gdLst>
                  <a:gd name="connsiteX0" fmla="*/ 431482 w 438150"/>
                  <a:gd name="connsiteY0" fmla="*/ 417195 h 733425"/>
                  <a:gd name="connsiteX1" fmla="*/ 140970 w 438150"/>
                  <a:gd name="connsiteY1" fmla="*/ 722947 h 733425"/>
                  <a:gd name="connsiteX2" fmla="*/ 0 w 438150"/>
                  <a:gd name="connsiteY2" fmla="*/ 737235 h 733425"/>
                  <a:gd name="connsiteX3" fmla="*/ 261938 w 438150"/>
                  <a:gd name="connsiteY3" fmla="*/ 367665 h 733425"/>
                  <a:gd name="connsiteX4" fmla="*/ 293370 w 438150"/>
                  <a:gd name="connsiteY4" fmla="*/ 134302 h 733425"/>
                  <a:gd name="connsiteX5" fmla="*/ 275273 w 438150"/>
                  <a:gd name="connsiteY5" fmla="*/ 0 h 733425"/>
                  <a:gd name="connsiteX6" fmla="*/ 340995 w 438150"/>
                  <a:gd name="connsiteY6" fmla="*/ 30480 h 733425"/>
                  <a:gd name="connsiteX7" fmla="*/ 431482 w 438150"/>
                  <a:gd name="connsiteY7" fmla="*/ 41719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8150" h="733425">
                    <a:moveTo>
                      <a:pt x="431482" y="417195"/>
                    </a:moveTo>
                    <a:cubicBezTo>
                      <a:pt x="388620" y="569595"/>
                      <a:pt x="294323" y="675322"/>
                      <a:pt x="140970" y="722947"/>
                    </a:cubicBezTo>
                    <a:cubicBezTo>
                      <a:pt x="95250" y="737235"/>
                      <a:pt x="47625" y="740093"/>
                      <a:pt x="0" y="737235"/>
                    </a:cubicBezTo>
                    <a:cubicBezTo>
                      <a:pt x="145733" y="653415"/>
                      <a:pt x="222885" y="531495"/>
                      <a:pt x="261938" y="367665"/>
                    </a:cubicBezTo>
                    <a:cubicBezTo>
                      <a:pt x="280988" y="287655"/>
                      <a:pt x="292417" y="220980"/>
                      <a:pt x="293370" y="134302"/>
                    </a:cubicBezTo>
                    <a:cubicBezTo>
                      <a:pt x="294323" y="105727"/>
                      <a:pt x="292417" y="80010"/>
                      <a:pt x="275273" y="0"/>
                    </a:cubicBezTo>
                    <a:cubicBezTo>
                      <a:pt x="291465" y="6667"/>
                      <a:pt x="324803" y="23813"/>
                      <a:pt x="340995" y="30480"/>
                    </a:cubicBezTo>
                    <a:cubicBezTo>
                      <a:pt x="408623" y="71438"/>
                      <a:pt x="463867" y="185738"/>
                      <a:pt x="431482" y="417195"/>
                    </a:cubicBezTo>
                    <a:close/>
                  </a:path>
                </a:pathLst>
              </a:custGeom>
              <a:solidFill>
                <a:srgbClr val="D35D5F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181">
                <a:extLst>
                  <a:ext uri="{FF2B5EF4-FFF2-40B4-BE49-F238E27FC236}">
                    <a16:creationId xmlns="" xmlns:a16="http://schemas.microsoft.com/office/drawing/2014/main" id="{3CE43F86-6912-49BB-B089-8D8971F78C99}"/>
                  </a:ext>
                </a:extLst>
              </p:cNvPr>
              <p:cNvSpPr/>
              <p:nvPr/>
            </p:nvSpPr>
            <p:spPr>
              <a:xfrm>
                <a:off x="6955369" y="3584377"/>
                <a:ext cx="402245" cy="374819"/>
              </a:xfrm>
              <a:custGeom>
                <a:avLst/>
                <a:gdLst>
                  <a:gd name="connsiteX0" fmla="*/ 677615 w 838200"/>
                  <a:gd name="connsiteY0" fmla="*/ 13598 h 781050"/>
                  <a:gd name="connsiteX1" fmla="*/ 420440 w 838200"/>
                  <a:gd name="connsiteY1" fmla="*/ 56461 h 781050"/>
                  <a:gd name="connsiteX2" fmla="*/ 362338 w 838200"/>
                  <a:gd name="connsiteY2" fmla="*/ 60271 h 781050"/>
                  <a:gd name="connsiteX3" fmla="*/ 116593 w 838200"/>
                  <a:gd name="connsiteY3" fmla="*/ 78368 h 781050"/>
                  <a:gd name="connsiteX4" fmla="*/ 21343 w 838200"/>
                  <a:gd name="connsiteY4" fmla="*/ 481276 h 781050"/>
                  <a:gd name="connsiteX5" fmla="*/ 554743 w 838200"/>
                  <a:gd name="connsiteY5" fmla="*/ 770836 h 781050"/>
                  <a:gd name="connsiteX6" fmla="*/ 830968 w 838200"/>
                  <a:gd name="connsiteY6" fmla="*/ 230768 h 781050"/>
                  <a:gd name="connsiteX7" fmla="*/ 677615 w 838200"/>
                  <a:gd name="connsiteY7" fmla="*/ 13598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0" h="781050">
                    <a:moveTo>
                      <a:pt x="677615" y="13598"/>
                    </a:moveTo>
                    <a:cubicBezTo>
                      <a:pt x="530931" y="-28312"/>
                      <a:pt x="517595" y="38363"/>
                      <a:pt x="420440" y="56461"/>
                    </a:cubicBezTo>
                    <a:lnTo>
                      <a:pt x="362338" y="60271"/>
                    </a:lnTo>
                    <a:cubicBezTo>
                      <a:pt x="264231" y="52651"/>
                      <a:pt x="251848" y="-25454"/>
                      <a:pt x="116593" y="78368"/>
                    </a:cubicBezTo>
                    <a:cubicBezTo>
                      <a:pt x="-565" y="189811"/>
                      <a:pt x="-23425" y="338401"/>
                      <a:pt x="21343" y="481276"/>
                    </a:cubicBezTo>
                    <a:cubicBezTo>
                      <a:pt x="91828" y="709876"/>
                      <a:pt x="330906" y="839416"/>
                      <a:pt x="554743" y="770836"/>
                    </a:cubicBezTo>
                    <a:cubicBezTo>
                      <a:pt x="778581" y="702256"/>
                      <a:pt x="892881" y="479371"/>
                      <a:pt x="830968" y="230768"/>
                    </a:cubicBezTo>
                    <a:cubicBezTo>
                      <a:pt x="796678" y="94561"/>
                      <a:pt x="750006" y="42173"/>
                      <a:pt x="677615" y="13598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182">
                <a:extLst>
                  <a:ext uri="{FF2B5EF4-FFF2-40B4-BE49-F238E27FC236}">
                    <a16:creationId xmlns="" xmlns:a16="http://schemas.microsoft.com/office/drawing/2014/main" id="{4E3227A8-84C0-4B24-8A49-4CDF69F206C1}"/>
                  </a:ext>
                </a:extLst>
              </p:cNvPr>
              <p:cNvSpPr/>
              <p:nvPr/>
            </p:nvSpPr>
            <p:spPr>
              <a:xfrm>
                <a:off x="7197360" y="3584960"/>
                <a:ext cx="164555" cy="370248"/>
              </a:xfrm>
              <a:custGeom>
                <a:avLst/>
                <a:gdLst>
                  <a:gd name="connsiteX0" fmla="*/ 351472 w 342900"/>
                  <a:gd name="connsiteY0" fmla="*/ 373380 h 771525"/>
                  <a:gd name="connsiteX1" fmla="*/ 134303 w 342900"/>
                  <a:gd name="connsiteY1" fmla="*/ 735330 h 771525"/>
                  <a:gd name="connsiteX2" fmla="*/ 0 w 342900"/>
                  <a:gd name="connsiteY2" fmla="*/ 780097 h 771525"/>
                  <a:gd name="connsiteX3" fmla="*/ 175260 w 342900"/>
                  <a:gd name="connsiteY3" fmla="*/ 361950 h 771525"/>
                  <a:gd name="connsiteX4" fmla="*/ 155258 w 342900"/>
                  <a:gd name="connsiteY4" fmla="*/ 126682 h 771525"/>
                  <a:gd name="connsiteX5" fmla="*/ 108585 w 342900"/>
                  <a:gd name="connsiteY5" fmla="*/ 0 h 771525"/>
                  <a:gd name="connsiteX6" fmla="*/ 179070 w 342900"/>
                  <a:gd name="connsiteY6" fmla="*/ 15240 h 771525"/>
                  <a:gd name="connsiteX7" fmla="*/ 351472 w 342900"/>
                  <a:gd name="connsiteY7" fmla="*/ 37338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2900" h="771525">
                    <a:moveTo>
                      <a:pt x="351472" y="373380"/>
                    </a:moveTo>
                    <a:cubicBezTo>
                      <a:pt x="341947" y="531495"/>
                      <a:pt x="274320" y="655320"/>
                      <a:pt x="134303" y="735330"/>
                    </a:cubicBezTo>
                    <a:cubicBezTo>
                      <a:pt x="92392" y="759143"/>
                      <a:pt x="46672" y="772477"/>
                      <a:pt x="0" y="780097"/>
                    </a:cubicBezTo>
                    <a:cubicBezTo>
                      <a:pt x="124778" y="666750"/>
                      <a:pt x="173355" y="530543"/>
                      <a:pt x="175260" y="361950"/>
                    </a:cubicBezTo>
                    <a:cubicBezTo>
                      <a:pt x="176213" y="280035"/>
                      <a:pt x="172403" y="211455"/>
                      <a:pt x="155258" y="126682"/>
                    </a:cubicBezTo>
                    <a:cubicBezTo>
                      <a:pt x="149542" y="99060"/>
                      <a:pt x="141922" y="74295"/>
                      <a:pt x="108585" y="0"/>
                    </a:cubicBezTo>
                    <a:cubicBezTo>
                      <a:pt x="125730" y="3810"/>
                      <a:pt x="162878" y="12382"/>
                      <a:pt x="179070" y="15240"/>
                    </a:cubicBezTo>
                    <a:cubicBezTo>
                      <a:pt x="254317" y="40957"/>
                      <a:pt x="332422" y="140017"/>
                      <a:pt x="351472" y="373380"/>
                    </a:cubicBezTo>
                    <a:close/>
                  </a:path>
                </a:pathLst>
              </a:custGeom>
              <a:solidFill>
                <a:srgbClr val="D35D5F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183">
                <a:extLst>
                  <a:ext uri="{FF2B5EF4-FFF2-40B4-BE49-F238E27FC236}">
                    <a16:creationId xmlns="" xmlns:a16="http://schemas.microsoft.com/office/drawing/2014/main" id="{D54449BD-DE4D-4219-971B-B7720F45361D}"/>
                  </a:ext>
                </a:extLst>
              </p:cNvPr>
              <p:cNvSpPr/>
              <p:nvPr/>
            </p:nvSpPr>
            <p:spPr>
              <a:xfrm>
                <a:off x="6680318" y="2951406"/>
                <a:ext cx="479952" cy="690216"/>
              </a:xfrm>
              <a:custGeom>
                <a:avLst/>
                <a:gdLst>
                  <a:gd name="connsiteX0" fmla="*/ 954541 w 1000125"/>
                  <a:gd name="connsiteY0" fmla="*/ 1300200 h 1438275"/>
                  <a:gd name="connsiteX1" fmla="*/ 764994 w 1000125"/>
                  <a:gd name="connsiteY1" fmla="*/ 640118 h 1438275"/>
                  <a:gd name="connsiteX2" fmla="*/ 686889 w 1000125"/>
                  <a:gd name="connsiteY2" fmla="*/ 551535 h 1438275"/>
                  <a:gd name="connsiteX3" fmla="*/ 558301 w 1000125"/>
                  <a:gd name="connsiteY3" fmla="*/ 434378 h 1438275"/>
                  <a:gd name="connsiteX4" fmla="*/ 477339 w 1000125"/>
                  <a:gd name="connsiteY4" fmla="*/ 410565 h 1438275"/>
                  <a:gd name="connsiteX5" fmla="*/ 533536 w 1000125"/>
                  <a:gd name="connsiteY5" fmla="*/ 521055 h 1438275"/>
                  <a:gd name="connsiteX6" fmla="*/ 596401 w 1000125"/>
                  <a:gd name="connsiteY6" fmla="*/ 820140 h 1438275"/>
                  <a:gd name="connsiteX7" fmla="*/ 596401 w 1000125"/>
                  <a:gd name="connsiteY7" fmla="*/ 935393 h 1438275"/>
                  <a:gd name="connsiteX8" fmla="*/ 567826 w 1000125"/>
                  <a:gd name="connsiteY8" fmla="*/ 968730 h 1438275"/>
                  <a:gd name="connsiteX9" fmla="*/ 545919 w 1000125"/>
                  <a:gd name="connsiteY9" fmla="*/ 931583 h 1438275"/>
                  <a:gd name="connsiteX10" fmla="*/ 547824 w 1000125"/>
                  <a:gd name="connsiteY10" fmla="*/ 880148 h 1438275"/>
                  <a:gd name="connsiteX11" fmla="*/ 488769 w 1000125"/>
                  <a:gd name="connsiteY11" fmla="*/ 556298 h 1438275"/>
                  <a:gd name="connsiteX12" fmla="*/ 437334 w 1000125"/>
                  <a:gd name="connsiteY12" fmla="*/ 452475 h 1438275"/>
                  <a:gd name="connsiteX13" fmla="*/ 345894 w 1000125"/>
                  <a:gd name="connsiteY13" fmla="*/ 512483 h 1438275"/>
                  <a:gd name="connsiteX14" fmla="*/ 136344 w 1000125"/>
                  <a:gd name="connsiteY14" fmla="*/ 816330 h 1438275"/>
                  <a:gd name="connsiteX15" fmla="*/ 76336 w 1000125"/>
                  <a:gd name="connsiteY15" fmla="*/ 1021118 h 1438275"/>
                  <a:gd name="connsiteX16" fmla="*/ 58239 w 1000125"/>
                  <a:gd name="connsiteY16" fmla="*/ 1309725 h 1438275"/>
                  <a:gd name="connsiteX17" fmla="*/ 29664 w 1000125"/>
                  <a:gd name="connsiteY17" fmla="*/ 1443075 h 1438275"/>
                  <a:gd name="connsiteX18" fmla="*/ 1089 w 1000125"/>
                  <a:gd name="connsiteY18" fmla="*/ 1345920 h 1438275"/>
                  <a:gd name="connsiteX19" fmla="*/ 9661 w 1000125"/>
                  <a:gd name="connsiteY19" fmla="*/ 1103985 h 1438275"/>
                  <a:gd name="connsiteX20" fmla="*/ 43951 w 1000125"/>
                  <a:gd name="connsiteY20" fmla="*/ 905865 h 1438275"/>
                  <a:gd name="connsiteX21" fmla="*/ 303031 w 1000125"/>
                  <a:gd name="connsiteY21" fmla="*/ 471525 h 1438275"/>
                  <a:gd name="connsiteX22" fmla="*/ 419236 w 1000125"/>
                  <a:gd name="connsiteY22" fmla="*/ 368655 h 1438275"/>
                  <a:gd name="connsiteX23" fmla="*/ 458289 w 1000125"/>
                  <a:gd name="connsiteY23" fmla="*/ 334365 h 1438275"/>
                  <a:gd name="connsiteX24" fmla="*/ 475434 w 1000125"/>
                  <a:gd name="connsiteY24" fmla="*/ 36233 h 1438275"/>
                  <a:gd name="connsiteX25" fmla="*/ 510676 w 1000125"/>
                  <a:gd name="connsiteY25" fmla="*/ 38 h 1438275"/>
                  <a:gd name="connsiteX26" fmla="*/ 544014 w 1000125"/>
                  <a:gd name="connsiteY26" fmla="*/ 42900 h 1438275"/>
                  <a:gd name="connsiteX27" fmla="*/ 530679 w 1000125"/>
                  <a:gd name="connsiteY27" fmla="*/ 286740 h 1438275"/>
                  <a:gd name="connsiteX28" fmla="*/ 589734 w 1000125"/>
                  <a:gd name="connsiteY28" fmla="*/ 383895 h 1438275"/>
                  <a:gd name="connsiteX29" fmla="*/ 750706 w 1000125"/>
                  <a:gd name="connsiteY29" fmla="*/ 536295 h 1438275"/>
                  <a:gd name="connsiteX30" fmla="*/ 789759 w 1000125"/>
                  <a:gd name="connsiteY30" fmla="*/ 584873 h 1438275"/>
                  <a:gd name="connsiteX31" fmla="*/ 891676 w 1000125"/>
                  <a:gd name="connsiteY31" fmla="*/ 777278 h 1438275"/>
                  <a:gd name="connsiteX32" fmla="*/ 993594 w 1000125"/>
                  <a:gd name="connsiteY32" fmla="*/ 1185900 h 1438275"/>
                  <a:gd name="connsiteX33" fmla="*/ 1001214 w 1000125"/>
                  <a:gd name="connsiteY33" fmla="*/ 1403070 h 1438275"/>
                  <a:gd name="connsiteX34" fmla="*/ 972639 w 1000125"/>
                  <a:gd name="connsiteY34" fmla="*/ 1440218 h 1438275"/>
                  <a:gd name="connsiteX35" fmla="*/ 956446 w 1000125"/>
                  <a:gd name="connsiteY35" fmla="*/ 1394498 h 1438275"/>
                  <a:gd name="connsiteX36" fmla="*/ 954541 w 1000125"/>
                  <a:gd name="connsiteY36" fmla="*/ 1300200 h 143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000125" h="1438275">
                    <a:moveTo>
                      <a:pt x="954541" y="1300200"/>
                    </a:moveTo>
                    <a:cubicBezTo>
                      <a:pt x="952636" y="1052550"/>
                      <a:pt x="903106" y="853478"/>
                      <a:pt x="764994" y="640118"/>
                    </a:cubicBezTo>
                    <a:cubicBezTo>
                      <a:pt x="733561" y="604875"/>
                      <a:pt x="709749" y="572490"/>
                      <a:pt x="686889" y="551535"/>
                    </a:cubicBezTo>
                    <a:cubicBezTo>
                      <a:pt x="644026" y="512483"/>
                      <a:pt x="606879" y="466763"/>
                      <a:pt x="558301" y="434378"/>
                    </a:cubicBezTo>
                    <a:cubicBezTo>
                      <a:pt x="526869" y="408660"/>
                      <a:pt x="506866" y="390563"/>
                      <a:pt x="477339" y="410565"/>
                    </a:cubicBezTo>
                    <a:cubicBezTo>
                      <a:pt x="501151" y="444855"/>
                      <a:pt x="513534" y="484860"/>
                      <a:pt x="533536" y="521055"/>
                    </a:cubicBezTo>
                    <a:cubicBezTo>
                      <a:pt x="573541" y="616305"/>
                      <a:pt x="590686" y="714413"/>
                      <a:pt x="596401" y="820140"/>
                    </a:cubicBezTo>
                    <a:cubicBezTo>
                      <a:pt x="598306" y="871575"/>
                      <a:pt x="604021" y="897293"/>
                      <a:pt x="596401" y="935393"/>
                    </a:cubicBezTo>
                    <a:cubicBezTo>
                      <a:pt x="593544" y="952538"/>
                      <a:pt x="592591" y="973493"/>
                      <a:pt x="567826" y="968730"/>
                    </a:cubicBezTo>
                    <a:cubicBezTo>
                      <a:pt x="549729" y="965873"/>
                      <a:pt x="545919" y="947775"/>
                      <a:pt x="545919" y="931583"/>
                    </a:cubicBezTo>
                    <a:cubicBezTo>
                      <a:pt x="545919" y="914438"/>
                      <a:pt x="545919" y="897293"/>
                      <a:pt x="547824" y="880148"/>
                    </a:cubicBezTo>
                    <a:cubicBezTo>
                      <a:pt x="542109" y="769658"/>
                      <a:pt x="527821" y="661073"/>
                      <a:pt x="488769" y="556298"/>
                    </a:cubicBezTo>
                    <a:cubicBezTo>
                      <a:pt x="474481" y="520103"/>
                      <a:pt x="456384" y="485813"/>
                      <a:pt x="437334" y="452475"/>
                    </a:cubicBezTo>
                    <a:cubicBezTo>
                      <a:pt x="421141" y="431520"/>
                      <a:pt x="359229" y="500100"/>
                      <a:pt x="345894" y="512483"/>
                    </a:cubicBezTo>
                    <a:cubicBezTo>
                      <a:pt x="263026" y="600113"/>
                      <a:pt x="189684" y="705840"/>
                      <a:pt x="136344" y="816330"/>
                    </a:cubicBezTo>
                    <a:cubicBezTo>
                      <a:pt x="107769" y="883005"/>
                      <a:pt x="89671" y="949680"/>
                      <a:pt x="76336" y="1021118"/>
                    </a:cubicBezTo>
                    <a:cubicBezTo>
                      <a:pt x="61096" y="1095413"/>
                      <a:pt x="62049" y="1269720"/>
                      <a:pt x="58239" y="1309725"/>
                    </a:cubicBezTo>
                    <a:cubicBezTo>
                      <a:pt x="51571" y="1352588"/>
                      <a:pt x="66811" y="1437360"/>
                      <a:pt x="29664" y="1443075"/>
                    </a:cubicBezTo>
                    <a:cubicBezTo>
                      <a:pt x="-6531" y="1444028"/>
                      <a:pt x="136" y="1383068"/>
                      <a:pt x="1089" y="1345920"/>
                    </a:cubicBezTo>
                    <a:cubicBezTo>
                      <a:pt x="2041" y="1313535"/>
                      <a:pt x="-2721" y="1153515"/>
                      <a:pt x="9661" y="1103985"/>
                    </a:cubicBezTo>
                    <a:cubicBezTo>
                      <a:pt x="15376" y="1044930"/>
                      <a:pt x="26806" y="962063"/>
                      <a:pt x="43951" y="905865"/>
                    </a:cubicBezTo>
                    <a:cubicBezTo>
                      <a:pt x="99196" y="742035"/>
                      <a:pt x="186826" y="599160"/>
                      <a:pt x="303031" y="471525"/>
                    </a:cubicBezTo>
                    <a:cubicBezTo>
                      <a:pt x="336369" y="435330"/>
                      <a:pt x="368754" y="406755"/>
                      <a:pt x="419236" y="368655"/>
                    </a:cubicBezTo>
                    <a:cubicBezTo>
                      <a:pt x="433524" y="358178"/>
                      <a:pt x="448764" y="350558"/>
                      <a:pt x="458289" y="334365"/>
                    </a:cubicBezTo>
                    <a:cubicBezTo>
                      <a:pt x="457336" y="284835"/>
                      <a:pt x="472576" y="50520"/>
                      <a:pt x="475434" y="36233"/>
                    </a:cubicBezTo>
                    <a:cubicBezTo>
                      <a:pt x="478291" y="16230"/>
                      <a:pt x="486864" y="-915"/>
                      <a:pt x="510676" y="38"/>
                    </a:cubicBezTo>
                    <a:cubicBezTo>
                      <a:pt x="536394" y="990"/>
                      <a:pt x="544966" y="19088"/>
                      <a:pt x="544014" y="42900"/>
                    </a:cubicBezTo>
                    <a:cubicBezTo>
                      <a:pt x="541156" y="108623"/>
                      <a:pt x="530679" y="271500"/>
                      <a:pt x="530679" y="286740"/>
                    </a:cubicBezTo>
                    <a:cubicBezTo>
                      <a:pt x="523059" y="335318"/>
                      <a:pt x="554491" y="361035"/>
                      <a:pt x="589734" y="383895"/>
                    </a:cubicBezTo>
                    <a:cubicBezTo>
                      <a:pt x="650694" y="426758"/>
                      <a:pt x="704034" y="478193"/>
                      <a:pt x="750706" y="536295"/>
                    </a:cubicBezTo>
                    <a:cubicBezTo>
                      <a:pt x="760231" y="548678"/>
                      <a:pt x="776424" y="562965"/>
                      <a:pt x="789759" y="584873"/>
                    </a:cubicBezTo>
                    <a:cubicBezTo>
                      <a:pt x="827859" y="652500"/>
                      <a:pt x="859291" y="706793"/>
                      <a:pt x="891676" y="777278"/>
                    </a:cubicBezTo>
                    <a:cubicBezTo>
                      <a:pt x="951684" y="906818"/>
                      <a:pt x="982164" y="1043978"/>
                      <a:pt x="993594" y="1185900"/>
                    </a:cubicBezTo>
                    <a:cubicBezTo>
                      <a:pt x="994546" y="1200188"/>
                      <a:pt x="1001214" y="1371638"/>
                      <a:pt x="1001214" y="1403070"/>
                    </a:cubicBezTo>
                    <a:cubicBezTo>
                      <a:pt x="1001214" y="1418310"/>
                      <a:pt x="994546" y="1449743"/>
                      <a:pt x="972639" y="1440218"/>
                    </a:cubicBezTo>
                    <a:cubicBezTo>
                      <a:pt x="948826" y="1436408"/>
                      <a:pt x="953589" y="1413548"/>
                      <a:pt x="956446" y="1394498"/>
                    </a:cubicBezTo>
                    <a:cubicBezTo>
                      <a:pt x="954541" y="1360208"/>
                      <a:pt x="954541" y="1331633"/>
                      <a:pt x="954541" y="130020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28" name="Title 69">
            <a:extLst>
              <a:ext uri="{FF2B5EF4-FFF2-40B4-BE49-F238E27FC236}">
                <a16:creationId xmlns="" xmlns:a16="http://schemas.microsoft.com/office/drawing/2014/main" id="{23B82FF4-953D-4866-866F-F59F8CADC59A}"/>
              </a:ext>
            </a:extLst>
          </p:cNvPr>
          <p:cNvSpPr txBox="1">
            <a:spLocks/>
          </p:cNvSpPr>
          <p:nvPr/>
        </p:nvSpPr>
        <p:spPr>
          <a:xfrm>
            <a:off x="-148" y="5402327"/>
            <a:ext cx="12192000" cy="7511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altLang="ko-KR" sz="2000" b="1" dirty="0">
                <a:solidFill>
                  <a:srgbClr val="4A5A2B"/>
                </a:solidFill>
                <a:latin typeface="Adobe Gothic Std B" pitchFamily="34" charset="-128"/>
                <a:ea typeface="Adobe Gothic Std B" pitchFamily="34" charset="-128"/>
                <a:cs typeface="+mn-cs"/>
              </a:rPr>
              <a:t>YOU CAN EAT YOUR CAKE AND HAVE IT WITH FARMFUNDS AFRICA</a:t>
            </a:r>
            <a:endParaRPr lang="ko-KR" altLang="en-US" sz="2000" b="1" dirty="0">
              <a:solidFill>
                <a:srgbClr val="4A5A2B"/>
              </a:solidFill>
              <a:latin typeface="Adobe Gothic Std B" pitchFamily="34" charset="-128"/>
              <a:ea typeface="Adobe Gothic Std B" pitchFamily="34" charset="-128"/>
              <a:cs typeface="+mn-cs"/>
            </a:endParaRPr>
          </a:p>
        </p:txBody>
      </p:sp>
      <p:sp>
        <p:nvSpPr>
          <p:cNvPr id="129" name="Text Placeholder 70">
            <a:extLst>
              <a:ext uri="{FF2B5EF4-FFF2-40B4-BE49-F238E27FC236}">
                <a16:creationId xmlns="" xmlns:a16="http://schemas.microsoft.com/office/drawing/2014/main" id="{C58FD5B1-FF5C-48C0-8F31-2FEABA0312DA}"/>
              </a:ext>
            </a:extLst>
          </p:cNvPr>
          <p:cNvSpPr txBox="1">
            <a:spLocks/>
          </p:cNvSpPr>
          <p:nvPr/>
        </p:nvSpPr>
        <p:spPr>
          <a:xfrm>
            <a:off x="-148" y="6130078"/>
            <a:ext cx="12192000" cy="32307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accent5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8691200E-C0FA-4E13-90E7-D221D17FEB98}"/>
              </a:ext>
            </a:extLst>
          </p:cNvPr>
          <p:cNvSpPr>
            <a:spLocks/>
          </p:cNvSpPr>
          <p:nvPr/>
        </p:nvSpPr>
        <p:spPr bwMode="auto">
          <a:xfrm>
            <a:off x="3493477" y="308080"/>
            <a:ext cx="5192087" cy="5154874"/>
          </a:xfrm>
          <a:custGeom>
            <a:avLst/>
            <a:gdLst>
              <a:gd name="connsiteX0" fmla="*/ 1654787 w 5281368"/>
              <a:gd name="connsiteY0" fmla="*/ 4911621 h 5291231"/>
              <a:gd name="connsiteX1" fmla="*/ 1553230 w 5281368"/>
              <a:gd name="connsiteY1" fmla="*/ 4895365 h 5291231"/>
              <a:gd name="connsiteX2" fmla="*/ 1417297 w 5281368"/>
              <a:gd name="connsiteY2" fmla="*/ 4906924 h 5291231"/>
              <a:gd name="connsiteX3" fmla="*/ 1493739 w 5281368"/>
              <a:gd name="connsiteY3" fmla="*/ 4931467 h 5291231"/>
              <a:gd name="connsiteX4" fmla="*/ 1592509 w 5281368"/>
              <a:gd name="connsiteY4" fmla="*/ 4953472 h 5291231"/>
              <a:gd name="connsiteX5" fmla="*/ 1711638 w 5281368"/>
              <a:gd name="connsiteY5" fmla="*/ 4963212 h 5291231"/>
              <a:gd name="connsiteX6" fmla="*/ 1676756 w 5281368"/>
              <a:gd name="connsiteY6" fmla="*/ 4942117 h 5291231"/>
              <a:gd name="connsiteX7" fmla="*/ 1629327 w 5281368"/>
              <a:gd name="connsiteY7" fmla="*/ 4946892 h 5291231"/>
              <a:gd name="connsiteX8" fmla="*/ 1654787 w 5281368"/>
              <a:gd name="connsiteY8" fmla="*/ 4911621 h 5291231"/>
              <a:gd name="connsiteX9" fmla="*/ 706566 w 5281368"/>
              <a:gd name="connsiteY9" fmla="*/ 3951131 h 5291231"/>
              <a:gd name="connsiteX10" fmla="*/ 705819 w 5281368"/>
              <a:gd name="connsiteY10" fmla="*/ 3952148 h 5291231"/>
              <a:gd name="connsiteX11" fmla="*/ 702502 w 5281368"/>
              <a:gd name="connsiteY11" fmla="*/ 3948149 h 5291231"/>
              <a:gd name="connsiteX12" fmla="*/ 706566 w 5281368"/>
              <a:gd name="connsiteY12" fmla="*/ 3951131 h 5291231"/>
              <a:gd name="connsiteX13" fmla="*/ 804823 w 5281368"/>
              <a:gd name="connsiteY13" fmla="*/ 4032646 h 5291231"/>
              <a:gd name="connsiteX14" fmla="*/ 806235 w 5281368"/>
              <a:gd name="connsiteY14" fmla="*/ 4036797 h 5291231"/>
              <a:gd name="connsiteX15" fmla="*/ 804576 w 5281368"/>
              <a:gd name="connsiteY15" fmla="*/ 4034798 h 5291231"/>
              <a:gd name="connsiteX16" fmla="*/ 767008 w 5281368"/>
              <a:gd name="connsiteY16" fmla="*/ 3945440 h 5291231"/>
              <a:gd name="connsiteX17" fmla="*/ 764024 w 5281368"/>
              <a:gd name="connsiteY17" fmla="*/ 3949506 h 5291231"/>
              <a:gd name="connsiteX18" fmla="*/ 767008 w 5281368"/>
              <a:gd name="connsiteY18" fmla="*/ 3945440 h 5291231"/>
              <a:gd name="connsiteX19" fmla="*/ 632603 w 5281368"/>
              <a:gd name="connsiteY19" fmla="*/ 3701082 h 5291231"/>
              <a:gd name="connsiteX20" fmla="*/ 636565 w 5281368"/>
              <a:gd name="connsiteY20" fmla="*/ 3705796 h 5291231"/>
              <a:gd name="connsiteX21" fmla="*/ 632875 w 5281368"/>
              <a:gd name="connsiteY21" fmla="*/ 3702305 h 5291231"/>
              <a:gd name="connsiteX22" fmla="*/ 643612 w 5281368"/>
              <a:gd name="connsiteY22" fmla="*/ 3704711 h 5291231"/>
              <a:gd name="connsiteX23" fmla="*/ 644691 w 5281368"/>
              <a:gd name="connsiteY23" fmla="*/ 3711759 h 5291231"/>
              <a:gd name="connsiteX24" fmla="*/ 641985 w 5281368"/>
              <a:gd name="connsiteY24" fmla="*/ 3705864 h 5291231"/>
              <a:gd name="connsiteX25" fmla="*/ 641026 w 5281368"/>
              <a:gd name="connsiteY25" fmla="*/ 3702813 h 5291231"/>
              <a:gd name="connsiteX26" fmla="*/ 563003 w 5281368"/>
              <a:gd name="connsiteY26" fmla="*/ 3507900 h 5291231"/>
              <a:gd name="connsiteX27" fmla="*/ 564025 w 5281368"/>
              <a:gd name="connsiteY27" fmla="*/ 3514880 h 5291231"/>
              <a:gd name="connsiteX28" fmla="*/ 562423 w 5281368"/>
              <a:gd name="connsiteY28" fmla="*/ 3512950 h 5291231"/>
              <a:gd name="connsiteX29" fmla="*/ 563003 w 5281368"/>
              <a:gd name="connsiteY29" fmla="*/ 3507900 h 5291231"/>
              <a:gd name="connsiteX30" fmla="*/ 408049 w 5281368"/>
              <a:gd name="connsiteY30" fmla="*/ 2730959 h 5291231"/>
              <a:gd name="connsiteX31" fmla="*/ 406571 w 5281368"/>
              <a:gd name="connsiteY31" fmla="*/ 2886292 h 5291231"/>
              <a:gd name="connsiteX32" fmla="*/ 437347 w 5281368"/>
              <a:gd name="connsiteY32" fmla="*/ 3040270 h 5291231"/>
              <a:gd name="connsiteX33" fmla="*/ 433283 w 5281368"/>
              <a:gd name="connsiteY33" fmla="*/ 3037289 h 5291231"/>
              <a:gd name="connsiteX34" fmla="*/ 428142 w 5281368"/>
              <a:gd name="connsiteY34" fmla="*/ 3027259 h 5291231"/>
              <a:gd name="connsiteX35" fmla="*/ 429221 w 5281368"/>
              <a:gd name="connsiteY35" fmla="*/ 3034307 h 5291231"/>
              <a:gd name="connsiteX36" fmla="*/ 427314 w 5281368"/>
              <a:gd name="connsiteY36" fmla="*/ 3045421 h 5291231"/>
              <a:gd name="connsiteX37" fmla="*/ 424079 w 5281368"/>
              <a:gd name="connsiteY37" fmla="*/ 3024276 h 5291231"/>
              <a:gd name="connsiteX38" fmla="*/ 434539 w 5281368"/>
              <a:gd name="connsiteY38" fmla="*/ 3163344 h 5291231"/>
              <a:gd name="connsiteX39" fmla="*/ 482645 w 5281368"/>
              <a:gd name="connsiteY39" fmla="*/ 3336300 h 5291231"/>
              <a:gd name="connsiteX40" fmla="*/ 515075 w 5281368"/>
              <a:gd name="connsiteY40" fmla="*/ 3453953 h 5291231"/>
              <a:gd name="connsiteX41" fmla="*/ 560521 w 5281368"/>
              <a:gd name="connsiteY41" fmla="*/ 3562389 h 5291231"/>
              <a:gd name="connsiteX42" fmla="*/ 595684 w 5281368"/>
              <a:gd name="connsiteY42" fmla="*/ 3650764 h 5291231"/>
              <a:gd name="connsiteX43" fmla="*/ 596762 w 5281368"/>
              <a:gd name="connsiteY43" fmla="*/ 3657813 h 5291231"/>
              <a:gd name="connsiteX44" fmla="*/ 601903 w 5281368"/>
              <a:gd name="connsiteY44" fmla="*/ 3667843 h 5291231"/>
              <a:gd name="connsiteX45" fmla="*/ 702828 w 5281368"/>
              <a:gd name="connsiteY45" fmla="*/ 3879564 h 5291231"/>
              <a:gd name="connsiteX46" fmla="*/ 681685 w 5281368"/>
              <a:gd name="connsiteY46" fmla="*/ 3882817 h 5291231"/>
              <a:gd name="connsiteX47" fmla="*/ 687078 w 5281368"/>
              <a:gd name="connsiteY47" fmla="*/ 3918058 h 5291231"/>
              <a:gd name="connsiteX48" fmla="*/ 681937 w 5281368"/>
              <a:gd name="connsiteY48" fmla="*/ 3908028 h 5291231"/>
              <a:gd name="connsiteX49" fmla="*/ 676795 w 5281368"/>
              <a:gd name="connsiteY49" fmla="*/ 3897998 h 5291231"/>
              <a:gd name="connsiteX50" fmla="*/ 677874 w 5281368"/>
              <a:gd name="connsiteY50" fmla="*/ 3905046 h 5291231"/>
              <a:gd name="connsiteX51" fmla="*/ 683015 w 5281368"/>
              <a:gd name="connsiteY51" fmla="*/ 3915077 h 5291231"/>
              <a:gd name="connsiteX52" fmla="*/ 684094 w 5281368"/>
              <a:gd name="connsiteY52" fmla="*/ 3922125 h 5291231"/>
              <a:gd name="connsiteX53" fmla="*/ 695455 w 5281368"/>
              <a:gd name="connsiteY53" fmla="*/ 3949234 h 5291231"/>
              <a:gd name="connsiteX54" fmla="*/ 699518 w 5281368"/>
              <a:gd name="connsiteY54" fmla="*/ 3952216 h 5291231"/>
              <a:gd name="connsiteX55" fmla="*/ 703582 w 5281368"/>
              <a:gd name="connsiteY55" fmla="*/ 3955198 h 5291231"/>
              <a:gd name="connsiteX56" fmla="*/ 703954 w 5281368"/>
              <a:gd name="connsiteY56" fmla="*/ 3954690 h 5291231"/>
              <a:gd name="connsiteX57" fmla="*/ 705819 w 5281368"/>
              <a:gd name="connsiteY57" fmla="*/ 3952148 h 5291231"/>
              <a:gd name="connsiteX58" fmla="*/ 709137 w 5281368"/>
              <a:gd name="connsiteY58" fmla="*/ 3956147 h 5291231"/>
              <a:gd name="connsiteX59" fmla="*/ 715770 w 5281368"/>
              <a:gd name="connsiteY59" fmla="*/ 3964144 h 5291231"/>
              <a:gd name="connsiteX60" fmla="*/ 718504 w 5281368"/>
              <a:gd name="connsiteY60" fmla="*/ 3934867 h 5291231"/>
              <a:gd name="connsiteX61" fmla="*/ 745038 w 5281368"/>
              <a:gd name="connsiteY61" fmla="*/ 3966855 h 5291231"/>
              <a:gd name="connsiteX62" fmla="*/ 752086 w 5281368"/>
              <a:gd name="connsiteY62" fmla="*/ 3965771 h 5291231"/>
              <a:gd name="connsiteX63" fmla="*/ 749101 w 5281368"/>
              <a:gd name="connsiteY63" fmla="*/ 3969838 h 5291231"/>
              <a:gd name="connsiteX64" fmla="*/ 753164 w 5281368"/>
              <a:gd name="connsiteY64" fmla="*/ 3972819 h 5291231"/>
              <a:gd name="connsiteX65" fmla="*/ 757227 w 5281368"/>
              <a:gd name="connsiteY65" fmla="*/ 3975801 h 5291231"/>
              <a:gd name="connsiteX66" fmla="*/ 761290 w 5281368"/>
              <a:gd name="connsiteY66" fmla="*/ 3978784 h 5291231"/>
              <a:gd name="connsiteX67" fmla="*/ 804328 w 5281368"/>
              <a:gd name="connsiteY67" fmla="*/ 4047912 h 5291231"/>
              <a:gd name="connsiteX68" fmla="*/ 807313 w 5281368"/>
              <a:gd name="connsiteY68" fmla="*/ 4043845 h 5291231"/>
              <a:gd name="connsiteX69" fmla="*/ 808392 w 5281368"/>
              <a:gd name="connsiteY69" fmla="*/ 4050894 h 5291231"/>
              <a:gd name="connsiteX70" fmla="*/ 814611 w 5281368"/>
              <a:gd name="connsiteY70" fmla="*/ 4067972 h 5291231"/>
              <a:gd name="connsiteX71" fmla="*/ 821659 w 5281368"/>
              <a:gd name="connsiteY71" fmla="*/ 4066888 h 5291231"/>
              <a:gd name="connsiteX72" fmla="*/ 855744 w 5281368"/>
              <a:gd name="connsiteY72" fmla="*/ 4148215 h 5291231"/>
              <a:gd name="connsiteX73" fmla="*/ 926144 w 5281368"/>
              <a:gd name="connsiteY73" fmla="*/ 4231169 h 5291231"/>
              <a:gd name="connsiteX74" fmla="*/ 855492 w 5281368"/>
              <a:gd name="connsiteY74" fmla="*/ 4123004 h 5291231"/>
              <a:gd name="connsiteX75" fmla="*/ 817345 w 5281368"/>
              <a:gd name="connsiteY75" fmla="*/ 4038695 h 5291231"/>
              <a:gd name="connsiteX76" fmla="*/ 813282 w 5281368"/>
              <a:gd name="connsiteY76" fmla="*/ 4035713 h 5291231"/>
              <a:gd name="connsiteX77" fmla="*/ 812203 w 5281368"/>
              <a:gd name="connsiteY77" fmla="*/ 4028665 h 5291231"/>
              <a:gd name="connsiteX78" fmla="*/ 805155 w 5281368"/>
              <a:gd name="connsiteY78" fmla="*/ 4029749 h 5291231"/>
              <a:gd name="connsiteX79" fmla="*/ 804823 w 5281368"/>
              <a:gd name="connsiteY79" fmla="*/ 4032646 h 5291231"/>
              <a:gd name="connsiteX80" fmla="*/ 793120 w 5281368"/>
              <a:gd name="connsiteY80" fmla="*/ 3998235 h 5291231"/>
              <a:gd name="connsiteX81" fmla="*/ 767008 w 5281368"/>
              <a:gd name="connsiteY81" fmla="*/ 3945440 h 5291231"/>
              <a:gd name="connsiteX82" fmla="*/ 761866 w 5281368"/>
              <a:gd name="connsiteY82" fmla="*/ 3935410 h 5291231"/>
              <a:gd name="connsiteX83" fmla="*/ 760788 w 5281368"/>
              <a:gd name="connsiteY83" fmla="*/ 3928361 h 5291231"/>
              <a:gd name="connsiteX84" fmla="*/ 749678 w 5281368"/>
              <a:gd name="connsiteY84" fmla="*/ 3926464 h 5291231"/>
              <a:gd name="connsiteX85" fmla="*/ 741301 w 5281368"/>
              <a:gd name="connsiteY85" fmla="*/ 3895288 h 5291231"/>
              <a:gd name="connsiteX86" fmla="*/ 638470 w 5281368"/>
              <a:gd name="connsiteY86" fmla="*/ 3694681 h 5291231"/>
              <a:gd name="connsiteX87" fmla="*/ 641026 w 5281368"/>
              <a:gd name="connsiteY87" fmla="*/ 3702813 h 5291231"/>
              <a:gd name="connsiteX88" fmla="*/ 639549 w 5281368"/>
              <a:gd name="connsiteY88" fmla="*/ 3701729 h 5291231"/>
              <a:gd name="connsiteX89" fmla="*/ 634408 w 5281368"/>
              <a:gd name="connsiteY89" fmla="*/ 3691699 h 5291231"/>
              <a:gd name="connsiteX90" fmla="*/ 631423 w 5281368"/>
              <a:gd name="connsiteY90" fmla="*/ 3695765 h 5291231"/>
              <a:gd name="connsiteX91" fmla="*/ 632603 w 5281368"/>
              <a:gd name="connsiteY91" fmla="*/ 3701082 h 5291231"/>
              <a:gd name="connsiteX92" fmla="*/ 621131 w 5281368"/>
              <a:gd name="connsiteY92" fmla="*/ 3687429 h 5291231"/>
              <a:gd name="connsiteX93" fmla="*/ 604889 w 5281368"/>
              <a:gd name="connsiteY93" fmla="*/ 3663777 h 5291231"/>
              <a:gd name="connsiteX94" fmla="*/ 608951 w 5281368"/>
              <a:gd name="connsiteY94" fmla="*/ 3666759 h 5291231"/>
              <a:gd name="connsiteX95" fmla="*/ 603809 w 5281368"/>
              <a:gd name="connsiteY95" fmla="*/ 3656728 h 5291231"/>
              <a:gd name="connsiteX96" fmla="*/ 602731 w 5281368"/>
              <a:gd name="connsiteY96" fmla="*/ 3649680 h 5291231"/>
              <a:gd name="connsiteX97" fmla="*/ 573010 w 5281368"/>
              <a:gd name="connsiteY97" fmla="*/ 3576248 h 5291231"/>
              <a:gd name="connsiteX98" fmla="*/ 564025 w 5281368"/>
              <a:gd name="connsiteY98" fmla="*/ 3514880 h 5291231"/>
              <a:gd name="connsiteX99" fmla="*/ 564081 w 5281368"/>
              <a:gd name="connsiteY99" fmla="*/ 3514948 h 5291231"/>
              <a:gd name="connsiteX100" fmla="*/ 571128 w 5281368"/>
              <a:gd name="connsiteY100" fmla="*/ 3513864 h 5291231"/>
              <a:gd name="connsiteX101" fmla="*/ 567066 w 5281368"/>
              <a:gd name="connsiteY101" fmla="*/ 3510883 h 5291231"/>
              <a:gd name="connsiteX102" fmla="*/ 563003 w 5281368"/>
              <a:gd name="connsiteY102" fmla="*/ 3507900 h 5291231"/>
              <a:gd name="connsiteX103" fmla="*/ 561925 w 5281368"/>
              <a:gd name="connsiteY103" fmla="*/ 3500852 h 5291231"/>
              <a:gd name="connsiteX104" fmla="*/ 556532 w 5281368"/>
              <a:gd name="connsiteY104" fmla="*/ 3465610 h 5291231"/>
              <a:gd name="connsiteX105" fmla="*/ 554626 w 5281368"/>
              <a:gd name="connsiteY105" fmla="*/ 3476725 h 5291231"/>
              <a:gd name="connsiteX106" fmla="*/ 550562 w 5281368"/>
              <a:gd name="connsiteY106" fmla="*/ 3473743 h 5291231"/>
              <a:gd name="connsiteX107" fmla="*/ 546499 w 5281368"/>
              <a:gd name="connsiteY107" fmla="*/ 3470761 h 5291231"/>
              <a:gd name="connsiteX108" fmla="*/ 547579 w 5281368"/>
              <a:gd name="connsiteY108" fmla="*/ 3477809 h 5291231"/>
              <a:gd name="connsiteX109" fmla="*/ 531075 w 5281368"/>
              <a:gd name="connsiteY109" fmla="*/ 3440669 h 5291231"/>
              <a:gd name="connsiteX110" fmla="*/ 535138 w 5281368"/>
              <a:gd name="connsiteY110" fmla="*/ 3443652 h 5291231"/>
              <a:gd name="connsiteX111" fmla="*/ 536216 w 5281368"/>
              <a:gd name="connsiteY111" fmla="*/ 3450700 h 5291231"/>
              <a:gd name="connsiteX112" fmla="*/ 540280 w 5281368"/>
              <a:gd name="connsiteY112" fmla="*/ 3453682 h 5291231"/>
              <a:gd name="connsiteX113" fmla="*/ 538123 w 5281368"/>
              <a:gd name="connsiteY113" fmla="*/ 3439585 h 5291231"/>
              <a:gd name="connsiteX114" fmla="*/ 537044 w 5281368"/>
              <a:gd name="connsiteY114" fmla="*/ 3432537 h 5291231"/>
              <a:gd name="connsiteX115" fmla="*/ 535463 w 5281368"/>
              <a:gd name="connsiteY115" fmla="*/ 3375066 h 5291231"/>
              <a:gd name="connsiteX116" fmla="*/ 507599 w 5281368"/>
              <a:gd name="connsiteY116" fmla="*/ 3310818 h 5291231"/>
              <a:gd name="connsiteX117" fmla="*/ 510584 w 5281368"/>
              <a:gd name="connsiteY117" fmla="*/ 3306752 h 5291231"/>
              <a:gd name="connsiteX118" fmla="*/ 505441 w 5281368"/>
              <a:gd name="connsiteY118" fmla="*/ 3296721 h 5291231"/>
              <a:gd name="connsiteX119" fmla="*/ 508426 w 5281368"/>
              <a:gd name="connsiteY119" fmla="*/ 3292655 h 5291231"/>
              <a:gd name="connsiteX120" fmla="*/ 504363 w 5281368"/>
              <a:gd name="connsiteY120" fmla="*/ 3289673 h 5291231"/>
              <a:gd name="connsiteX121" fmla="*/ 494908 w 5281368"/>
              <a:gd name="connsiteY121" fmla="*/ 3251449 h 5291231"/>
              <a:gd name="connsiteX122" fmla="*/ 490017 w 5281368"/>
              <a:gd name="connsiteY122" fmla="*/ 3266630 h 5291231"/>
              <a:gd name="connsiteX123" fmla="*/ 485954 w 5281368"/>
              <a:gd name="connsiteY123" fmla="*/ 3263648 h 5291231"/>
              <a:gd name="connsiteX124" fmla="*/ 487033 w 5281368"/>
              <a:gd name="connsiteY124" fmla="*/ 3270697 h 5291231"/>
              <a:gd name="connsiteX125" fmla="*/ 484048 w 5281368"/>
              <a:gd name="connsiteY125" fmla="*/ 3274763 h 5291231"/>
              <a:gd name="connsiteX126" fmla="*/ 472435 w 5281368"/>
              <a:gd name="connsiteY126" fmla="*/ 3222443 h 5291231"/>
              <a:gd name="connsiteX127" fmla="*/ 486531 w 5281368"/>
              <a:gd name="connsiteY127" fmla="*/ 3220275 h 5291231"/>
              <a:gd name="connsiteX128" fmla="*/ 485777 w 5281368"/>
              <a:gd name="connsiteY128" fmla="*/ 3144641 h 5291231"/>
              <a:gd name="connsiteX129" fmla="*/ 463054 w 5281368"/>
              <a:gd name="connsiteY129" fmla="*/ 3090423 h 5291231"/>
              <a:gd name="connsiteX130" fmla="*/ 459316 w 5281368"/>
              <a:gd name="connsiteY130" fmla="*/ 3018855 h 5291231"/>
              <a:gd name="connsiteX131" fmla="*/ 443891 w 5281368"/>
              <a:gd name="connsiteY131" fmla="*/ 2988764 h 5291231"/>
              <a:gd name="connsiteX132" fmla="*/ 408049 w 5281368"/>
              <a:gd name="connsiteY132" fmla="*/ 2730959 h 5291231"/>
              <a:gd name="connsiteX133" fmla="*/ 3399718 w 5281368"/>
              <a:gd name="connsiteY133" fmla="*/ 4881102 h 5291231"/>
              <a:gd name="connsiteX134" fmla="*/ 3383906 w 5281368"/>
              <a:gd name="connsiteY134" fmla="*/ 4886958 h 5291231"/>
              <a:gd name="connsiteX135" fmla="*/ 3393834 w 5281368"/>
              <a:gd name="connsiteY135" fmla="*/ 4877631 h 5291231"/>
              <a:gd name="connsiteX136" fmla="*/ 3521084 w 5281368"/>
              <a:gd name="connsiteY136" fmla="*/ 4838814 h 5291231"/>
              <a:gd name="connsiteX137" fmla="*/ 3080720 w 5281368"/>
              <a:gd name="connsiteY137" fmla="*/ 4822008 h 5291231"/>
              <a:gd name="connsiteX138" fmla="*/ 3128837 w 5281368"/>
              <a:gd name="connsiteY138" fmla="*/ 4860509 h 5291231"/>
              <a:gd name="connsiteX139" fmla="*/ 2828698 w 5281368"/>
              <a:gd name="connsiteY139" fmla="*/ 4913522 h 5291231"/>
              <a:gd name="connsiteX140" fmla="*/ 2706090 w 5281368"/>
              <a:gd name="connsiteY140" fmla="*/ 4931755 h 5291231"/>
              <a:gd name="connsiteX141" fmla="*/ 2664031 w 5281368"/>
              <a:gd name="connsiteY141" fmla="*/ 4934264 h 5291231"/>
              <a:gd name="connsiteX142" fmla="*/ 2449063 w 5281368"/>
              <a:gd name="connsiteY142" fmla="*/ 4908006 h 5291231"/>
              <a:gd name="connsiteX143" fmla="*/ 2396406 w 5281368"/>
              <a:gd name="connsiteY143" fmla="*/ 4904062 h 5291231"/>
              <a:gd name="connsiteX144" fmla="*/ 2009360 w 5281368"/>
              <a:gd name="connsiteY144" fmla="*/ 4829273 h 5291231"/>
              <a:gd name="connsiteX145" fmla="*/ 1903945 w 5281368"/>
              <a:gd name="connsiteY145" fmla="*/ 4785794 h 5291231"/>
              <a:gd name="connsiteX146" fmla="*/ 1842852 w 5281368"/>
              <a:gd name="connsiteY146" fmla="*/ 4776547 h 5291231"/>
              <a:gd name="connsiteX147" fmla="*/ 1846475 w 5281368"/>
              <a:gd name="connsiteY147" fmla="*/ 4777342 h 5291231"/>
              <a:gd name="connsiteX148" fmla="*/ 1840254 w 5281368"/>
              <a:gd name="connsiteY148" fmla="*/ 4778096 h 5291231"/>
              <a:gd name="connsiteX149" fmla="*/ 1825170 w 5281368"/>
              <a:gd name="connsiteY149" fmla="*/ 4787089 h 5291231"/>
              <a:gd name="connsiteX150" fmla="*/ 1827949 w 5281368"/>
              <a:gd name="connsiteY150" fmla="*/ 4791584 h 5291231"/>
              <a:gd name="connsiteX151" fmla="*/ 1847782 w 5281368"/>
              <a:gd name="connsiteY151" fmla="*/ 4803576 h 5291231"/>
              <a:gd name="connsiteX152" fmla="*/ 1896551 w 5281368"/>
              <a:gd name="connsiteY152" fmla="*/ 4817010 h 5291231"/>
              <a:gd name="connsiteX153" fmla="*/ 1890480 w 5281368"/>
              <a:gd name="connsiteY153" fmla="*/ 4817315 h 5291231"/>
              <a:gd name="connsiteX154" fmla="*/ 1697597 w 5281368"/>
              <a:gd name="connsiteY154" fmla="*/ 4768865 h 5291231"/>
              <a:gd name="connsiteX155" fmla="*/ 1717544 w 5281368"/>
              <a:gd name="connsiteY155" fmla="*/ 4769947 h 5291231"/>
              <a:gd name="connsiteX156" fmla="*/ 1787124 w 5281368"/>
              <a:gd name="connsiteY156" fmla="*/ 4770507 h 5291231"/>
              <a:gd name="connsiteX157" fmla="*/ 1718634 w 5281368"/>
              <a:gd name="connsiteY157" fmla="*/ 4750000 h 5291231"/>
              <a:gd name="connsiteX158" fmla="*/ 1719726 w 5281368"/>
              <a:gd name="connsiteY158" fmla="*/ 4730053 h 5291231"/>
              <a:gd name="connsiteX159" fmla="*/ 1671386 w 5281368"/>
              <a:gd name="connsiteY159" fmla="*/ 4718486 h 5291231"/>
              <a:gd name="connsiteX160" fmla="*/ 1624951 w 5281368"/>
              <a:gd name="connsiteY160" fmla="*/ 4707256 h 5291231"/>
              <a:gd name="connsiteX161" fmla="*/ 1528673 w 5281368"/>
              <a:gd name="connsiteY161" fmla="*/ 4704413 h 5291231"/>
              <a:gd name="connsiteX162" fmla="*/ 1587339 w 5281368"/>
              <a:gd name="connsiteY162" fmla="*/ 4749090 h 5291231"/>
              <a:gd name="connsiteX163" fmla="*/ 1748061 w 5281368"/>
              <a:gd name="connsiteY163" fmla="*/ 4847093 h 5291231"/>
              <a:gd name="connsiteX164" fmla="*/ 2010746 w 5281368"/>
              <a:gd name="connsiteY164" fmla="*/ 4945376 h 5291231"/>
              <a:gd name="connsiteX165" fmla="*/ 2269452 w 5281368"/>
              <a:gd name="connsiteY165" fmla="*/ 5011197 h 5291231"/>
              <a:gd name="connsiteX166" fmla="*/ 2335060 w 5281368"/>
              <a:gd name="connsiteY166" fmla="*/ 4973030 h 5291231"/>
              <a:gd name="connsiteX167" fmla="*/ 2403499 w 5281368"/>
              <a:gd name="connsiteY167" fmla="*/ 4991730 h 5291231"/>
              <a:gd name="connsiteX168" fmla="*/ 2407549 w 5281368"/>
              <a:gd name="connsiteY168" fmla="*/ 4992135 h 5291231"/>
              <a:gd name="connsiteX169" fmla="*/ 2404492 w 5281368"/>
              <a:gd name="connsiteY169" fmla="*/ 4996148 h 5291231"/>
              <a:gd name="connsiteX170" fmla="*/ 2409289 w 5281368"/>
              <a:gd name="connsiteY170" fmla="*/ 4995343 h 5291231"/>
              <a:gd name="connsiteX171" fmla="*/ 2402088 w 5281368"/>
              <a:gd name="connsiteY171" fmla="*/ 4999306 h 5291231"/>
              <a:gd name="connsiteX172" fmla="*/ 2388133 w 5281368"/>
              <a:gd name="connsiteY172" fmla="*/ 5017631 h 5291231"/>
              <a:gd name="connsiteX173" fmla="*/ 2393715 w 5281368"/>
              <a:gd name="connsiteY173" fmla="*/ 5021742 h 5291231"/>
              <a:gd name="connsiteX174" fmla="*/ 2423718 w 5281368"/>
              <a:gd name="connsiteY174" fmla="*/ 5026627 h 5291231"/>
              <a:gd name="connsiteX175" fmla="*/ 2897797 w 5281368"/>
              <a:gd name="connsiteY175" fmla="*/ 4951980 h 5291231"/>
              <a:gd name="connsiteX176" fmla="*/ 3352618 w 5281368"/>
              <a:gd name="connsiteY176" fmla="*/ 4901400 h 5291231"/>
              <a:gd name="connsiteX177" fmla="*/ 3364647 w 5281368"/>
              <a:gd name="connsiteY177" fmla="*/ 4911026 h 5291231"/>
              <a:gd name="connsiteX178" fmla="*/ 3374276 w 5281368"/>
              <a:gd name="connsiteY178" fmla="*/ 4898992 h 5291231"/>
              <a:gd name="connsiteX179" fmla="*/ 3417592 w 5281368"/>
              <a:gd name="connsiteY179" fmla="*/ 4894175 h 5291231"/>
              <a:gd name="connsiteX180" fmla="*/ 3405564 w 5281368"/>
              <a:gd name="connsiteY180" fmla="*/ 4884550 h 5291231"/>
              <a:gd name="connsiteX181" fmla="*/ 3399718 w 5281368"/>
              <a:gd name="connsiteY181" fmla="*/ 4881102 h 5291231"/>
              <a:gd name="connsiteX182" fmla="*/ 3421584 w 5281368"/>
              <a:gd name="connsiteY182" fmla="*/ 4873004 h 5291231"/>
              <a:gd name="connsiteX183" fmla="*/ 3521084 w 5281368"/>
              <a:gd name="connsiteY183" fmla="*/ 4838814 h 5291231"/>
              <a:gd name="connsiteX184" fmla="*/ 3949421 w 5281368"/>
              <a:gd name="connsiteY184" fmla="*/ 430710 h 5291231"/>
              <a:gd name="connsiteX185" fmla="*/ 3797637 w 5281368"/>
              <a:gd name="connsiteY185" fmla="*/ 340572 h 5291231"/>
              <a:gd name="connsiteX186" fmla="*/ 3790066 w 5281368"/>
              <a:gd name="connsiteY186" fmla="*/ 339743 h 5291231"/>
              <a:gd name="connsiteX187" fmla="*/ 3841497 w 5281368"/>
              <a:gd name="connsiteY187" fmla="*/ 378090 h 5291231"/>
              <a:gd name="connsiteX188" fmla="*/ 3898244 w 5281368"/>
              <a:gd name="connsiteY188" fmla="*/ 409898 h 5291231"/>
              <a:gd name="connsiteX189" fmla="*/ 3955847 w 5281368"/>
              <a:gd name="connsiteY189" fmla="*/ 436642 h 5291231"/>
              <a:gd name="connsiteX190" fmla="*/ 4420781 w 5281368"/>
              <a:gd name="connsiteY190" fmla="*/ 698159 h 5291231"/>
              <a:gd name="connsiteX191" fmla="*/ 4452205 w 5281368"/>
              <a:gd name="connsiteY191" fmla="*/ 724845 h 5291231"/>
              <a:gd name="connsiteX192" fmla="*/ 4528097 w 5281368"/>
              <a:gd name="connsiteY192" fmla="*/ 800751 h 5291231"/>
              <a:gd name="connsiteX193" fmla="*/ 4509124 w 5281368"/>
              <a:gd name="connsiteY193" fmla="*/ 791262 h 5291231"/>
              <a:gd name="connsiteX194" fmla="*/ 4513867 w 5281368"/>
              <a:gd name="connsiteY194" fmla="*/ 796007 h 5291231"/>
              <a:gd name="connsiteX195" fmla="*/ 4518610 w 5281368"/>
              <a:gd name="connsiteY195" fmla="*/ 805495 h 5291231"/>
              <a:gd name="connsiteX196" fmla="*/ 4513867 w 5281368"/>
              <a:gd name="connsiteY196" fmla="*/ 800751 h 5291231"/>
              <a:gd name="connsiteX197" fmla="*/ 4509124 w 5281368"/>
              <a:gd name="connsiteY197" fmla="*/ 800751 h 5291231"/>
              <a:gd name="connsiteX198" fmla="*/ 4532840 w 5281368"/>
              <a:gd name="connsiteY198" fmla="*/ 833960 h 5291231"/>
              <a:gd name="connsiteX199" fmla="*/ 4485408 w 5281368"/>
              <a:gd name="connsiteY199" fmla="*/ 800751 h 5291231"/>
              <a:gd name="connsiteX200" fmla="*/ 4490151 w 5281368"/>
              <a:gd name="connsiteY200" fmla="*/ 805495 h 5291231"/>
              <a:gd name="connsiteX201" fmla="*/ 4499637 w 5281368"/>
              <a:gd name="connsiteY201" fmla="*/ 814983 h 5291231"/>
              <a:gd name="connsiteX202" fmla="*/ 4499285 w 5281368"/>
              <a:gd name="connsiteY202" fmla="*/ 814983 h 5291231"/>
              <a:gd name="connsiteX203" fmla="*/ 4598469 w 5281368"/>
              <a:gd name="connsiteY203" fmla="*/ 907950 h 5291231"/>
              <a:gd name="connsiteX204" fmla="*/ 4848151 w 5281368"/>
              <a:gd name="connsiteY204" fmla="*/ 1191539 h 5291231"/>
              <a:gd name="connsiteX205" fmla="*/ 5102178 w 5281368"/>
              <a:gd name="connsiteY205" fmla="*/ 1486841 h 5291231"/>
              <a:gd name="connsiteX206" fmla="*/ 5201678 w 5281368"/>
              <a:gd name="connsiteY206" fmla="*/ 1652894 h 5291231"/>
              <a:gd name="connsiteX207" fmla="*/ 5203719 w 5281368"/>
              <a:gd name="connsiteY207" fmla="*/ 1675815 h 5291231"/>
              <a:gd name="connsiteX208" fmla="*/ 5182593 w 5281368"/>
              <a:gd name="connsiteY208" fmla="*/ 1673297 h 5291231"/>
              <a:gd name="connsiteX209" fmla="*/ 5161283 w 5281368"/>
              <a:gd name="connsiteY209" fmla="*/ 1662544 h 5291231"/>
              <a:gd name="connsiteX210" fmla="*/ 5090752 w 5281368"/>
              <a:gd name="connsiteY210" fmla="*/ 1605569 h 5291231"/>
              <a:gd name="connsiteX211" fmla="*/ 5116039 w 5281368"/>
              <a:gd name="connsiteY211" fmla="*/ 1724656 h 5291231"/>
              <a:gd name="connsiteX212" fmla="*/ 5124305 w 5281368"/>
              <a:gd name="connsiteY212" fmla="*/ 1756382 h 5291231"/>
              <a:gd name="connsiteX213" fmla="*/ 5139976 w 5281368"/>
              <a:gd name="connsiteY213" fmla="*/ 1788120 h 5291231"/>
              <a:gd name="connsiteX214" fmla="*/ 5163692 w 5281368"/>
              <a:gd name="connsiteY214" fmla="*/ 1839712 h 5291231"/>
              <a:gd name="connsiteX215" fmla="*/ 5187408 w 5281368"/>
              <a:gd name="connsiteY215" fmla="*/ 1929850 h 5291231"/>
              <a:gd name="connsiteX216" fmla="*/ 5158948 w 5281368"/>
              <a:gd name="connsiteY216" fmla="*/ 1882409 h 5291231"/>
              <a:gd name="connsiteX217" fmla="*/ 5148869 w 5281368"/>
              <a:gd name="connsiteY217" fmla="*/ 1848607 h 5291231"/>
              <a:gd name="connsiteX218" fmla="*/ 5147842 w 5281368"/>
              <a:gd name="connsiteY218" fmla="*/ 1846866 h 5291231"/>
              <a:gd name="connsiteX219" fmla="*/ 5206063 w 5281368"/>
              <a:gd name="connsiteY219" fmla="*/ 2078796 h 5291231"/>
              <a:gd name="connsiteX220" fmla="*/ 5244682 w 5281368"/>
              <a:gd name="connsiteY220" fmla="*/ 2172715 h 5291231"/>
              <a:gd name="connsiteX221" fmla="*/ 5275424 w 5281368"/>
              <a:gd name="connsiteY221" fmla="*/ 2233783 h 5291231"/>
              <a:gd name="connsiteX222" fmla="*/ 5281021 w 5281368"/>
              <a:gd name="connsiteY222" fmla="*/ 2265737 h 5291231"/>
              <a:gd name="connsiteX223" fmla="*/ 5279799 w 5281368"/>
              <a:gd name="connsiteY223" fmla="*/ 2282898 h 5291231"/>
              <a:gd name="connsiteX224" fmla="*/ 5258467 w 5281368"/>
              <a:gd name="connsiteY224" fmla="*/ 2284248 h 5291231"/>
              <a:gd name="connsiteX225" fmla="*/ 5230242 w 5281368"/>
              <a:gd name="connsiteY225" fmla="*/ 2257609 h 5291231"/>
              <a:gd name="connsiteX226" fmla="*/ 5226698 w 5281368"/>
              <a:gd name="connsiteY226" fmla="*/ 2242524 h 5291231"/>
              <a:gd name="connsiteX227" fmla="*/ 5196118 w 5281368"/>
              <a:gd name="connsiteY227" fmla="*/ 2146238 h 5291231"/>
              <a:gd name="connsiteX228" fmla="*/ 5144133 w 5281368"/>
              <a:gd name="connsiteY228" fmla="*/ 2038108 h 5291231"/>
              <a:gd name="connsiteX229" fmla="*/ 5143364 w 5281368"/>
              <a:gd name="connsiteY229" fmla="*/ 2078880 h 5291231"/>
              <a:gd name="connsiteX230" fmla="*/ 5170974 w 5281368"/>
              <a:gd name="connsiteY230" fmla="*/ 2117125 h 5291231"/>
              <a:gd name="connsiteX231" fmla="*/ 5127629 w 5281368"/>
              <a:gd name="connsiteY231" fmla="*/ 2112185 h 5291231"/>
              <a:gd name="connsiteX232" fmla="*/ 5164260 w 5281368"/>
              <a:gd name="connsiteY232" fmla="*/ 2208481 h 5291231"/>
              <a:gd name="connsiteX233" fmla="*/ 5189944 w 5281368"/>
              <a:gd name="connsiteY233" fmla="*/ 2268349 h 5291231"/>
              <a:gd name="connsiteX234" fmla="*/ 5190623 w 5281368"/>
              <a:gd name="connsiteY234" fmla="*/ 2331545 h 5291231"/>
              <a:gd name="connsiteX235" fmla="*/ 5226018 w 5281368"/>
              <a:gd name="connsiteY235" fmla="*/ 2562164 h 5291231"/>
              <a:gd name="connsiteX236" fmla="*/ 5241696 w 5281368"/>
              <a:gd name="connsiteY236" fmla="*/ 2614673 h 5291231"/>
              <a:gd name="connsiteX237" fmla="*/ 5260386 w 5281368"/>
              <a:gd name="connsiteY237" fmla="*/ 2756572 h 5291231"/>
              <a:gd name="connsiteX238" fmla="*/ 5209371 w 5281368"/>
              <a:gd name="connsiteY238" fmla="*/ 3042193 h 5291231"/>
              <a:gd name="connsiteX239" fmla="*/ 5193345 w 5281368"/>
              <a:gd name="connsiteY239" fmla="*/ 3072224 h 5291231"/>
              <a:gd name="connsiteX240" fmla="*/ 5176194 w 5281368"/>
              <a:gd name="connsiteY240" fmla="*/ 3120506 h 5291231"/>
              <a:gd name="connsiteX241" fmla="*/ 5074852 w 5281368"/>
              <a:gd name="connsiteY241" fmla="*/ 3421611 h 5291231"/>
              <a:gd name="connsiteX242" fmla="*/ 5062338 w 5281368"/>
              <a:gd name="connsiteY242" fmla="*/ 3429326 h 5291231"/>
              <a:gd name="connsiteX243" fmla="*/ 5039460 w 5281368"/>
              <a:gd name="connsiteY243" fmla="*/ 3462718 h 5291231"/>
              <a:gd name="connsiteX244" fmla="*/ 5016279 w 5281368"/>
              <a:gd name="connsiteY244" fmla="*/ 3498885 h 5291231"/>
              <a:gd name="connsiteX245" fmla="*/ 4994062 w 5281368"/>
              <a:gd name="connsiteY245" fmla="*/ 3496464 h 5291231"/>
              <a:gd name="connsiteX246" fmla="*/ 4960604 w 5281368"/>
              <a:gd name="connsiteY246" fmla="*/ 3509895 h 5291231"/>
              <a:gd name="connsiteX247" fmla="*/ 4960906 w 5281368"/>
              <a:gd name="connsiteY247" fmla="*/ 3562674 h 5291231"/>
              <a:gd name="connsiteX248" fmla="*/ 4962103 w 5281368"/>
              <a:gd name="connsiteY248" fmla="*/ 3613171 h 5291231"/>
              <a:gd name="connsiteX249" fmla="*/ 4967214 w 5281368"/>
              <a:gd name="connsiteY249" fmla="*/ 3639668 h 5291231"/>
              <a:gd name="connsiteX250" fmla="*/ 4976745 w 5281368"/>
              <a:gd name="connsiteY250" fmla="*/ 3635519 h 5291231"/>
              <a:gd name="connsiteX251" fmla="*/ 4996597 w 5281368"/>
              <a:gd name="connsiteY251" fmla="*/ 3629901 h 5291231"/>
              <a:gd name="connsiteX252" fmla="*/ 5017593 w 5281368"/>
              <a:gd name="connsiteY252" fmla="*/ 3649483 h 5291231"/>
              <a:gd name="connsiteX253" fmla="*/ 5006158 w 5281368"/>
              <a:gd name="connsiteY253" fmla="*/ 3718708 h 5291231"/>
              <a:gd name="connsiteX254" fmla="*/ 4958022 w 5281368"/>
              <a:gd name="connsiteY254" fmla="*/ 3839056 h 5291231"/>
              <a:gd name="connsiteX255" fmla="*/ 4963900 w 5281368"/>
              <a:gd name="connsiteY255" fmla="*/ 3880336 h 5291231"/>
              <a:gd name="connsiteX256" fmla="*/ 5004380 w 5281368"/>
              <a:gd name="connsiteY256" fmla="*/ 3877831 h 5291231"/>
              <a:gd name="connsiteX257" fmla="*/ 5073196 w 5281368"/>
              <a:gd name="connsiteY257" fmla="*/ 3841448 h 5291231"/>
              <a:gd name="connsiteX258" fmla="*/ 4988612 w 5281368"/>
              <a:gd name="connsiteY258" fmla="*/ 3929290 h 5291231"/>
              <a:gd name="connsiteX259" fmla="*/ 4813284 w 5281368"/>
              <a:gd name="connsiteY259" fmla="*/ 4109924 h 5291231"/>
              <a:gd name="connsiteX260" fmla="*/ 4815423 w 5281368"/>
              <a:gd name="connsiteY260" fmla="*/ 4133936 h 5291231"/>
              <a:gd name="connsiteX261" fmla="*/ 4790133 w 5281368"/>
              <a:gd name="connsiteY261" fmla="*/ 4239049 h 5291231"/>
              <a:gd name="connsiteX262" fmla="*/ 4495415 w 5281368"/>
              <a:gd name="connsiteY262" fmla="*/ 4444068 h 5291231"/>
              <a:gd name="connsiteX263" fmla="*/ 4223174 w 5281368"/>
              <a:gd name="connsiteY263" fmla="*/ 4672937 h 5291231"/>
              <a:gd name="connsiteX264" fmla="*/ 4205592 w 5281368"/>
              <a:gd name="connsiteY264" fmla="*/ 4685505 h 5291231"/>
              <a:gd name="connsiteX265" fmla="*/ 4122500 w 5281368"/>
              <a:gd name="connsiteY265" fmla="*/ 4771564 h 5291231"/>
              <a:gd name="connsiteX266" fmla="*/ 3757077 w 5281368"/>
              <a:gd name="connsiteY266" fmla="*/ 4960880 h 5291231"/>
              <a:gd name="connsiteX267" fmla="*/ 3632964 w 5281368"/>
              <a:gd name="connsiteY267" fmla="*/ 5018690 h 5291231"/>
              <a:gd name="connsiteX268" fmla="*/ 2993102 w 5281368"/>
              <a:gd name="connsiteY268" fmla="*/ 5226950 h 5291231"/>
              <a:gd name="connsiteX269" fmla="*/ 2858021 w 5281368"/>
              <a:gd name="connsiteY269" fmla="*/ 5260436 h 5291231"/>
              <a:gd name="connsiteX270" fmla="*/ 2771656 w 5281368"/>
              <a:gd name="connsiteY270" fmla="*/ 5291231 h 5291231"/>
              <a:gd name="connsiteX271" fmla="*/ 2496128 w 5281368"/>
              <a:gd name="connsiteY271" fmla="*/ 5254718 h 5291231"/>
              <a:gd name="connsiteX272" fmla="*/ 2292752 w 5281368"/>
              <a:gd name="connsiteY272" fmla="*/ 5256333 h 5291231"/>
              <a:gd name="connsiteX273" fmla="*/ 2166404 w 5281368"/>
              <a:gd name="connsiteY273" fmla="*/ 5233484 h 5291231"/>
              <a:gd name="connsiteX274" fmla="*/ 1976139 w 5281368"/>
              <a:gd name="connsiteY274" fmla="*/ 5172325 h 5291231"/>
              <a:gd name="connsiteX275" fmla="*/ 1448492 w 5281368"/>
              <a:gd name="connsiteY275" fmla="*/ 4991603 h 5291231"/>
              <a:gd name="connsiteX276" fmla="*/ 1368288 w 5281368"/>
              <a:gd name="connsiteY276" fmla="*/ 4961894 h 5291231"/>
              <a:gd name="connsiteX277" fmla="*/ 1287911 w 5281368"/>
              <a:gd name="connsiteY277" fmla="*/ 4917899 h 5291231"/>
              <a:gd name="connsiteX278" fmla="*/ 1271789 w 5281368"/>
              <a:gd name="connsiteY278" fmla="*/ 4891282 h 5291231"/>
              <a:gd name="connsiteX279" fmla="*/ 1313481 w 5281368"/>
              <a:gd name="connsiteY279" fmla="*/ 4877667 h 5291231"/>
              <a:gd name="connsiteX280" fmla="*/ 1317349 w 5281368"/>
              <a:gd name="connsiteY280" fmla="*/ 4877873 h 5291231"/>
              <a:gd name="connsiteX281" fmla="*/ 1358596 w 5281368"/>
              <a:gd name="connsiteY281" fmla="*/ 4890150 h 5291231"/>
              <a:gd name="connsiteX282" fmla="*/ 1380803 w 5281368"/>
              <a:gd name="connsiteY282" fmla="*/ 4898624 h 5291231"/>
              <a:gd name="connsiteX283" fmla="*/ 1406209 w 5281368"/>
              <a:gd name="connsiteY283" fmla="*/ 4893610 h 5291231"/>
              <a:gd name="connsiteX284" fmla="*/ 1395642 w 5281368"/>
              <a:gd name="connsiteY284" fmla="*/ 4867599 h 5291231"/>
              <a:gd name="connsiteX285" fmla="*/ 1386326 w 5281368"/>
              <a:gd name="connsiteY285" fmla="*/ 4861828 h 5291231"/>
              <a:gd name="connsiteX286" fmla="*/ 1378600 w 5281368"/>
              <a:gd name="connsiteY286" fmla="*/ 4855366 h 5291231"/>
              <a:gd name="connsiteX287" fmla="*/ 1365158 w 5281368"/>
              <a:gd name="connsiteY287" fmla="*/ 4827960 h 5291231"/>
              <a:gd name="connsiteX288" fmla="*/ 1291114 w 5281368"/>
              <a:gd name="connsiteY288" fmla="*/ 4793302 h 5291231"/>
              <a:gd name="connsiteX289" fmla="*/ 1249856 w 5281368"/>
              <a:gd name="connsiteY289" fmla="*/ 4787076 h 5291231"/>
              <a:gd name="connsiteX290" fmla="*/ 1062338 w 5281368"/>
              <a:gd name="connsiteY290" fmla="*/ 4633263 h 5291231"/>
              <a:gd name="connsiteX291" fmla="*/ 829533 w 5281368"/>
              <a:gd name="connsiteY291" fmla="*/ 4397126 h 5291231"/>
              <a:gd name="connsiteX292" fmla="*/ 642256 w 5281368"/>
              <a:gd name="connsiteY292" fmla="*/ 4165735 h 5291231"/>
              <a:gd name="connsiteX293" fmla="*/ 538671 w 5281368"/>
              <a:gd name="connsiteY293" fmla="*/ 4009395 h 5291231"/>
              <a:gd name="connsiteX294" fmla="*/ 481237 w 5281368"/>
              <a:gd name="connsiteY294" fmla="*/ 3951256 h 5291231"/>
              <a:gd name="connsiteX295" fmla="*/ 462965 w 5281368"/>
              <a:gd name="connsiteY295" fmla="*/ 3906679 h 5291231"/>
              <a:gd name="connsiteX296" fmla="*/ 470396 w 5281368"/>
              <a:gd name="connsiteY296" fmla="*/ 4020978 h 5291231"/>
              <a:gd name="connsiteX297" fmla="*/ 650153 w 5281368"/>
              <a:gd name="connsiteY297" fmla="*/ 4242038 h 5291231"/>
              <a:gd name="connsiteX298" fmla="*/ 703760 w 5281368"/>
              <a:gd name="connsiteY298" fmla="*/ 4331322 h 5291231"/>
              <a:gd name="connsiteX299" fmla="*/ 687206 w 5281368"/>
              <a:gd name="connsiteY299" fmla="*/ 4324546 h 5291231"/>
              <a:gd name="connsiteX300" fmla="*/ 671439 w 5281368"/>
              <a:gd name="connsiteY300" fmla="*/ 4320450 h 5291231"/>
              <a:gd name="connsiteX301" fmla="*/ 558776 w 5281368"/>
              <a:gd name="connsiteY301" fmla="*/ 4191872 h 5291231"/>
              <a:gd name="connsiteX302" fmla="*/ 649350 w 5281368"/>
              <a:gd name="connsiteY302" fmla="*/ 4356521 h 5291231"/>
              <a:gd name="connsiteX303" fmla="*/ 699446 w 5281368"/>
              <a:gd name="connsiteY303" fmla="*/ 4412564 h 5291231"/>
              <a:gd name="connsiteX304" fmla="*/ 712153 w 5281368"/>
              <a:gd name="connsiteY304" fmla="*/ 4462587 h 5291231"/>
              <a:gd name="connsiteX305" fmla="*/ 625391 w 5281368"/>
              <a:gd name="connsiteY305" fmla="*/ 4383957 h 5291231"/>
              <a:gd name="connsiteX306" fmla="*/ 456085 w 5281368"/>
              <a:gd name="connsiteY306" fmla="*/ 4144364 h 5291231"/>
              <a:gd name="connsiteX307" fmla="*/ 356005 w 5281368"/>
              <a:gd name="connsiteY307" fmla="*/ 3860651 h 5291231"/>
              <a:gd name="connsiteX308" fmla="*/ 303708 w 5281368"/>
              <a:gd name="connsiteY308" fmla="*/ 3705794 h 5291231"/>
              <a:gd name="connsiteX309" fmla="*/ 275141 w 5281368"/>
              <a:gd name="connsiteY309" fmla="*/ 3539473 h 5291231"/>
              <a:gd name="connsiteX310" fmla="*/ 286759 w 5281368"/>
              <a:gd name="connsiteY310" fmla="*/ 3478482 h 5291231"/>
              <a:gd name="connsiteX311" fmla="*/ 291010 w 5281368"/>
              <a:gd name="connsiteY311" fmla="*/ 3377994 h 5291231"/>
              <a:gd name="connsiteX312" fmla="*/ 292837 w 5281368"/>
              <a:gd name="connsiteY312" fmla="*/ 3355279 h 5291231"/>
              <a:gd name="connsiteX313" fmla="*/ 286224 w 5281368"/>
              <a:gd name="connsiteY313" fmla="*/ 3336616 h 5291231"/>
              <a:gd name="connsiteX314" fmla="*/ 273386 w 5281368"/>
              <a:gd name="connsiteY314" fmla="*/ 3359212 h 5291231"/>
              <a:gd name="connsiteX315" fmla="*/ 271580 w 5281368"/>
              <a:gd name="connsiteY315" fmla="*/ 3369823 h 5291231"/>
              <a:gd name="connsiteX316" fmla="*/ 268587 w 5281368"/>
              <a:gd name="connsiteY316" fmla="*/ 3379441 h 5291231"/>
              <a:gd name="connsiteX317" fmla="*/ 254948 w 5281368"/>
              <a:gd name="connsiteY317" fmla="*/ 3405409 h 5291231"/>
              <a:gd name="connsiteX318" fmla="*/ 246203 w 5281368"/>
              <a:gd name="connsiteY318" fmla="*/ 3467793 h 5291231"/>
              <a:gd name="connsiteX319" fmla="*/ 199136 w 5281368"/>
              <a:gd name="connsiteY319" fmla="*/ 3328422 h 5291231"/>
              <a:gd name="connsiteX320" fmla="*/ 195636 w 5281368"/>
              <a:gd name="connsiteY320" fmla="*/ 3289130 h 5291231"/>
              <a:gd name="connsiteX321" fmla="*/ 191292 w 5281368"/>
              <a:gd name="connsiteY321" fmla="*/ 3277416 h 5291231"/>
              <a:gd name="connsiteX322" fmla="*/ 224352 w 5281368"/>
              <a:gd name="connsiteY322" fmla="*/ 3154560 h 5291231"/>
              <a:gd name="connsiteX323" fmla="*/ 235054 w 5281368"/>
              <a:gd name="connsiteY323" fmla="*/ 3052396 h 5291231"/>
              <a:gd name="connsiteX324" fmla="*/ 214047 w 5281368"/>
              <a:gd name="connsiteY324" fmla="*/ 3038867 h 5291231"/>
              <a:gd name="connsiteX325" fmla="*/ 142718 w 5281368"/>
              <a:gd name="connsiteY325" fmla="*/ 3256990 h 5291231"/>
              <a:gd name="connsiteX326" fmla="*/ 107388 w 5281368"/>
              <a:gd name="connsiteY326" fmla="*/ 3045617 h 5291231"/>
              <a:gd name="connsiteX327" fmla="*/ 65445 w 5281368"/>
              <a:gd name="connsiteY327" fmla="*/ 2815581 h 5291231"/>
              <a:gd name="connsiteX328" fmla="*/ 75319 w 5281368"/>
              <a:gd name="connsiteY328" fmla="*/ 2568277 h 5291231"/>
              <a:gd name="connsiteX329" fmla="*/ 61324 w 5281368"/>
              <a:gd name="connsiteY329" fmla="*/ 2571724 h 5291231"/>
              <a:gd name="connsiteX330" fmla="*/ 63324 w 5281368"/>
              <a:gd name="connsiteY330" fmla="*/ 2563296 h 5291231"/>
              <a:gd name="connsiteX331" fmla="*/ 73226 w 5281368"/>
              <a:gd name="connsiteY331" fmla="*/ 2464504 h 5291231"/>
              <a:gd name="connsiteX332" fmla="*/ 76144 w 5281368"/>
              <a:gd name="connsiteY332" fmla="*/ 2441692 h 5291231"/>
              <a:gd name="connsiteX333" fmla="*/ 72903 w 5281368"/>
              <a:gd name="connsiteY333" fmla="*/ 2423829 h 5291231"/>
              <a:gd name="connsiteX334" fmla="*/ 61750 w 5281368"/>
              <a:gd name="connsiteY334" fmla="*/ 2446825 h 5291231"/>
              <a:gd name="connsiteX335" fmla="*/ 59945 w 5281368"/>
              <a:gd name="connsiteY335" fmla="*/ 2457437 h 5291231"/>
              <a:gd name="connsiteX336" fmla="*/ 57546 w 5281368"/>
              <a:gd name="connsiteY336" fmla="*/ 2467551 h 5291231"/>
              <a:gd name="connsiteX337" fmla="*/ 45593 w 5281368"/>
              <a:gd name="connsiteY337" fmla="*/ 2493918 h 5291231"/>
              <a:gd name="connsiteX338" fmla="*/ 33445 w 5281368"/>
              <a:gd name="connsiteY338" fmla="*/ 2573658 h 5291231"/>
              <a:gd name="connsiteX339" fmla="*/ 31995 w 5281368"/>
              <a:gd name="connsiteY339" fmla="*/ 2606790 h 5291231"/>
              <a:gd name="connsiteX340" fmla="*/ 15905 w 5281368"/>
              <a:gd name="connsiteY340" fmla="*/ 2617574 h 5291231"/>
              <a:gd name="connsiteX341" fmla="*/ 9453 w 5281368"/>
              <a:gd name="connsiteY341" fmla="*/ 2619249 h 5291231"/>
              <a:gd name="connsiteX342" fmla="*/ 81429 w 5281368"/>
              <a:gd name="connsiteY342" fmla="*/ 2099639 h 5291231"/>
              <a:gd name="connsiteX343" fmla="*/ 113244 w 5281368"/>
              <a:gd name="connsiteY343" fmla="*/ 2061601 h 5291231"/>
              <a:gd name="connsiteX344" fmla="*/ 163706 w 5281368"/>
              <a:gd name="connsiteY344" fmla="*/ 1862387 h 5291231"/>
              <a:gd name="connsiteX345" fmla="*/ 271700 w 5281368"/>
              <a:gd name="connsiteY345" fmla="*/ 1666850 h 5291231"/>
              <a:gd name="connsiteX346" fmla="*/ 344118 w 5281368"/>
              <a:gd name="connsiteY346" fmla="*/ 1504185 h 5291231"/>
              <a:gd name="connsiteX347" fmla="*/ 381424 w 5281368"/>
              <a:gd name="connsiteY347" fmla="*/ 1447506 h 5291231"/>
              <a:gd name="connsiteX348" fmla="*/ 411393 w 5281368"/>
              <a:gd name="connsiteY348" fmla="*/ 1333176 h 5291231"/>
              <a:gd name="connsiteX349" fmla="*/ 519809 w 5281368"/>
              <a:gd name="connsiteY349" fmla="*/ 1123849 h 5291231"/>
              <a:gd name="connsiteX350" fmla="*/ 641611 w 5281368"/>
              <a:gd name="connsiteY350" fmla="*/ 1027741 h 5291231"/>
              <a:gd name="connsiteX351" fmla="*/ 636434 w 5281368"/>
              <a:gd name="connsiteY351" fmla="*/ 1037554 h 5291231"/>
              <a:gd name="connsiteX352" fmla="*/ 617055 w 5281368"/>
              <a:gd name="connsiteY352" fmla="*/ 1110237 h 5291231"/>
              <a:gd name="connsiteX353" fmla="*/ 635416 w 5281368"/>
              <a:gd name="connsiteY353" fmla="*/ 1106401 h 5291231"/>
              <a:gd name="connsiteX354" fmla="*/ 698299 w 5281368"/>
              <a:gd name="connsiteY354" fmla="*/ 1058996 h 5291231"/>
              <a:gd name="connsiteX355" fmla="*/ 724562 w 5281368"/>
              <a:gd name="connsiteY355" fmla="*/ 964798 h 5291231"/>
              <a:gd name="connsiteX356" fmla="*/ 730841 w 5281368"/>
              <a:gd name="connsiteY356" fmla="*/ 948836 h 5291231"/>
              <a:gd name="connsiteX357" fmla="*/ 731338 w 5281368"/>
              <a:gd name="connsiteY357" fmla="*/ 948243 h 5291231"/>
              <a:gd name="connsiteX358" fmla="*/ 728183 w 5281368"/>
              <a:gd name="connsiteY358" fmla="*/ 937522 h 5291231"/>
              <a:gd name="connsiteX359" fmla="*/ 740319 w 5281368"/>
              <a:gd name="connsiteY359" fmla="*/ 919390 h 5291231"/>
              <a:gd name="connsiteX360" fmla="*/ 1096595 w 5281368"/>
              <a:gd name="connsiteY360" fmla="*/ 577974 h 5291231"/>
              <a:gd name="connsiteX361" fmla="*/ 1185186 w 5281368"/>
              <a:gd name="connsiteY361" fmla="*/ 522778 h 5291231"/>
              <a:gd name="connsiteX362" fmla="*/ 1255872 w 5281368"/>
              <a:gd name="connsiteY362" fmla="*/ 495030 h 5291231"/>
              <a:gd name="connsiteX363" fmla="*/ 1254890 w 5281368"/>
              <a:gd name="connsiteY363" fmla="*/ 434611 h 5291231"/>
              <a:gd name="connsiteX364" fmla="*/ 1268378 w 5281368"/>
              <a:gd name="connsiteY364" fmla="*/ 382255 h 5291231"/>
              <a:gd name="connsiteX365" fmla="*/ 1604292 w 5281368"/>
              <a:gd name="connsiteY365" fmla="*/ 108660 h 5291231"/>
              <a:gd name="connsiteX366" fmla="*/ 1696101 w 5281368"/>
              <a:gd name="connsiteY366" fmla="*/ 138985 h 5291231"/>
              <a:gd name="connsiteX367" fmla="*/ 1659565 w 5281368"/>
              <a:gd name="connsiteY367" fmla="*/ 154891 h 5291231"/>
              <a:gd name="connsiteX368" fmla="*/ 1636275 w 5281368"/>
              <a:gd name="connsiteY368" fmla="*/ 196020 h 5291231"/>
              <a:gd name="connsiteX369" fmla="*/ 1622164 w 5281368"/>
              <a:gd name="connsiteY369" fmla="*/ 154923 h 5291231"/>
              <a:gd name="connsiteX370" fmla="*/ 1550105 w 5281368"/>
              <a:gd name="connsiteY370" fmla="*/ 228997 h 5291231"/>
              <a:gd name="connsiteX371" fmla="*/ 1481437 w 5281368"/>
              <a:gd name="connsiteY371" fmla="*/ 347325 h 5291231"/>
              <a:gd name="connsiteX372" fmla="*/ 1545315 w 5281368"/>
              <a:gd name="connsiteY372" fmla="*/ 298730 h 5291231"/>
              <a:gd name="connsiteX373" fmla="*/ 1619546 w 5281368"/>
              <a:gd name="connsiteY373" fmla="*/ 230513 h 5291231"/>
              <a:gd name="connsiteX374" fmla="*/ 1695107 w 5281368"/>
              <a:gd name="connsiteY374" fmla="*/ 140174 h 5291231"/>
              <a:gd name="connsiteX375" fmla="*/ 1696835 w 5281368"/>
              <a:gd name="connsiteY375" fmla="*/ 171923 h 5291231"/>
              <a:gd name="connsiteX376" fmla="*/ 1707412 w 5281368"/>
              <a:gd name="connsiteY376" fmla="*/ 247438 h 5291231"/>
              <a:gd name="connsiteX377" fmla="*/ 2034709 w 5281368"/>
              <a:gd name="connsiteY377" fmla="*/ 74720 h 5291231"/>
              <a:gd name="connsiteX378" fmla="*/ 2218808 w 5281368"/>
              <a:gd name="connsiteY378" fmla="*/ 35769 h 5291231"/>
              <a:gd name="connsiteX379" fmla="*/ 2570956 w 5281368"/>
              <a:gd name="connsiteY379" fmla="*/ 0 h 5291231"/>
              <a:gd name="connsiteX380" fmla="*/ 2563996 w 5281368"/>
              <a:gd name="connsiteY380" fmla="*/ 8322 h 5291231"/>
              <a:gd name="connsiteX381" fmla="*/ 2570403 w 5281368"/>
              <a:gd name="connsiteY381" fmla="*/ 30852 h 5291231"/>
              <a:gd name="connsiteX382" fmla="*/ 2638332 w 5281368"/>
              <a:gd name="connsiteY382" fmla="*/ 46254 h 5291231"/>
              <a:gd name="connsiteX383" fmla="*/ 2770795 w 5281368"/>
              <a:gd name="connsiteY383" fmla="*/ 88360 h 5291231"/>
              <a:gd name="connsiteX384" fmla="*/ 2784583 w 5281368"/>
              <a:gd name="connsiteY384" fmla="*/ 88781 h 5291231"/>
              <a:gd name="connsiteX385" fmla="*/ 2771281 w 5281368"/>
              <a:gd name="connsiteY385" fmla="*/ 93817 h 5291231"/>
              <a:gd name="connsiteX386" fmla="*/ 2847724 w 5281368"/>
              <a:gd name="connsiteY386" fmla="*/ 118360 h 5291231"/>
              <a:gd name="connsiteX387" fmla="*/ 2946494 w 5281368"/>
              <a:gd name="connsiteY387" fmla="*/ 140365 h 5291231"/>
              <a:gd name="connsiteX388" fmla="*/ 3065623 w 5281368"/>
              <a:gd name="connsiteY388" fmla="*/ 150106 h 5291231"/>
              <a:gd name="connsiteX389" fmla="*/ 3030740 w 5281368"/>
              <a:gd name="connsiteY389" fmla="*/ 129011 h 5291231"/>
              <a:gd name="connsiteX390" fmla="*/ 2983312 w 5281368"/>
              <a:gd name="connsiteY390" fmla="*/ 133786 h 5291231"/>
              <a:gd name="connsiteX391" fmla="*/ 3008772 w 5281368"/>
              <a:gd name="connsiteY391" fmla="*/ 98514 h 5291231"/>
              <a:gd name="connsiteX392" fmla="*/ 2907214 w 5281368"/>
              <a:gd name="connsiteY392" fmla="*/ 82258 h 5291231"/>
              <a:gd name="connsiteX393" fmla="*/ 2833515 w 5281368"/>
              <a:gd name="connsiteY393" fmla="*/ 76172 h 5291231"/>
              <a:gd name="connsiteX394" fmla="*/ 2818765 w 5281368"/>
              <a:gd name="connsiteY394" fmla="*/ 58784 h 5291231"/>
              <a:gd name="connsiteX395" fmla="*/ 2806575 w 5281368"/>
              <a:gd name="connsiteY395" fmla="*/ 51619 h 5291231"/>
              <a:gd name="connsiteX396" fmla="*/ 2796472 w 5281368"/>
              <a:gd name="connsiteY396" fmla="*/ 43169 h 5291231"/>
              <a:gd name="connsiteX397" fmla="*/ 2776881 w 5281368"/>
              <a:gd name="connsiteY397" fmla="*/ 14661 h 5291231"/>
              <a:gd name="connsiteX398" fmla="*/ 3035227 w 5281368"/>
              <a:gd name="connsiteY398" fmla="*/ 62055 h 5291231"/>
              <a:gd name="connsiteX399" fmla="*/ 3280454 w 5281368"/>
              <a:gd name="connsiteY399" fmla="*/ 122718 h 5291231"/>
              <a:gd name="connsiteX400" fmla="*/ 3434390 w 5281368"/>
              <a:gd name="connsiteY400" fmla="*/ 140360 h 5291231"/>
              <a:gd name="connsiteX401" fmla="*/ 3452224 w 5281368"/>
              <a:gd name="connsiteY401" fmla="*/ 149164 h 5291231"/>
              <a:gd name="connsiteX402" fmla="*/ 3494069 w 5281368"/>
              <a:gd name="connsiteY402" fmla="*/ 160295 h 5291231"/>
              <a:gd name="connsiteX403" fmla="*/ 3618135 w 5281368"/>
              <a:gd name="connsiteY403" fmla="*/ 215668 h 5291231"/>
              <a:gd name="connsiteX404" fmla="*/ 3641063 w 5281368"/>
              <a:gd name="connsiteY404" fmla="*/ 224298 h 5291231"/>
              <a:gd name="connsiteX405" fmla="*/ 3651219 w 5281368"/>
              <a:gd name="connsiteY405" fmla="*/ 226713 h 5291231"/>
              <a:gd name="connsiteX406" fmla="*/ 3664826 w 5281368"/>
              <a:gd name="connsiteY406" fmla="*/ 226713 h 5291231"/>
              <a:gd name="connsiteX407" fmla="*/ 3669569 w 5281368"/>
              <a:gd name="connsiteY407" fmla="*/ 226713 h 5291231"/>
              <a:gd name="connsiteX408" fmla="*/ 3522529 w 5281368"/>
              <a:gd name="connsiteY408" fmla="*/ 146063 h 5291231"/>
              <a:gd name="connsiteX409" fmla="*/ 3446637 w 5281368"/>
              <a:gd name="connsiteY409" fmla="*/ 108110 h 5291231"/>
              <a:gd name="connsiteX410" fmla="*/ 3550988 w 5281368"/>
              <a:gd name="connsiteY410" fmla="*/ 141319 h 5291231"/>
              <a:gd name="connsiteX411" fmla="*/ 3541502 w 5281368"/>
              <a:gd name="connsiteY411" fmla="*/ 146063 h 5291231"/>
              <a:gd name="connsiteX412" fmla="*/ 3588934 w 5281368"/>
              <a:gd name="connsiteY412" fmla="*/ 155551 h 5291231"/>
              <a:gd name="connsiteX413" fmla="*/ 3598421 w 5281368"/>
              <a:gd name="connsiteY413" fmla="*/ 174528 h 5291231"/>
              <a:gd name="connsiteX414" fmla="*/ 3693286 w 5281368"/>
              <a:gd name="connsiteY414" fmla="*/ 217225 h 5291231"/>
              <a:gd name="connsiteX415" fmla="*/ 3717002 w 5281368"/>
              <a:gd name="connsiteY415" fmla="*/ 226713 h 5291231"/>
              <a:gd name="connsiteX416" fmla="*/ 3930448 w 5281368"/>
              <a:gd name="connsiteY416" fmla="*/ 354804 h 5291231"/>
              <a:gd name="connsiteX417" fmla="*/ 3992110 w 5281368"/>
              <a:gd name="connsiteY417" fmla="*/ 397501 h 5291231"/>
              <a:gd name="connsiteX418" fmla="*/ 4034799 w 5281368"/>
              <a:gd name="connsiteY418" fmla="*/ 416477 h 5291231"/>
              <a:gd name="connsiteX419" fmla="*/ 4034800 w 5281368"/>
              <a:gd name="connsiteY419" fmla="*/ 430710 h 5291231"/>
              <a:gd name="connsiteX420" fmla="*/ 3887759 w 5281368"/>
              <a:gd name="connsiteY420" fmla="*/ 340572 h 5291231"/>
              <a:gd name="connsiteX421" fmla="*/ 3878272 w 5281368"/>
              <a:gd name="connsiteY421" fmla="*/ 340572 h 5291231"/>
              <a:gd name="connsiteX422" fmla="*/ 3887758 w 5281368"/>
              <a:gd name="connsiteY422" fmla="*/ 345316 h 5291231"/>
              <a:gd name="connsiteX423" fmla="*/ 3897245 w 5281368"/>
              <a:gd name="connsiteY423" fmla="*/ 354804 h 5291231"/>
              <a:gd name="connsiteX424" fmla="*/ 3887759 w 5281368"/>
              <a:gd name="connsiteY424" fmla="*/ 350060 h 5291231"/>
              <a:gd name="connsiteX425" fmla="*/ 3883015 w 5281368"/>
              <a:gd name="connsiteY425" fmla="*/ 350060 h 5291231"/>
              <a:gd name="connsiteX426" fmla="*/ 4039543 w 5281368"/>
              <a:gd name="connsiteY426" fmla="*/ 459175 h 5291231"/>
              <a:gd name="connsiteX427" fmla="*/ 4196070 w 5281368"/>
              <a:gd name="connsiteY427" fmla="*/ 573033 h 5291231"/>
              <a:gd name="connsiteX428" fmla="*/ 4229273 w 5281368"/>
              <a:gd name="connsiteY428" fmla="*/ 592010 h 5291231"/>
              <a:gd name="connsiteX429" fmla="*/ 4343110 w 5281368"/>
              <a:gd name="connsiteY429" fmla="*/ 686892 h 5291231"/>
              <a:gd name="connsiteX430" fmla="*/ 4362083 w 5281368"/>
              <a:gd name="connsiteY430" fmla="*/ 677404 h 5291231"/>
              <a:gd name="connsiteX431" fmla="*/ 4390543 w 5281368"/>
              <a:gd name="connsiteY431" fmla="*/ 691636 h 5291231"/>
              <a:gd name="connsiteX432" fmla="*/ 4385800 w 5281368"/>
              <a:gd name="connsiteY432" fmla="*/ 686892 h 5291231"/>
              <a:gd name="connsiteX433" fmla="*/ 4385799 w 5281368"/>
              <a:gd name="connsiteY433" fmla="*/ 682148 h 5291231"/>
              <a:gd name="connsiteX434" fmla="*/ 4395286 w 5281368"/>
              <a:gd name="connsiteY434" fmla="*/ 691636 h 5291231"/>
              <a:gd name="connsiteX435" fmla="*/ 4400029 w 5281368"/>
              <a:gd name="connsiteY435" fmla="*/ 696380 h 5291231"/>
              <a:gd name="connsiteX436" fmla="*/ 4420781 w 5281368"/>
              <a:gd name="connsiteY436" fmla="*/ 698159 h 5291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</a:cxnLst>
            <a:rect l="l" t="t" r="r" b="b"/>
            <a:pathLst>
              <a:path w="5281368" h="5291231">
                <a:moveTo>
                  <a:pt x="1654787" y="4911621"/>
                </a:moveTo>
                <a:cubicBezTo>
                  <a:pt x="1620564" y="4910269"/>
                  <a:pt x="1586146" y="4906734"/>
                  <a:pt x="1553230" y="4895365"/>
                </a:cubicBezTo>
                <a:cubicBezTo>
                  <a:pt x="1507325" y="4880203"/>
                  <a:pt x="1461873" y="4888651"/>
                  <a:pt x="1417297" y="4906924"/>
                </a:cubicBezTo>
                <a:cubicBezTo>
                  <a:pt x="1445468" y="4908264"/>
                  <a:pt x="1467362" y="4925566"/>
                  <a:pt x="1493739" y="4931467"/>
                </a:cubicBezTo>
                <a:cubicBezTo>
                  <a:pt x="1526267" y="4938471"/>
                  <a:pt x="1559885" y="4945377"/>
                  <a:pt x="1592509" y="4953472"/>
                </a:cubicBezTo>
                <a:cubicBezTo>
                  <a:pt x="1630190" y="4962767"/>
                  <a:pt x="1670552" y="4971273"/>
                  <a:pt x="1711638" y="4963212"/>
                </a:cubicBezTo>
                <a:cubicBezTo>
                  <a:pt x="1699946" y="4955453"/>
                  <a:pt x="1683218" y="4934391"/>
                  <a:pt x="1676756" y="4942117"/>
                </a:cubicBezTo>
                <a:cubicBezTo>
                  <a:pt x="1659260" y="4961827"/>
                  <a:pt x="1645201" y="4946028"/>
                  <a:pt x="1629327" y="4946892"/>
                </a:cubicBezTo>
                <a:cubicBezTo>
                  <a:pt x="1648681" y="4941868"/>
                  <a:pt x="1642370" y="4920428"/>
                  <a:pt x="1654787" y="4911621"/>
                </a:cubicBezTo>
                <a:close/>
                <a:moveTo>
                  <a:pt x="706566" y="3951131"/>
                </a:moveTo>
                <a:lnTo>
                  <a:pt x="705819" y="3952148"/>
                </a:lnTo>
                <a:lnTo>
                  <a:pt x="702502" y="3948149"/>
                </a:lnTo>
                <a:cubicBezTo>
                  <a:pt x="702502" y="3948149"/>
                  <a:pt x="702502" y="3948149"/>
                  <a:pt x="706566" y="3951131"/>
                </a:cubicBezTo>
                <a:close/>
                <a:moveTo>
                  <a:pt x="804823" y="4032646"/>
                </a:moveTo>
                <a:lnTo>
                  <a:pt x="806235" y="4036797"/>
                </a:lnTo>
                <a:cubicBezTo>
                  <a:pt x="806235" y="4036797"/>
                  <a:pt x="805218" y="4036051"/>
                  <a:pt x="804576" y="4034798"/>
                </a:cubicBezTo>
                <a:close/>
                <a:moveTo>
                  <a:pt x="767008" y="3945440"/>
                </a:moveTo>
                <a:cubicBezTo>
                  <a:pt x="764024" y="3949506"/>
                  <a:pt x="764024" y="3949506"/>
                  <a:pt x="764024" y="3949506"/>
                </a:cubicBezTo>
                <a:cubicBezTo>
                  <a:pt x="764024" y="3949506"/>
                  <a:pt x="767008" y="3945440"/>
                  <a:pt x="767008" y="3945440"/>
                </a:cubicBezTo>
                <a:close/>
                <a:moveTo>
                  <a:pt x="632603" y="3701082"/>
                </a:moveTo>
                <a:lnTo>
                  <a:pt x="636565" y="3705796"/>
                </a:lnTo>
                <a:cubicBezTo>
                  <a:pt x="634533" y="3704305"/>
                  <a:pt x="633518" y="3703559"/>
                  <a:pt x="632875" y="3702305"/>
                </a:cubicBezTo>
                <a:close/>
                <a:moveTo>
                  <a:pt x="643612" y="3704711"/>
                </a:moveTo>
                <a:cubicBezTo>
                  <a:pt x="643612" y="3704711"/>
                  <a:pt x="640628" y="3708778"/>
                  <a:pt x="644691" y="3711759"/>
                </a:cubicBezTo>
                <a:cubicBezTo>
                  <a:pt x="642660" y="3710269"/>
                  <a:pt x="642390" y="3708506"/>
                  <a:pt x="641985" y="3705864"/>
                </a:cubicBezTo>
                <a:lnTo>
                  <a:pt x="641026" y="3702813"/>
                </a:lnTo>
                <a:close/>
                <a:moveTo>
                  <a:pt x="563003" y="3507900"/>
                </a:moveTo>
                <a:lnTo>
                  <a:pt x="564025" y="3514880"/>
                </a:lnTo>
                <a:lnTo>
                  <a:pt x="562423" y="3512950"/>
                </a:lnTo>
                <a:cubicBezTo>
                  <a:pt x="561780" y="3511695"/>
                  <a:pt x="561511" y="3509934"/>
                  <a:pt x="563003" y="3507900"/>
                </a:cubicBezTo>
                <a:close/>
                <a:moveTo>
                  <a:pt x="408049" y="2730959"/>
                </a:moveTo>
                <a:cubicBezTo>
                  <a:pt x="405567" y="2785448"/>
                  <a:pt x="415274" y="2848882"/>
                  <a:pt x="406571" y="2886292"/>
                </a:cubicBezTo>
                <a:cubicBezTo>
                  <a:pt x="421169" y="2934546"/>
                  <a:pt x="429797" y="2990933"/>
                  <a:pt x="437347" y="3040270"/>
                </a:cubicBezTo>
                <a:cubicBezTo>
                  <a:pt x="433283" y="3037289"/>
                  <a:pt x="433283" y="3037289"/>
                  <a:pt x="433283" y="3037289"/>
                </a:cubicBezTo>
                <a:cubicBezTo>
                  <a:pt x="432205" y="3030240"/>
                  <a:pt x="432205" y="3030240"/>
                  <a:pt x="428142" y="3027259"/>
                </a:cubicBezTo>
                <a:cubicBezTo>
                  <a:pt x="428142" y="3027259"/>
                  <a:pt x="425158" y="3031324"/>
                  <a:pt x="429221" y="3034307"/>
                </a:cubicBezTo>
                <a:cubicBezTo>
                  <a:pt x="427314" y="3045421"/>
                  <a:pt x="427314" y="3045421"/>
                  <a:pt x="427314" y="3045421"/>
                </a:cubicBezTo>
                <a:cubicBezTo>
                  <a:pt x="426236" y="3038373"/>
                  <a:pt x="425158" y="3031324"/>
                  <a:pt x="424079" y="3024276"/>
                </a:cubicBezTo>
                <a:cubicBezTo>
                  <a:pt x="415377" y="3061687"/>
                  <a:pt x="422926" y="3111024"/>
                  <a:pt x="434539" y="3163344"/>
                </a:cubicBezTo>
                <a:cubicBezTo>
                  <a:pt x="450214" y="3218647"/>
                  <a:pt x="466969" y="3280998"/>
                  <a:pt x="482645" y="3336300"/>
                </a:cubicBezTo>
                <a:cubicBezTo>
                  <a:pt x="486959" y="3364493"/>
                  <a:pt x="497493" y="3409766"/>
                  <a:pt x="515075" y="3453953"/>
                </a:cubicBezTo>
                <a:cubicBezTo>
                  <a:pt x="525608" y="3499225"/>
                  <a:pt x="546175" y="3539346"/>
                  <a:pt x="560521" y="3562389"/>
                </a:cubicBezTo>
                <a:cubicBezTo>
                  <a:pt x="568898" y="3593564"/>
                  <a:pt x="581338" y="3627721"/>
                  <a:pt x="595684" y="3650764"/>
                </a:cubicBezTo>
                <a:cubicBezTo>
                  <a:pt x="595684" y="3650764"/>
                  <a:pt x="592699" y="3654830"/>
                  <a:pt x="596762" y="3657813"/>
                </a:cubicBezTo>
                <a:cubicBezTo>
                  <a:pt x="597841" y="3664860"/>
                  <a:pt x="597841" y="3664860"/>
                  <a:pt x="601903" y="3667843"/>
                </a:cubicBezTo>
                <a:cubicBezTo>
                  <a:pt x="628941" y="3750254"/>
                  <a:pt x="662774" y="3806370"/>
                  <a:pt x="702828" y="3879564"/>
                </a:cubicBezTo>
                <a:cubicBezTo>
                  <a:pt x="697937" y="3894744"/>
                  <a:pt x="688733" y="3881733"/>
                  <a:pt x="681685" y="3882817"/>
                </a:cubicBezTo>
                <a:cubicBezTo>
                  <a:pt x="679779" y="3893931"/>
                  <a:pt x="684921" y="3903961"/>
                  <a:pt x="687078" y="3918058"/>
                </a:cubicBezTo>
                <a:cubicBezTo>
                  <a:pt x="686000" y="3911011"/>
                  <a:pt x="681937" y="3908028"/>
                  <a:pt x="681937" y="3908028"/>
                </a:cubicBezTo>
                <a:cubicBezTo>
                  <a:pt x="680858" y="3900980"/>
                  <a:pt x="680858" y="3900980"/>
                  <a:pt x="676795" y="3897998"/>
                </a:cubicBezTo>
                <a:cubicBezTo>
                  <a:pt x="673811" y="3902065"/>
                  <a:pt x="677874" y="3905046"/>
                  <a:pt x="677874" y="3905046"/>
                </a:cubicBezTo>
                <a:cubicBezTo>
                  <a:pt x="678952" y="3912095"/>
                  <a:pt x="683015" y="3915077"/>
                  <a:pt x="683015" y="3915077"/>
                </a:cubicBezTo>
                <a:cubicBezTo>
                  <a:pt x="683015" y="3915077"/>
                  <a:pt x="684094" y="3922125"/>
                  <a:pt x="684094" y="3922125"/>
                </a:cubicBezTo>
                <a:cubicBezTo>
                  <a:pt x="689235" y="3932155"/>
                  <a:pt x="694377" y="3942185"/>
                  <a:pt x="695455" y="3949234"/>
                </a:cubicBezTo>
                <a:cubicBezTo>
                  <a:pt x="695455" y="3949234"/>
                  <a:pt x="695455" y="3949234"/>
                  <a:pt x="699518" y="3952216"/>
                </a:cubicBezTo>
                <a:cubicBezTo>
                  <a:pt x="699518" y="3952216"/>
                  <a:pt x="703582" y="3955198"/>
                  <a:pt x="703582" y="3955198"/>
                </a:cubicBezTo>
                <a:cubicBezTo>
                  <a:pt x="703582" y="3955198"/>
                  <a:pt x="703582" y="3955198"/>
                  <a:pt x="703954" y="3954690"/>
                </a:cubicBezTo>
                <a:lnTo>
                  <a:pt x="705819" y="3952148"/>
                </a:lnTo>
                <a:lnTo>
                  <a:pt x="709137" y="3956147"/>
                </a:lnTo>
                <a:cubicBezTo>
                  <a:pt x="711168" y="3957638"/>
                  <a:pt x="713200" y="3959129"/>
                  <a:pt x="715770" y="3964144"/>
                </a:cubicBezTo>
                <a:cubicBezTo>
                  <a:pt x="730944" y="3969024"/>
                  <a:pt x="712534" y="3942999"/>
                  <a:pt x="718504" y="3934867"/>
                </a:cubicBezTo>
                <a:cubicBezTo>
                  <a:pt x="732850" y="3957909"/>
                  <a:pt x="739897" y="3956825"/>
                  <a:pt x="745038" y="3966855"/>
                </a:cubicBezTo>
                <a:cubicBezTo>
                  <a:pt x="752086" y="3965771"/>
                  <a:pt x="752086" y="3965771"/>
                  <a:pt x="752086" y="3965771"/>
                </a:cubicBezTo>
                <a:cubicBezTo>
                  <a:pt x="752086" y="3965771"/>
                  <a:pt x="752086" y="3965771"/>
                  <a:pt x="749101" y="3969838"/>
                </a:cubicBezTo>
                <a:cubicBezTo>
                  <a:pt x="749101" y="3969838"/>
                  <a:pt x="753164" y="3972819"/>
                  <a:pt x="753164" y="3972819"/>
                </a:cubicBezTo>
                <a:cubicBezTo>
                  <a:pt x="754243" y="3979868"/>
                  <a:pt x="754243" y="3979868"/>
                  <a:pt x="757227" y="3975801"/>
                </a:cubicBezTo>
                <a:cubicBezTo>
                  <a:pt x="761290" y="3978784"/>
                  <a:pt x="761290" y="3978784"/>
                  <a:pt x="761290" y="3978784"/>
                </a:cubicBezTo>
                <a:cubicBezTo>
                  <a:pt x="777793" y="4015923"/>
                  <a:pt x="790233" y="4050080"/>
                  <a:pt x="804328" y="4047912"/>
                </a:cubicBezTo>
                <a:cubicBezTo>
                  <a:pt x="807313" y="4043845"/>
                  <a:pt x="807313" y="4043845"/>
                  <a:pt x="807313" y="4043845"/>
                </a:cubicBezTo>
                <a:cubicBezTo>
                  <a:pt x="804328" y="4047912"/>
                  <a:pt x="808392" y="4050894"/>
                  <a:pt x="808392" y="4050894"/>
                </a:cubicBezTo>
                <a:cubicBezTo>
                  <a:pt x="805407" y="4054960"/>
                  <a:pt x="813533" y="4060925"/>
                  <a:pt x="814611" y="4067972"/>
                </a:cubicBezTo>
                <a:cubicBezTo>
                  <a:pt x="818674" y="4070955"/>
                  <a:pt x="818674" y="4070955"/>
                  <a:pt x="821659" y="4066888"/>
                </a:cubicBezTo>
                <a:cubicBezTo>
                  <a:pt x="816769" y="4082069"/>
                  <a:pt x="832193" y="4112160"/>
                  <a:pt x="855744" y="4148215"/>
                </a:cubicBezTo>
                <a:cubicBezTo>
                  <a:pt x="879293" y="4184270"/>
                  <a:pt x="908813" y="4212193"/>
                  <a:pt x="926144" y="4231169"/>
                </a:cubicBezTo>
                <a:cubicBezTo>
                  <a:pt x="913704" y="4197012"/>
                  <a:pt x="877965" y="4152011"/>
                  <a:pt x="855492" y="4123004"/>
                </a:cubicBezTo>
                <a:cubicBezTo>
                  <a:pt x="868509" y="4113787"/>
                  <a:pt x="837659" y="4053605"/>
                  <a:pt x="817345" y="4038695"/>
                </a:cubicBezTo>
                <a:cubicBezTo>
                  <a:pt x="817345" y="4038695"/>
                  <a:pt x="817345" y="4038695"/>
                  <a:pt x="813282" y="4035713"/>
                </a:cubicBezTo>
                <a:cubicBezTo>
                  <a:pt x="813282" y="4035713"/>
                  <a:pt x="812203" y="4028665"/>
                  <a:pt x="812203" y="4028665"/>
                </a:cubicBezTo>
                <a:cubicBezTo>
                  <a:pt x="808140" y="4025683"/>
                  <a:pt x="805155" y="4029749"/>
                  <a:pt x="805155" y="4029749"/>
                </a:cubicBezTo>
                <a:lnTo>
                  <a:pt x="804823" y="4032646"/>
                </a:lnTo>
                <a:lnTo>
                  <a:pt x="793120" y="3998235"/>
                </a:lnTo>
                <a:cubicBezTo>
                  <a:pt x="788320" y="3984545"/>
                  <a:pt x="781354" y="3968483"/>
                  <a:pt x="767008" y="3945440"/>
                </a:cubicBezTo>
                <a:cubicBezTo>
                  <a:pt x="762945" y="3942457"/>
                  <a:pt x="765930" y="3938391"/>
                  <a:pt x="761866" y="3935410"/>
                </a:cubicBezTo>
                <a:cubicBezTo>
                  <a:pt x="757803" y="3932427"/>
                  <a:pt x="760788" y="3928361"/>
                  <a:pt x="760788" y="3928361"/>
                </a:cubicBezTo>
                <a:cubicBezTo>
                  <a:pt x="752662" y="3922397"/>
                  <a:pt x="752662" y="3922397"/>
                  <a:pt x="749678" y="3926464"/>
                </a:cubicBezTo>
                <a:cubicBezTo>
                  <a:pt x="748599" y="3919415"/>
                  <a:pt x="738316" y="3899354"/>
                  <a:pt x="741301" y="3895288"/>
                </a:cubicBezTo>
                <a:cubicBezTo>
                  <a:pt x="703404" y="3836190"/>
                  <a:pt x="679351" y="3749713"/>
                  <a:pt x="638470" y="3694681"/>
                </a:cubicBezTo>
                <a:lnTo>
                  <a:pt x="641026" y="3702813"/>
                </a:lnTo>
                <a:lnTo>
                  <a:pt x="639549" y="3701729"/>
                </a:lnTo>
                <a:cubicBezTo>
                  <a:pt x="638470" y="3694681"/>
                  <a:pt x="638470" y="3694681"/>
                  <a:pt x="634408" y="3691699"/>
                </a:cubicBezTo>
                <a:cubicBezTo>
                  <a:pt x="634408" y="3691699"/>
                  <a:pt x="631423" y="3695765"/>
                  <a:pt x="631423" y="3695765"/>
                </a:cubicBezTo>
                <a:lnTo>
                  <a:pt x="632603" y="3701082"/>
                </a:lnTo>
                <a:lnTo>
                  <a:pt x="621131" y="3687429"/>
                </a:lnTo>
                <a:cubicBezTo>
                  <a:pt x="615378" y="3679297"/>
                  <a:pt x="609490" y="3670283"/>
                  <a:pt x="604889" y="3663777"/>
                </a:cubicBezTo>
                <a:cubicBezTo>
                  <a:pt x="608951" y="3666759"/>
                  <a:pt x="608951" y="3666759"/>
                  <a:pt x="608951" y="3666759"/>
                </a:cubicBezTo>
                <a:cubicBezTo>
                  <a:pt x="608951" y="3666759"/>
                  <a:pt x="607873" y="3659710"/>
                  <a:pt x="603809" y="3656728"/>
                </a:cubicBezTo>
                <a:cubicBezTo>
                  <a:pt x="606794" y="3652662"/>
                  <a:pt x="602731" y="3649680"/>
                  <a:pt x="602731" y="3649680"/>
                </a:cubicBezTo>
                <a:cubicBezTo>
                  <a:pt x="589877" y="3624604"/>
                  <a:pt x="579801" y="3600002"/>
                  <a:pt x="573010" y="3576248"/>
                </a:cubicBezTo>
                <a:lnTo>
                  <a:pt x="564025" y="3514880"/>
                </a:lnTo>
                <a:lnTo>
                  <a:pt x="564081" y="3514948"/>
                </a:lnTo>
                <a:cubicBezTo>
                  <a:pt x="568144" y="3517930"/>
                  <a:pt x="568144" y="3517930"/>
                  <a:pt x="571128" y="3513864"/>
                </a:cubicBezTo>
                <a:cubicBezTo>
                  <a:pt x="571128" y="3513864"/>
                  <a:pt x="567066" y="3510883"/>
                  <a:pt x="567066" y="3510883"/>
                </a:cubicBezTo>
                <a:cubicBezTo>
                  <a:pt x="567066" y="3510883"/>
                  <a:pt x="567066" y="3510883"/>
                  <a:pt x="563003" y="3507900"/>
                </a:cubicBezTo>
                <a:cubicBezTo>
                  <a:pt x="565987" y="3503834"/>
                  <a:pt x="561925" y="3500852"/>
                  <a:pt x="561925" y="3500852"/>
                </a:cubicBezTo>
                <a:cubicBezTo>
                  <a:pt x="568972" y="3499767"/>
                  <a:pt x="562751" y="3482689"/>
                  <a:pt x="556532" y="3465610"/>
                </a:cubicBezTo>
                <a:cubicBezTo>
                  <a:pt x="549484" y="3466695"/>
                  <a:pt x="554626" y="3476725"/>
                  <a:pt x="554626" y="3476725"/>
                </a:cubicBezTo>
                <a:cubicBezTo>
                  <a:pt x="550562" y="3473743"/>
                  <a:pt x="550562" y="3473743"/>
                  <a:pt x="550562" y="3473743"/>
                </a:cubicBezTo>
                <a:cubicBezTo>
                  <a:pt x="546499" y="3470761"/>
                  <a:pt x="546499" y="3470761"/>
                  <a:pt x="546499" y="3470761"/>
                </a:cubicBezTo>
                <a:cubicBezTo>
                  <a:pt x="546499" y="3470761"/>
                  <a:pt x="547579" y="3477809"/>
                  <a:pt x="547579" y="3477809"/>
                </a:cubicBezTo>
                <a:cubicBezTo>
                  <a:pt x="541358" y="3460730"/>
                  <a:pt x="538374" y="3464797"/>
                  <a:pt x="531075" y="3440669"/>
                </a:cubicBezTo>
                <a:cubicBezTo>
                  <a:pt x="535138" y="3443652"/>
                  <a:pt x="535138" y="3443652"/>
                  <a:pt x="535138" y="3443652"/>
                </a:cubicBezTo>
                <a:cubicBezTo>
                  <a:pt x="535138" y="3443652"/>
                  <a:pt x="535138" y="3443652"/>
                  <a:pt x="536216" y="3450700"/>
                </a:cubicBezTo>
                <a:cubicBezTo>
                  <a:pt x="540280" y="3453682"/>
                  <a:pt x="540280" y="3453682"/>
                  <a:pt x="540280" y="3453682"/>
                </a:cubicBezTo>
                <a:cubicBezTo>
                  <a:pt x="543264" y="3449615"/>
                  <a:pt x="542186" y="3442568"/>
                  <a:pt x="538123" y="3439585"/>
                </a:cubicBezTo>
                <a:cubicBezTo>
                  <a:pt x="538123" y="3439585"/>
                  <a:pt x="541108" y="3435519"/>
                  <a:pt x="537044" y="3432537"/>
                </a:cubicBezTo>
                <a:cubicBezTo>
                  <a:pt x="543013" y="3424405"/>
                  <a:pt x="539777" y="3403260"/>
                  <a:pt x="535463" y="3375066"/>
                </a:cubicBezTo>
                <a:cubicBezTo>
                  <a:pt x="528164" y="3350939"/>
                  <a:pt x="516803" y="3323831"/>
                  <a:pt x="507599" y="3310818"/>
                </a:cubicBezTo>
                <a:cubicBezTo>
                  <a:pt x="507599" y="3310818"/>
                  <a:pt x="507599" y="3310818"/>
                  <a:pt x="510584" y="3306752"/>
                </a:cubicBezTo>
                <a:cubicBezTo>
                  <a:pt x="510584" y="3306752"/>
                  <a:pt x="509504" y="3299704"/>
                  <a:pt x="505441" y="3296721"/>
                </a:cubicBezTo>
                <a:cubicBezTo>
                  <a:pt x="508426" y="3292655"/>
                  <a:pt x="508426" y="3292655"/>
                  <a:pt x="508426" y="3292655"/>
                </a:cubicBezTo>
                <a:cubicBezTo>
                  <a:pt x="504363" y="3289673"/>
                  <a:pt x="504363" y="3289673"/>
                  <a:pt x="504363" y="3289673"/>
                </a:cubicBezTo>
                <a:cubicBezTo>
                  <a:pt x="498143" y="3272595"/>
                  <a:pt x="505190" y="3271511"/>
                  <a:pt x="494908" y="3251449"/>
                </a:cubicBezTo>
                <a:cubicBezTo>
                  <a:pt x="486781" y="3245485"/>
                  <a:pt x="493002" y="3262565"/>
                  <a:pt x="490017" y="3266630"/>
                </a:cubicBezTo>
                <a:cubicBezTo>
                  <a:pt x="490017" y="3266630"/>
                  <a:pt x="485954" y="3263648"/>
                  <a:pt x="485954" y="3263648"/>
                </a:cubicBezTo>
                <a:cubicBezTo>
                  <a:pt x="481892" y="3260666"/>
                  <a:pt x="482970" y="3267715"/>
                  <a:pt x="487033" y="3270697"/>
                </a:cubicBezTo>
                <a:cubicBezTo>
                  <a:pt x="484048" y="3274763"/>
                  <a:pt x="484048" y="3274763"/>
                  <a:pt x="484048" y="3274763"/>
                </a:cubicBezTo>
                <a:cubicBezTo>
                  <a:pt x="477829" y="3257684"/>
                  <a:pt x="474593" y="3236539"/>
                  <a:pt x="472435" y="3222443"/>
                </a:cubicBezTo>
                <a:cubicBezTo>
                  <a:pt x="486531" y="3220275"/>
                  <a:pt x="486531" y="3220275"/>
                  <a:pt x="486531" y="3220275"/>
                </a:cubicBezTo>
                <a:cubicBezTo>
                  <a:pt x="486280" y="3195063"/>
                  <a:pt x="486028" y="3169852"/>
                  <a:pt x="485777" y="3144641"/>
                </a:cubicBezTo>
                <a:cubicBezTo>
                  <a:pt x="478478" y="3120514"/>
                  <a:pt x="467368" y="3118616"/>
                  <a:pt x="463054" y="3090423"/>
                </a:cubicBezTo>
                <a:cubicBezTo>
                  <a:pt x="463881" y="3072259"/>
                  <a:pt x="464709" y="3054097"/>
                  <a:pt x="459316" y="3018855"/>
                </a:cubicBezTo>
                <a:cubicBezTo>
                  <a:pt x="453097" y="3001776"/>
                  <a:pt x="444143" y="3013976"/>
                  <a:pt x="443891" y="2988764"/>
                </a:cubicBezTo>
                <a:cubicBezTo>
                  <a:pt x="437997" y="2903101"/>
                  <a:pt x="409881" y="2813641"/>
                  <a:pt x="408049" y="2730959"/>
                </a:cubicBezTo>
                <a:close/>
                <a:moveTo>
                  <a:pt x="3399718" y="4881102"/>
                </a:moveTo>
                <a:lnTo>
                  <a:pt x="3383906" y="4886958"/>
                </a:lnTo>
                <a:cubicBezTo>
                  <a:pt x="3388720" y="4880941"/>
                  <a:pt x="3391127" y="4877933"/>
                  <a:pt x="3393834" y="4877631"/>
                </a:cubicBezTo>
                <a:close/>
                <a:moveTo>
                  <a:pt x="3521084" y="4838814"/>
                </a:moveTo>
                <a:cubicBezTo>
                  <a:pt x="3335790" y="4848457"/>
                  <a:pt x="3282874" y="4766638"/>
                  <a:pt x="3080720" y="4822008"/>
                </a:cubicBezTo>
                <a:cubicBezTo>
                  <a:pt x="3061463" y="4846075"/>
                  <a:pt x="3116809" y="4850884"/>
                  <a:pt x="3128837" y="4860509"/>
                </a:cubicBezTo>
                <a:cubicBezTo>
                  <a:pt x="3020395" y="4877365"/>
                  <a:pt x="2924848" y="4896983"/>
                  <a:pt x="2828698" y="4913522"/>
                </a:cubicBezTo>
                <a:lnTo>
                  <a:pt x="2706090" y="4931755"/>
                </a:lnTo>
                <a:lnTo>
                  <a:pt x="2664031" y="4934264"/>
                </a:lnTo>
                <a:cubicBezTo>
                  <a:pt x="2588179" y="4936452"/>
                  <a:pt x="2568121" y="4921763"/>
                  <a:pt x="2449063" y="4908006"/>
                </a:cubicBezTo>
                <a:cubicBezTo>
                  <a:pt x="2428595" y="4919551"/>
                  <a:pt x="2390636" y="4893831"/>
                  <a:pt x="2396406" y="4904062"/>
                </a:cubicBezTo>
                <a:cubicBezTo>
                  <a:pt x="2175463" y="4906907"/>
                  <a:pt x="2168769" y="4885932"/>
                  <a:pt x="2009360" y="4829273"/>
                </a:cubicBezTo>
                <a:lnTo>
                  <a:pt x="1903945" y="4785794"/>
                </a:lnTo>
                <a:lnTo>
                  <a:pt x="1842852" y="4776547"/>
                </a:lnTo>
                <a:lnTo>
                  <a:pt x="1846475" y="4777342"/>
                </a:lnTo>
                <a:lnTo>
                  <a:pt x="1840254" y="4778096"/>
                </a:lnTo>
                <a:lnTo>
                  <a:pt x="1825170" y="4787089"/>
                </a:lnTo>
                <a:cubicBezTo>
                  <a:pt x="1826096" y="4788587"/>
                  <a:pt x="1827023" y="4790086"/>
                  <a:pt x="1827949" y="4791584"/>
                </a:cubicBezTo>
                <a:cubicBezTo>
                  <a:pt x="1831892" y="4794838"/>
                  <a:pt x="1838337" y="4798789"/>
                  <a:pt x="1847782" y="4803576"/>
                </a:cubicBezTo>
                <a:lnTo>
                  <a:pt x="1896551" y="4817010"/>
                </a:lnTo>
                <a:lnTo>
                  <a:pt x="1890480" y="4817315"/>
                </a:lnTo>
                <a:cubicBezTo>
                  <a:pt x="1839444" y="4815952"/>
                  <a:pt x="1748732" y="4794147"/>
                  <a:pt x="1697597" y="4768865"/>
                </a:cubicBezTo>
                <a:cubicBezTo>
                  <a:pt x="1704246" y="4769226"/>
                  <a:pt x="1702623" y="4769673"/>
                  <a:pt x="1717544" y="4769947"/>
                </a:cubicBezTo>
                <a:cubicBezTo>
                  <a:pt x="1732465" y="4770221"/>
                  <a:pt x="1786034" y="4790454"/>
                  <a:pt x="1787124" y="4770507"/>
                </a:cubicBezTo>
                <a:cubicBezTo>
                  <a:pt x="1787124" y="4770507"/>
                  <a:pt x="1728064" y="4760515"/>
                  <a:pt x="1718634" y="4750000"/>
                </a:cubicBezTo>
                <a:cubicBezTo>
                  <a:pt x="1718999" y="4743352"/>
                  <a:pt x="1727601" y="4735306"/>
                  <a:pt x="1719726" y="4730053"/>
                </a:cubicBezTo>
                <a:cubicBezTo>
                  <a:pt x="1711852" y="4724801"/>
                  <a:pt x="1687182" y="4722285"/>
                  <a:pt x="1671386" y="4718486"/>
                </a:cubicBezTo>
                <a:cubicBezTo>
                  <a:pt x="1655590" y="4714687"/>
                  <a:pt x="1648737" y="4709602"/>
                  <a:pt x="1624951" y="4707256"/>
                </a:cubicBezTo>
                <a:cubicBezTo>
                  <a:pt x="1601166" y="4704910"/>
                  <a:pt x="1528673" y="4704413"/>
                  <a:pt x="1528673" y="4704413"/>
                </a:cubicBezTo>
                <a:cubicBezTo>
                  <a:pt x="1538101" y="4714928"/>
                  <a:pt x="1577911" y="4738575"/>
                  <a:pt x="1587339" y="4749090"/>
                </a:cubicBezTo>
                <a:cubicBezTo>
                  <a:pt x="1615625" y="4780635"/>
                  <a:pt x="1837279" y="4861940"/>
                  <a:pt x="1748061" y="4847093"/>
                </a:cubicBezTo>
                <a:cubicBezTo>
                  <a:pt x="1905458" y="4895650"/>
                  <a:pt x="1891063" y="4938879"/>
                  <a:pt x="2010746" y="4945376"/>
                </a:cubicBezTo>
                <a:cubicBezTo>
                  <a:pt x="2099691" y="4965209"/>
                  <a:pt x="2177395" y="4996821"/>
                  <a:pt x="2269452" y="5011197"/>
                </a:cubicBezTo>
                <a:lnTo>
                  <a:pt x="2335060" y="4973030"/>
                </a:lnTo>
                <a:lnTo>
                  <a:pt x="2403499" y="4991730"/>
                </a:lnTo>
                <a:lnTo>
                  <a:pt x="2407549" y="4992135"/>
                </a:lnTo>
                <a:lnTo>
                  <a:pt x="2404492" y="4996148"/>
                </a:lnTo>
                <a:lnTo>
                  <a:pt x="2409289" y="4995343"/>
                </a:lnTo>
                <a:lnTo>
                  <a:pt x="2402088" y="4999306"/>
                </a:lnTo>
                <a:lnTo>
                  <a:pt x="2388133" y="5017631"/>
                </a:lnTo>
                <a:lnTo>
                  <a:pt x="2393715" y="5021742"/>
                </a:lnTo>
                <a:cubicBezTo>
                  <a:pt x="2400106" y="5023772"/>
                  <a:pt x="2409882" y="5025425"/>
                  <a:pt x="2423718" y="5026627"/>
                </a:cubicBezTo>
                <a:cubicBezTo>
                  <a:pt x="2563296" y="5000142"/>
                  <a:pt x="2806336" y="5016966"/>
                  <a:pt x="2897797" y="4951980"/>
                </a:cubicBezTo>
                <a:cubicBezTo>
                  <a:pt x="3032546" y="4980846"/>
                  <a:pt x="3193782" y="4951953"/>
                  <a:pt x="3352618" y="4901400"/>
                </a:cubicBezTo>
                <a:cubicBezTo>
                  <a:pt x="3364647" y="4911026"/>
                  <a:pt x="3364647" y="4911026"/>
                  <a:pt x="3364647" y="4911026"/>
                </a:cubicBezTo>
                <a:cubicBezTo>
                  <a:pt x="3364647" y="4911026"/>
                  <a:pt x="3374276" y="4898992"/>
                  <a:pt x="3374276" y="4898992"/>
                </a:cubicBezTo>
                <a:cubicBezTo>
                  <a:pt x="3386306" y="4908617"/>
                  <a:pt x="3417592" y="4894175"/>
                  <a:pt x="3417592" y="4894175"/>
                </a:cubicBezTo>
                <a:cubicBezTo>
                  <a:pt x="3439251" y="4891767"/>
                  <a:pt x="3427222" y="4882140"/>
                  <a:pt x="3405564" y="4884550"/>
                </a:cubicBezTo>
                <a:lnTo>
                  <a:pt x="3399718" y="4881102"/>
                </a:lnTo>
                <a:lnTo>
                  <a:pt x="3421584" y="4873004"/>
                </a:lnTo>
                <a:cubicBezTo>
                  <a:pt x="3464225" y="4863637"/>
                  <a:pt x="3515661" y="4864083"/>
                  <a:pt x="3521084" y="4838814"/>
                </a:cubicBezTo>
                <a:close/>
                <a:moveTo>
                  <a:pt x="3949421" y="430710"/>
                </a:moveTo>
                <a:cubicBezTo>
                  <a:pt x="3887759" y="402245"/>
                  <a:pt x="3854556" y="373780"/>
                  <a:pt x="3797637" y="340572"/>
                </a:cubicBezTo>
                <a:lnTo>
                  <a:pt x="3790066" y="339743"/>
                </a:lnTo>
                <a:lnTo>
                  <a:pt x="3841497" y="378090"/>
                </a:lnTo>
                <a:cubicBezTo>
                  <a:pt x="3859395" y="389526"/>
                  <a:pt x="3878176" y="399868"/>
                  <a:pt x="3898244" y="409898"/>
                </a:cubicBezTo>
                <a:lnTo>
                  <a:pt x="3955847" y="436642"/>
                </a:lnTo>
                <a:close/>
                <a:moveTo>
                  <a:pt x="4420781" y="698159"/>
                </a:moveTo>
                <a:cubicBezTo>
                  <a:pt x="4429674" y="703496"/>
                  <a:pt x="4440347" y="712985"/>
                  <a:pt x="4452205" y="724845"/>
                </a:cubicBezTo>
                <a:cubicBezTo>
                  <a:pt x="4475921" y="748566"/>
                  <a:pt x="4504380" y="777030"/>
                  <a:pt x="4528097" y="800751"/>
                </a:cubicBezTo>
                <a:cubicBezTo>
                  <a:pt x="4532840" y="814983"/>
                  <a:pt x="4509124" y="786518"/>
                  <a:pt x="4509124" y="791262"/>
                </a:cubicBezTo>
                <a:cubicBezTo>
                  <a:pt x="4509124" y="791262"/>
                  <a:pt x="4513867" y="796007"/>
                  <a:pt x="4513867" y="796007"/>
                </a:cubicBezTo>
                <a:cubicBezTo>
                  <a:pt x="4518610" y="800751"/>
                  <a:pt x="4523353" y="800751"/>
                  <a:pt x="4518610" y="805495"/>
                </a:cubicBezTo>
                <a:cubicBezTo>
                  <a:pt x="4518610" y="805495"/>
                  <a:pt x="4518610" y="805495"/>
                  <a:pt x="4513867" y="800751"/>
                </a:cubicBezTo>
                <a:cubicBezTo>
                  <a:pt x="4513867" y="800751"/>
                  <a:pt x="4513867" y="800751"/>
                  <a:pt x="4509124" y="800751"/>
                </a:cubicBezTo>
                <a:cubicBezTo>
                  <a:pt x="4523354" y="814983"/>
                  <a:pt x="4537583" y="829215"/>
                  <a:pt x="4532840" y="833960"/>
                </a:cubicBezTo>
                <a:cubicBezTo>
                  <a:pt x="4518610" y="829215"/>
                  <a:pt x="4494894" y="805495"/>
                  <a:pt x="4485408" y="800751"/>
                </a:cubicBezTo>
                <a:cubicBezTo>
                  <a:pt x="4485408" y="800751"/>
                  <a:pt x="4485408" y="800751"/>
                  <a:pt x="4490151" y="805495"/>
                </a:cubicBezTo>
                <a:cubicBezTo>
                  <a:pt x="4494894" y="810239"/>
                  <a:pt x="4494894" y="810239"/>
                  <a:pt x="4499637" y="814983"/>
                </a:cubicBezTo>
                <a:lnTo>
                  <a:pt x="4499285" y="814983"/>
                </a:lnTo>
                <a:lnTo>
                  <a:pt x="4598469" y="907950"/>
                </a:lnTo>
                <a:cubicBezTo>
                  <a:pt x="4690471" y="996015"/>
                  <a:pt x="4764589" y="1099422"/>
                  <a:pt x="4848151" y="1191539"/>
                </a:cubicBezTo>
                <a:cubicBezTo>
                  <a:pt x="4936663" y="1289814"/>
                  <a:pt x="5020712" y="1387387"/>
                  <a:pt x="5102178" y="1486841"/>
                </a:cubicBezTo>
                <a:cubicBezTo>
                  <a:pt x="5146028" y="1540690"/>
                  <a:pt x="5175701" y="1589753"/>
                  <a:pt x="5201678" y="1652894"/>
                </a:cubicBezTo>
                <a:cubicBezTo>
                  <a:pt x="5200769" y="1661226"/>
                  <a:pt x="5210679" y="1667494"/>
                  <a:pt x="5203719" y="1675815"/>
                </a:cubicBezTo>
                <a:cubicBezTo>
                  <a:pt x="5196760" y="1684135"/>
                  <a:pt x="5189725" y="1679261"/>
                  <a:pt x="5182593" y="1673297"/>
                </a:cubicBezTo>
                <a:cubicBezTo>
                  <a:pt x="5175461" y="1667331"/>
                  <a:pt x="5170209" y="1663949"/>
                  <a:pt x="5161283" y="1662544"/>
                </a:cubicBezTo>
                <a:cubicBezTo>
                  <a:pt x="5137607" y="1643751"/>
                  <a:pt x="5114428" y="1624364"/>
                  <a:pt x="5090752" y="1605569"/>
                </a:cubicBezTo>
                <a:cubicBezTo>
                  <a:pt x="5097748" y="1645513"/>
                  <a:pt x="5106437" y="1685168"/>
                  <a:pt x="5116039" y="1724656"/>
                </a:cubicBezTo>
                <a:lnTo>
                  <a:pt x="5124305" y="1756382"/>
                </a:lnTo>
                <a:lnTo>
                  <a:pt x="5139976" y="1788120"/>
                </a:lnTo>
                <a:cubicBezTo>
                  <a:pt x="5148276" y="1805317"/>
                  <a:pt x="5156577" y="1823108"/>
                  <a:pt x="5163692" y="1839712"/>
                </a:cubicBezTo>
                <a:cubicBezTo>
                  <a:pt x="5177921" y="1872921"/>
                  <a:pt x="5187408" y="1910874"/>
                  <a:pt x="5187408" y="1929850"/>
                </a:cubicBezTo>
                <a:cubicBezTo>
                  <a:pt x="5177921" y="1925106"/>
                  <a:pt x="5168435" y="1906129"/>
                  <a:pt x="5158948" y="1882409"/>
                </a:cubicBezTo>
                <a:cubicBezTo>
                  <a:pt x="5156577" y="1870548"/>
                  <a:pt x="5153019" y="1858688"/>
                  <a:pt x="5148869" y="1848607"/>
                </a:cubicBezTo>
                <a:lnTo>
                  <a:pt x="5147842" y="1846866"/>
                </a:lnTo>
                <a:lnTo>
                  <a:pt x="5206063" y="2078796"/>
                </a:lnTo>
                <a:cubicBezTo>
                  <a:pt x="5213734" y="2115516"/>
                  <a:pt x="5244056" y="2134817"/>
                  <a:pt x="5244682" y="2172715"/>
                </a:cubicBezTo>
                <a:cubicBezTo>
                  <a:pt x="5254763" y="2193269"/>
                  <a:pt x="5265936" y="2213725"/>
                  <a:pt x="5275424" y="2233783"/>
                </a:cubicBezTo>
                <a:cubicBezTo>
                  <a:pt x="5280264" y="2244903"/>
                  <a:pt x="5282231" y="2254628"/>
                  <a:pt x="5281021" y="2265737"/>
                </a:cubicBezTo>
                <a:cubicBezTo>
                  <a:pt x="5280415" y="2271291"/>
                  <a:pt x="5280404" y="2277343"/>
                  <a:pt x="5279799" y="2282898"/>
                </a:cubicBezTo>
                <a:cubicBezTo>
                  <a:pt x="5273834" y="2290030"/>
                  <a:pt x="5262920" y="2291002"/>
                  <a:pt x="5258467" y="2284248"/>
                </a:cubicBezTo>
                <a:cubicBezTo>
                  <a:pt x="5251541" y="2274413"/>
                  <a:pt x="5241739" y="2263186"/>
                  <a:pt x="5230242" y="2257609"/>
                </a:cubicBezTo>
                <a:cubicBezTo>
                  <a:pt x="5229259" y="2252746"/>
                  <a:pt x="5228275" y="2247884"/>
                  <a:pt x="5226698" y="2242524"/>
                </a:cubicBezTo>
                <a:cubicBezTo>
                  <a:pt x="5216141" y="2210460"/>
                  <a:pt x="5205585" y="2178398"/>
                  <a:pt x="5196118" y="2146238"/>
                </a:cubicBezTo>
                <a:cubicBezTo>
                  <a:pt x="5183984" y="2108816"/>
                  <a:pt x="5171656" y="2069209"/>
                  <a:pt x="5144133" y="2038108"/>
                </a:cubicBezTo>
                <a:cubicBezTo>
                  <a:pt x="5143214" y="2052491"/>
                  <a:pt x="5133249" y="2076481"/>
                  <a:pt x="5143364" y="2078880"/>
                </a:cubicBezTo>
                <a:cubicBezTo>
                  <a:pt x="5168553" y="2083787"/>
                  <a:pt x="5162069" y="2103616"/>
                  <a:pt x="5170974" y="2117125"/>
                </a:cubicBezTo>
                <a:cubicBezTo>
                  <a:pt x="5157011" y="2102417"/>
                  <a:pt x="5141407" y="2118659"/>
                  <a:pt x="5127629" y="2112185"/>
                </a:cubicBezTo>
                <a:cubicBezTo>
                  <a:pt x="5143546" y="2142670"/>
                  <a:pt x="5157875" y="2173847"/>
                  <a:pt x="5164260" y="2208481"/>
                </a:cubicBezTo>
                <a:cubicBezTo>
                  <a:pt x="5168484" y="2231208"/>
                  <a:pt x="5177377" y="2250767"/>
                  <a:pt x="5189944" y="2268349"/>
                </a:cubicBezTo>
                <a:cubicBezTo>
                  <a:pt x="5178305" y="2285888"/>
                  <a:pt x="5188776" y="2310808"/>
                  <a:pt x="5190623" y="2331545"/>
                </a:cubicBezTo>
                <a:cubicBezTo>
                  <a:pt x="5211218" y="2408368"/>
                  <a:pt x="5224475" y="2483094"/>
                  <a:pt x="5226018" y="2562164"/>
                </a:cubicBezTo>
                <a:cubicBezTo>
                  <a:pt x="5226579" y="2580817"/>
                  <a:pt x="5230414" y="2599176"/>
                  <a:pt x="5241696" y="2614673"/>
                </a:cubicBezTo>
                <a:cubicBezTo>
                  <a:pt x="5262939" y="2661736"/>
                  <a:pt x="5263057" y="2706279"/>
                  <a:pt x="5260386" y="2756572"/>
                </a:cubicBezTo>
                <a:cubicBezTo>
                  <a:pt x="5238684" y="2852564"/>
                  <a:pt x="5209850" y="2942591"/>
                  <a:pt x="5209371" y="3042193"/>
                </a:cubicBezTo>
                <a:cubicBezTo>
                  <a:pt x="5206572" y="3053994"/>
                  <a:pt x="5197927" y="3061914"/>
                  <a:pt x="5193345" y="3072224"/>
                </a:cubicBezTo>
                <a:cubicBezTo>
                  <a:pt x="5186472" y="3087687"/>
                  <a:pt x="5184158" y="3104945"/>
                  <a:pt x="5176194" y="3120506"/>
                </a:cubicBezTo>
                <a:cubicBezTo>
                  <a:pt x="5165372" y="3233680"/>
                  <a:pt x="5144070" y="3327986"/>
                  <a:pt x="5074852" y="3421611"/>
                </a:cubicBezTo>
                <a:cubicBezTo>
                  <a:pt x="5071373" y="3425770"/>
                  <a:pt x="5074928" y="3434805"/>
                  <a:pt x="5062338" y="3429326"/>
                </a:cubicBezTo>
                <a:cubicBezTo>
                  <a:pt x="5034188" y="3415882"/>
                  <a:pt x="5035550" y="3431162"/>
                  <a:pt x="5039460" y="3462718"/>
                </a:cubicBezTo>
                <a:cubicBezTo>
                  <a:pt x="5041319" y="3477403"/>
                  <a:pt x="5034640" y="3495049"/>
                  <a:pt x="5016279" y="3498885"/>
                </a:cubicBezTo>
                <a:cubicBezTo>
                  <a:pt x="5007451" y="3498571"/>
                  <a:pt x="5004080" y="3497772"/>
                  <a:pt x="4994062" y="3496464"/>
                </a:cubicBezTo>
                <a:cubicBezTo>
                  <a:pt x="4976210" y="3493654"/>
                  <a:pt x="4964420" y="3484803"/>
                  <a:pt x="4960604" y="3509895"/>
                </a:cubicBezTo>
                <a:cubicBezTo>
                  <a:pt x="4964938" y="3527660"/>
                  <a:pt x="4958162" y="3544216"/>
                  <a:pt x="4960906" y="3562674"/>
                </a:cubicBezTo>
                <a:cubicBezTo>
                  <a:pt x="4962958" y="3579542"/>
                  <a:pt x="4962234" y="3596108"/>
                  <a:pt x="4962103" y="3613171"/>
                </a:cubicBezTo>
                <a:cubicBezTo>
                  <a:pt x="4965658" y="3622205"/>
                  <a:pt x="4968025" y="3630246"/>
                  <a:pt x="4967214" y="3639668"/>
                </a:cubicBezTo>
                <a:cubicBezTo>
                  <a:pt x="4974843" y="3645039"/>
                  <a:pt x="4971386" y="3637097"/>
                  <a:pt x="4976745" y="3635519"/>
                </a:cubicBezTo>
                <a:cubicBezTo>
                  <a:pt x="4982408" y="3631165"/>
                  <a:pt x="4990048" y="3630484"/>
                  <a:pt x="4996597" y="3629901"/>
                </a:cubicBezTo>
                <a:cubicBezTo>
                  <a:pt x="5013466" y="3627848"/>
                  <a:pt x="5008581" y="3640934"/>
                  <a:pt x="5017593" y="3649483"/>
                </a:cubicBezTo>
                <a:cubicBezTo>
                  <a:pt x="5026573" y="3676185"/>
                  <a:pt x="5025740" y="3697711"/>
                  <a:pt x="5006158" y="3718708"/>
                </a:cubicBezTo>
                <a:cubicBezTo>
                  <a:pt x="4981486" y="3756659"/>
                  <a:pt x="4970105" y="3795626"/>
                  <a:pt x="4958022" y="3839056"/>
                </a:cubicBezTo>
                <a:cubicBezTo>
                  <a:pt x="4953429" y="3855417"/>
                  <a:pt x="4949139" y="3869000"/>
                  <a:pt x="4963900" y="3880336"/>
                </a:cubicBezTo>
                <a:cubicBezTo>
                  <a:pt x="4978661" y="3891674"/>
                  <a:pt x="4990581" y="3883461"/>
                  <a:pt x="5004380" y="3877831"/>
                </a:cubicBezTo>
                <a:cubicBezTo>
                  <a:pt x="5029397" y="3868452"/>
                  <a:pt x="5050654" y="3853908"/>
                  <a:pt x="5073196" y="3841448"/>
                </a:cubicBezTo>
                <a:cubicBezTo>
                  <a:pt x="5058833" y="3883982"/>
                  <a:pt x="5026047" y="3911105"/>
                  <a:pt x="4988612" y="3929290"/>
                </a:cubicBezTo>
                <a:cubicBezTo>
                  <a:pt x="4898162" y="3969800"/>
                  <a:pt x="4862337" y="4030748"/>
                  <a:pt x="4813284" y="4109924"/>
                </a:cubicBezTo>
                <a:cubicBezTo>
                  <a:pt x="4808410" y="4116959"/>
                  <a:pt x="4810668" y="4129959"/>
                  <a:pt x="4815423" y="4133936"/>
                </a:cubicBezTo>
                <a:cubicBezTo>
                  <a:pt x="4867422" y="4180459"/>
                  <a:pt x="4829166" y="4214120"/>
                  <a:pt x="4790133" y="4239049"/>
                </a:cubicBezTo>
                <a:cubicBezTo>
                  <a:pt x="4683461" y="4307405"/>
                  <a:pt x="4600985" y="4381859"/>
                  <a:pt x="4495415" y="4444068"/>
                </a:cubicBezTo>
                <a:cubicBezTo>
                  <a:pt x="4389846" y="4506277"/>
                  <a:pt x="4297461" y="4574461"/>
                  <a:pt x="4223174" y="4672937"/>
                </a:cubicBezTo>
                <a:cubicBezTo>
                  <a:pt x="4218700" y="4678286"/>
                  <a:pt x="4210757" y="4681744"/>
                  <a:pt x="4205592" y="4685505"/>
                </a:cubicBezTo>
                <a:cubicBezTo>
                  <a:pt x="4164884" y="4703982"/>
                  <a:pt x="4152218" y="4740864"/>
                  <a:pt x="4122500" y="4771564"/>
                </a:cubicBezTo>
                <a:cubicBezTo>
                  <a:pt x="4005896" y="4845757"/>
                  <a:pt x="3880303" y="4899298"/>
                  <a:pt x="3757077" y="4960880"/>
                </a:cubicBezTo>
                <a:cubicBezTo>
                  <a:pt x="3715472" y="4981637"/>
                  <a:pt x="3675260" y="4999521"/>
                  <a:pt x="3632964" y="5018690"/>
                </a:cubicBezTo>
                <a:cubicBezTo>
                  <a:pt x="3424561" y="5112061"/>
                  <a:pt x="3221041" y="5192345"/>
                  <a:pt x="2993102" y="5226950"/>
                </a:cubicBezTo>
                <a:cubicBezTo>
                  <a:pt x="2948644" y="5234212"/>
                  <a:pt x="2902685" y="5249306"/>
                  <a:pt x="2858021" y="5260436"/>
                </a:cubicBezTo>
                <a:cubicBezTo>
                  <a:pt x="2828444" y="5268020"/>
                  <a:pt x="2798272" y="5275109"/>
                  <a:pt x="2771656" y="5291231"/>
                </a:cubicBezTo>
                <a:cubicBezTo>
                  <a:pt x="2680418" y="5273506"/>
                  <a:pt x="2588370" y="5265203"/>
                  <a:pt x="2496128" y="5254718"/>
                </a:cubicBezTo>
                <a:cubicBezTo>
                  <a:pt x="2427789" y="5247054"/>
                  <a:pt x="2361318" y="5248025"/>
                  <a:pt x="2292752" y="5256333"/>
                </a:cubicBezTo>
                <a:cubicBezTo>
                  <a:pt x="2246512" y="5262101"/>
                  <a:pt x="2208430" y="5254493"/>
                  <a:pt x="2166404" y="5233484"/>
                </a:cubicBezTo>
                <a:cubicBezTo>
                  <a:pt x="2106539" y="5203613"/>
                  <a:pt x="2040285" y="5194663"/>
                  <a:pt x="1976139" y="5172325"/>
                </a:cubicBezTo>
                <a:cubicBezTo>
                  <a:pt x="1801250" y="5110895"/>
                  <a:pt x="1620386" y="5062650"/>
                  <a:pt x="1448492" y="4991603"/>
                </a:cubicBezTo>
                <a:cubicBezTo>
                  <a:pt x="1424815" y="4972810"/>
                  <a:pt x="1397443" y="4968098"/>
                  <a:pt x="1368288" y="4961894"/>
                </a:cubicBezTo>
                <a:cubicBezTo>
                  <a:pt x="1341727" y="4947758"/>
                  <a:pt x="1315068" y="4932532"/>
                  <a:pt x="1287911" y="4917899"/>
                </a:cubicBezTo>
                <a:cubicBezTo>
                  <a:pt x="1275517" y="4914602"/>
                  <a:pt x="1266213" y="4902780"/>
                  <a:pt x="1271789" y="4891282"/>
                </a:cubicBezTo>
                <a:cubicBezTo>
                  <a:pt x="1281050" y="4871755"/>
                  <a:pt x="1299670" y="4889349"/>
                  <a:pt x="1313481" y="4877667"/>
                </a:cubicBezTo>
                <a:cubicBezTo>
                  <a:pt x="1314572" y="4877571"/>
                  <a:pt x="1316257" y="4877970"/>
                  <a:pt x="1317349" y="4877873"/>
                </a:cubicBezTo>
                <a:cubicBezTo>
                  <a:pt x="1331430" y="4881569"/>
                  <a:pt x="1344916" y="4884768"/>
                  <a:pt x="1358596" y="4890150"/>
                </a:cubicBezTo>
                <a:cubicBezTo>
                  <a:pt x="1367826" y="4888778"/>
                  <a:pt x="1375260" y="4891966"/>
                  <a:pt x="1380803" y="4898624"/>
                </a:cubicBezTo>
                <a:cubicBezTo>
                  <a:pt x="1390129" y="4898342"/>
                  <a:pt x="1400633" y="4905108"/>
                  <a:pt x="1406209" y="4893610"/>
                </a:cubicBezTo>
                <a:cubicBezTo>
                  <a:pt x="1412283" y="4881518"/>
                  <a:pt x="1402374" y="4875250"/>
                  <a:pt x="1395642" y="4867599"/>
                </a:cubicBezTo>
                <a:cubicBezTo>
                  <a:pt x="1393167" y="4864519"/>
                  <a:pt x="1389699" y="4862628"/>
                  <a:pt x="1386326" y="4861828"/>
                </a:cubicBezTo>
                <a:cubicBezTo>
                  <a:pt x="1383949" y="4859839"/>
                  <a:pt x="1380978" y="4857354"/>
                  <a:pt x="1378600" y="4855366"/>
                </a:cubicBezTo>
                <a:cubicBezTo>
                  <a:pt x="1373954" y="4846429"/>
                  <a:pt x="1359776" y="4841640"/>
                  <a:pt x="1365158" y="4827960"/>
                </a:cubicBezTo>
                <a:cubicBezTo>
                  <a:pt x="1343762" y="4810064"/>
                  <a:pt x="1317190" y="4801980"/>
                  <a:pt x="1291114" y="4793302"/>
                </a:cubicBezTo>
                <a:cubicBezTo>
                  <a:pt x="1276936" y="4788514"/>
                  <a:pt x="1262261" y="4784320"/>
                  <a:pt x="1249856" y="4787076"/>
                </a:cubicBezTo>
                <a:cubicBezTo>
                  <a:pt x="1185559" y="4738348"/>
                  <a:pt x="1123252" y="4687243"/>
                  <a:pt x="1062338" y="4633263"/>
                </a:cubicBezTo>
                <a:cubicBezTo>
                  <a:pt x="978743" y="4559302"/>
                  <a:pt x="905575" y="4478910"/>
                  <a:pt x="829533" y="4397126"/>
                </a:cubicBezTo>
                <a:cubicBezTo>
                  <a:pt x="765670" y="4328557"/>
                  <a:pt x="688634" y="4247962"/>
                  <a:pt x="642256" y="4165735"/>
                </a:cubicBezTo>
                <a:cubicBezTo>
                  <a:pt x="607646" y="4104461"/>
                  <a:pt x="585202" y="4062456"/>
                  <a:pt x="538671" y="4009395"/>
                </a:cubicBezTo>
                <a:cubicBezTo>
                  <a:pt x="520852" y="3988431"/>
                  <a:pt x="504805" y="3975009"/>
                  <a:pt x="481237" y="3951256"/>
                </a:cubicBezTo>
                <a:cubicBezTo>
                  <a:pt x="458167" y="3926908"/>
                  <a:pt x="484255" y="3873979"/>
                  <a:pt x="462965" y="3906679"/>
                </a:cubicBezTo>
                <a:cubicBezTo>
                  <a:pt x="441081" y="3938881"/>
                  <a:pt x="451897" y="3992373"/>
                  <a:pt x="470396" y="4020978"/>
                </a:cubicBezTo>
                <a:cubicBezTo>
                  <a:pt x="526683" y="4109473"/>
                  <a:pt x="569918" y="4174928"/>
                  <a:pt x="650153" y="4242038"/>
                </a:cubicBezTo>
                <a:cubicBezTo>
                  <a:pt x="669874" y="4253482"/>
                  <a:pt x="686341" y="4308671"/>
                  <a:pt x="703760" y="4331322"/>
                </a:cubicBezTo>
                <a:cubicBezTo>
                  <a:pt x="698303" y="4331808"/>
                  <a:pt x="692554" y="4329019"/>
                  <a:pt x="687206" y="4324546"/>
                </a:cubicBezTo>
                <a:cubicBezTo>
                  <a:pt x="682645" y="4322752"/>
                  <a:pt x="676399" y="4320558"/>
                  <a:pt x="671439" y="4320450"/>
                </a:cubicBezTo>
                <a:cubicBezTo>
                  <a:pt x="634135" y="4321572"/>
                  <a:pt x="589000" y="4210081"/>
                  <a:pt x="558776" y="4191872"/>
                </a:cubicBezTo>
                <a:cubicBezTo>
                  <a:pt x="582030" y="4224455"/>
                  <a:pt x="626592" y="4323344"/>
                  <a:pt x="649350" y="4356521"/>
                </a:cubicBezTo>
                <a:cubicBezTo>
                  <a:pt x="669957" y="4371737"/>
                  <a:pt x="687084" y="4391113"/>
                  <a:pt x="699446" y="4412564"/>
                </a:cubicBezTo>
                <a:cubicBezTo>
                  <a:pt x="709237" y="4429844"/>
                  <a:pt x="726969" y="4443665"/>
                  <a:pt x="712153" y="4462587"/>
                </a:cubicBezTo>
                <a:cubicBezTo>
                  <a:pt x="701216" y="4475662"/>
                  <a:pt x="641352" y="4390236"/>
                  <a:pt x="625391" y="4383957"/>
                </a:cubicBezTo>
                <a:cubicBezTo>
                  <a:pt x="570571" y="4361338"/>
                  <a:pt x="474087" y="4173564"/>
                  <a:pt x="456085" y="4144364"/>
                </a:cubicBezTo>
                <a:cubicBezTo>
                  <a:pt x="430270" y="4101559"/>
                  <a:pt x="379540" y="3902559"/>
                  <a:pt x="356005" y="3860651"/>
                </a:cubicBezTo>
                <a:cubicBezTo>
                  <a:pt x="295094" y="3751116"/>
                  <a:pt x="333551" y="3824697"/>
                  <a:pt x="303708" y="3705794"/>
                </a:cubicBezTo>
                <a:cubicBezTo>
                  <a:pt x="308031" y="3674057"/>
                  <a:pt x="275324" y="3547707"/>
                  <a:pt x="275141" y="3539473"/>
                </a:cubicBezTo>
                <a:cubicBezTo>
                  <a:pt x="276827" y="3539872"/>
                  <a:pt x="281863" y="3497620"/>
                  <a:pt x="286759" y="3478482"/>
                </a:cubicBezTo>
                <a:cubicBezTo>
                  <a:pt x="290791" y="3443469"/>
                  <a:pt x="288566" y="3412314"/>
                  <a:pt x="291010" y="3377994"/>
                </a:cubicBezTo>
                <a:cubicBezTo>
                  <a:pt x="288740" y="3371045"/>
                  <a:pt x="289746" y="3363805"/>
                  <a:pt x="292837" y="3355279"/>
                </a:cubicBezTo>
                <a:cubicBezTo>
                  <a:pt x="291065" y="3347736"/>
                  <a:pt x="293270" y="3335438"/>
                  <a:pt x="286224" y="3336616"/>
                </a:cubicBezTo>
                <a:cubicBezTo>
                  <a:pt x="279178" y="3337794"/>
                  <a:pt x="276973" y="3350092"/>
                  <a:pt x="273386" y="3359212"/>
                </a:cubicBezTo>
                <a:cubicBezTo>
                  <a:pt x="272585" y="3362583"/>
                  <a:pt x="271786" y="3365955"/>
                  <a:pt x="271580" y="3369823"/>
                </a:cubicBezTo>
                <a:cubicBezTo>
                  <a:pt x="270186" y="3372698"/>
                  <a:pt x="269386" y="3376070"/>
                  <a:pt x="268587" y="3379441"/>
                </a:cubicBezTo>
                <a:cubicBezTo>
                  <a:pt x="263907" y="3388659"/>
                  <a:pt x="263485" y="3402447"/>
                  <a:pt x="254948" y="3405409"/>
                </a:cubicBezTo>
                <a:cubicBezTo>
                  <a:pt x="249155" y="3426826"/>
                  <a:pt x="247134" y="3447358"/>
                  <a:pt x="246203" y="3467793"/>
                </a:cubicBezTo>
                <a:cubicBezTo>
                  <a:pt x="224658" y="3423508"/>
                  <a:pt x="206882" y="3378336"/>
                  <a:pt x="199136" y="3328422"/>
                </a:cubicBezTo>
                <a:cubicBezTo>
                  <a:pt x="196974" y="3316514"/>
                  <a:pt x="198391" y="3301536"/>
                  <a:pt x="195636" y="3289130"/>
                </a:cubicBezTo>
                <a:cubicBezTo>
                  <a:pt x="194749" y="3285359"/>
                  <a:pt x="193270" y="3281090"/>
                  <a:pt x="191292" y="3277416"/>
                </a:cubicBezTo>
                <a:cubicBezTo>
                  <a:pt x="179222" y="3259239"/>
                  <a:pt x="240703" y="3165204"/>
                  <a:pt x="224352" y="3154560"/>
                </a:cubicBezTo>
                <a:cubicBezTo>
                  <a:pt x="215631" y="3149286"/>
                  <a:pt x="242781" y="3058859"/>
                  <a:pt x="235054" y="3052396"/>
                </a:cubicBezTo>
                <a:cubicBezTo>
                  <a:pt x="221287" y="3039872"/>
                  <a:pt x="209400" y="3029930"/>
                  <a:pt x="214047" y="3038867"/>
                </a:cubicBezTo>
                <a:cubicBezTo>
                  <a:pt x="217406" y="3101273"/>
                  <a:pt x="199972" y="3195785"/>
                  <a:pt x="142718" y="3256990"/>
                </a:cubicBezTo>
                <a:cubicBezTo>
                  <a:pt x="109423" y="3290759"/>
                  <a:pt x="99896" y="3128241"/>
                  <a:pt x="107388" y="3045617"/>
                </a:cubicBezTo>
                <a:cubicBezTo>
                  <a:pt x="116782" y="2953471"/>
                  <a:pt x="34772" y="2934374"/>
                  <a:pt x="65445" y="2815581"/>
                </a:cubicBezTo>
                <a:cubicBezTo>
                  <a:pt x="81332" y="2753109"/>
                  <a:pt x="78959" y="2640010"/>
                  <a:pt x="75319" y="2568277"/>
                </a:cubicBezTo>
                <a:cubicBezTo>
                  <a:pt x="71095" y="2545552"/>
                  <a:pt x="70423" y="2587415"/>
                  <a:pt x="61324" y="2571724"/>
                </a:cubicBezTo>
                <a:cubicBezTo>
                  <a:pt x="61628" y="2568947"/>
                  <a:pt x="62524" y="2566667"/>
                  <a:pt x="63324" y="2563296"/>
                </a:cubicBezTo>
                <a:cubicBezTo>
                  <a:pt x="69042" y="2528682"/>
                  <a:pt x="69594" y="2497831"/>
                  <a:pt x="73226" y="2464504"/>
                </a:cubicBezTo>
                <a:cubicBezTo>
                  <a:pt x="72048" y="2457458"/>
                  <a:pt x="73053" y="2450218"/>
                  <a:pt x="76144" y="2441692"/>
                </a:cubicBezTo>
                <a:cubicBezTo>
                  <a:pt x="76058" y="2434549"/>
                  <a:pt x="78263" y="2422251"/>
                  <a:pt x="72903" y="2423829"/>
                </a:cubicBezTo>
                <a:cubicBezTo>
                  <a:pt x="67543" y="2425406"/>
                  <a:pt x="64743" y="2437207"/>
                  <a:pt x="61750" y="2446825"/>
                </a:cubicBezTo>
                <a:cubicBezTo>
                  <a:pt x="60950" y="2450196"/>
                  <a:pt x="60151" y="2453568"/>
                  <a:pt x="59945" y="2457437"/>
                </a:cubicBezTo>
                <a:cubicBezTo>
                  <a:pt x="59145" y="2460808"/>
                  <a:pt x="58346" y="2464180"/>
                  <a:pt x="57546" y="2467551"/>
                </a:cubicBezTo>
                <a:cubicBezTo>
                  <a:pt x="53958" y="2476671"/>
                  <a:pt x="52445" y="2490558"/>
                  <a:pt x="45593" y="2493918"/>
                </a:cubicBezTo>
                <a:cubicBezTo>
                  <a:pt x="38201" y="2522079"/>
                  <a:pt x="36071" y="2547571"/>
                  <a:pt x="33445" y="2573658"/>
                </a:cubicBezTo>
                <a:cubicBezTo>
                  <a:pt x="32331" y="2585859"/>
                  <a:pt x="31217" y="2598059"/>
                  <a:pt x="31995" y="2606790"/>
                </a:cubicBezTo>
                <a:cubicBezTo>
                  <a:pt x="28613" y="2612042"/>
                  <a:pt x="23446" y="2615802"/>
                  <a:pt x="15905" y="2617574"/>
                </a:cubicBezTo>
                <a:cubicBezTo>
                  <a:pt x="13127" y="2617272"/>
                  <a:pt x="11441" y="2616872"/>
                  <a:pt x="9453" y="2619249"/>
                </a:cubicBezTo>
                <a:cubicBezTo>
                  <a:pt x="-26868" y="2625235"/>
                  <a:pt x="51062" y="2104544"/>
                  <a:pt x="81429" y="2099639"/>
                </a:cubicBezTo>
                <a:cubicBezTo>
                  <a:pt x="103161" y="2096603"/>
                  <a:pt x="110823" y="2083819"/>
                  <a:pt x="113244" y="2061601"/>
                </a:cubicBezTo>
                <a:cubicBezTo>
                  <a:pt x="118789" y="2012703"/>
                  <a:pt x="127632" y="1895853"/>
                  <a:pt x="163706" y="1862387"/>
                </a:cubicBezTo>
                <a:cubicBezTo>
                  <a:pt x="223131" y="1807040"/>
                  <a:pt x="251121" y="1744591"/>
                  <a:pt x="271700" y="1666850"/>
                </a:cubicBezTo>
                <a:cubicBezTo>
                  <a:pt x="287478" y="1609339"/>
                  <a:pt x="318127" y="1558204"/>
                  <a:pt x="344118" y="1504185"/>
                </a:cubicBezTo>
                <a:cubicBezTo>
                  <a:pt x="352591" y="1481978"/>
                  <a:pt x="372951" y="1469713"/>
                  <a:pt x="381424" y="1447506"/>
                </a:cubicBezTo>
                <a:cubicBezTo>
                  <a:pt x="375352" y="1404043"/>
                  <a:pt x="393367" y="1371635"/>
                  <a:pt x="411393" y="1333176"/>
                </a:cubicBezTo>
                <a:cubicBezTo>
                  <a:pt x="415330" y="1241517"/>
                  <a:pt x="449069" y="1181857"/>
                  <a:pt x="519809" y="1123849"/>
                </a:cubicBezTo>
                <a:cubicBezTo>
                  <a:pt x="561836" y="1089303"/>
                  <a:pt x="603258" y="1060311"/>
                  <a:pt x="641611" y="1027741"/>
                </a:cubicBezTo>
                <a:cubicBezTo>
                  <a:pt x="640811" y="1031113"/>
                  <a:pt x="638920" y="1034582"/>
                  <a:pt x="636434" y="1037554"/>
                </a:cubicBezTo>
                <a:cubicBezTo>
                  <a:pt x="619629" y="1058852"/>
                  <a:pt x="621465" y="1085642"/>
                  <a:pt x="617055" y="1110237"/>
                </a:cubicBezTo>
                <a:cubicBezTo>
                  <a:pt x="623009" y="1109156"/>
                  <a:pt x="628964" y="1108076"/>
                  <a:pt x="635416" y="1106401"/>
                </a:cubicBezTo>
                <a:cubicBezTo>
                  <a:pt x="663405" y="1099507"/>
                  <a:pt x="689924" y="1082294"/>
                  <a:pt x="698299" y="1058996"/>
                </a:cubicBezTo>
                <a:cubicBezTo>
                  <a:pt x="709366" y="1028857"/>
                  <a:pt x="715775" y="995833"/>
                  <a:pt x="724562" y="964798"/>
                </a:cubicBezTo>
                <a:cubicBezTo>
                  <a:pt x="725665" y="958649"/>
                  <a:pt x="726864" y="953591"/>
                  <a:pt x="730841" y="948836"/>
                </a:cubicBezTo>
                <a:lnTo>
                  <a:pt x="731338" y="948243"/>
                </a:lnTo>
                <a:cubicBezTo>
                  <a:pt x="733035" y="942591"/>
                  <a:pt x="730561" y="939511"/>
                  <a:pt x="728183" y="937522"/>
                </a:cubicBezTo>
                <a:cubicBezTo>
                  <a:pt x="732063" y="931676"/>
                  <a:pt x="736440" y="925236"/>
                  <a:pt x="740319" y="919390"/>
                </a:cubicBezTo>
                <a:cubicBezTo>
                  <a:pt x="832146" y="776997"/>
                  <a:pt x="939511" y="654673"/>
                  <a:pt x="1096595" y="577974"/>
                </a:cubicBezTo>
                <a:cubicBezTo>
                  <a:pt x="1134028" y="559789"/>
                  <a:pt x="1142922" y="523793"/>
                  <a:pt x="1185186" y="522778"/>
                </a:cubicBezTo>
                <a:cubicBezTo>
                  <a:pt x="1218988" y="537919"/>
                  <a:pt x="1239542" y="527837"/>
                  <a:pt x="1255872" y="495030"/>
                </a:cubicBezTo>
                <a:cubicBezTo>
                  <a:pt x="1265727" y="476000"/>
                  <a:pt x="1257138" y="453663"/>
                  <a:pt x="1254890" y="434611"/>
                </a:cubicBezTo>
                <a:cubicBezTo>
                  <a:pt x="1252643" y="415560"/>
                  <a:pt x="1256847" y="394833"/>
                  <a:pt x="1268378" y="382255"/>
                </a:cubicBezTo>
                <a:cubicBezTo>
                  <a:pt x="1351288" y="287962"/>
                  <a:pt x="1498128" y="170371"/>
                  <a:pt x="1604292" y="108660"/>
                </a:cubicBezTo>
                <a:cubicBezTo>
                  <a:pt x="1665964" y="72364"/>
                  <a:pt x="1690040" y="89470"/>
                  <a:pt x="1696101" y="138985"/>
                </a:cubicBezTo>
                <a:cubicBezTo>
                  <a:pt x="1682204" y="143524"/>
                  <a:pt x="1657598" y="145166"/>
                  <a:pt x="1659565" y="154891"/>
                </a:cubicBezTo>
                <a:cubicBezTo>
                  <a:pt x="1665670" y="180200"/>
                  <a:pt x="1644435" y="182641"/>
                  <a:pt x="1636275" y="196020"/>
                </a:cubicBezTo>
                <a:cubicBezTo>
                  <a:pt x="1643452" y="177779"/>
                  <a:pt x="1622433" y="170299"/>
                  <a:pt x="1622164" y="154923"/>
                </a:cubicBezTo>
                <a:cubicBezTo>
                  <a:pt x="1600982" y="182662"/>
                  <a:pt x="1578515" y="208315"/>
                  <a:pt x="1550105" y="228997"/>
                </a:cubicBezTo>
                <a:cubicBezTo>
                  <a:pt x="1510866" y="257796"/>
                  <a:pt x="1491445" y="299129"/>
                  <a:pt x="1481437" y="347325"/>
                </a:cubicBezTo>
                <a:cubicBezTo>
                  <a:pt x="1498144" y="324934"/>
                  <a:pt x="1525539" y="317544"/>
                  <a:pt x="1545315" y="298730"/>
                </a:cubicBezTo>
                <a:cubicBezTo>
                  <a:pt x="1569663" y="275660"/>
                  <a:pt x="1594604" y="253087"/>
                  <a:pt x="1619546" y="230513"/>
                </a:cubicBezTo>
                <a:cubicBezTo>
                  <a:pt x="1648065" y="204870"/>
                  <a:pt x="1678075" y="177445"/>
                  <a:pt x="1695107" y="140174"/>
                </a:cubicBezTo>
                <a:cubicBezTo>
                  <a:pt x="1695983" y="149997"/>
                  <a:pt x="1696360" y="160415"/>
                  <a:pt x="1696835" y="171923"/>
                </a:cubicBezTo>
                <a:cubicBezTo>
                  <a:pt x="1697169" y="206547"/>
                  <a:pt x="1671664" y="266024"/>
                  <a:pt x="1707412" y="247438"/>
                </a:cubicBezTo>
                <a:cubicBezTo>
                  <a:pt x="1818428" y="190795"/>
                  <a:pt x="1924288" y="131860"/>
                  <a:pt x="2034709" y="74720"/>
                </a:cubicBezTo>
                <a:cubicBezTo>
                  <a:pt x="2093595" y="44173"/>
                  <a:pt x="2151744" y="36241"/>
                  <a:pt x="2218808" y="35769"/>
                </a:cubicBezTo>
                <a:cubicBezTo>
                  <a:pt x="2336370" y="34098"/>
                  <a:pt x="2454258" y="17546"/>
                  <a:pt x="2570956" y="0"/>
                </a:cubicBezTo>
                <a:cubicBezTo>
                  <a:pt x="2568470" y="2972"/>
                  <a:pt x="2566482" y="5350"/>
                  <a:pt x="2563996" y="8322"/>
                </a:cubicBezTo>
                <a:cubicBezTo>
                  <a:pt x="2551871" y="20402"/>
                  <a:pt x="2547992" y="26248"/>
                  <a:pt x="2570403" y="30852"/>
                </a:cubicBezTo>
                <a:cubicBezTo>
                  <a:pt x="2592816" y="35457"/>
                  <a:pt x="2618622" y="28757"/>
                  <a:pt x="2638332" y="46254"/>
                </a:cubicBezTo>
                <a:cubicBezTo>
                  <a:pt x="2680855" y="66668"/>
                  <a:pt x="2726976" y="71911"/>
                  <a:pt x="2770795" y="88360"/>
                </a:cubicBezTo>
                <a:cubicBezTo>
                  <a:pt x="2775657" y="87376"/>
                  <a:pt x="2780618" y="87484"/>
                  <a:pt x="2784583" y="88781"/>
                </a:cubicBezTo>
                <a:cubicBezTo>
                  <a:pt x="2780315" y="90262"/>
                  <a:pt x="2775550" y="92337"/>
                  <a:pt x="2771281" y="93817"/>
                </a:cubicBezTo>
                <a:cubicBezTo>
                  <a:pt x="2799453" y="95158"/>
                  <a:pt x="2821346" y="112459"/>
                  <a:pt x="2847724" y="118360"/>
                </a:cubicBezTo>
                <a:cubicBezTo>
                  <a:pt x="2880252" y="125364"/>
                  <a:pt x="2913870" y="132270"/>
                  <a:pt x="2946494" y="140365"/>
                </a:cubicBezTo>
                <a:cubicBezTo>
                  <a:pt x="2984175" y="149660"/>
                  <a:pt x="3024537" y="158166"/>
                  <a:pt x="3065623" y="150106"/>
                </a:cubicBezTo>
                <a:cubicBezTo>
                  <a:pt x="3053930" y="142347"/>
                  <a:pt x="3037203" y="121284"/>
                  <a:pt x="3030740" y="129011"/>
                </a:cubicBezTo>
                <a:cubicBezTo>
                  <a:pt x="3013244" y="148721"/>
                  <a:pt x="2999186" y="132921"/>
                  <a:pt x="2983312" y="133786"/>
                </a:cubicBezTo>
                <a:cubicBezTo>
                  <a:pt x="3002665" y="128762"/>
                  <a:pt x="2996355" y="107321"/>
                  <a:pt x="3008772" y="98514"/>
                </a:cubicBezTo>
                <a:cubicBezTo>
                  <a:pt x="2974548" y="97162"/>
                  <a:pt x="2940130" y="93628"/>
                  <a:pt x="2907214" y="82258"/>
                </a:cubicBezTo>
                <a:cubicBezTo>
                  <a:pt x="2882825" y="73980"/>
                  <a:pt x="2857927" y="72347"/>
                  <a:pt x="2833515" y="76172"/>
                </a:cubicBezTo>
                <a:cubicBezTo>
                  <a:pt x="2829658" y="69916"/>
                  <a:pt x="2824211" y="64350"/>
                  <a:pt x="2818765" y="58784"/>
                </a:cubicBezTo>
                <a:cubicBezTo>
                  <a:pt x="2815696" y="55207"/>
                  <a:pt x="2811633" y="52819"/>
                  <a:pt x="2806575" y="51619"/>
                </a:cubicBezTo>
                <a:cubicBezTo>
                  <a:pt x="2803009" y="48637"/>
                  <a:pt x="2800038" y="46151"/>
                  <a:pt x="2796472" y="43169"/>
                </a:cubicBezTo>
                <a:cubicBezTo>
                  <a:pt x="2790636" y="33237"/>
                  <a:pt x="2777453" y="27261"/>
                  <a:pt x="2776881" y="14661"/>
                </a:cubicBezTo>
                <a:cubicBezTo>
                  <a:pt x="2862965" y="30095"/>
                  <a:pt x="2950442" y="42655"/>
                  <a:pt x="3035227" y="62055"/>
                </a:cubicBezTo>
                <a:cubicBezTo>
                  <a:pt x="3117733" y="80558"/>
                  <a:pt x="3204918" y="89843"/>
                  <a:pt x="3280454" y="122718"/>
                </a:cubicBezTo>
                <a:cubicBezTo>
                  <a:pt x="3335371" y="146429"/>
                  <a:pt x="3382056" y="114768"/>
                  <a:pt x="3434390" y="140360"/>
                </a:cubicBezTo>
                <a:lnTo>
                  <a:pt x="3452224" y="149164"/>
                </a:lnTo>
                <a:lnTo>
                  <a:pt x="3494069" y="160295"/>
                </a:lnTo>
                <a:cubicBezTo>
                  <a:pt x="3526086" y="178086"/>
                  <a:pt x="3574112" y="198545"/>
                  <a:pt x="3618135" y="215668"/>
                </a:cubicBezTo>
                <a:lnTo>
                  <a:pt x="3641063" y="224298"/>
                </a:lnTo>
                <a:lnTo>
                  <a:pt x="3651219" y="226713"/>
                </a:lnTo>
                <a:lnTo>
                  <a:pt x="3664826" y="226713"/>
                </a:lnTo>
                <a:cubicBezTo>
                  <a:pt x="3664826" y="226713"/>
                  <a:pt x="3664826" y="226713"/>
                  <a:pt x="3669569" y="226713"/>
                </a:cubicBezTo>
                <a:cubicBezTo>
                  <a:pt x="3617394" y="198248"/>
                  <a:pt x="3560475" y="179272"/>
                  <a:pt x="3522529" y="146063"/>
                </a:cubicBezTo>
                <a:cubicBezTo>
                  <a:pt x="3489326" y="136575"/>
                  <a:pt x="3441894" y="122342"/>
                  <a:pt x="3446637" y="108110"/>
                </a:cubicBezTo>
                <a:cubicBezTo>
                  <a:pt x="3484583" y="117598"/>
                  <a:pt x="3508299" y="122342"/>
                  <a:pt x="3550988" y="141319"/>
                </a:cubicBezTo>
                <a:cubicBezTo>
                  <a:pt x="3550988" y="141319"/>
                  <a:pt x="3550988" y="146063"/>
                  <a:pt x="3541502" y="146063"/>
                </a:cubicBezTo>
                <a:cubicBezTo>
                  <a:pt x="3541502" y="146063"/>
                  <a:pt x="3579448" y="160295"/>
                  <a:pt x="3588934" y="155551"/>
                </a:cubicBezTo>
                <a:cubicBezTo>
                  <a:pt x="3598421" y="165039"/>
                  <a:pt x="3603164" y="169783"/>
                  <a:pt x="3598421" y="174528"/>
                </a:cubicBezTo>
                <a:cubicBezTo>
                  <a:pt x="3617394" y="174528"/>
                  <a:pt x="3664826" y="207737"/>
                  <a:pt x="3693286" y="217225"/>
                </a:cubicBezTo>
                <a:cubicBezTo>
                  <a:pt x="3702772" y="221969"/>
                  <a:pt x="3707515" y="221969"/>
                  <a:pt x="3717002" y="226713"/>
                </a:cubicBezTo>
                <a:cubicBezTo>
                  <a:pt x="3792894" y="259922"/>
                  <a:pt x="3864043" y="312107"/>
                  <a:pt x="3930448" y="354804"/>
                </a:cubicBezTo>
                <a:cubicBezTo>
                  <a:pt x="3954164" y="369036"/>
                  <a:pt x="4001597" y="388013"/>
                  <a:pt x="3992110" y="397501"/>
                </a:cubicBezTo>
                <a:cubicBezTo>
                  <a:pt x="4011083" y="406989"/>
                  <a:pt x="4025313" y="416478"/>
                  <a:pt x="4034799" y="416477"/>
                </a:cubicBezTo>
                <a:cubicBezTo>
                  <a:pt x="4049029" y="430710"/>
                  <a:pt x="4039542" y="430710"/>
                  <a:pt x="4034800" y="430710"/>
                </a:cubicBezTo>
                <a:cubicBezTo>
                  <a:pt x="3982624" y="406989"/>
                  <a:pt x="3925705" y="364292"/>
                  <a:pt x="3887759" y="340572"/>
                </a:cubicBezTo>
                <a:cubicBezTo>
                  <a:pt x="3883016" y="335828"/>
                  <a:pt x="3878272" y="335827"/>
                  <a:pt x="3878272" y="340572"/>
                </a:cubicBezTo>
                <a:cubicBezTo>
                  <a:pt x="3883015" y="340572"/>
                  <a:pt x="3883015" y="340572"/>
                  <a:pt x="3887758" y="345316"/>
                </a:cubicBezTo>
                <a:cubicBezTo>
                  <a:pt x="3892502" y="345316"/>
                  <a:pt x="3897245" y="350060"/>
                  <a:pt x="3897245" y="354804"/>
                </a:cubicBezTo>
                <a:cubicBezTo>
                  <a:pt x="3897245" y="354804"/>
                  <a:pt x="3892502" y="354804"/>
                  <a:pt x="3887759" y="350060"/>
                </a:cubicBezTo>
                <a:cubicBezTo>
                  <a:pt x="3887759" y="350060"/>
                  <a:pt x="3887759" y="350060"/>
                  <a:pt x="3883015" y="350060"/>
                </a:cubicBezTo>
                <a:cubicBezTo>
                  <a:pt x="3930448" y="388013"/>
                  <a:pt x="3982624" y="421222"/>
                  <a:pt x="4039543" y="459175"/>
                </a:cubicBezTo>
                <a:cubicBezTo>
                  <a:pt x="4091718" y="492383"/>
                  <a:pt x="4143894" y="530336"/>
                  <a:pt x="4196070" y="573033"/>
                </a:cubicBezTo>
                <a:cubicBezTo>
                  <a:pt x="4210300" y="577778"/>
                  <a:pt x="4219786" y="582521"/>
                  <a:pt x="4229273" y="592010"/>
                </a:cubicBezTo>
                <a:cubicBezTo>
                  <a:pt x="4276705" y="629963"/>
                  <a:pt x="4305164" y="648939"/>
                  <a:pt x="4343110" y="686892"/>
                </a:cubicBezTo>
                <a:cubicBezTo>
                  <a:pt x="4347854" y="686892"/>
                  <a:pt x="4357340" y="682148"/>
                  <a:pt x="4362083" y="677404"/>
                </a:cubicBezTo>
                <a:cubicBezTo>
                  <a:pt x="4376313" y="686892"/>
                  <a:pt x="4385799" y="691636"/>
                  <a:pt x="4390543" y="691636"/>
                </a:cubicBezTo>
                <a:cubicBezTo>
                  <a:pt x="4390543" y="691636"/>
                  <a:pt x="4385800" y="686892"/>
                  <a:pt x="4385800" y="686892"/>
                </a:cubicBezTo>
                <a:cubicBezTo>
                  <a:pt x="4385799" y="682148"/>
                  <a:pt x="4385799" y="682148"/>
                  <a:pt x="4385799" y="682148"/>
                </a:cubicBezTo>
                <a:cubicBezTo>
                  <a:pt x="4390543" y="682148"/>
                  <a:pt x="4395286" y="686892"/>
                  <a:pt x="4395286" y="691636"/>
                </a:cubicBezTo>
                <a:cubicBezTo>
                  <a:pt x="4395286" y="691636"/>
                  <a:pt x="4400029" y="691636"/>
                  <a:pt x="4400029" y="696380"/>
                </a:cubicBezTo>
                <a:cubicBezTo>
                  <a:pt x="4404772" y="691636"/>
                  <a:pt x="4411887" y="692822"/>
                  <a:pt x="4420781" y="698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360" y="1132322"/>
            <a:ext cx="3478102" cy="3478102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="" xmlns:a16="http://schemas.microsoft.com/office/drawing/2014/main" id="{FA748D10-ECA6-460D-A347-C7894E25713B}"/>
              </a:ext>
            </a:extLst>
          </p:cNvPr>
          <p:cNvGrpSpPr/>
          <p:nvPr/>
        </p:nvGrpSpPr>
        <p:grpSpPr>
          <a:xfrm rot="8069893">
            <a:off x="-676827" y="-414881"/>
            <a:ext cx="3277328" cy="2553933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113" name="Freeform: Shape 72">
              <a:extLst>
                <a:ext uri="{FF2B5EF4-FFF2-40B4-BE49-F238E27FC236}">
                  <a16:creationId xmlns="" xmlns:a16="http://schemas.microsoft.com/office/drawing/2014/main" id="{B31CD448-3D4E-4697-8C0E-887AD6D2B81C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73">
              <a:extLst>
                <a:ext uri="{FF2B5EF4-FFF2-40B4-BE49-F238E27FC236}">
                  <a16:creationId xmlns="" xmlns:a16="http://schemas.microsoft.com/office/drawing/2014/main" id="{3115D7FF-DD89-4D46-8BE4-28A27E7447D4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="" xmlns:a16="http://schemas.microsoft.com/office/drawing/2014/main" id="{FA748D10-ECA6-460D-A347-C7894E25713B}"/>
              </a:ext>
            </a:extLst>
          </p:cNvPr>
          <p:cNvGrpSpPr/>
          <p:nvPr/>
        </p:nvGrpSpPr>
        <p:grpSpPr>
          <a:xfrm rot="13472516">
            <a:off x="9806561" y="-253269"/>
            <a:ext cx="3198114" cy="2492202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116" name="Freeform: Shape 72">
              <a:extLst>
                <a:ext uri="{FF2B5EF4-FFF2-40B4-BE49-F238E27FC236}">
                  <a16:creationId xmlns="" xmlns:a16="http://schemas.microsoft.com/office/drawing/2014/main" id="{B31CD448-3D4E-4697-8C0E-887AD6D2B81C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73">
              <a:extLst>
                <a:ext uri="{FF2B5EF4-FFF2-40B4-BE49-F238E27FC236}">
                  <a16:creationId xmlns="" xmlns:a16="http://schemas.microsoft.com/office/drawing/2014/main" id="{3115D7FF-DD89-4D46-8BE4-28A27E7447D4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411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How it Works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4308" y="1863970"/>
            <a:ext cx="92846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You can adjust your shopping list every month.</a:t>
            </a:r>
          </a:p>
          <a:p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  <a:p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You can require us to deliver to you once or twice in a month.</a:t>
            </a:r>
          </a:p>
          <a:p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  <a:p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You can also skip  a month or two and move your 5% to the next month.</a:t>
            </a:r>
          </a:p>
          <a:p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  <a:p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If you do not update your list a week before delivery, there is  a high probability that your old list will automatically be delivered to you.</a:t>
            </a:r>
          </a:p>
          <a:p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  <a:p>
            <a:endParaRPr lang="en-US" dirty="0"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Be assured that you will get more than what you ordered for, because it will be delivered to you in wholesale quantity. 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A748D10-ECA6-460D-A347-C7894E25713B}"/>
              </a:ext>
            </a:extLst>
          </p:cNvPr>
          <p:cNvGrpSpPr/>
          <p:nvPr/>
        </p:nvGrpSpPr>
        <p:grpSpPr>
          <a:xfrm rot="19577103">
            <a:off x="997280" y="1873986"/>
            <a:ext cx="665839" cy="518870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5" name="Freeform: Shape 72">
              <a:extLst>
                <a:ext uri="{FF2B5EF4-FFF2-40B4-BE49-F238E27FC236}">
                  <a16:creationId xmlns="" xmlns:a16="http://schemas.microsoft.com/office/drawing/2014/main" id="{B31CD448-3D4E-4697-8C0E-887AD6D2B81C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73">
              <a:extLst>
                <a:ext uri="{FF2B5EF4-FFF2-40B4-BE49-F238E27FC236}">
                  <a16:creationId xmlns="" xmlns:a16="http://schemas.microsoft.com/office/drawing/2014/main" id="{3115D7FF-DD89-4D46-8BE4-28A27E7447D4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FA748D10-ECA6-460D-A347-C7894E25713B}"/>
              </a:ext>
            </a:extLst>
          </p:cNvPr>
          <p:cNvGrpSpPr/>
          <p:nvPr/>
        </p:nvGrpSpPr>
        <p:grpSpPr>
          <a:xfrm rot="19577103">
            <a:off x="1006415" y="4447870"/>
            <a:ext cx="665839" cy="518870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8" name="Freeform: Shape 72">
              <a:extLst>
                <a:ext uri="{FF2B5EF4-FFF2-40B4-BE49-F238E27FC236}">
                  <a16:creationId xmlns="" xmlns:a16="http://schemas.microsoft.com/office/drawing/2014/main" id="{B31CD448-3D4E-4697-8C0E-887AD6D2B81C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73">
              <a:extLst>
                <a:ext uri="{FF2B5EF4-FFF2-40B4-BE49-F238E27FC236}">
                  <a16:creationId xmlns="" xmlns:a16="http://schemas.microsoft.com/office/drawing/2014/main" id="{3115D7FF-DD89-4D46-8BE4-28A27E7447D4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A748D10-ECA6-460D-A347-C7894E25713B}"/>
              </a:ext>
            </a:extLst>
          </p:cNvPr>
          <p:cNvGrpSpPr/>
          <p:nvPr/>
        </p:nvGrpSpPr>
        <p:grpSpPr>
          <a:xfrm rot="19577103">
            <a:off x="1017047" y="3556249"/>
            <a:ext cx="665839" cy="518870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11" name="Freeform: Shape 72">
              <a:extLst>
                <a:ext uri="{FF2B5EF4-FFF2-40B4-BE49-F238E27FC236}">
                  <a16:creationId xmlns="" xmlns:a16="http://schemas.microsoft.com/office/drawing/2014/main" id="{B31CD448-3D4E-4697-8C0E-887AD6D2B81C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73">
              <a:extLst>
                <a:ext uri="{FF2B5EF4-FFF2-40B4-BE49-F238E27FC236}">
                  <a16:creationId xmlns="" xmlns:a16="http://schemas.microsoft.com/office/drawing/2014/main" id="{3115D7FF-DD89-4D46-8BE4-28A27E7447D4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FA748D10-ECA6-460D-A347-C7894E25713B}"/>
              </a:ext>
            </a:extLst>
          </p:cNvPr>
          <p:cNvGrpSpPr/>
          <p:nvPr/>
        </p:nvGrpSpPr>
        <p:grpSpPr>
          <a:xfrm rot="19577103">
            <a:off x="1015975" y="2735291"/>
            <a:ext cx="665839" cy="518870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14" name="Freeform: Shape 72">
              <a:extLst>
                <a:ext uri="{FF2B5EF4-FFF2-40B4-BE49-F238E27FC236}">
                  <a16:creationId xmlns="" xmlns:a16="http://schemas.microsoft.com/office/drawing/2014/main" id="{B31CD448-3D4E-4697-8C0E-887AD6D2B81C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73">
              <a:extLst>
                <a:ext uri="{FF2B5EF4-FFF2-40B4-BE49-F238E27FC236}">
                  <a16:creationId xmlns="" xmlns:a16="http://schemas.microsoft.com/office/drawing/2014/main" id="{3115D7FF-DD89-4D46-8BE4-28A27E7447D4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FA748D10-ECA6-460D-A347-C7894E25713B}"/>
              </a:ext>
            </a:extLst>
          </p:cNvPr>
          <p:cNvGrpSpPr/>
          <p:nvPr/>
        </p:nvGrpSpPr>
        <p:grpSpPr>
          <a:xfrm rot="19577103">
            <a:off x="1091383" y="5525872"/>
            <a:ext cx="665839" cy="518870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17" name="Freeform: Shape 72">
              <a:extLst>
                <a:ext uri="{FF2B5EF4-FFF2-40B4-BE49-F238E27FC236}">
                  <a16:creationId xmlns="" xmlns:a16="http://schemas.microsoft.com/office/drawing/2014/main" id="{B31CD448-3D4E-4697-8C0E-887AD6D2B81C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73">
              <a:extLst>
                <a:ext uri="{FF2B5EF4-FFF2-40B4-BE49-F238E27FC236}">
                  <a16:creationId xmlns="" xmlns:a16="http://schemas.microsoft.com/office/drawing/2014/main" id="{3115D7FF-DD89-4D46-8BE4-28A27E7447D4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1852">
            <a:off x="8825625" y="812359"/>
            <a:ext cx="2515535" cy="251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1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b="1" dirty="0" smtClean="0">
                <a:latin typeface="Adobe Gothic Std B" pitchFamily="34" charset="-128"/>
                <a:ea typeface="Adobe Gothic Std B" pitchFamily="34" charset="-128"/>
              </a:rPr>
              <a:t>You can visit us at:</a:t>
            </a:r>
            <a:endParaRPr lang="en-US" sz="44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0" y="1133622"/>
            <a:ext cx="4754880" cy="2072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63262" y="3681046"/>
            <a:ext cx="8428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dobe Gothic Std B" pitchFamily="34" charset="-128"/>
                <a:ea typeface="Adobe Gothic Std B" pitchFamily="34" charset="-128"/>
              </a:rPr>
              <a:t>12A, </a:t>
            </a:r>
            <a:r>
              <a:rPr lang="en-US" sz="2800" dirty="0" err="1">
                <a:latin typeface="Adobe Gothic Std B" pitchFamily="34" charset="-128"/>
                <a:ea typeface="Adobe Gothic Std B" pitchFamily="34" charset="-128"/>
              </a:rPr>
              <a:t>Sanyaolu</a:t>
            </a:r>
            <a:r>
              <a:rPr lang="en-US" sz="2800" dirty="0">
                <a:latin typeface="Adobe Gothic Std B" pitchFamily="34" charset="-128"/>
                <a:ea typeface="Adobe Gothic Std B" pitchFamily="34" charset="-128"/>
              </a:rPr>
              <a:t> Street, Off </a:t>
            </a:r>
            <a:r>
              <a:rPr lang="en-US" sz="2800" dirty="0" err="1">
                <a:latin typeface="Adobe Gothic Std B" pitchFamily="34" charset="-128"/>
                <a:ea typeface="Adobe Gothic Std B" pitchFamily="34" charset="-128"/>
              </a:rPr>
              <a:t>Kudirat</a:t>
            </a:r>
            <a:r>
              <a:rPr lang="en-US" sz="2800" dirty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800" dirty="0" err="1">
                <a:latin typeface="Adobe Gothic Std B" pitchFamily="34" charset="-128"/>
                <a:ea typeface="Adobe Gothic Std B" pitchFamily="34" charset="-128"/>
              </a:rPr>
              <a:t>Abiola</a:t>
            </a:r>
            <a:r>
              <a:rPr lang="en-US" sz="2800" dirty="0">
                <a:latin typeface="Adobe Gothic Std B" pitchFamily="34" charset="-128"/>
                <a:ea typeface="Adobe Gothic Std B" pitchFamily="34" charset="-128"/>
              </a:rPr>
              <a:t> Way, </a:t>
            </a:r>
            <a:r>
              <a:rPr lang="en-US" sz="2800" dirty="0" err="1">
                <a:latin typeface="Adobe Gothic Std B" pitchFamily="34" charset="-128"/>
                <a:ea typeface="Adobe Gothic Std B" pitchFamily="34" charset="-128"/>
              </a:rPr>
              <a:t>Oregun</a:t>
            </a:r>
            <a:r>
              <a:rPr lang="en-US" sz="2800" dirty="0">
                <a:latin typeface="Adobe Gothic Std B" pitchFamily="34" charset="-128"/>
                <a:ea typeface="Adobe Gothic Std B" pitchFamily="34" charset="-128"/>
              </a:rPr>
              <a:t>, </a:t>
            </a:r>
            <a:r>
              <a:rPr lang="en-US" sz="2800" dirty="0" err="1">
                <a:latin typeface="Adobe Gothic Std B" pitchFamily="34" charset="-128"/>
                <a:ea typeface="Adobe Gothic Std B" pitchFamily="34" charset="-128"/>
              </a:rPr>
              <a:t>Ikeja</a:t>
            </a:r>
            <a:r>
              <a:rPr lang="en-US" sz="2800" dirty="0">
                <a:latin typeface="Adobe Gothic Std B" pitchFamily="34" charset="-128"/>
                <a:ea typeface="Adobe Gothic Std B" pitchFamily="34" charset="-128"/>
              </a:rPr>
              <a:t>, Lagos, Nigeria.</a:t>
            </a:r>
          </a:p>
        </p:txBody>
      </p:sp>
    </p:spTree>
    <p:extLst>
      <p:ext uri="{BB962C8B-B14F-4D97-AF65-F5344CB8AC3E}">
        <p14:creationId xmlns:p14="http://schemas.microsoft.com/office/powerpoint/2010/main" val="148359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529" y="398124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Bank Details:</a:t>
            </a:r>
            <a:endParaRPr lang="en-US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9D63409-D9D5-4C1A-AE10-7AB537F704E9}"/>
              </a:ext>
            </a:extLst>
          </p:cNvPr>
          <p:cNvSpPr txBox="1"/>
          <p:nvPr/>
        </p:nvSpPr>
        <p:spPr>
          <a:xfrm>
            <a:off x="263768" y="2108403"/>
            <a:ext cx="7438293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68580" indent="0">
              <a:buNone/>
            </a:pPr>
            <a:r>
              <a:rPr lang="en-US" sz="2400" b="1" dirty="0">
                <a:latin typeface="Adobe Gothic Std B" pitchFamily="34" charset="-128"/>
                <a:ea typeface="Adobe Gothic Std B" pitchFamily="34" charset="-128"/>
              </a:rPr>
              <a:t>Account Name: </a:t>
            </a:r>
            <a:r>
              <a:rPr lang="en-US" sz="2400" dirty="0">
                <a:latin typeface="Adobe Gothic Std B" pitchFamily="34" charset="-128"/>
                <a:ea typeface="Adobe Gothic Std B" pitchFamily="34" charset="-128"/>
              </a:rPr>
              <a:t>Farmify Agro Innovations Ltd.</a:t>
            </a:r>
          </a:p>
          <a:p>
            <a:pPr marL="68580" indent="0">
              <a:buNone/>
            </a:pPr>
            <a:endParaRPr lang="en-US" sz="2400" dirty="0">
              <a:latin typeface="Adobe Gothic Std B" pitchFamily="34" charset="-128"/>
              <a:ea typeface="Adobe Gothic Std B" pitchFamily="34" charset="-128"/>
            </a:endParaRPr>
          </a:p>
          <a:p>
            <a:pPr marL="68580" indent="0">
              <a:buNone/>
            </a:pPr>
            <a:r>
              <a:rPr lang="en-US" sz="2400" b="1" dirty="0">
                <a:latin typeface="Adobe Gothic Std B" pitchFamily="34" charset="-128"/>
                <a:ea typeface="Adobe Gothic Std B" pitchFamily="34" charset="-128"/>
              </a:rPr>
              <a:t>Bank Name: </a:t>
            </a:r>
            <a:r>
              <a:rPr lang="en-US" sz="2400" dirty="0">
                <a:latin typeface="Adobe Gothic Std B" pitchFamily="34" charset="-128"/>
                <a:ea typeface="Adobe Gothic Std B" pitchFamily="34" charset="-128"/>
              </a:rPr>
              <a:t>Access Bank</a:t>
            </a:r>
          </a:p>
          <a:p>
            <a:pPr marL="68580" indent="0">
              <a:buNone/>
            </a:pPr>
            <a:endParaRPr lang="en-US" sz="2400" dirty="0">
              <a:latin typeface="Adobe Gothic Std B" pitchFamily="34" charset="-128"/>
              <a:ea typeface="Adobe Gothic Std B" pitchFamily="34" charset="-128"/>
            </a:endParaRPr>
          </a:p>
          <a:p>
            <a:pPr marL="68580" indent="0">
              <a:buNone/>
            </a:pPr>
            <a:r>
              <a:rPr lang="en-US" sz="2400" b="1" dirty="0">
                <a:latin typeface="Adobe Gothic Std B" pitchFamily="34" charset="-128"/>
                <a:ea typeface="Adobe Gothic Std B" pitchFamily="34" charset="-128"/>
              </a:rPr>
              <a:t>Account Number: </a:t>
            </a:r>
            <a:r>
              <a:rPr lang="en-US" sz="2400" dirty="0" smtClean="0">
                <a:latin typeface="Adobe Gothic Std B" pitchFamily="34" charset="-128"/>
                <a:ea typeface="Adobe Gothic Std B" pitchFamily="34" charset="-128"/>
              </a:rPr>
              <a:t>1404450358</a:t>
            </a:r>
            <a:endParaRPr lang="en-US" sz="2400" dirty="0"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324" y="-926127"/>
            <a:ext cx="9472247" cy="941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4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DAC81F9-BD11-44E6-930C-FB16BE40530C}"/>
              </a:ext>
            </a:extLst>
          </p:cNvPr>
          <p:cNvGrpSpPr/>
          <p:nvPr/>
        </p:nvGrpSpPr>
        <p:grpSpPr>
          <a:xfrm>
            <a:off x="4352507" y="1123615"/>
            <a:ext cx="3311140" cy="3441651"/>
            <a:chOff x="4440430" y="2081982"/>
            <a:chExt cx="3311140" cy="3441651"/>
          </a:xfrm>
        </p:grpSpPr>
        <p:grpSp>
          <p:nvGrpSpPr>
            <p:cNvPr id="5" name="Graphic 27">
              <a:extLst>
                <a:ext uri="{FF2B5EF4-FFF2-40B4-BE49-F238E27FC236}">
                  <a16:creationId xmlns="" xmlns:a16="http://schemas.microsoft.com/office/drawing/2014/main" id="{558F56FE-306A-48EF-8F04-92AE2D2AFAAC}"/>
                </a:ext>
              </a:extLst>
            </p:cNvPr>
            <p:cNvGrpSpPr/>
            <p:nvPr/>
          </p:nvGrpSpPr>
          <p:grpSpPr>
            <a:xfrm>
              <a:off x="4440430" y="3263522"/>
              <a:ext cx="3311140" cy="2260111"/>
              <a:chOff x="1074122" y="1"/>
              <a:chExt cx="10037921" cy="6851662"/>
            </a:xfrm>
            <a:solidFill>
              <a:schemeClr val="accent3"/>
            </a:solidFill>
          </p:grpSpPr>
          <p:sp>
            <p:nvSpPr>
              <p:cNvPr id="6" name="Freeform: Shape 5">
                <a:extLst>
                  <a:ext uri="{FF2B5EF4-FFF2-40B4-BE49-F238E27FC236}">
                    <a16:creationId xmlns="" xmlns:a16="http://schemas.microsoft.com/office/drawing/2014/main" id="{AF6B3DEE-A777-4C3C-961F-8B25DED6636F}"/>
                  </a:ext>
                </a:extLst>
              </p:cNvPr>
              <p:cNvSpPr/>
              <p:nvPr/>
            </p:nvSpPr>
            <p:spPr>
              <a:xfrm>
                <a:off x="6961161" y="2677283"/>
                <a:ext cx="4150882" cy="4158731"/>
              </a:xfrm>
              <a:custGeom>
                <a:avLst/>
                <a:gdLst>
                  <a:gd name="connsiteX0" fmla="*/ 4156696 w 4150894"/>
                  <a:gd name="connsiteY0" fmla="*/ 2297508 h 4158741"/>
                  <a:gd name="connsiteX1" fmla="*/ 4039780 w 4150894"/>
                  <a:gd name="connsiteY1" fmla="*/ 2383822 h 4158741"/>
                  <a:gd name="connsiteX2" fmla="*/ 4019379 w 4150894"/>
                  <a:gd name="connsiteY2" fmla="*/ 2406578 h 4158741"/>
                  <a:gd name="connsiteX3" fmla="*/ 3985638 w 4150894"/>
                  <a:gd name="connsiteY3" fmla="*/ 2563511 h 4158741"/>
                  <a:gd name="connsiteX4" fmla="*/ 4000547 w 4150894"/>
                  <a:gd name="connsiteY4" fmla="*/ 2592544 h 4158741"/>
                  <a:gd name="connsiteX5" fmla="*/ 4059397 w 4150894"/>
                  <a:gd name="connsiteY5" fmla="*/ 2722799 h 4158741"/>
                  <a:gd name="connsiteX6" fmla="*/ 3938558 w 4150894"/>
                  <a:gd name="connsiteY6" fmla="*/ 2788711 h 4158741"/>
                  <a:gd name="connsiteX7" fmla="*/ 3906387 w 4150894"/>
                  <a:gd name="connsiteY7" fmla="*/ 2805189 h 4158741"/>
                  <a:gd name="connsiteX8" fmla="*/ 3833413 w 4150894"/>
                  <a:gd name="connsiteY8" fmla="*/ 2968400 h 4158741"/>
                  <a:gd name="connsiteX9" fmla="*/ 3864014 w 4150894"/>
                  <a:gd name="connsiteY9" fmla="*/ 2990370 h 4158741"/>
                  <a:gd name="connsiteX10" fmla="*/ 3892263 w 4150894"/>
                  <a:gd name="connsiteY10" fmla="*/ 3119841 h 4158741"/>
                  <a:gd name="connsiteX11" fmla="*/ 3768285 w 4150894"/>
                  <a:gd name="connsiteY11" fmla="*/ 3165351 h 4158741"/>
                  <a:gd name="connsiteX12" fmla="*/ 3697665 w 4150894"/>
                  <a:gd name="connsiteY12" fmla="*/ 3188891 h 4158741"/>
                  <a:gd name="connsiteX13" fmla="*/ 3611352 w 4150894"/>
                  <a:gd name="connsiteY13" fmla="*/ 3308161 h 4158741"/>
                  <a:gd name="connsiteX14" fmla="*/ 3636461 w 4150894"/>
                  <a:gd name="connsiteY14" fmla="*/ 3473726 h 4158741"/>
                  <a:gd name="connsiteX15" fmla="*/ 3469327 w 4150894"/>
                  <a:gd name="connsiteY15" fmla="*/ 3467449 h 4158741"/>
                  <a:gd name="connsiteX16" fmla="*/ 3327302 w 4150894"/>
                  <a:gd name="connsiteY16" fmla="*/ 3593780 h 4158741"/>
                  <a:gd name="connsiteX17" fmla="*/ 3332010 w 4150894"/>
                  <a:gd name="connsiteY17" fmla="*/ 3637722 h 4158741"/>
                  <a:gd name="connsiteX18" fmla="*/ 3321809 w 4150894"/>
                  <a:gd name="connsiteY18" fmla="*/ 3745221 h 4158741"/>
                  <a:gd name="connsiteX19" fmla="*/ 3226080 w 4150894"/>
                  <a:gd name="connsiteY19" fmla="*/ 3783670 h 4158741"/>
                  <a:gd name="connsiteX20" fmla="*/ 3133489 w 4150894"/>
                  <a:gd name="connsiteY20" fmla="*/ 3732667 h 4158741"/>
                  <a:gd name="connsiteX21" fmla="*/ 2993033 w 4150894"/>
                  <a:gd name="connsiteY21" fmla="*/ 3811134 h 4158741"/>
                  <a:gd name="connsiteX22" fmla="*/ 2989109 w 4150894"/>
                  <a:gd name="connsiteY22" fmla="*/ 3858998 h 4158741"/>
                  <a:gd name="connsiteX23" fmla="*/ 2952230 w 4150894"/>
                  <a:gd name="connsiteY23" fmla="*/ 3970421 h 4158741"/>
                  <a:gd name="connsiteX24" fmla="*/ 2835315 w 4150894"/>
                  <a:gd name="connsiteY24" fmla="*/ 3972775 h 4158741"/>
                  <a:gd name="connsiteX25" fmla="*/ 2800005 w 4150894"/>
                  <a:gd name="connsiteY25" fmla="*/ 3931972 h 4158741"/>
                  <a:gd name="connsiteX26" fmla="*/ 2756848 w 4150894"/>
                  <a:gd name="connsiteY26" fmla="*/ 3916279 h 4158741"/>
                  <a:gd name="connsiteX27" fmla="*/ 2611684 w 4150894"/>
                  <a:gd name="connsiteY27" fmla="*/ 3963359 h 4158741"/>
                  <a:gd name="connsiteX28" fmla="*/ 2588929 w 4150894"/>
                  <a:gd name="connsiteY28" fmla="*/ 3999454 h 4158741"/>
                  <a:gd name="connsiteX29" fmla="*/ 2509677 w 4150894"/>
                  <a:gd name="connsiteY29" fmla="*/ 4119508 h 4158741"/>
                  <a:gd name="connsiteX30" fmla="*/ 2392762 w 4150894"/>
                  <a:gd name="connsiteY30" fmla="*/ 4046534 h 4158741"/>
                  <a:gd name="connsiteX31" fmla="*/ 2344897 w 4150894"/>
                  <a:gd name="connsiteY31" fmla="*/ 4019071 h 4158741"/>
                  <a:gd name="connsiteX32" fmla="*/ 2208365 w 4150894"/>
                  <a:gd name="connsiteY32" fmla="*/ 4030841 h 4158741"/>
                  <a:gd name="connsiteX33" fmla="*/ 2170701 w 4150894"/>
                  <a:gd name="connsiteY33" fmla="*/ 4068505 h 4158741"/>
                  <a:gd name="connsiteX34" fmla="*/ 2071833 w 4150894"/>
                  <a:gd name="connsiteY34" fmla="*/ 4162665 h 4158741"/>
                  <a:gd name="connsiteX35" fmla="*/ 1970611 w 4150894"/>
                  <a:gd name="connsiteY35" fmla="*/ 4065366 h 4158741"/>
                  <a:gd name="connsiteX36" fmla="*/ 1932162 w 4150894"/>
                  <a:gd name="connsiteY36" fmla="*/ 4028486 h 4158741"/>
                  <a:gd name="connsiteX37" fmla="*/ 1799553 w 4150894"/>
                  <a:gd name="connsiteY37" fmla="*/ 4014362 h 4158741"/>
                  <a:gd name="connsiteX38" fmla="*/ 1761104 w 4150894"/>
                  <a:gd name="connsiteY38" fmla="*/ 4038687 h 4158741"/>
                  <a:gd name="connsiteX39" fmla="*/ 1647327 w 4150894"/>
                  <a:gd name="connsiteY39" fmla="*/ 4121862 h 4158741"/>
                  <a:gd name="connsiteX40" fmla="*/ 1561798 w 4150894"/>
                  <a:gd name="connsiteY40" fmla="*/ 4014362 h 4158741"/>
                  <a:gd name="connsiteX41" fmla="*/ 1517072 w 4150894"/>
                  <a:gd name="connsiteY41" fmla="*/ 3952374 h 4158741"/>
                  <a:gd name="connsiteX42" fmla="*/ 1382109 w 4150894"/>
                  <a:gd name="connsiteY42" fmla="*/ 3910002 h 4158741"/>
                  <a:gd name="connsiteX43" fmla="*/ 1371124 w 4150894"/>
                  <a:gd name="connsiteY43" fmla="*/ 3927264 h 4158741"/>
                  <a:gd name="connsiteX44" fmla="*/ 1244793 w 4150894"/>
                  <a:gd name="connsiteY44" fmla="*/ 3984545 h 4158741"/>
                  <a:gd name="connsiteX45" fmla="*/ 1178880 w 4150894"/>
                  <a:gd name="connsiteY45" fmla="*/ 3862922 h 4158741"/>
                  <a:gd name="connsiteX46" fmla="*/ 1147493 w 4150894"/>
                  <a:gd name="connsiteY46" fmla="*/ 3800148 h 4158741"/>
                  <a:gd name="connsiteX47" fmla="*/ 1075304 w 4150894"/>
                  <a:gd name="connsiteY47" fmla="*/ 3760130 h 4158741"/>
                  <a:gd name="connsiteX48" fmla="*/ 1004684 w 4150894"/>
                  <a:gd name="connsiteY48" fmla="*/ 3717758 h 4158741"/>
                  <a:gd name="connsiteX49" fmla="*/ 981929 w 4150894"/>
                  <a:gd name="connsiteY49" fmla="*/ 3749145 h 4158741"/>
                  <a:gd name="connsiteX50" fmla="*/ 845396 w 4150894"/>
                  <a:gd name="connsiteY50" fmla="*/ 3775824 h 4158741"/>
                  <a:gd name="connsiteX51" fmla="*/ 810871 w 4150894"/>
                  <a:gd name="connsiteY51" fmla="*/ 3642430 h 4158741"/>
                  <a:gd name="connsiteX52" fmla="*/ 792039 w 4150894"/>
                  <a:gd name="connsiteY52" fmla="*/ 3554547 h 4158741"/>
                  <a:gd name="connsiteX53" fmla="*/ 683755 w 4150894"/>
                  <a:gd name="connsiteY53" fmla="*/ 3458033 h 4158741"/>
                  <a:gd name="connsiteX54" fmla="*/ 654722 w 4150894"/>
                  <a:gd name="connsiteY54" fmla="*/ 3483927 h 4158741"/>
                  <a:gd name="connsiteX55" fmla="*/ 515836 w 4150894"/>
                  <a:gd name="connsiteY55" fmla="*/ 3480004 h 4158741"/>
                  <a:gd name="connsiteX56" fmla="*/ 510343 w 4150894"/>
                  <a:gd name="connsiteY56" fmla="*/ 3342687 h 4158741"/>
                  <a:gd name="connsiteX57" fmla="*/ 509558 w 4150894"/>
                  <a:gd name="connsiteY57" fmla="*/ 3253234 h 4158741"/>
                  <a:gd name="connsiteX58" fmla="*/ 439723 w 4150894"/>
                  <a:gd name="connsiteY58" fmla="*/ 3159074 h 4158741"/>
                  <a:gd name="connsiteX59" fmla="*/ 433445 w 4150894"/>
                  <a:gd name="connsiteY59" fmla="*/ 3155151 h 4158741"/>
                  <a:gd name="connsiteX60" fmla="*/ 277296 w 4150894"/>
                  <a:gd name="connsiteY60" fmla="*/ 3127687 h 4158741"/>
                  <a:gd name="connsiteX61" fmla="*/ 328300 w 4150894"/>
                  <a:gd name="connsiteY61" fmla="*/ 2970754 h 4158741"/>
                  <a:gd name="connsiteX62" fmla="*/ 254541 w 4150894"/>
                  <a:gd name="connsiteY62" fmla="*/ 2809112 h 4158741"/>
                  <a:gd name="connsiteX63" fmla="*/ 217662 w 4150894"/>
                  <a:gd name="connsiteY63" fmla="*/ 2804404 h 4158741"/>
                  <a:gd name="connsiteX64" fmla="*/ 105454 w 4150894"/>
                  <a:gd name="connsiteY64" fmla="*/ 2766740 h 4158741"/>
                  <a:gd name="connsiteX65" fmla="*/ 96038 w 4150894"/>
                  <a:gd name="connsiteY65" fmla="*/ 2663949 h 4158741"/>
                  <a:gd name="connsiteX66" fmla="*/ 158812 w 4150894"/>
                  <a:gd name="connsiteY66" fmla="*/ 2609806 h 4158741"/>
                  <a:gd name="connsiteX67" fmla="*/ 179213 w 4150894"/>
                  <a:gd name="connsiteY67" fmla="*/ 2575281 h 4158741"/>
                  <a:gd name="connsiteX68" fmla="*/ 140764 w 4150894"/>
                  <a:gd name="connsiteY68" fmla="*/ 2411285 h 4158741"/>
                  <a:gd name="connsiteX69" fmla="*/ 114085 w 4150894"/>
                  <a:gd name="connsiteY69" fmla="*/ 2386961 h 4158741"/>
                  <a:gd name="connsiteX70" fmla="*/ 6586 w 4150894"/>
                  <a:gd name="connsiteY70" fmla="*/ 2290446 h 4158741"/>
                  <a:gd name="connsiteX71" fmla="*/ 104669 w 4150894"/>
                  <a:gd name="connsiteY71" fmla="*/ 2179808 h 4158741"/>
                  <a:gd name="connsiteX72" fmla="*/ 115655 w 4150894"/>
                  <a:gd name="connsiteY72" fmla="*/ 2174315 h 4158741"/>
                  <a:gd name="connsiteX73" fmla="*/ 114085 w 4150894"/>
                  <a:gd name="connsiteY73" fmla="*/ 1996981 h 4158741"/>
                  <a:gd name="connsiteX74" fmla="*/ 88191 w 4150894"/>
                  <a:gd name="connsiteY74" fmla="*/ 1975794 h 4158741"/>
                  <a:gd name="connsiteX75" fmla="*/ 308 w 4150894"/>
                  <a:gd name="connsiteY75" fmla="*/ 1868295 h 4158741"/>
                  <a:gd name="connsiteX76" fmla="*/ 106239 w 4150894"/>
                  <a:gd name="connsiteY76" fmla="*/ 1772565 h 4158741"/>
                  <a:gd name="connsiteX77" fmla="*/ 138410 w 4150894"/>
                  <a:gd name="connsiteY77" fmla="*/ 1754518 h 4158741"/>
                  <a:gd name="connsiteX78" fmla="*/ 177644 w 4150894"/>
                  <a:gd name="connsiteY78" fmla="*/ 1566198 h 4158741"/>
                  <a:gd name="connsiteX79" fmla="*/ 151749 w 4150894"/>
                  <a:gd name="connsiteY79" fmla="*/ 1556781 h 4158741"/>
                  <a:gd name="connsiteX80" fmla="*/ 86622 w 4150894"/>
                  <a:gd name="connsiteY80" fmla="*/ 1437512 h 4158741"/>
                  <a:gd name="connsiteX81" fmla="*/ 192552 w 4150894"/>
                  <a:gd name="connsiteY81" fmla="*/ 1359830 h 4158741"/>
                  <a:gd name="connsiteX82" fmla="*/ 269450 w 4150894"/>
                  <a:gd name="connsiteY82" fmla="*/ 1308827 h 4158741"/>
                  <a:gd name="connsiteX83" fmla="*/ 322022 w 4150894"/>
                  <a:gd name="connsiteY83" fmla="*/ 1191911 h 4158741"/>
                  <a:gd name="connsiteX84" fmla="*/ 261603 w 4150894"/>
                  <a:gd name="connsiteY84" fmla="*/ 1107167 h 4158741"/>
                  <a:gd name="connsiteX85" fmla="*/ 290636 w 4150894"/>
                  <a:gd name="connsiteY85" fmla="*/ 1004375 h 4158741"/>
                  <a:gd name="connsiteX86" fmla="*/ 396566 w 4150894"/>
                  <a:gd name="connsiteY86" fmla="*/ 987897 h 4158741"/>
                  <a:gd name="connsiteX87" fmla="*/ 456201 w 4150894"/>
                  <a:gd name="connsiteY87" fmla="*/ 967496 h 4158741"/>
                  <a:gd name="connsiteX88" fmla="*/ 551930 w 4150894"/>
                  <a:gd name="connsiteY88" fmla="*/ 834102 h 4158741"/>
                  <a:gd name="connsiteX89" fmla="*/ 525252 w 4150894"/>
                  <a:gd name="connsiteY89" fmla="*/ 819194 h 4158741"/>
                  <a:gd name="connsiteX90" fmla="*/ 516620 w 4150894"/>
                  <a:gd name="connsiteY90" fmla="*/ 684231 h 4158741"/>
                  <a:gd name="connsiteX91" fmla="*/ 646090 w 4150894"/>
                  <a:gd name="connsiteY91" fmla="*/ 659906 h 4158741"/>
                  <a:gd name="connsiteX92" fmla="*/ 730050 w 4150894"/>
                  <a:gd name="connsiteY92" fmla="*/ 647351 h 4158741"/>
                  <a:gd name="connsiteX93" fmla="*/ 835980 w 4150894"/>
                  <a:gd name="connsiteY93" fmla="*/ 550837 h 4158741"/>
                  <a:gd name="connsiteX94" fmla="*/ 850889 w 4150894"/>
                  <a:gd name="connsiteY94" fmla="*/ 384487 h 4158741"/>
                  <a:gd name="connsiteX95" fmla="*/ 1009392 w 4150894"/>
                  <a:gd name="connsiteY95" fmla="*/ 425290 h 4158741"/>
                  <a:gd name="connsiteX96" fmla="*/ 1175741 w 4150894"/>
                  <a:gd name="connsiteY96" fmla="*/ 328776 h 4158741"/>
                  <a:gd name="connsiteX97" fmla="*/ 1162402 w 4150894"/>
                  <a:gd name="connsiteY97" fmla="*/ 280126 h 4158741"/>
                  <a:gd name="connsiteX98" fmla="*/ 1225960 w 4150894"/>
                  <a:gd name="connsiteY98" fmla="*/ 173411 h 4158741"/>
                  <a:gd name="connsiteX99" fmla="*/ 1346799 w 4150894"/>
                  <a:gd name="connsiteY99" fmla="*/ 209506 h 4158741"/>
                  <a:gd name="connsiteX100" fmla="*/ 1409573 w 4150894"/>
                  <a:gd name="connsiteY100" fmla="*/ 228338 h 4158741"/>
                  <a:gd name="connsiteX101" fmla="*/ 1539043 w 4150894"/>
                  <a:gd name="connsiteY101" fmla="*/ 184397 h 4158741"/>
                  <a:gd name="connsiteX102" fmla="*/ 1561798 w 4150894"/>
                  <a:gd name="connsiteY102" fmla="*/ 153010 h 4158741"/>
                  <a:gd name="connsiteX103" fmla="*/ 1648112 w 4150894"/>
                  <a:gd name="connsiteY103" fmla="*/ 42372 h 4158741"/>
                  <a:gd name="connsiteX104" fmla="*/ 1762674 w 4150894"/>
                  <a:gd name="connsiteY104" fmla="*/ 111423 h 4158741"/>
                  <a:gd name="connsiteX105" fmla="*/ 1790137 w 4150894"/>
                  <a:gd name="connsiteY105" fmla="*/ 129470 h 4158741"/>
                  <a:gd name="connsiteX106" fmla="*/ 1972180 w 4150894"/>
                  <a:gd name="connsiteY106" fmla="*/ 109854 h 4158741"/>
                  <a:gd name="connsiteX107" fmla="*/ 2081249 w 4150894"/>
                  <a:gd name="connsiteY107" fmla="*/ 0 h 4158741"/>
                  <a:gd name="connsiteX108" fmla="*/ 2190318 w 4150894"/>
                  <a:gd name="connsiteY108" fmla="*/ 109069 h 4158741"/>
                  <a:gd name="connsiteX109" fmla="*/ 2375499 w 4150894"/>
                  <a:gd name="connsiteY109" fmla="*/ 129470 h 4158741"/>
                  <a:gd name="connsiteX110" fmla="*/ 2401394 w 4150894"/>
                  <a:gd name="connsiteY110" fmla="*/ 109069 h 4158741"/>
                  <a:gd name="connsiteX111" fmla="*/ 2519878 w 4150894"/>
                  <a:gd name="connsiteY111" fmla="*/ 47865 h 4158741"/>
                  <a:gd name="connsiteX112" fmla="*/ 2599914 w 4150894"/>
                  <a:gd name="connsiteY112" fmla="*/ 151441 h 4158741"/>
                  <a:gd name="connsiteX113" fmla="*/ 2621885 w 4150894"/>
                  <a:gd name="connsiteY113" fmla="*/ 183612 h 4158741"/>
                  <a:gd name="connsiteX114" fmla="*/ 2767049 w 4150894"/>
                  <a:gd name="connsiteY114" fmla="*/ 231477 h 4158741"/>
                  <a:gd name="connsiteX115" fmla="*/ 2802359 w 4150894"/>
                  <a:gd name="connsiteY115" fmla="*/ 221276 h 4158741"/>
                  <a:gd name="connsiteX116" fmla="*/ 2927121 w 4150894"/>
                  <a:gd name="connsiteY116" fmla="*/ 182828 h 4158741"/>
                  <a:gd name="connsiteX117" fmla="*/ 2986756 w 4150894"/>
                  <a:gd name="connsiteY117" fmla="*/ 297389 h 4158741"/>
                  <a:gd name="connsiteX118" fmla="*/ 3011865 w 4150894"/>
                  <a:gd name="connsiteY118" fmla="*/ 343685 h 4158741"/>
                  <a:gd name="connsiteX119" fmla="*/ 3137412 w 4150894"/>
                  <a:gd name="connsiteY119" fmla="*/ 415089 h 4158741"/>
                  <a:gd name="connsiteX120" fmla="*/ 3253543 w 4150894"/>
                  <a:gd name="connsiteY120" fmla="*/ 375071 h 4158741"/>
                  <a:gd name="connsiteX121" fmla="*/ 3337502 w 4150894"/>
                  <a:gd name="connsiteY121" fmla="*/ 516312 h 4158741"/>
                  <a:gd name="connsiteX122" fmla="*/ 3351627 w 4150894"/>
                  <a:gd name="connsiteY122" fmla="*/ 574377 h 4158741"/>
                  <a:gd name="connsiteX123" fmla="*/ 3453634 w 4150894"/>
                  <a:gd name="connsiteY123" fmla="*/ 666183 h 4158741"/>
                  <a:gd name="connsiteX124" fmla="*/ 3499929 w 4150894"/>
                  <a:gd name="connsiteY124" fmla="*/ 673245 h 4158741"/>
                  <a:gd name="connsiteX125" fmla="*/ 3628614 w 4150894"/>
                  <a:gd name="connsiteY125" fmla="*/ 688154 h 4158741"/>
                  <a:gd name="connsiteX126" fmla="*/ 3635676 w 4150894"/>
                  <a:gd name="connsiteY126" fmla="*/ 817624 h 4158741"/>
                  <a:gd name="connsiteX127" fmla="*/ 3638815 w 4150894"/>
                  <a:gd name="connsiteY127" fmla="*/ 875690 h 4158741"/>
                  <a:gd name="connsiteX128" fmla="*/ 3724344 w 4150894"/>
                  <a:gd name="connsiteY128" fmla="*/ 992605 h 4158741"/>
                  <a:gd name="connsiteX129" fmla="*/ 3754161 w 4150894"/>
                  <a:gd name="connsiteY129" fmla="*/ 1007514 h 4158741"/>
                  <a:gd name="connsiteX130" fmla="*/ 3899325 w 4150894"/>
                  <a:gd name="connsiteY130" fmla="*/ 1051455 h 4158741"/>
                  <a:gd name="connsiteX131" fmla="*/ 3845183 w 4150894"/>
                  <a:gd name="connsiteY131" fmla="*/ 1196619 h 4158741"/>
                  <a:gd name="connsiteX132" fmla="*/ 3917372 w 4150894"/>
                  <a:gd name="connsiteY132" fmla="*/ 1362969 h 4158741"/>
                  <a:gd name="connsiteX133" fmla="*/ 3945620 w 4150894"/>
                  <a:gd name="connsiteY133" fmla="*/ 1373954 h 4158741"/>
                  <a:gd name="connsiteX134" fmla="*/ 4065675 w 4150894"/>
                  <a:gd name="connsiteY134" fmla="*/ 1444574 h 4158741"/>
                  <a:gd name="connsiteX135" fmla="*/ 4005255 w 4150894"/>
                  <a:gd name="connsiteY135" fmla="*/ 1570121 h 4158741"/>
                  <a:gd name="connsiteX136" fmla="*/ 3991916 w 4150894"/>
                  <a:gd name="connsiteY136" fmla="*/ 1600723 h 4158741"/>
                  <a:gd name="connsiteX137" fmla="*/ 4023303 w 4150894"/>
                  <a:gd name="connsiteY137" fmla="*/ 1749810 h 4158741"/>
                  <a:gd name="connsiteX138" fmla="*/ 4050766 w 4150894"/>
                  <a:gd name="connsiteY138" fmla="*/ 1772565 h 4158741"/>
                  <a:gd name="connsiteX139" fmla="*/ 4148065 w 4150894"/>
                  <a:gd name="connsiteY139" fmla="*/ 1864371 h 4158741"/>
                  <a:gd name="connsiteX140" fmla="*/ 4069598 w 4150894"/>
                  <a:gd name="connsiteY140" fmla="*/ 1975794 h 4158741"/>
                  <a:gd name="connsiteX141" fmla="*/ 4047627 w 4150894"/>
                  <a:gd name="connsiteY141" fmla="*/ 2004827 h 4158741"/>
                  <a:gd name="connsiteX142" fmla="*/ 4046843 w 4150894"/>
                  <a:gd name="connsiteY142" fmla="*/ 2153914 h 4158741"/>
                  <a:gd name="connsiteX143" fmla="*/ 4059397 w 4150894"/>
                  <a:gd name="connsiteY143" fmla="*/ 2178239 h 4158741"/>
                  <a:gd name="connsiteX144" fmla="*/ 4157481 w 4150894"/>
                  <a:gd name="connsiteY144" fmla="*/ 2258275 h 4158741"/>
                  <a:gd name="connsiteX145" fmla="*/ 4156696 w 4150894"/>
                  <a:gd name="connsiteY145" fmla="*/ 2297508 h 4158741"/>
                  <a:gd name="connsiteX146" fmla="*/ 2080464 w 4150894"/>
                  <a:gd name="connsiteY146" fmla="*/ 3323070 h 4158741"/>
                  <a:gd name="connsiteX147" fmla="*/ 3322593 w 4150894"/>
                  <a:gd name="connsiteY147" fmla="*/ 2085648 h 4158741"/>
                  <a:gd name="connsiteX148" fmla="*/ 2094588 w 4150894"/>
                  <a:gd name="connsiteY148" fmla="*/ 845088 h 4158741"/>
                  <a:gd name="connsiteX149" fmla="*/ 842257 w 4150894"/>
                  <a:gd name="connsiteY149" fmla="*/ 2069170 h 4158741"/>
                  <a:gd name="connsiteX150" fmla="*/ 2080464 w 4150894"/>
                  <a:gd name="connsiteY150" fmla="*/ 3323070 h 415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</a:cxnLst>
                <a:rect l="l" t="t" r="r" b="b"/>
                <a:pathLst>
                  <a:path w="4150894" h="4158741">
                    <a:moveTo>
                      <a:pt x="4156696" y="2297508"/>
                    </a:moveTo>
                    <a:cubicBezTo>
                      <a:pt x="4134725" y="2349296"/>
                      <a:pt x="4101769" y="2385391"/>
                      <a:pt x="4039780" y="2383822"/>
                    </a:cubicBezTo>
                    <a:cubicBezTo>
                      <a:pt x="4032718" y="2383822"/>
                      <a:pt x="4021734" y="2397161"/>
                      <a:pt x="4019379" y="2406578"/>
                    </a:cubicBezTo>
                    <a:cubicBezTo>
                      <a:pt x="4006825" y="2458365"/>
                      <a:pt x="3995055" y="2510938"/>
                      <a:pt x="3985638" y="2563511"/>
                    </a:cubicBezTo>
                    <a:cubicBezTo>
                      <a:pt x="3984069" y="2572142"/>
                      <a:pt x="3991916" y="2587836"/>
                      <a:pt x="4000547" y="2592544"/>
                    </a:cubicBezTo>
                    <a:cubicBezTo>
                      <a:pt x="4057044" y="2627854"/>
                      <a:pt x="4076660" y="2670226"/>
                      <a:pt x="4059397" y="2722799"/>
                    </a:cubicBezTo>
                    <a:cubicBezTo>
                      <a:pt x="4043704" y="2769094"/>
                      <a:pt x="3999762" y="2791849"/>
                      <a:pt x="3938558" y="2788711"/>
                    </a:cubicBezTo>
                    <a:cubicBezTo>
                      <a:pt x="3927573" y="2787926"/>
                      <a:pt x="3910310" y="2796557"/>
                      <a:pt x="3906387" y="2805189"/>
                    </a:cubicBezTo>
                    <a:cubicBezTo>
                      <a:pt x="3880493" y="2857762"/>
                      <a:pt x="3858522" y="2911904"/>
                      <a:pt x="3833413" y="2968400"/>
                    </a:cubicBezTo>
                    <a:cubicBezTo>
                      <a:pt x="3843613" y="2975462"/>
                      <a:pt x="3853814" y="2982524"/>
                      <a:pt x="3864014" y="2990370"/>
                    </a:cubicBezTo>
                    <a:cubicBezTo>
                      <a:pt x="3904818" y="3022542"/>
                      <a:pt x="3916588" y="3075114"/>
                      <a:pt x="3892263" y="3119841"/>
                    </a:cubicBezTo>
                    <a:cubicBezTo>
                      <a:pt x="3868723" y="3162997"/>
                      <a:pt x="3813796" y="3186537"/>
                      <a:pt x="3768285" y="3165351"/>
                    </a:cubicBezTo>
                    <a:cubicBezTo>
                      <a:pt x="3732191" y="3148089"/>
                      <a:pt x="3716497" y="3159859"/>
                      <a:pt x="3697665" y="3188891"/>
                    </a:cubicBezTo>
                    <a:cubicBezTo>
                      <a:pt x="3670986" y="3230479"/>
                      <a:pt x="3640384" y="3268928"/>
                      <a:pt x="3611352" y="3308161"/>
                    </a:cubicBezTo>
                    <a:cubicBezTo>
                      <a:pt x="3668633" y="3377212"/>
                      <a:pt x="3675694" y="3429785"/>
                      <a:pt x="3636461" y="3473726"/>
                    </a:cubicBezTo>
                    <a:cubicBezTo>
                      <a:pt x="3596443" y="3517668"/>
                      <a:pt x="3545439" y="3516098"/>
                      <a:pt x="3469327" y="3467449"/>
                    </a:cubicBezTo>
                    <a:cubicBezTo>
                      <a:pt x="3422247" y="3509036"/>
                      <a:pt x="3372812" y="3549839"/>
                      <a:pt x="3327302" y="3593780"/>
                    </a:cubicBezTo>
                    <a:cubicBezTo>
                      <a:pt x="3321024" y="3600058"/>
                      <a:pt x="3327302" y="3623598"/>
                      <a:pt x="3332010" y="3637722"/>
                    </a:cubicBezTo>
                    <a:cubicBezTo>
                      <a:pt x="3346133" y="3675386"/>
                      <a:pt x="3346919" y="3712265"/>
                      <a:pt x="3321809" y="3745221"/>
                    </a:cubicBezTo>
                    <a:cubicBezTo>
                      <a:pt x="3298269" y="3777393"/>
                      <a:pt x="3263743" y="3794655"/>
                      <a:pt x="3226080" y="3783670"/>
                    </a:cubicBezTo>
                    <a:cubicBezTo>
                      <a:pt x="3195478" y="3775039"/>
                      <a:pt x="3168799" y="3752284"/>
                      <a:pt x="3133489" y="3732667"/>
                    </a:cubicBezTo>
                    <a:cubicBezTo>
                      <a:pt x="3092686" y="3755422"/>
                      <a:pt x="3042467" y="3783670"/>
                      <a:pt x="2993033" y="3811134"/>
                    </a:cubicBezTo>
                    <a:cubicBezTo>
                      <a:pt x="2967139" y="3825258"/>
                      <a:pt x="2985186" y="3843305"/>
                      <a:pt x="2989109" y="3858998"/>
                    </a:cubicBezTo>
                    <a:cubicBezTo>
                      <a:pt x="3000095" y="3901370"/>
                      <a:pt x="2986756" y="3945312"/>
                      <a:pt x="2952230" y="3970421"/>
                    </a:cubicBezTo>
                    <a:cubicBezTo>
                      <a:pt x="2917705" y="3996315"/>
                      <a:pt x="2869840" y="3997885"/>
                      <a:pt x="2835315" y="3972775"/>
                    </a:cubicBezTo>
                    <a:cubicBezTo>
                      <a:pt x="2821191" y="3962574"/>
                      <a:pt x="2807851" y="3947666"/>
                      <a:pt x="2800005" y="3931972"/>
                    </a:cubicBezTo>
                    <a:cubicBezTo>
                      <a:pt x="2789019" y="3910786"/>
                      <a:pt x="2777249" y="3909217"/>
                      <a:pt x="2756848" y="3916279"/>
                    </a:cubicBezTo>
                    <a:cubicBezTo>
                      <a:pt x="2708983" y="3933542"/>
                      <a:pt x="2660334" y="3949235"/>
                      <a:pt x="2611684" y="3963359"/>
                    </a:cubicBezTo>
                    <a:cubicBezTo>
                      <a:pt x="2590499" y="3969636"/>
                      <a:pt x="2585791" y="3978268"/>
                      <a:pt x="2588929" y="3999454"/>
                    </a:cubicBezTo>
                    <a:cubicBezTo>
                      <a:pt x="2598345" y="4059873"/>
                      <a:pt x="2565389" y="4106953"/>
                      <a:pt x="2509677" y="4119508"/>
                    </a:cubicBezTo>
                    <a:cubicBezTo>
                      <a:pt x="2458674" y="4130493"/>
                      <a:pt x="2410025" y="4102245"/>
                      <a:pt x="2392762" y="4046534"/>
                    </a:cubicBezTo>
                    <a:cubicBezTo>
                      <a:pt x="2384130" y="4019855"/>
                      <a:pt x="2373145" y="4014362"/>
                      <a:pt x="2344897" y="4019071"/>
                    </a:cubicBezTo>
                    <a:cubicBezTo>
                      <a:pt x="2300171" y="4026917"/>
                      <a:pt x="2253876" y="4028486"/>
                      <a:pt x="2208365" y="4030841"/>
                    </a:cubicBezTo>
                    <a:cubicBezTo>
                      <a:pt x="2184040" y="4032410"/>
                      <a:pt x="2172270" y="4041041"/>
                      <a:pt x="2170701" y="4068505"/>
                    </a:cubicBezTo>
                    <a:cubicBezTo>
                      <a:pt x="2167562" y="4126570"/>
                      <a:pt x="2126759" y="4162665"/>
                      <a:pt x="2071833" y="4162665"/>
                    </a:cubicBezTo>
                    <a:cubicBezTo>
                      <a:pt x="2015336" y="4162665"/>
                      <a:pt x="1973749" y="4125001"/>
                      <a:pt x="1970611" y="4065366"/>
                    </a:cubicBezTo>
                    <a:cubicBezTo>
                      <a:pt x="1969041" y="4037902"/>
                      <a:pt x="1957271" y="4030056"/>
                      <a:pt x="1932162" y="4028486"/>
                    </a:cubicBezTo>
                    <a:cubicBezTo>
                      <a:pt x="1888220" y="4025348"/>
                      <a:pt x="1843494" y="4020640"/>
                      <a:pt x="1799553" y="4014362"/>
                    </a:cubicBezTo>
                    <a:cubicBezTo>
                      <a:pt x="1778367" y="4011224"/>
                      <a:pt x="1766597" y="4013578"/>
                      <a:pt x="1761104" y="4038687"/>
                    </a:cubicBezTo>
                    <a:cubicBezTo>
                      <a:pt x="1749334" y="4097538"/>
                      <a:pt x="1705392" y="4128139"/>
                      <a:pt x="1647327" y="4121862"/>
                    </a:cubicBezTo>
                    <a:cubicBezTo>
                      <a:pt x="1595539" y="4116369"/>
                      <a:pt x="1558660" y="4073213"/>
                      <a:pt x="1561798" y="4014362"/>
                    </a:cubicBezTo>
                    <a:cubicBezTo>
                      <a:pt x="1564152" y="3978268"/>
                      <a:pt x="1554736" y="3960221"/>
                      <a:pt x="1517072" y="3952374"/>
                    </a:cubicBezTo>
                    <a:cubicBezTo>
                      <a:pt x="1471561" y="3942173"/>
                      <a:pt x="1427620" y="3924911"/>
                      <a:pt x="1382109" y="3910002"/>
                    </a:cubicBezTo>
                    <a:cubicBezTo>
                      <a:pt x="1378186" y="3916279"/>
                      <a:pt x="1374263" y="3921772"/>
                      <a:pt x="1371124" y="3927264"/>
                    </a:cubicBezTo>
                    <a:cubicBezTo>
                      <a:pt x="1342091" y="3979837"/>
                      <a:pt x="1294227" y="4001808"/>
                      <a:pt x="1244793" y="3984545"/>
                    </a:cubicBezTo>
                    <a:cubicBezTo>
                      <a:pt x="1193789" y="3966498"/>
                      <a:pt x="1164756" y="3919418"/>
                      <a:pt x="1178880" y="3862922"/>
                    </a:cubicBezTo>
                    <a:cubicBezTo>
                      <a:pt x="1188296" y="3827611"/>
                      <a:pt x="1176526" y="3813488"/>
                      <a:pt x="1147493" y="3800148"/>
                    </a:cubicBezTo>
                    <a:cubicBezTo>
                      <a:pt x="1122384" y="3789163"/>
                      <a:pt x="1099629" y="3774254"/>
                      <a:pt x="1075304" y="3760130"/>
                    </a:cubicBezTo>
                    <a:cubicBezTo>
                      <a:pt x="1052549" y="3746791"/>
                      <a:pt x="1030578" y="3733451"/>
                      <a:pt x="1004684" y="3717758"/>
                    </a:cubicBezTo>
                    <a:cubicBezTo>
                      <a:pt x="996837" y="3728743"/>
                      <a:pt x="988990" y="3738944"/>
                      <a:pt x="981929" y="3749145"/>
                    </a:cubicBezTo>
                    <a:cubicBezTo>
                      <a:pt x="947403" y="3793086"/>
                      <a:pt x="890907" y="3804071"/>
                      <a:pt x="845396" y="3775824"/>
                    </a:cubicBezTo>
                    <a:cubicBezTo>
                      <a:pt x="800670" y="3748360"/>
                      <a:pt x="780269" y="3687156"/>
                      <a:pt x="810871" y="3642430"/>
                    </a:cubicBezTo>
                    <a:cubicBezTo>
                      <a:pt x="838334" y="3600842"/>
                      <a:pt x="825779" y="3580441"/>
                      <a:pt x="792039" y="3554547"/>
                    </a:cubicBezTo>
                    <a:cubicBezTo>
                      <a:pt x="755159" y="3526299"/>
                      <a:pt x="721419" y="3492558"/>
                      <a:pt x="683755" y="3458033"/>
                    </a:cubicBezTo>
                    <a:cubicBezTo>
                      <a:pt x="673554" y="3466664"/>
                      <a:pt x="664923" y="3475295"/>
                      <a:pt x="654722" y="3483927"/>
                    </a:cubicBezTo>
                    <a:cubicBezTo>
                      <a:pt x="611565" y="3519237"/>
                      <a:pt x="554284" y="3517668"/>
                      <a:pt x="515836" y="3480004"/>
                    </a:cubicBezTo>
                    <a:cubicBezTo>
                      <a:pt x="478172" y="3443124"/>
                      <a:pt x="471109" y="3380351"/>
                      <a:pt x="510343" y="3342687"/>
                    </a:cubicBezTo>
                    <a:cubicBezTo>
                      <a:pt x="546438" y="3308161"/>
                      <a:pt x="537806" y="3284621"/>
                      <a:pt x="509558" y="3253234"/>
                    </a:cubicBezTo>
                    <a:cubicBezTo>
                      <a:pt x="483664" y="3224201"/>
                      <a:pt x="462478" y="3190461"/>
                      <a:pt x="439723" y="3159074"/>
                    </a:cubicBezTo>
                    <a:cubicBezTo>
                      <a:pt x="438153" y="3157505"/>
                      <a:pt x="435015" y="3155936"/>
                      <a:pt x="433445" y="3155151"/>
                    </a:cubicBezTo>
                    <a:cubicBezTo>
                      <a:pt x="357332" y="3184968"/>
                      <a:pt x="307898" y="3176337"/>
                      <a:pt x="277296" y="3127687"/>
                    </a:cubicBezTo>
                    <a:cubicBezTo>
                      <a:pt x="246694" y="3079038"/>
                      <a:pt x="262388" y="3027250"/>
                      <a:pt x="328300" y="2970754"/>
                    </a:cubicBezTo>
                    <a:cubicBezTo>
                      <a:pt x="304760" y="2917396"/>
                      <a:pt x="281220" y="2862470"/>
                      <a:pt x="254541" y="2809112"/>
                    </a:cubicBezTo>
                    <a:cubicBezTo>
                      <a:pt x="251402" y="2802835"/>
                      <a:pt x="230216" y="2802835"/>
                      <a:pt x="217662" y="2804404"/>
                    </a:cubicBezTo>
                    <a:cubicBezTo>
                      <a:pt x="173720" y="2810682"/>
                      <a:pt x="133702" y="2805189"/>
                      <a:pt x="105454" y="2766740"/>
                    </a:cubicBezTo>
                    <a:cubicBezTo>
                      <a:pt x="81914" y="2734569"/>
                      <a:pt x="75637" y="2696905"/>
                      <a:pt x="96038" y="2663949"/>
                    </a:cubicBezTo>
                    <a:cubicBezTo>
                      <a:pt x="110162" y="2641193"/>
                      <a:pt x="135271" y="2623930"/>
                      <a:pt x="158812" y="2609806"/>
                    </a:cubicBezTo>
                    <a:cubicBezTo>
                      <a:pt x="174505" y="2600390"/>
                      <a:pt x="183921" y="2594898"/>
                      <a:pt x="179213" y="2575281"/>
                    </a:cubicBezTo>
                    <a:cubicBezTo>
                      <a:pt x="165874" y="2521139"/>
                      <a:pt x="154888" y="2465428"/>
                      <a:pt x="140764" y="2411285"/>
                    </a:cubicBezTo>
                    <a:cubicBezTo>
                      <a:pt x="138410" y="2401085"/>
                      <a:pt x="124286" y="2388530"/>
                      <a:pt x="114085" y="2386961"/>
                    </a:cubicBezTo>
                    <a:cubicBezTo>
                      <a:pt x="41111" y="2374406"/>
                      <a:pt x="8940" y="2346158"/>
                      <a:pt x="6586" y="2290446"/>
                    </a:cubicBezTo>
                    <a:cubicBezTo>
                      <a:pt x="4232" y="2230027"/>
                      <a:pt x="31695" y="2198640"/>
                      <a:pt x="104669" y="2179808"/>
                    </a:cubicBezTo>
                    <a:cubicBezTo>
                      <a:pt x="107024" y="2179024"/>
                      <a:pt x="109377" y="2177454"/>
                      <a:pt x="115655" y="2174315"/>
                    </a:cubicBezTo>
                    <a:cubicBezTo>
                      <a:pt x="115655" y="2116250"/>
                      <a:pt x="116439" y="2056615"/>
                      <a:pt x="114085" y="1996981"/>
                    </a:cubicBezTo>
                    <a:cubicBezTo>
                      <a:pt x="114085" y="1989134"/>
                      <a:pt x="98392" y="1978148"/>
                      <a:pt x="88191" y="1975794"/>
                    </a:cubicBezTo>
                    <a:cubicBezTo>
                      <a:pt x="30126" y="1960101"/>
                      <a:pt x="-3615" y="1920083"/>
                      <a:pt x="308" y="1868295"/>
                    </a:cubicBezTo>
                    <a:cubicBezTo>
                      <a:pt x="4232" y="1814937"/>
                      <a:pt x="46604" y="1777274"/>
                      <a:pt x="106239" y="1772565"/>
                    </a:cubicBezTo>
                    <a:cubicBezTo>
                      <a:pt x="118009" y="1771781"/>
                      <a:pt x="136056" y="1763150"/>
                      <a:pt x="138410" y="1754518"/>
                    </a:cubicBezTo>
                    <a:cubicBezTo>
                      <a:pt x="153319" y="1692529"/>
                      <a:pt x="164304" y="1629756"/>
                      <a:pt x="177644" y="1566198"/>
                    </a:cubicBezTo>
                    <a:cubicBezTo>
                      <a:pt x="168228" y="1563059"/>
                      <a:pt x="159596" y="1559920"/>
                      <a:pt x="151749" y="1556781"/>
                    </a:cubicBezTo>
                    <a:cubicBezTo>
                      <a:pt x="100746" y="1536380"/>
                      <a:pt x="75637" y="1491654"/>
                      <a:pt x="86622" y="1437512"/>
                    </a:cubicBezTo>
                    <a:cubicBezTo>
                      <a:pt x="96038" y="1389647"/>
                      <a:pt x="142334" y="1350414"/>
                      <a:pt x="192552" y="1359830"/>
                    </a:cubicBezTo>
                    <a:cubicBezTo>
                      <a:pt x="241986" y="1369246"/>
                      <a:pt x="256111" y="1347275"/>
                      <a:pt x="269450" y="1308827"/>
                    </a:cubicBezTo>
                    <a:cubicBezTo>
                      <a:pt x="285143" y="1266454"/>
                      <a:pt x="306329" y="1225652"/>
                      <a:pt x="322022" y="1191911"/>
                    </a:cubicBezTo>
                    <a:cubicBezTo>
                      <a:pt x="299267" y="1160524"/>
                      <a:pt x="272588" y="1136984"/>
                      <a:pt x="261603" y="1107167"/>
                    </a:cubicBezTo>
                    <a:cubicBezTo>
                      <a:pt x="248264" y="1070287"/>
                      <a:pt x="257680" y="1031839"/>
                      <a:pt x="290636" y="1004375"/>
                    </a:cubicBezTo>
                    <a:cubicBezTo>
                      <a:pt x="322807" y="976912"/>
                      <a:pt x="360471" y="971419"/>
                      <a:pt x="396566" y="987897"/>
                    </a:cubicBezTo>
                    <a:cubicBezTo>
                      <a:pt x="426383" y="1001236"/>
                      <a:pt x="440508" y="991821"/>
                      <a:pt x="456201" y="967496"/>
                    </a:cubicBezTo>
                    <a:cubicBezTo>
                      <a:pt x="483664" y="925124"/>
                      <a:pt x="515051" y="884321"/>
                      <a:pt x="551930" y="834102"/>
                    </a:cubicBezTo>
                    <a:cubicBezTo>
                      <a:pt x="543299" y="829394"/>
                      <a:pt x="532313" y="826256"/>
                      <a:pt x="525252" y="819194"/>
                    </a:cubicBezTo>
                    <a:cubicBezTo>
                      <a:pt x="486803" y="779960"/>
                      <a:pt x="483664" y="725033"/>
                      <a:pt x="516620" y="684231"/>
                    </a:cubicBezTo>
                    <a:cubicBezTo>
                      <a:pt x="548007" y="644212"/>
                      <a:pt x="602934" y="629304"/>
                      <a:pt x="646090" y="659906"/>
                    </a:cubicBezTo>
                    <a:cubicBezTo>
                      <a:pt x="683755" y="686585"/>
                      <a:pt x="704156" y="674030"/>
                      <a:pt x="730050" y="647351"/>
                    </a:cubicBezTo>
                    <a:cubicBezTo>
                      <a:pt x="763791" y="612826"/>
                      <a:pt x="800670" y="582224"/>
                      <a:pt x="835980" y="550837"/>
                    </a:cubicBezTo>
                    <a:cubicBezTo>
                      <a:pt x="795962" y="464523"/>
                      <a:pt x="800670" y="419013"/>
                      <a:pt x="850889" y="384487"/>
                    </a:cubicBezTo>
                    <a:cubicBezTo>
                      <a:pt x="898754" y="351531"/>
                      <a:pt x="946619" y="363301"/>
                      <a:pt x="1009392" y="425290"/>
                    </a:cubicBezTo>
                    <a:cubicBezTo>
                      <a:pt x="1063534" y="393903"/>
                      <a:pt x="1119246" y="361732"/>
                      <a:pt x="1175741" y="328776"/>
                    </a:cubicBezTo>
                    <a:cubicBezTo>
                      <a:pt x="1171034" y="312298"/>
                      <a:pt x="1164756" y="296604"/>
                      <a:pt x="1162402" y="280126"/>
                    </a:cubicBezTo>
                    <a:cubicBezTo>
                      <a:pt x="1156125" y="235400"/>
                      <a:pt x="1182804" y="190674"/>
                      <a:pt x="1225960" y="173411"/>
                    </a:cubicBezTo>
                    <a:cubicBezTo>
                      <a:pt x="1270686" y="155364"/>
                      <a:pt x="1321690" y="167919"/>
                      <a:pt x="1346799" y="209506"/>
                    </a:cubicBezTo>
                    <a:cubicBezTo>
                      <a:pt x="1364847" y="239324"/>
                      <a:pt x="1381325" y="240108"/>
                      <a:pt x="1409573" y="228338"/>
                    </a:cubicBezTo>
                    <a:cubicBezTo>
                      <a:pt x="1451945" y="211860"/>
                      <a:pt x="1496671" y="200875"/>
                      <a:pt x="1539043" y="184397"/>
                    </a:cubicBezTo>
                    <a:cubicBezTo>
                      <a:pt x="1549244" y="180474"/>
                      <a:pt x="1561014" y="164780"/>
                      <a:pt x="1561798" y="153010"/>
                    </a:cubicBezTo>
                    <a:cubicBezTo>
                      <a:pt x="1564937" y="94160"/>
                      <a:pt x="1594754" y="53357"/>
                      <a:pt x="1648112" y="42372"/>
                    </a:cubicBezTo>
                    <a:cubicBezTo>
                      <a:pt x="1693622" y="32956"/>
                      <a:pt x="1735995" y="59635"/>
                      <a:pt x="1762674" y="111423"/>
                    </a:cubicBezTo>
                    <a:cubicBezTo>
                      <a:pt x="1767381" y="120054"/>
                      <a:pt x="1781505" y="130255"/>
                      <a:pt x="1790137" y="129470"/>
                    </a:cubicBezTo>
                    <a:cubicBezTo>
                      <a:pt x="1851341" y="124762"/>
                      <a:pt x="1911761" y="116916"/>
                      <a:pt x="1972180" y="109854"/>
                    </a:cubicBezTo>
                    <a:cubicBezTo>
                      <a:pt x="1998074" y="26679"/>
                      <a:pt x="2023968" y="784"/>
                      <a:pt x="2081249" y="0"/>
                    </a:cubicBezTo>
                    <a:cubicBezTo>
                      <a:pt x="2139314" y="0"/>
                      <a:pt x="2163639" y="24325"/>
                      <a:pt x="2190318" y="109069"/>
                    </a:cubicBezTo>
                    <a:cubicBezTo>
                      <a:pt x="2251521" y="116131"/>
                      <a:pt x="2313510" y="123977"/>
                      <a:pt x="2375499" y="129470"/>
                    </a:cubicBezTo>
                    <a:cubicBezTo>
                      <a:pt x="2384130" y="130255"/>
                      <a:pt x="2396685" y="118485"/>
                      <a:pt x="2401394" y="109069"/>
                    </a:cubicBezTo>
                    <a:cubicBezTo>
                      <a:pt x="2428072" y="58850"/>
                      <a:pt x="2466521" y="37664"/>
                      <a:pt x="2519878" y="47865"/>
                    </a:cubicBezTo>
                    <a:cubicBezTo>
                      <a:pt x="2564604" y="56496"/>
                      <a:pt x="2594422" y="96514"/>
                      <a:pt x="2599914" y="151441"/>
                    </a:cubicBezTo>
                    <a:cubicBezTo>
                      <a:pt x="2600699" y="163211"/>
                      <a:pt x="2611684" y="178904"/>
                      <a:pt x="2621885" y="183612"/>
                    </a:cubicBezTo>
                    <a:cubicBezTo>
                      <a:pt x="2668965" y="201660"/>
                      <a:pt x="2717614" y="217353"/>
                      <a:pt x="2767049" y="231477"/>
                    </a:cubicBezTo>
                    <a:cubicBezTo>
                      <a:pt x="2777249" y="234616"/>
                      <a:pt x="2794512" y="229123"/>
                      <a:pt x="2802359" y="221276"/>
                    </a:cubicBezTo>
                    <a:cubicBezTo>
                      <a:pt x="2843161" y="177335"/>
                      <a:pt x="2881610" y="163996"/>
                      <a:pt x="2927121" y="182828"/>
                    </a:cubicBezTo>
                    <a:cubicBezTo>
                      <a:pt x="2972632" y="201660"/>
                      <a:pt x="2993033" y="237754"/>
                      <a:pt x="2986756" y="297389"/>
                    </a:cubicBezTo>
                    <a:cubicBezTo>
                      <a:pt x="2984402" y="320929"/>
                      <a:pt x="2992248" y="332699"/>
                      <a:pt x="3011865" y="343685"/>
                    </a:cubicBezTo>
                    <a:cubicBezTo>
                      <a:pt x="3058945" y="368794"/>
                      <a:pt x="3104456" y="396257"/>
                      <a:pt x="3137412" y="415089"/>
                    </a:cubicBezTo>
                    <a:cubicBezTo>
                      <a:pt x="3182923" y="398611"/>
                      <a:pt x="3218233" y="375071"/>
                      <a:pt x="3253543" y="375071"/>
                    </a:cubicBezTo>
                    <a:cubicBezTo>
                      <a:pt x="3324163" y="374287"/>
                      <a:pt x="3368889" y="450400"/>
                      <a:pt x="3337502" y="516312"/>
                    </a:cubicBezTo>
                    <a:cubicBezTo>
                      <a:pt x="3324163" y="544560"/>
                      <a:pt x="3330440" y="557114"/>
                      <a:pt x="3351627" y="574377"/>
                    </a:cubicBezTo>
                    <a:cubicBezTo>
                      <a:pt x="3386937" y="603410"/>
                      <a:pt x="3420677" y="634797"/>
                      <a:pt x="3453634" y="666183"/>
                    </a:cubicBezTo>
                    <a:cubicBezTo>
                      <a:pt x="3468542" y="680307"/>
                      <a:pt x="3479527" y="686585"/>
                      <a:pt x="3499929" y="673245"/>
                    </a:cubicBezTo>
                    <a:cubicBezTo>
                      <a:pt x="3543870" y="645782"/>
                      <a:pt x="3596443" y="653629"/>
                      <a:pt x="3628614" y="688154"/>
                    </a:cubicBezTo>
                    <a:cubicBezTo>
                      <a:pt x="3660786" y="722679"/>
                      <a:pt x="3666278" y="775252"/>
                      <a:pt x="3635676" y="817624"/>
                    </a:cubicBezTo>
                    <a:cubicBezTo>
                      <a:pt x="3619198" y="841164"/>
                      <a:pt x="3623122" y="855288"/>
                      <a:pt x="3638815" y="875690"/>
                    </a:cubicBezTo>
                    <a:cubicBezTo>
                      <a:pt x="3668633" y="914138"/>
                      <a:pt x="3694526" y="954941"/>
                      <a:pt x="3724344" y="992605"/>
                    </a:cubicBezTo>
                    <a:cubicBezTo>
                      <a:pt x="3730621" y="1000452"/>
                      <a:pt x="3745530" y="1009083"/>
                      <a:pt x="3754161" y="1007514"/>
                    </a:cubicBezTo>
                    <a:cubicBezTo>
                      <a:pt x="3834198" y="989466"/>
                      <a:pt x="3874216" y="1000452"/>
                      <a:pt x="3899325" y="1051455"/>
                    </a:cubicBezTo>
                    <a:cubicBezTo>
                      <a:pt x="3923650" y="1101674"/>
                      <a:pt x="3906387" y="1147970"/>
                      <a:pt x="3845183" y="1196619"/>
                    </a:cubicBezTo>
                    <a:cubicBezTo>
                      <a:pt x="3868723" y="1251546"/>
                      <a:pt x="3891478" y="1308042"/>
                      <a:pt x="3917372" y="1362969"/>
                    </a:cubicBezTo>
                    <a:cubicBezTo>
                      <a:pt x="3920511" y="1370031"/>
                      <a:pt x="3936205" y="1373954"/>
                      <a:pt x="3945620" y="1373954"/>
                    </a:cubicBezTo>
                    <a:cubicBezTo>
                      <a:pt x="4010748" y="1371600"/>
                      <a:pt x="4049981" y="1394356"/>
                      <a:pt x="4065675" y="1444574"/>
                    </a:cubicBezTo>
                    <a:cubicBezTo>
                      <a:pt x="4081368" y="1494008"/>
                      <a:pt x="4060967" y="1533241"/>
                      <a:pt x="4005255" y="1570121"/>
                    </a:cubicBezTo>
                    <a:cubicBezTo>
                      <a:pt x="3997408" y="1575614"/>
                      <a:pt x="3990347" y="1591307"/>
                      <a:pt x="3991916" y="1600723"/>
                    </a:cubicBezTo>
                    <a:cubicBezTo>
                      <a:pt x="4000547" y="1650942"/>
                      <a:pt x="4010748" y="1700376"/>
                      <a:pt x="4023303" y="1749810"/>
                    </a:cubicBezTo>
                    <a:cubicBezTo>
                      <a:pt x="4025657" y="1759226"/>
                      <a:pt x="4040565" y="1770211"/>
                      <a:pt x="4050766" y="1772565"/>
                    </a:cubicBezTo>
                    <a:cubicBezTo>
                      <a:pt x="4107262" y="1782766"/>
                      <a:pt x="4143357" y="1814937"/>
                      <a:pt x="4148065" y="1864371"/>
                    </a:cubicBezTo>
                    <a:cubicBezTo>
                      <a:pt x="4153557" y="1917729"/>
                      <a:pt x="4126094" y="1954608"/>
                      <a:pt x="4069598" y="1975794"/>
                    </a:cubicBezTo>
                    <a:cubicBezTo>
                      <a:pt x="4059397" y="1979718"/>
                      <a:pt x="4047627" y="1994627"/>
                      <a:pt x="4047627" y="2004827"/>
                    </a:cubicBezTo>
                    <a:cubicBezTo>
                      <a:pt x="4045274" y="2054261"/>
                      <a:pt x="4046058" y="2104480"/>
                      <a:pt x="4046843" y="2153914"/>
                    </a:cubicBezTo>
                    <a:cubicBezTo>
                      <a:pt x="4046843" y="2162545"/>
                      <a:pt x="4053905" y="2177454"/>
                      <a:pt x="4059397" y="2178239"/>
                    </a:cubicBezTo>
                    <a:cubicBezTo>
                      <a:pt x="4109616" y="2184516"/>
                      <a:pt x="4134725" y="2219826"/>
                      <a:pt x="4157481" y="2258275"/>
                    </a:cubicBezTo>
                    <a:cubicBezTo>
                      <a:pt x="4156696" y="2271615"/>
                      <a:pt x="4156696" y="2284169"/>
                      <a:pt x="4156696" y="2297508"/>
                    </a:cubicBezTo>
                    <a:close/>
                    <a:moveTo>
                      <a:pt x="2080464" y="3323070"/>
                    </a:moveTo>
                    <a:cubicBezTo>
                      <a:pt x="2763910" y="3324639"/>
                      <a:pt x="3320240" y="2770663"/>
                      <a:pt x="3322593" y="2085648"/>
                    </a:cubicBezTo>
                    <a:cubicBezTo>
                      <a:pt x="3325732" y="1410833"/>
                      <a:pt x="2767049" y="847442"/>
                      <a:pt x="2094588" y="845088"/>
                    </a:cubicBezTo>
                    <a:cubicBezTo>
                      <a:pt x="1407218" y="843518"/>
                      <a:pt x="849320" y="1392786"/>
                      <a:pt x="842257" y="2069170"/>
                    </a:cubicBezTo>
                    <a:cubicBezTo>
                      <a:pt x="835980" y="2743985"/>
                      <a:pt x="1378186" y="3319931"/>
                      <a:pt x="2080464" y="3323070"/>
                    </a:cubicBezTo>
                    <a:close/>
                  </a:path>
                </a:pathLst>
              </a:custGeom>
              <a:grpFill/>
              <a:ln w="78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="" xmlns:a16="http://schemas.microsoft.com/office/drawing/2014/main" id="{CCB35EB4-0C82-40C5-85C2-19029564F6B6}"/>
                  </a:ext>
                </a:extLst>
              </p:cNvPr>
              <p:cNvSpPr/>
              <p:nvPr/>
            </p:nvSpPr>
            <p:spPr>
              <a:xfrm>
                <a:off x="1074122" y="4019019"/>
                <a:ext cx="2832644" cy="2832644"/>
              </a:xfrm>
              <a:custGeom>
                <a:avLst/>
                <a:gdLst>
                  <a:gd name="connsiteX0" fmla="*/ 0 w 2832652"/>
                  <a:gd name="connsiteY0" fmla="*/ 1348103 h 2832652"/>
                  <a:gd name="connsiteX1" fmla="*/ 31387 w 2832652"/>
                  <a:gd name="connsiteY1" fmla="*/ 1144089 h 2832652"/>
                  <a:gd name="connsiteX2" fmla="*/ 1021638 w 2832652"/>
                  <a:gd name="connsiteY2" fmla="*/ 61247 h 2832652"/>
                  <a:gd name="connsiteX3" fmla="*/ 2762817 w 2832652"/>
                  <a:gd name="connsiteY3" fmla="*/ 957338 h 2832652"/>
                  <a:gd name="connsiteX4" fmla="*/ 1749025 w 2832652"/>
                  <a:gd name="connsiteY4" fmla="*/ 2796600 h 2832652"/>
                  <a:gd name="connsiteX5" fmla="*/ 1516764 w 2832652"/>
                  <a:gd name="connsiteY5" fmla="*/ 2831910 h 2832652"/>
                  <a:gd name="connsiteX6" fmla="*/ 1490870 w 2832652"/>
                  <a:gd name="connsiteY6" fmla="*/ 2838972 h 2832652"/>
                  <a:gd name="connsiteX7" fmla="*/ 1349629 w 2832652"/>
                  <a:gd name="connsiteY7" fmla="*/ 2838972 h 2832652"/>
                  <a:gd name="connsiteX8" fmla="*/ 1311965 w 2832652"/>
                  <a:gd name="connsiteY8" fmla="*/ 2830341 h 2832652"/>
                  <a:gd name="connsiteX9" fmla="*/ 1096182 w 2832652"/>
                  <a:gd name="connsiteY9" fmla="*/ 2796600 h 2832652"/>
                  <a:gd name="connsiteX10" fmla="*/ 31387 w 2832652"/>
                  <a:gd name="connsiteY10" fmla="*/ 1693357 h 2832652"/>
                  <a:gd name="connsiteX11" fmla="*/ 0 w 2832652"/>
                  <a:gd name="connsiteY11" fmla="*/ 1489343 h 2832652"/>
                  <a:gd name="connsiteX12" fmla="*/ 0 w 2832652"/>
                  <a:gd name="connsiteY12" fmla="*/ 1348103 h 2832652"/>
                  <a:gd name="connsiteX13" fmla="*/ 440984 w 2832652"/>
                  <a:gd name="connsiteY13" fmla="*/ 1418723 h 2832652"/>
                  <a:gd name="connsiteX14" fmla="*/ 1423388 w 2832652"/>
                  <a:gd name="connsiteY14" fmla="*/ 2399558 h 2832652"/>
                  <a:gd name="connsiteX15" fmla="*/ 2402654 w 2832652"/>
                  <a:gd name="connsiteY15" fmla="*/ 1421077 h 2832652"/>
                  <a:gd name="connsiteX16" fmla="*/ 1422604 w 2832652"/>
                  <a:gd name="connsiteY16" fmla="*/ 439457 h 2832652"/>
                  <a:gd name="connsiteX17" fmla="*/ 440984 w 2832652"/>
                  <a:gd name="connsiteY17" fmla="*/ 1418723 h 2832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32652" h="2832652">
                    <a:moveTo>
                      <a:pt x="0" y="1348103"/>
                    </a:moveTo>
                    <a:cubicBezTo>
                      <a:pt x="10201" y="1279836"/>
                      <a:pt x="16478" y="1210786"/>
                      <a:pt x="31387" y="1144089"/>
                    </a:cubicBezTo>
                    <a:cubicBezTo>
                      <a:pt x="155364" y="594821"/>
                      <a:pt x="484925" y="227597"/>
                      <a:pt x="1021638" y="61247"/>
                    </a:cubicBezTo>
                    <a:cubicBezTo>
                      <a:pt x="1741963" y="-161599"/>
                      <a:pt x="2518785" y="243290"/>
                      <a:pt x="2762817" y="957338"/>
                    </a:cubicBezTo>
                    <a:cubicBezTo>
                      <a:pt x="3034312" y="1751422"/>
                      <a:pt x="2565865" y="2602787"/>
                      <a:pt x="1749025" y="2796600"/>
                    </a:cubicBezTo>
                    <a:cubicBezTo>
                      <a:pt x="1672913" y="2814648"/>
                      <a:pt x="1594446" y="2820140"/>
                      <a:pt x="1516764" y="2831910"/>
                    </a:cubicBezTo>
                    <a:cubicBezTo>
                      <a:pt x="1508132" y="2833479"/>
                      <a:pt x="1499501" y="2836618"/>
                      <a:pt x="1490870" y="2838972"/>
                    </a:cubicBezTo>
                    <a:cubicBezTo>
                      <a:pt x="1443790" y="2838972"/>
                      <a:pt x="1396709" y="2838972"/>
                      <a:pt x="1349629" y="2838972"/>
                    </a:cubicBezTo>
                    <a:cubicBezTo>
                      <a:pt x="1337075" y="2835833"/>
                      <a:pt x="1324520" y="2832695"/>
                      <a:pt x="1311965" y="2830341"/>
                    </a:cubicBezTo>
                    <a:cubicBezTo>
                      <a:pt x="1239776" y="2819356"/>
                      <a:pt x="1166017" y="2815432"/>
                      <a:pt x="1096182" y="2796600"/>
                    </a:cubicBezTo>
                    <a:cubicBezTo>
                      <a:pt x="522589" y="2641236"/>
                      <a:pt x="164780" y="2274011"/>
                      <a:pt x="31387" y="1693357"/>
                    </a:cubicBezTo>
                    <a:cubicBezTo>
                      <a:pt x="15693" y="1626660"/>
                      <a:pt x="10201" y="1557609"/>
                      <a:pt x="0" y="1489343"/>
                    </a:cubicBezTo>
                    <a:cubicBezTo>
                      <a:pt x="0" y="1442263"/>
                      <a:pt x="0" y="1395183"/>
                      <a:pt x="0" y="1348103"/>
                    </a:cubicBezTo>
                    <a:close/>
                    <a:moveTo>
                      <a:pt x="440984" y="1418723"/>
                    </a:moveTo>
                    <a:cubicBezTo>
                      <a:pt x="440984" y="1957005"/>
                      <a:pt x="885106" y="2400343"/>
                      <a:pt x="1423388" y="2399558"/>
                    </a:cubicBezTo>
                    <a:cubicBezTo>
                      <a:pt x="1961671" y="2398774"/>
                      <a:pt x="2401870" y="1958574"/>
                      <a:pt x="2402654" y="1421077"/>
                    </a:cubicBezTo>
                    <a:cubicBezTo>
                      <a:pt x="2403439" y="881225"/>
                      <a:pt x="1964025" y="440241"/>
                      <a:pt x="1422604" y="439457"/>
                    </a:cubicBezTo>
                    <a:cubicBezTo>
                      <a:pt x="883536" y="437103"/>
                      <a:pt x="440984" y="879656"/>
                      <a:pt x="440984" y="1418723"/>
                    </a:cubicBezTo>
                    <a:close/>
                  </a:path>
                </a:pathLst>
              </a:custGeom>
              <a:grpFill/>
              <a:ln w="78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FC249150-07A8-4858-B95F-ABC86E88516A}"/>
                  </a:ext>
                </a:extLst>
              </p:cNvPr>
              <p:cNvSpPr/>
              <p:nvPr/>
            </p:nvSpPr>
            <p:spPr>
              <a:xfrm>
                <a:off x="5963376" y="1"/>
                <a:ext cx="3311292" cy="251093"/>
              </a:xfrm>
              <a:custGeom>
                <a:avLst/>
                <a:gdLst>
                  <a:gd name="connsiteX0" fmla="*/ 3098655 w 3311299"/>
                  <a:gd name="connsiteY0" fmla="*/ 0 h 251093"/>
                  <a:gd name="connsiteX1" fmla="*/ 3145735 w 3311299"/>
                  <a:gd name="connsiteY1" fmla="*/ 17263 h 251093"/>
                  <a:gd name="connsiteX2" fmla="*/ 3312870 w 3311299"/>
                  <a:gd name="connsiteY2" fmla="*/ 254233 h 251093"/>
                  <a:gd name="connsiteX3" fmla="*/ 0 w 3311299"/>
                  <a:gd name="connsiteY3" fmla="*/ 254233 h 251093"/>
                  <a:gd name="connsiteX4" fmla="*/ 12555 w 3311299"/>
                  <a:gd name="connsiteY4" fmla="*/ 183612 h 251093"/>
                  <a:gd name="connsiteX5" fmla="*/ 170273 w 3311299"/>
                  <a:gd name="connsiteY5" fmla="*/ 18832 h 251093"/>
                  <a:gd name="connsiteX6" fmla="*/ 203229 w 3311299"/>
                  <a:gd name="connsiteY6" fmla="*/ 0 h 251093"/>
                  <a:gd name="connsiteX7" fmla="*/ 3098655 w 3311299"/>
                  <a:gd name="connsiteY7" fmla="*/ 0 h 251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11299" h="251093">
                    <a:moveTo>
                      <a:pt x="3098655" y="0"/>
                    </a:moveTo>
                    <a:cubicBezTo>
                      <a:pt x="3114348" y="5493"/>
                      <a:pt x="3130042" y="11770"/>
                      <a:pt x="3145735" y="17263"/>
                    </a:cubicBezTo>
                    <a:cubicBezTo>
                      <a:pt x="3248526" y="52573"/>
                      <a:pt x="3323070" y="157718"/>
                      <a:pt x="3312870" y="254233"/>
                    </a:cubicBezTo>
                    <a:cubicBezTo>
                      <a:pt x="2211196" y="254233"/>
                      <a:pt x="1109521" y="254233"/>
                      <a:pt x="0" y="254233"/>
                    </a:cubicBezTo>
                    <a:cubicBezTo>
                      <a:pt x="3923" y="229908"/>
                      <a:pt x="5493" y="205583"/>
                      <a:pt x="12555" y="183612"/>
                    </a:cubicBezTo>
                    <a:cubicBezTo>
                      <a:pt x="38449" y="103576"/>
                      <a:pt x="97299" y="54142"/>
                      <a:pt x="170273" y="18832"/>
                    </a:cubicBezTo>
                    <a:cubicBezTo>
                      <a:pt x="181259" y="13339"/>
                      <a:pt x="192244" y="6277"/>
                      <a:pt x="203229" y="0"/>
                    </a:cubicBezTo>
                    <a:cubicBezTo>
                      <a:pt x="1168371" y="0"/>
                      <a:pt x="2133513" y="0"/>
                      <a:pt x="3098655" y="0"/>
                    </a:cubicBezTo>
                    <a:close/>
                  </a:path>
                </a:pathLst>
              </a:custGeom>
              <a:grpFill/>
              <a:ln w="78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E3770CBE-377D-4262-8357-540417D9C6BF}"/>
                  </a:ext>
                </a:extLst>
              </p:cNvPr>
              <p:cNvSpPr/>
              <p:nvPr/>
            </p:nvSpPr>
            <p:spPr>
              <a:xfrm>
                <a:off x="1423059" y="355456"/>
                <a:ext cx="9211982" cy="5272955"/>
              </a:xfrm>
              <a:custGeom>
                <a:avLst/>
                <a:gdLst>
                  <a:gd name="connsiteX0" fmla="*/ 2967071 w 9212004"/>
                  <a:gd name="connsiteY0" fmla="*/ 2325757 h 5272970"/>
                  <a:gd name="connsiteX1" fmla="*/ 3215811 w 9212004"/>
                  <a:gd name="connsiteY1" fmla="*/ 2265337 h 5272970"/>
                  <a:gd name="connsiteX2" fmla="*/ 3876501 w 9212004"/>
                  <a:gd name="connsiteY2" fmla="*/ 2101342 h 5272970"/>
                  <a:gd name="connsiteX3" fmla="*/ 3936136 w 9212004"/>
                  <a:gd name="connsiteY3" fmla="*/ 2045630 h 5272970"/>
                  <a:gd name="connsiteX4" fmla="*/ 4532484 w 9212004"/>
                  <a:gd name="connsiteY4" fmla="*/ 42372 h 5272970"/>
                  <a:gd name="connsiteX5" fmla="*/ 4590549 w 9212004"/>
                  <a:gd name="connsiteY5" fmla="*/ 785 h 5272970"/>
                  <a:gd name="connsiteX6" fmla="*/ 7788072 w 9212004"/>
                  <a:gd name="connsiteY6" fmla="*/ 0 h 5272970"/>
                  <a:gd name="connsiteX7" fmla="*/ 7847707 w 9212004"/>
                  <a:gd name="connsiteY7" fmla="*/ 54142 h 5272970"/>
                  <a:gd name="connsiteX8" fmla="*/ 8130188 w 9212004"/>
                  <a:gd name="connsiteY8" fmla="*/ 1289995 h 5272970"/>
                  <a:gd name="connsiteX9" fmla="*/ 8252596 w 9212004"/>
                  <a:gd name="connsiteY9" fmla="*/ 1931853 h 5272970"/>
                  <a:gd name="connsiteX10" fmla="*/ 8279274 w 9212004"/>
                  <a:gd name="connsiteY10" fmla="*/ 2164900 h 5272970"/>
                  <a:gd name="connsiteX11" fmla="*/ 8317723 w 9212004"/>
                  <a:gd name="connsiteY11" fmla="*/ 2212764 h 5272970"/>
                  <a:gd name="connsiteX12" fmla="*/ 9087482 w 9212004"/>
                  <a:gd name="connsiteY12" fmla="*/ 2614515 h 5272970"/>
                  <a:gd name="connsiteX13" fmla="*/ 9181643 w 9212004"/>
                  <a:gd name="connsiteY13" fmla="*/ 2696905 h 5272970"/>
                  <a:gd name="connsiteX14" fmla="*/ 9213029 w 9212004"/>
                  <a:gd name="connsiteY14" fmla="*/ 2778510 h 5272970"/>
                  <a:gd name="connsiteX15" fmla="*/ 9204398 w 9212004"/>
                  <a:gd name="connsiteY15" fmla="*/ 2858546 h 5272970"/>
                  <a:gd name="connsiteX16" fmla="*/ 9173012 w 9212004"/>
                  <a:gd name="connsiteY16" fmla="*/ 2831868 h 5272970"/>
                  <a:gd name="connsiteX17" fmla="*/ 8093308 w 9212004"/>
                  <a:gd name="connsiteY17" fmla="*/ 2251213 h 5272970"/>
                  <a:gd name="connsiteX18" fmla="*/ 7422417 w 9212004"/>
                  <a:gd name="connsiteY18" fmla="*/ 2214334 h 5272970"/>
                  <a:gd name="connsiteX19" fmla="*/ 6687183 w 9212004"/>
                  <a:gd name="connsiteY19" fmla="*/ 2390099 h 5272970"/>
                  <a:gd name="connsiteX20" fmla="*/ 5991182 w 9212004"/>
                  <a:gd name="connsiteY20" fmla="*/ 2896210 h 5272970"/>
                  <a:gd name="connsiteX21" fmla="*/ 5423082 w 9212004"/>
                  <a:gd name="connsiteY21" fmla="*/ 4059873 h 5272970"/>
                  <a:gd name="connsiteX22" fmla="*/ 5402681 w 9212004"/>
                  <a:gd name="connsiteY22" fmla="*/ 4653867 h 5272970"/>
                  <a:gd name="connsiteX23" fmla="*/ 5557261 w 9212004"/>
                  <a:gd name="connsiteY23" fmla="*/ 5254139 h 5272970"/>
                  <a:gd name="connsiteX24" fmla="*/ 5565892 w 9212004"/>
                  <a:gd name="connsiteY24" fmla="*/ 5279248 h 5272970"/>
                  <a:gd name="connsiteX25" fmla="*/ 2571598 w 9212004"/>
                  <a:gd name="connsiteY25" fmla="*/ 5279248 h 5272970"/>
                  <a:gd name="connsiteX26" fmla="*/ 2579445 w 9212004"/>
                  <a:gd name="connsiteY26" fmla="*/ 5189011 h 5272970"/>
                  <a:gd name="connsiteX27" fmla="*/ 2216928 w 9212004"/>
                  <a:gd name="connsiteY27" fmla="*/ 4095968 h 5272970"/>
                  <a:gd name="connsiteX28" fmla="*/ 1249432 w 9212004"/>
                  <a:gd name="connsiteY28" fmla="*/ 3587503 h 5272970"/>
                  <a:gd name="connsiteX29" fmla="*/ 373742 w 9212004"/>
                  <a:gd name="connsiteY29" fmla="*/ 3715404 h 5272970"/>
                  <a:gd name="connsiteX30" fmla="*/ 177575 w 9212004"/>
                  <a:gd name="connsiteY30" fmla="*/ 3829181 h 5272970"/>
                  <a:gd name="connsiteX31" fmla="*/ 1025 w 9212004"/>
                  <a:gd name="connsiteY31" fmla="*/ 3971991 h 5272970"/>
                  <a:gd name="connsiteX32" fmla="*/ 2594 w 9212004"/>
                  <a:gd name="connsiteY32" fmla="*/ 3839381 h 5272970"/>
                  <a:gd name="connsiteX33" fmla="*/ 38689 w 9212004"/>
                  <a:gd name="connsiteY33" fmla="*/ 3800148 h 5272970"/>
                  <a:gd name="connsiteX34" fmla="*/ 678194 w 9212004"/>
                  <a:gd name="connsiteY34" fmla="*/ 3498836 h 5272970"/>
                  <a:gd name="connsiteX35" fmla="*/ 882207 w 9212004"/>
                  <a:gd name="connsiteY35" fmla="*/ 3460387 h 5272970"/>
                  <a:gd name="connsiteX36" fmla="*/ 916733 w 9212004"/>
                  <a:gd name="connsiteY36" fmla="*/ 3426646 h 5272970"/>
                  <a:gd name="connsiteX37" fmla="*/ 989707 w 9212004"/>
                  <a:gd name="connsiteY37" fmla="*/ 3097870 h 5272970"/>
                  <a:gd name="connsiteX38" fmla="*/ 1216476 w 9212004"/>
                  <a:gd name="connsiteY38" fmla="*/ 2806758 h 5272970"/>
                  <a:gd name="connsiteX39" fmla="*/ 1538190 w 9212004"/>
                  <a:gd name="connsiteY39" fmla="*/ 2698474 h 5272970"/>
                  <a:gd name="connsiteX40" fmla="*/ 2423296 w 9212004"/>
                  <a:gd name="connsiteY40" fmla="*/ 2480336 h 5272970"/>
                  <a:gd name="connsiteX41" fmla="*/ 2471160 w 9212004"/>
                  <a:gd name="connsiteY41" fmla="*/ 2416778 h 5272970"/>
                  <a:gd name="connsiteX42" fmla="*/ 2470376 w 9212004"/>
                  <a:gd name="connsiteY42" fmla="*/ 753282 h 5272970"/>
                  <a:gd name="connsiteX43" fmla="*/ 2471160 w 9212004"/>
                  <a:gd name="connsiteY43" fmla="*/ 710125 h 5272970"/>
                  <a:gd name="connsiteX44" fmla="*/ 2511963 w 9212004"/>
                  <a:gd name="connsiteY44" fmla="*/ 673245 h 5272970"/>
                  <a:gd name="connsiteX45" fmla="*/ 2582583 w 9212004"/>
                  <a:gd name="connsiteY45" fmla="*/ 674030 h 5272970"/>
                  <a:gd name="connsiteX46" fmla="*/ 2621817 w 9212004"/>
                  <a:gd name="connsiteY46" fmla="*/ 633227 h 5272970"/>
                  <a:gd name="connsiteX47" fmla="*/ 2620247 w 9212004"/>
                  <a:gd name="connsiteY47" fmla="*/ 91806 h 5272970"/>
                  <a:gd name="connsiteX48" fmla="*/ 2666543 w 9212004"/>
                  <a:gd name="connsiteY48" fmla="*/ 45511 h 5272970"/>
                  <a:gd name="connsiteX49" fmla="*/ 2818769 w 9212004"/>
                  <a:gd name="connsiteY49" fmla="*/ 46295 h 5272970"/>
                  <a:gd name="connsiteX50" fmla="*/ 2821123 w 9212004"/>
                  <a:gd name="connsiteY50" fmla="*/ 96514 h 5272970"/>
                  <a:gd name="connsiteX51" fmla="*/ 2820338 w 9212004"/>
                  <a:gd name="connsiteY51" fmla="*/ 622242 h 5272970"/>
                  <a:gd name="connsiteX52" fmla="*/ 2864279 w 9212004"/>
                  <a:gd name="connsiteY52" fmla="*/ 666968 h 5272970"/>
                  <a:gd name="connsiteX53" fmla="*/ 2964717 w 9212004"/>
                  <a:gd name="connsiteY53" fmla="*/ 770544 h 5272970"/>
                  <a:gd name="connsiteX54" fmla="*/ 2964717 w 9212004"/>
                  <a:gd name="connsiteY54" fmla="*/ 2284954 h 5272970"/>
                  <a:gd name="connsiteX55" fmla="*/ 2967071 w 9212004"/>
                  <a:gd name="connsiteY55" fmla="*/ 2325757 h 5272970"/>
                  <a:gd name="connsiteX56" fmla="*/ 4133872 w 9212004"/>
                  <a:gd name="connsiteY56" fmla="*/ 2069955 h 5272970"/>
                  <a:gd name="connsiteX57" fmla="*/ 4188799 w 9212004"/>
                  <a:gd name="connsiteY57" fmla="*/ 2069955 h 5272970"/>
                  <a:gd name="connsiteX58" fmla="*/ 4479126 w 9212004"/>
                  <a:gd name="connsiteY58" fmla="*/ 2064462 h 5272970"/>
                  <a:gd name="connsiteX59" fmla="*/ 6217167 w 9212004"/>
                  <a:gd name="connsiteY59" fmla="*/ 2047199 h 5272970"/>
                  <a:gd name="connsiteX60" fmla="*/ 6268170 w 9212004"/>
                  <a:gd name="connsiteY60" fmla="*/ 1996196 h 5272970"/>
                  <a:gd name="connsiteX61" fmla="*/ 6268170 w 9212004"/>
                  <a:gd name="connsiteY61" fmla="*/ 179689 h 5272970"/>
                  <a:gd name="connsiteX62" fmla="*/ 6218736 w 9212004"/>
                  <a:gd name="connsiteY62" fmla="*/ 128686 h 5272970"/>
                  <a:gd name="connsiteX63" fmla="*/ 4716096 w 9212004"/>
                  <a:gd name="connsiteY63" fmla="*/ 128686 h 5272970"/>
                  <a:gd name="connsiteX64" fmla="*/ 4655677 w 9212004"/>
                  <a:gd name="connsiteY64" fmla="*/ 175766 h 5272970"/>
                  <a:gd name="connsiteX65" fmla="*/ 4193507 w 9212004"/>
                  <a:gd name="connsiteY65" fmla="*/ 1854956 h 5272970"/>
                  <a:gd name="connsiteX66" fmla="*/ 4133872 w 9212004"/>
                  <a:gd name="connsiteY66" fmla="*/ 2069955 h 5272970"/>
                  <a:gd name="connsiteX67" fmla="*/ 6388224 w 9212004"/>
                  <a:gd name="connsiteY67" fmla="*/ 128686 h 5272970"/>
                  <a:gd name="connsiteX68" fmla="*/ 6384301 w 9212004"/>
                  <a:gd name="connsiteY68" fmla="*/ 182043 h 5272970"/>
                  <a:gd name="connsiteX69" fmla="*/ 6386655 w 9212004"/>
                  <a:gd name="connsiteY69" fmla="*/ 476294 h 5272970"/>
                  <a:gd name="connsiteX70" fmla="*/ 6388224 w 9212004"/>
                  <a:gd name="connsiteY70" fmla="*/ 2002473 h 5272970"/>
                  <a:gd name="connsiteX71" fmla="*/ 6434520 w 9212004"/>
                  <a:gd name="connsiteY71" fmla="*/ 2047984 h 5272970"/>
                  <a:gd name="connsiteX72" fmla="*/ 6748387 w 9212004"/>
                  <a:gd name="connsiteY72" fmla="*/ 2040922 h 5272970"/>
                  <a:gd name="connsiteX73" fmla="*/ 8069768 w 9212004"/>
                  <a:gd name="connsiteY73" fmla="*/ 2023659 h 5272970"/>
                  <a:gd name="connsiteX74" fmla="*/ 8109786 w 9212004"/>
                  <a:gd name="connsiteY74" fmla="*/ 2021305 h 5272970"/>
                  <a:gd name="connsiteX75" fmla="*/ 8109786 w 9212004"/>
                  <a:gd name="connsiteY75" fmla="*/ 1977364 h 5272970"/>
                  <a:gd name="connsiteX76" fmla="*/ 8002287 w 9212004"/>
                  <a:gd name="connsiteY76" fmla="*/ 1340998 h 5272970"/>
                  <a:gd name="connsiteX77" fmla="*/ 7733146 w 9212004"/>
                  <a:gd name="connsiteY77" fmla="*/ 170273 h 5272970"/>
                  <a:gd name="connsiteX78" fmla="*/ 7680573 w 9212004"/>
                  <a:gd name="connsiteY78" fmla="*/ 129470 h 5272970"/>
                  <a:gd name="connsiteX79" fmla="*/ 6429027 w 9212004"/>
                  <a:gd name="connsiteY79" fmla="*/ 129470 h 5272970"/>
                  <a:gd name="connsiteX80" fmla="*/ 6388224 w 9212004"/>
                  <a:gd name="connsiteY80" fmla="*/ 128686 h 5272970"/>
                  <a:gd name="connsiteX81" fmla="*/ 5205730 w 9212004"/>
                  <a:gd name="connsiteY81" fmla="*/ 2214334 h 5272970"/>
                  <a:gd name="connsiteX82" fmla="*/ 5205730 w 9212004"/>
                  <a:gd name="connsiteY82" fmla="*/ 2224534 h 5272970"/>
                  <a:gd name="connsiteX83" fmla="*/ 4169967 w 9212004"/>
                  <a:gd name="connsiteY83" fmla="*/ 2223750 h 5272970"/>
                  <a:gd name="connsiteX84" fmla="*/ 4121318 w 9212004"/>
                  <a:gd name="connsiteY84" fmla="*/ 2272399 h 5272970"/>
                  <a:gd name="connsiteX85" fmla="*/ 4121318 w 9212004"/>
                  <a:gd name="connsiteY85" fmla="*/ 3986899 h 5272970"/>
                  <a:gd name="connsiteX86" fmla="*/ 4169967 w 9212004"/>
                  <a:gd name="connsiteY86" fmla="*/ 4034764 h 5272970"/>
                  <a:gd name="connsiteX87" fmla="*/ 5119416 w 9212004"/>
                  <a:gd name="connsiteY87" fmla="*/ 4033979 h 5272970"/>
                  <a:gd name="connsiteX88" fmla="*/ 5235547 w 9212004"/>
                  <a:gd name="connsiteY88" fmla="*/ 3942958 h 5272970"/>
                  <a:gd name="connsiteX89" fmla="*/ 6252477 w 9212004"/>
                  <a:gd name="connsiteY89" fmla="*/ 2447380 h 5272970"/>
                  <a:gd name="connsiteX90" fmla="*/ 6282294 w 9212004"/>
                  <a:gd name="connsiteY90" fmla="*/ 2389315 h 5272970"/>
                  <a:gd name="connsiteX91" fmla="*/ 6281509 w 9212004"/>
                  <a:gd name="connsiteY91" fmla="*/ 2251998 h 5272970"/>
                  <a:gd name="connsiteX92" fmla="*/ 6228937 w 9212004"/>
                  <a:gd name="connsiteY92" fmla="*/ 2200994 h 5272970"/>
                  <a:gd name="connsiteX93" fmla="*/ 5205730 w 9212004"/>
                  <a:gd name="connsiteY93" fmla="*/ 2214334 h 5272970"/>
                  <a:gd name="connsiteX94" fmla="*/ 2887035 w 9212004"/>
                  <a:gd name="connsiteY94" fmla="*/ 3486281 h 5272970"/>
                  <a:gd name="connsiteX95" fmla="*/ 2887035 w 9212004"/>
                  <a:gd name="connsiteY95" fmla="*/ 2762032 h 5272970"/>
                  <a:gd name="connsiteX96" fmla="*/ 2796798 w 9212004"/>
                  <a:gd name="connsiteY96" fmla="*/ 2832652 h 5272970"/>
                  <a:gd name="connsiteX97" fmla="*/ 2796798 w 9212004"/>
                  <a:gd name="connsiteY97" fmla="*/ 3420369 h 5272970"/>
                  <a:gd name="connsiteX98" fmla="*/ 2876049 w 9212004"/>
                  <a:gd name="connsiteY98" fmla="*/ 3490204 h 5272970"/>
                  <a:gd name="connsiteX99" fmla="*/ 2887035 w 9212004"/>
                  <a:gd name="connsiteY99" fmla="*/ 3486281 h 5272970"/>
                  <a:gd name="connsiteX100" fmla="*/ 2991396 w 9212004"/>
                  <a:gd name="connsiteY100" fmla="*/ 3488635 h 5272970"/>
                  <a:gd name="connsiteX101" fmla="*/ 3023567 w 9212004"/>
                  <a:gd name="connsiteY101" fmla="*/ 3490989 h 5272970"/>
                  <a:gd name="connsiteX102" fmla="*/ 3082417 w 9212004"/>
                  <a:gd name="connsiteY102" fmla="*/ 3435278 h 5272970"/>
                  <a:gd name="connsiteX103" fmla="*/ 3083202 w 9212004"/>
                  <a:gd name="connsiteY103" fmla="*/ 2773018 h 5272970"/>
                  <a:gd name="connsiteX104" fmla="*/ 3037691 w 9212004"/>
                  <a:gd name="connsiteY104" fmla="*/ 2725153 h 5272970"/>
                  <a:gd name="connsiteX105" fmla="*/ 2991396 w 9212004"/>
                  <a:gd name="connsiteY105" fmla="*/ 2770663 h 5272970"/>
                  <a:gd name="connsiteX106" fmla="*/ 2992180 w 9212004"/>
                  <a:gd name="connsiteY106" fmla="*/ 3350533 h 5272970"/>
                  <a:gd name="connsiteX107" fmla="*/ 2991396 w 9212004"/>
                  <a:gd name="connsiteY107" fmla="*/ 3488635 h 5272970"/>
                  <a:gd name="connsiteX108" fmla="*/ 2590430 w 9212004"/>
                  <a:gd name="connsiteY108" fmla="*/ 3144166 h 5272970"/>
                  <a:gd name="connsiteX109" fmla="*/ 2589645 w 9212004"/>
                  <a:gd name="connsiteY109" fmla="*/ 3453325 h 5272970"/>
                  <a:gd name="connsiteX110" fmla="*/ 2635156 w 9212004"/>
                  <a:gd name="connsiteY110" fmla="*/ 3491773 h 5272970"/>
                  <a:gd name="connsiteX111" fmla="*/ 2682236 w 9212004"/>
                  <a:gd name="connsiteY111" fmla="*/ 3454110 h 5272970"/>
                  <a:gd name="connsiteX112" fmla="*/ 2682236 w 9212004"/>
                  <a:gd name="connsiteY112" fmla="*/ 2835006 h 5272970"/>
                  <a:gd name="connsiteX113" fmla="*/ 2636725 w 9212004"/>
                  <a:gd name="connsiteY113" fmla="*/ 2795773 h 5272970"/>
                  <a:gd name="connsiteX114" fmla="*/ 2590430 w 9212004"/>
                  <a:gd name="connsiteY114" fmla="*/ 2834222 h 5272970"/>
                  <a:gd name="connsiteX115" fmla="*/ 2590430 w 9212004"/>
                  <a:gd name="connsiteY115" fmla="*/ 3144166 h 5272970"/>
                  <a:gd name="connsiteX116" fmla="*/ 2493916 w 9212004"/>
                  <a:gd name="connsiteY116" fmla="*/ 3484712 h 5272970"/>
                  <a:gd name="connsiteX117" fmla="*/ 2493916 w 9212004"/>
                  <a:gd name="connsiteY117" fmla="*/ 3449401 h 5272970"/>
                  <a:gd name="connsiteX118" fmla="*/ 2494701 w 9212004"/>
                  <a:gd name="connsiteY118" fmla="*/ 2866393 h 5272970"/>
                  <a:gd name="connsiteX119" fmla="*/ 2451544 w 9212004"/>
                  <a:gd name="connsiteY119" fmla="*/ 2821667 h 5272970"/>
                  <a:gd name="connsiteX120" fmla="*/ 2402894 w 9212004"/>
                  <a:gd name="connsiteY120" fmla="*/ 2866393 h 5272970"/>
                  <a:gd name="connsiteX121" fmla="*/ 2403679 w 9212004"/>
                  <a:gd name="connsiteY121" fmla="*/ 3421938 h 5272970"/>
                  <a:gd name="connsiteX122" fmla="*/ 2482146 w 9212004"/>
                  <a:gd name="connsiteY122" fmla="*/ 3490989 h 5272970"/>
                  <a:gd name="connsiteX123" fmla="*/ 2493916 w 9212004"/>
                  <a:gd name="connsiteY123" fmla="*/ 3484712 h 5272970"/>
                  <a:gd name="connsiteX124" fmla="*/ 2287548 w 9212004"/>
                  <a:gd name="connsiteY124" fmla="*/ 3487850 h 5272970"/>
                  <a:gd name="connsiteX125" fmla="*/ 2289902 w 9212004"/>
                  <a:gd name="connsiteY125" fmla="*/ 3454894 h 5272970"/>
                  <a:gd name="connsiteX126" fmla="*/ 2290687 w 9212004"/>
                  <a:gd name="connsiteY126" fmla="*/ 2914258 h 5272970"/>
                  <a:gd name="connsiteX127" fmla="*/ 2245961 w 9212004"/>
                  <a:gd name="connsiteY127" fmla="*/ 2875024 h 5272970"/>
                  <a:gd name="connsiteX128" fmla="*/ 2198881 w 9212004"/>
                  <a:gd name="connsiteY128" fmla="*/ 2916612 h 5272970"/>
                  <a:gd name="connsiteX129" fmla="*/ 2199665 w 9212004"/>
                  <a:gd name="connsiteY129" fmla="*/ 3418015 h 5272970"/>
                  <a:gd name="connsiteX130" fmla="*/ 2287548 w 9212004"/>
                  <a:gd name="connsiteY130" fmla="*/ 3487850 h 5272970"/>
                  <a:gd name="connsiteX131" fmla="*/ 1814393 w 9212004"/>
                  <a:gd name="connsiteY131" fmla="*/ 2958984 h 5272970"/>
                  <a:gd name="connsiteX132" fmla="*/ 1814393 w 9212004"/>
                  <a:gd name="connsiteY132" fmla="*/ 3488635 h 5272970"/>
                  <a:gd name="connsiteX133" fmla="*/ 1836364 w 9212004"/>
                  <a:gd name="connsiteY133" fmla="*/ 3491773 h 5272970"/>
                  <a:gd name="connsiteX134" fmla="*/ 1903845 w 9212004"/>
                  <a:gd name="connsiteY134" fmla="*/ 3429000 h 5272970"/>
                  <a:gd name="connsiteX135" fmla="*/ 1903845 w 9212004"/>
                  <a:gd name="connsiteY135" fmla="*/ 3029604 h 5272970"/>
                  <a:gd name="connsiteX136" fmla="*/ 1814393 w 9212004"/>
                  <a:gd name="connsiteY136" fmla="*/ 2958984 h 5272970"/>
                  <a:gd name="connsiteX137" fmla="*/ 2084319 w 9212004"/>
                  <a:gd name="connsiteY137" fmla="*/ 2915827 h 5272970"/>
                  <a:gd name="connsiteX138" fmla="*/ 2058425 w 9212004"/>
                  <a:gd name="connsiteY138" fmla="*/ 2913473 h 5272970"/>
                  <a:gd name="connsiteX139" fmla="*/ 1995651 w 9212004"/>
                  <a:gd name="connsiteY139" fmla="*/ 2972323 h 5272970"/>
                  <a:gd name="connsiteX140" fmla="*/ 1995651 w 9212004"/>
                  <a:gd name="connsiteY140" fmla="*/ 3418015 h 5272970"/>
                  <a:gd name="connsiteX141" fmla="*/ 2075688 w 9212004"/>
                  <a:gd name="connsiteY141" fmla="*/ 3489420 h 5272970"/>
                  <a:gd name="connsiteX142" fmla="*/ 2084319 w 9212004"/>
                  <a:gd name="connsiteY142" fmla="*/ 3483927 h 5272970"/>
                  <a:gd name="connsiteX143" fmla="*/ 2084319 w 9212004"/>
                  <a:gd name="connsiteY143" fmla="*/ 2915827 h 527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9212004" h="5272970">
                    <a:moveTo>
                      <a:pt x="2967071" y="2325757"/>
                    </a:moveTo>
                    <a:cubicBezTo>
                      <a:pt x="3054169" y="2304571"/>
                      <a:pt x="3134990" y="2285739"/>
                      <a:pt x="3215811" y="2265337"/>
                    </a:cubicBezTo>
                    <a:cubicBezTo>
                      <a:pt x="3436302" y="2210410"/>
                      <a:pt x="3656009" y="2154699"/>
                      <a:pt x="3876501" y="2101342"/>
                    </a:cubicBezTo>
                    <a:cubicBezTo>
                      <a:pt x="3909457" y="2093495"/>
                      <a:pt x="3925935" y="2079371"/>
                      <a:pt x="3936136" y="2045630"/>
                    </a:cubicBezTo>
                    <a:cubicBezTo>
                      <a:pt x="4134657" y="1377877"/>
                      <a:pt x="4333963" y="710125"/>
                      <a:pt x="4532484" y="42372"/>
                    </a:cubicBezTo>
                    <a:cubicBezTo>
                      <a:pt x="4541900" y="9416"/>
                      <a:pt x="4557593" y="785"/>
                      <a:pt x="4590549" y="785"/>
                    </a:cubicBezTo>
                    <a:cubicBezTo>
                      <a:pt x="5656129" y="1569"/>
                      <a:pt x="6722493" y="1569"/>
                      <a:pt x="7788072" y="0"/>
                    </a:cubicBezTo>
                    <a:cubicBezTo>
                      <a:pt x="7831229" y="0"/>
                      <a:pt x="7840645" y="21186"/>
                      <a:pt x="7847707" y="54142"/>
                    </a:cubicBezTo>
                    <a:cubicBezTo>
                      <a:pt x="7941867" y="466093"/>
                      <a:pt x="8039951" y="877259"/>
                      <a:pt x="8130188" y="1289995"/>
                    </a:cubicBezTo>
                    <a:cubicBezTo>
                      <a:pt x="8177268" y="1502640"/>
                      <a:pt x="8214148" y="1717639"/>
                      <a:pt x="8252596" y="1931853"/>
                    </a:cubicBezTo>
                    <a:cubicBezTo>
                      <a:pt x="8266720" y="2008751"/>
                      <a:pt x="8272998" y="2087217"/>
                      <a:pt x="8279274" y="2164900"/>
                    </a:cubicBezTo>
                    <a:cubicBezTo>
                      <a:pt x="8281629" y="2193932"/>
                      <a:pt x="8290260" y="2204918"/>
                      <a:pt x="8317723" y="2212764"/>
                    </a:cubicBezTo>
                    <a:cubicBezTo>
                      <a:pt x="8600988" y="2294370"/>
                      <a:pt x="8857575" y="2428548"/>
                      <a:pt x="9087482" y="2614515"/>
                    </a:cubicBezTo>
                    <a:cubicBezTo>
                      <a:pt x="9119654" y="2641193"/>
                      <a:pt x="9149471" y="2671011"/>
                      <a:pt x="9181643" y="2696905"/>
                    </a:cubicBezTo>
                    <a:cubicBezTo>
                      <a:pt x="9209891" y="2718875"/>
                      <a:pt x="9218523" y="2744770"/>
                      <a:pt x="9213029" y="2778510"/>
                    </a:cubicBezTo>
                    <a:cubicBezTo>
                      <a:pt x="9209106" y="2802835"/>
                      <a:pt x="9207537" y="2827160"/>
                      <a:pt x="9204398" y="2858546"/>
                    </a:cubicBezTo>
                    <a:cubicBezTo>
                      <a:pt x="9191844" y="2847561"/>
                      <a:pt x="9181643" y="2839714"/>
                      <a:pt x="9173012" y="2831868"/>
                    </a:cubicBezTo>
                    <a:cubicBezTo>
                      <a:pt x="8866991" y="2538402"/>
                      <a:pt x="8509967" y="2339881"/>
                      <a:pt x="8093308" y="2251213"/>
                    </a:cubicBezTo>
                    <a:cubicBezTo>
                      <a:pt x="7872031" y="2204133"/>
                      <a:pt x="7647617" y="2197071"/>
                      <a:pt x="7422417" y="2214334"/>
                    </a:cubicBezTo>
                    <a:cubicBezTo>
                      <a:pt x="7168184" y="2233950"/>
                      <a:pt x="6922583" y="2291231"/>
                      <a:pt x="6687183" y="2390099"/>
                    </a:cubicBezTo>
                    <a:cubicBezTo>
                      <a:pt x="6415687" y="2504661"/>
                      <a:pt x="6192842" y="2685919"/>
                      <a:pt x="5991182" y="2896210"/>
                    </a:cubicBezTo>
                    <a:cubicBezTo>
                      <a:pt x="5677315" y="3223417"/>
                      <a:pt x="5490564" y="3611828"/>
                      <a:pt x="5423082" y="4059873"/>
                    </a:cubicBezTo>
                    <a:cubicBezTo>
                      <a:pt x="5393265" y="4257610"/>
                      <a:pt x="5382280" y="4455346"/>
                      <a:pt x="5402681" y="4653867"/>
                    </a:cubicBezTo>
                    <a:cubicBezTo>
                      <a:pt x="5423867" y="4861020"/>
                      <a:pt x="5471732" y="5062679"/>
                      <a:pt x="5557261" y="5254139"/>
                    </a:cubicBezTo>
                    <a:cubicBezTo>
                      <a:pt x="5560399" y="5261200"/>
                      <a:pt x="5561969" y="5268263"/>
                      <a:pt x="5565892" y="5279248"/>
                    </a:cubicBezTo>
                    <a:cubicBezTo>
                      <a:pt x="4567009" y="5279248"/>
                      <a:pt x="3571265" y="5279248"/>
                      <a:pt x="2571598" y="5279248"/>
                    </a:cubicBezTo>
                    <a:cubicBezTo>
                      <a:pt x="2574737" y="5247861"/>
                      <a:pt x="2577091" y="5218829"/>
                      <a:pt x="2579445" y="5189011"/>
                    </a:cubicBezTo>
                    <a:cubicBezTo>
                      <a:pt x="2613970" y="4773137"/>
                      <a:pt x="2482930" y="4411405"/>
                      <a:pt x="2216928" y="4095968"/>
                    </a:cubicBezTo>
                    <a:cubicBezTo>
                      <a:pt x="1964265" y="3796225"/>
                      <a:pt x="1637843" y="3632229"/>
                      <a:pt x="1249432" y="3587503"/>
                    </a:cubicBezTo>
                    <a:cubicBezTo>
                      <a:pt x="945765" y="3552193"/>
                      <a:pt x="652300" y="3585934"/>
                      <a:pt x="373742" y="3715404"/>
                    </a:cubicBezTo>
                    <a:cubicBezTo>
                      <a:pt x="305476" y="3747576"/>
                      <a:pt x="239564" y="3786024"/>
                      <a:pt x="177575" y="3829181"/>
                    </a:cubicBezTo>
                    <a:cubicBezTo>
                      <a:pt x="116371" y="3870768"/>
                      <a:pt x="61444" y="3921772"/>
                      <a:pt x="1025" y="3971991"/>
                    </a:cubicBezTo>
                    <a:cubicBezTo>
                      <a:pt x="1025" y="3928049"/>
                      <a:pt x="-2114" y="3883323"/>
                      <a:pt x="2594" y="3839381"/>
                    </a:cubicBezTo>
                    <a:cubicBezTo>
                      <a:pt x="4164" y="3825257"/>
                      <a:pt x="24565" y="3811918"/>
                      <a:pt x="38689" y="3800148"/>
                    </a:cubicBezTo>
                    <a:cubicBezTo>
                      <a:pt x="227794" y="3648707"/>
                      <a:pt x="444362" y="3555332"/>
                      <a:pt x="678194" y="3498836"/>
                    </a:cubicBezTo>
                    <a:cubicBezTo>
                      <a:pt x="745675" y="3482358"/>
                      <a:pt x="813941" y="3471372"/>
                      <a:pt x="882207" y="3460387"/>
                    </a:cubicBezTo>
                    <a:cubicBezTo>
                      <a:pt x="904963" y="3456463"/>
                      <a:pt x="912025" y="3447832"/>
                      <a:pt x="916733" y="3426646"/>
                    </a:cubicBezTo>
                    <a:cubicBezTo>
                      <a:pt x="940273" y="3316793"/>
                      <a:pt x="966167" y="3207724"/>
                      <a:pt x="989707" y="3097870"/>
                    </a:cubicBezTo>
                    <a:cubicBezTo>
                      <a:pt x="1018740" y="2964477"/>
                      <a:pt x="1101914" y="2875024"/>
                      <a:pt x="1216476" y="2806758"/>
                    </a:cubicBezTo>
                    <a:cubicBezTo>
                      <a:pt x="1316129" y="2747908"/>
                      <a:pt x="1427552" y="2725153"/>
                      <a:pt x="1538190" y="2698474"/>
                    </a:cubicBezTo>
                    <a:cubicBezTo>
                      <a:pt x="1833225" y="2625500"/>
                      <a:pt x="2128261" y="2550956"/>
                      <a:pt x="2423296" y="2480336"/>
                    </a:cubicBezTo>
                    <a:cubicBezTo>
                      <a:pt x="2462529" y="2470920"/>
                      <a:pt x="2471160" y="2453658"/>
                      <a:pt x="2471160" y="2416778"/>
                    </a:cubicBezTo>
                    <a:cubicBezTo>
                      <a:pt x="2470376" y="1862018"/>
                      <a:pt x="2470376" y="1308042"/>
                      <a:pt x="2470376" y="753282"/>
                    </a:cubicBezTo>
                    <a:cubicBezTo>
                      <a:pt x="2470376" y="739157"/>
                      <a:pt x="2469591" y="724249"/>
                      <a:pt x="2471160" y="710125"/>
                    </a:cubicBezTo>
                    <a:cubicBezTo>
                      <a:pt x="2473515" y="686585"/>
                      <a:pt x="2485285" y="671676"/>
                      <a:pt x="2511963" y="673245"/>
                    </a:cubicBezTo>
                    <a:cubicBezTo>
                      <a:pt x="2535503" y="674030"/>
                      <a:pt x="2559043" y="671676"/>
                      <a:pt x="2582583" y="674030"/>
                    </a:cubicBezTo>
                    <a:cubicBezTo>
                      <a:pt x="2613970" y="677169"/>
                      <a:pt x="2621817" y="663829"/>
                      <a:pt x="2621817" y="633227"/>
                    </a:cubicBezTo>
                    <a:cubicBezTo>
                      <a:pt x="2620247" y="452754"/>
                      <a:pt x="2621817" y="272280"/>
                      <a:pt x="2620247" y="91806"/>
                    </a:cubicBezTo>
                    <a:cubicBezTo>
                      <a:pt x="2620247" y="55711"/>
                      <a:pt x="2629664" y="43157"/>
                      <a:pt x="2666543" y="45511"/>
                    </a:cubicBezTo>
                    <a:cubicBezTo>
                      <a:pt x="2715977" y="48649"/>
                      <a:pt x="2765411" y="46295"/>
                      <a:pt x="2818769" y="46295"/>
                    </a:cubicBezTo>
                    <a:cubicBezTo>
                      <a:pt x="2819553" y="65912"/>
                      <a:pt x="2821123" y="80821"/>
                      <a:pt x="2821123" y="96514"/>
                    </a:cubicBezTo>
                    <a:cubicBezTo>
                      <a:pt x="2821123" y="271495"/>
                      <a:pt x="2821907" y="447261"/>
                      <a:pt x="2820338" y="622242"/>
                    </a:cubicBezTo>
                    <a:cubicBezTo>
                      <a:pt x="2820338" y="655983"/>
                      <a:pt x="2828969" y="666968"/>
                      <a:pt x="2864279" y="666968"/>
                    </a:cubicBezTo>
                    <a:cubicBezTo>
                      <a:pt x="2967071" y="665399"/>
                      <a:pt x="2964717" y="666968"/>
                      <a:pt x="2964717" y="770544"/>
                    </a:cubicBezTo>
                    <a:cubicBezTo>
                      <a:pt x="2963932" y="1275086"/>
                      <a:pt x="2963932" y="1780412"/>
                      <a:pt x="2964717" y="2284954"/>
                    </a:cubicBezTo>
                    <a:cubicBezTo>
                      <a:pt x="2963148" y="2296724"/>
                      <a:pt x="2965501" y="2307709"/>
                      <a:pt x="2967071" y="2325757"/>
                    </a:cubicBezTo>
                    <a:close/>
                    <a:moveTo>
                      <a:pt x="4133872" y="2069955"/>
                    </a:moveTo>
                    <a:cubicBezTo>
                      <a:pt x="4158197" y="2069955"/>
                      <a:pt x="4173106" y="2069955"/>
                      <a:pt x="4188799" y="2069955"/>
                    </a:cubicBezTo>
                    <a:cubicBezTo>
                      <a:pt x="4285313" y="2068385"/>
                      <a:pt x="4382612" y="2065247"/>
                      <a:pt x="4479126" y="2064462"/>
                    </a:cubicBezTo>
                    <a:cubicBezTo>
                      <a:pt x="5058212" y="2058185"/>
                      <a:pt x="5637297" y="2051907"/>
                      <a:pt x="6217167" y="2047199"/>
                    </a:cubicBezTo>
                    <a:cubicBezTo>
                      <a:pt x="6256400" y="2047199"/>
                      <a:pt x="6268170" y="2036214"/>
                      <a:pt x="6268170" y="1996196"/>
                    </a:cubicBezTo>
                    <a:cubicBezTo>
                      <a:pt x="6266601" y="1390432"/>
                      <a:pt x="6267385" y="785453"/>
                      <a:pt x="6268170" y="179689"/>
                    </a:cubicBezTo>
                    <a:cubicBezTo>
                      <a:pt x="6268170" y="141240"/>
                      <a:pt x="6259539" y="128686"/>
                      <a:pt x="6218736" y="128686"/>
                    </a:cubicBezTo>
                    <a:cubicBezTo>
                      <a:pt x="5718118" y="130255"/>
                      <a:pt x="5216715" y="130255"/>
                      <a:pt x="4716096" y="128686"/>
                    </a:cubicBezTo>
                    <a:cubicBezTo>
                      <a:pt x="4678432" y="128686"/>
                      <a:pt x="4665093" y="140456"/>
                      <a:pt x="4655677" y="175766"/>
                    </a:cubicBezTo>
                    <a:cubicBezTo>
                      <a:pt x="4502667" y="736019"/>
                      <a:pt x="4348087" y="1295487"/>
                      <a:pt x="4193507" y="1854956"/>
                    </a:cubicBezTo>
                    <a:cubicBezTo>
                      <a:pt x="4173106" y="1924006"/>
                      <a:pt x="4155058" y="1993057"/>
                      <a:pt x="4133872" y="2069955"/>
                    </a:cubicBezTo>
                    <a:close/>
                    <a:moveTo>
                      <a:pt x="6388224" y="128686"/>
                    </a:moveTo>
                    <a:cubicBezTo>
                      <a:pt x="6386655" y="149087"/>
                      <a:pt x="6384301" y="165565"/>
                      <a:pt x="6384301" y="182043"/>
                    </a:cubicBezTo>
                    <a:cubicBezTo>
                      <a:pt x="6385086" y="280127"/>
                      <a:pt x="6386655" y="378210"/>
                      <a:pt x="6386655" y="476294"/>
                    </a:cubicBezTo>
                    <a:cubicBezTo>
                      <a:pt x="6387440" y="984759"/>
                      <a:pt x="6388224" y="1493224"/>
                      <a:pt x="6388224" y="2002473"/>
                    </a:cubicBezTo>
                    <a:cubicBezTo>
                      <a:pt x="6388224" y="2038568"/>
                      <a:pt x="6398425" y="2049553"/>
                      <a:pt x="6434520" y="2047984"/>
                    </a:cubicBezTo>
                    <a:cubicBezTo>
                      <a:pt x="6538880" y="2044061"/>
                      <a:pt x="6643241" y="2041707"/>
                      <a:pt x="6748387" y="2040922"/>
                    </a:cubicBezTo>
                    <a:cubicBezTo>
                      <a:pt x="7188586" y="2034645"/>
                      <a:pt x="7629569" y="2029152"/>
                      <a:pt x="8069768" y="2023659"/>
                    </a:cubicBezTo>
                    <a:cubicBezTo>
                      <a:pt x="8083107" y="2023659"/>
                      <a:pt x="8097232" y="2022090"/>
                      <a:pt x="8109786" y="2021305"/>
                    </a:cubicBezTo>
                    <a:cubicBezTo>
                      <a:pt x="8109786" y="2003258"/>
                      <a:pt x="8111355" y="1989919"/>
                      <a:pt x="8109786" y="1977364"/>
                    </a:cubicBezTo>
                    <a:cubicBezTo>
                      <a:pt x="8074476" y="1764719"/>
                      <a:pt x="8047797" y="1551289"/>
                      <a:pt x="8002287" y="1340998"/>
                    </a:cubicBezTo>
                    <a:cubicBezTo>
                      <a:pt x="7917543" y="949449"/>
                      <a:pt x="7822598" y="560253"/>
                      <a:pt x="7733146" y="170273"/>
                    </a:cubicBezTo>
                    <a:cubicBezTo>
                      <a:pt x="7726083" y="138886"/>
                      <a:pt x="7712744" y="129470"/>
                      <a:pt x="7680573" y="129470"/>
                    </a:cubicBezTo>
                    <a:cubicBezTo>
                      <a:pt x="7263129" y="130255"/>
                      <a:pt x="6846471" y="129470"/>
                      <a:pt x="6429027" y="129470"/>
                    </a:cubicBezTo>
                    <a:cubicBezTo>
                      <a:pt x="6417257" y="128686"/>
                      <a:pt x="6403917" y="128686"/>
                      <a:pt x="6388224" y="128686"/>
                    </a:cubicBezTo>
                    <a:close/>
                    <a:moveTo>
                      <a:pt x="5205730" y="2214334"/>
                    </a:moveTo>
                    <a:cubicBezTo>
                      <a:pt x="5205730" y="2217472"/>
                      <a:pt x="5205730" y="2221396"/>
                      <a:pt x="5205730" y="2224534"/>
                    </a:cubicBezTo>
                    <a:cubicBezTo>
                      <a:pt x="4860475" y="2224534"/>
                      <a:pt x="4515221" y="2225319"/>
                      <a:pt x="4169967" y="2223750"/>
                    </a:cubicBezTo>
                    <a:cubicBezTo>
                      <a:pt x="4132303" y="2223750"/>
                      <a:pt x="4121318" y="2234735"/>
                      <a:pt x="4121318" y="2272399"/>
                    </a:cubicBezTo>
                    <a:cubicBezTo>
                      <a:pt x="4122102" y="2843638"/>
                      <a:pt x="4122102" y="3415661"/>
                      <a:pt x="4121318" y="3986899"/>
                    </a:cubicBezTo>
                    <a:cubicBezTo>
                      <a:pt x="4121318" y="4025348"/>
                      <a:pt x="4133088" y="4034764"/>
                      <a:pt x="4169967" y="4034764"/>
                    </a:cubicBezTo>
                    <a:cubicBezTo>
                      <a:pt x="4486189" y="4033195"/>
                      <a:pt x="4803194" y="4033979"/>
                      <a:pt x="5119416" y="4033979"/>
                    </a:cubicBezTo>
                    <a:cubicBezTo>
                      <a:pt x="5213576" y="4033979"/>
                      <a:pt x="5212791" y="4033979"/>
                      <a:pt x="5235547" y="3942958"/>
                    </a:cubicBezTo>
                    <a:cubicBezTo>
                      <a:pt x="5394050" y="3322285"/>
                      <a:pt x="5721256" y="2815390"/>
                      <a:pt x="6252477" y="2447380"/>
                    </a:cubicBezTo>
                    <a:cubicBezTo>
                      <a:pt x="6274447" y="2431687"/>
                      <a:pt x="6283079" y="2415209"/>
                      <a:pt x="6282294" y="2389315"/>
                    </a:cubicBezTo>
                    <a:cubicBezTo>
                      <a:pt x="6280725" y="2343804"/>
                      <a:pt x="6282294" y="2297509"/>
                      <a:pt x="6281509" y="2251998"/>
                    </a:cubicBezTo>
                    <a:cubicBezTo>
                      <a:pt x="6281509" y="2200994"/>
                      <a:pt x="6281509" y="2200210"/>
                      <a:pt x="6228937" y="2200994"/>
                    </a:cubicBezTo>
                    <a:cubicBezTo>
                      <a:pt x="5888391" y="2205702"/>
                      <a:pt x="5547060" y="2210410"/>
                      <a:pt x="5205730" y="2214334"/>
                    </a:cubicBezTo>
                    <a:close/>
                    <a:moveTo>
                      <a:pt x="2887035" y="3486281"/>
                    </a:moveTo>
                    <a:cubicBezTo>
                      <a:pt x="2887035" y="3245388"/>
                      <a:pt x="2887035" y="3003710"/>
                      <a:pt x="2887035" y="2762032"/>
                    </a:cubicBezTo>
                    <a:cubicBezTo>
                      <a:pt x="2796798" y="2747908"/>
                      <a:pt x="2796798" y="2747908"/>
                      <a:pt x="2796798" y="2832652"/>
                    </a:cubicBezTo>
                    <a:cubicBezTo>
                      <a:pt x="2796798" y="3028819"/>
                      <a:pt x="2796798" y="3224986"/>
                      <a:pt x="2796798" y="3420369"/>
                    </a:cubicBezTo>
                    <a:cubicBezTo>
                      <a:pt x="2796798" y="3498051"/>
                      <a:pt x="2796798" y="3498051"/>
                      <a:pt x="2876049" y="3490204"/>
                    </a:cubicBezTo>
                    <a:cubicBezTo>
                      <a:pt x="2878403" y="3490204"/>
                      <a:pt x="2880757" y="3488635"/>
                      <a:pt x="2887035" y="3486281"/>
                    </a:cubicBezTo>
                    <a:close/>
                    <a:moveTo>
                      <a:pt x="2991396" y="3488635"/>
                    </a:moveTo>
                    <a:cubicBezTo>
                      <a:pt x="3005520" y="3490204"/>
                      <a:pt x="3014936" y="3490989"/>
                      <a:pt x="3023567" y="3490989"/>
                    </a:cubicBezTo>
                    <a:cubicBezTo>
                      <a:pt x="3082417" y="3492558"/>
                      <a:pt x="3082417" y="3492558"/>
                      <a:pt x="3082417" y="3435278"/>
                    </a:cubicBezTo>
                    <a:cubicBezTo>
                      <a:pt x="3082417" y="3214786"/>
                      <a:pt x="3081632" y="2993509"/>
                      <a:pt x="3083202" y="2773018"/>
                    </a:cubicBezTo>
                    <a:cubicBezTo>
                      <a:pt x="3083202" y="2738492"/>
                      <a:pt x="3074570" y="2725153"/>
                      <a:pt x="3037691" y="2725153"/>
                    </a:cubicBezTo>
                    <a:cubicBezTo>
                      <a:pt x="3003166" y="2725938"/>
                      <a:pt x="2990611" y="2733784"/>
                      <a:pt x="2991396" y="2770663"/>
                    </a:cubicBezTo>
                    <a:cubicBezTo>
                      <a:pt x="2992965" y="2963692"/>
                      <a:pt x="2992180" y="3157505"/>
                      <a:pt x="2992180" y="3350533"/>
                    </a:cubicBezTo>
                    <a:cubicBezTo>
                      <a:pt x="2991396" y="3396044"/>
                      <a:pt x="2991396" y="3439986"/>
                      <a:pt x="2991396" y="3488635"/>
                    </a:cubicBezTo>
                    <a:close/>
                    <a:moveTo>
                      <a:pt x="2590430" y="3144166"/>
                    </a:moveTo>
                    <a:cubicBezTo>
                      <a:pt x="2590430" y="3246957"/>
                      <a:pt x="2591999" y="3350533"/>
                      <a:pt x="2589645" y="3453325"/>
                    </a:cubicBezTo>
                    <a:cubicBezTo>
                      <a:pt x="2588861" y="3490989"/>
                      <a:pt x="2606908" y="3492558"/>
                      <a:pt x="2635156" y="3491773"/>
                    </a:cubicBezTo>
                    <a:cubicBezTo>
                      <a:pt x="2661835" y="3490989"/>
                      <a:pt x="2682236" y="3492558"/>
                      <a:pt x="2682236" y="3454110"/>
                    </a:cubicBezTo>
                    <a:cubicBezTo>
                      <a:pt x="2680667" y="3247742"/>
                      <a:pt x="2680667" y="3041374"/>
                      <a:pt x="2682236" y="2835006"/>
                    </a:cubicBezTo>
                    <a:cubicBezTo>
                      <a:pt x="2682236" y="2798127"/>
                      <a:pt x="2664974" y="2795773"/>
                      <a:pt x="2636725" y="2795773"/>
                    </a:cubicBezTo>
                    <a:cubicBezTo>
                      <a:pt x="2610047" y="2796558"/>
                      <a:pt x="2589645" y="2794988"/>
                      <a:pt x="2590430" y="2834222"/>
                    </a:cubicBezTo>
                    <a:cubicBezTo>
                      <a:pt x="2591999" y="2937798"/>
                      <a:pt x="2590430" y="3041374"/>
                      <a:pt x="2590430" y="3144166"/>
                    </a:cubicBezTo>
                    <a:close/>
                    <a:moveTo>
                      <a:pt x="2493916" y="3484712"/>
                    </a:moveTo>
                    <a:cubicBezTo>
                      <a:pt x="2493916" y="3472942"/>
                      <a:pt x="2493916" y="3461171"/>
                      <a:pt x="2493916" y="3449401"/>
                    </a:cubicBezTo>
                    <a:cubicBezTo>
                      <a:pt x="2493916" y="3254804"/>
                      <a:pt x="2493131" y="3060206"/>
                      <a:pt x="2494701" y="2866393"/>
                    </a:cubicBezTo>
                    <a:cubicBezTo>
                      <a:pt x="2494701" y="2832652"/>
                      <a:pt x="2486854" y="2820098"/>
                      <a:pt x="2451544" y="2821667"/>
                    </a:cubicBezTo>
                    <a:cubicBezTo>
                      <a:pt x="2419372" y="2823236"/>
                      <a:pt x="2402110" y="2826375"/>
                      <a:pt x="2402894" y="2866393"/>
                    </a:cubicBezTo>
                    <a:cubicBezTo>
                      <a:pt x="2405248" y="3051575"/>
                      <a:pt x="2403679" y="3236756"/>
                      <a:pt x="2403679" y="3421938"/>
                    </a:cubicBezTo>
                    <a:cubicBezTo>
                      <a:pt x="2403679" y="3499620"/>
                      <a:pt x="2403679" y="3499620"/>
                      <a:pt x="2482146" y="3490989"/>
                    </a:cubicBezTo>
                    <a:cubicBezTo>
                      <a:pt x="2484500" y="3490204"/>
                      <a:pt x="2486854" y="3487850"/>
                      <a:pt x="2493916" y="3484712"/>
                    </a:cubicBezTo>
                    <a:close/>
                    <a:moveTo>
                      <a:pt x="2287548" y="3487850"/>
                    </a:moveTo>
                    <a:cubicBezTo>
                      <a:pt x="2288333" y="3475296"/>
                      <a:pt x="2289902" y="3465095"/>
                      <a:pt x="2289902" y="3454894"/>
                    </a:cubicBezTo>
                    <a:cubicBezTo>
                      <a:pt x="2289902" y="3274421"/>
                      <a:pt x="2289118" y="3093947"/>
                      <a:pt x="2290687" y="2914258"/>
                    </a:cubicBezTo>
                    <a:cubicBezTo>
                      <a:pt x="2291471" y="2877378"/>
                      <a:pt x="2274209" y="2875809"/>
                      <a:pt x="2245961" y="2875024"/>
                    </a:cubicBezTo>
                    <a:cubicBezTo>
                      <a:pt x="2215359" y="2874240"/>
                      <a:pt x="2198881" y="2878948"/>
                      <a:pt x="2198881" y="2916612"/>
                    </a:cubicBezTo>
                    <a:cubicBezTo>
                      <a:pt x="2201235" y="3083746"/>
                      <a:pt x="2199665" y="3250880"/>
                      <a:pt x="2199665" y="3418015"/>
                    </a:cubicBezTo>
                    <a:cubicBezTo>
                      <a:pt x="2199665" y="3499620"/>
                      <a:pt x="2199665" y="3499620"/>
                      <a:pt x="2287548" y="3487850"/>
                    </a:cubicBezTo>
                    <a:close/>
                    <a:moveTo>
                      <a:pt x="1814393" y="2958984"/>
                    </a:moveTo>
                    <a:cubicBezTo>
                      <a:pt x="1814393" y="3134749"/>
                      <a:pt x="1814393" y="3311300"/>
                      <a:pt x="1814393" y="3488635"/>
                    </a:cubicBezTo>
                    <a:cubicBezTo>
                      <a:pt x="1823809" y="3490204"/>
                      <a:pt x="1830087" y="3491773"/>
                      <a:pt x="1836364" y="3491773"/>
                    </a:cubicBezTo>
                    <a:cubicBezTo>
                      <a:pt x="1903845" y="3494912"/>
                      <a:pt x="1903845" y="3494912"/>
                      <a:pt x="1903845" y="3429000"/>
                    </a:cubicBezTo>
                    <a:cubicBezTo>
                      <a:pt x="1903845" y="3295606"/>
                      <a:pt x="1903845" y="3162998"/>
                      <a:pt x="1903845" y="3029604"/>
                    </a:cubicBezTo>
                    <a:cubicBezTo>
                      <a:pt x="1903845" y="2945645"/>
                      <a:pt x="1903061" y="2944860"/>
                      <a:pt x="1814393" y="2958984"/>
                    </a:cubicBezTo>
                    <a:close/>
                    <a:moveTo>
                      <a:pt x="2084319" y="2915827"/>
                    </a:moveTo>
                    <a:cubicBezTo>
                      <a:pt x="2073334" y="2915042"/>
                      <a:pt x="2065487" y="2913473"/>
                      <a:pt x="2058425" y="2913473"/>
                    </a:cubicBezTo>
                    <a:cubicBezTo>
                      <a:pt x="1996436" y="2911904"/>
                      <a:pt x="1995651" y="2911904"/>
                      <a:pt x="1995651" y="2972323"/>
                    </a:cubicBezTo>
                    <a:cubicBezTo>
                      <a:pt x="1995651" y="3120626"/>
                      <a:pt x="1995651" y="3269712"/>
                      <a:pt x="1995651" y="3418015"/>
                    </a:cubicBezTo>
                    <a:cubicBezTo>
                      <a:pt x="1995651" y="3496482"/>
                      <a:pt x="1995651" y="3497266"/>
                      <a:pt x="2075688" y="3489420"/>
                    </a:cubicBezTo>
                    <a:cubicBezTo>
                      <a:pt x="2078042" y="3489420"/>
                      <a:pt x="2079611" y="3487066"/>
                      <a:pt x="2084319" y="3483927"/>
                    </a:cubicBezTo>
                    <a:cubicBezTo>
                      <a:pt x="2084319" y="3297176"/>
                      <a:pt x="2084319" y="3108856"/>
                      <a:pt x="2084319" y="2915827"/>
                    </a:cubicBezTo>
                    <a:close/>
                  </a:path>
                </a:pathLst>
              </a:custGeom>
              <a:grpFill/>
              <a:ln w="78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E937DC6D-F87E-4859-8CE6-63A89CEB0659}"/>
                  </a:ext>
                </a:extLst>
              </p:cNvPr>
              <p:cNvSpPr/>
              <p:nvPr/>
            </p:nvSpPr>
            <p:spPr>
              <a:xfrm>
                <a:off x="9991417" y="2528630"/>
                <a:ext cx="502186" cy="298171"/>
              </a:xfrm>
              <a:custGeom>
                <a:avLst/>
                <a:gdLst>
                  <a:gd name="connsiteX0" fmla="*/ 504189 w 502187"/>
                  <a:gd name="connsiteY0" fmla="*/ 301661 h 298173"/>
                  <a:gd name="connsiteX1" fmla="*/ 322931 w 502187"/>
                  <a:gd name="connsiteY1" fmla="*/ 180038 h 298173"/>
                  <a:gd name="connsiteX2" fmla="*/ 34958 w 502187"/>
                  <a:gd name="connsiteY2" fmla="*/ 50568 h 298173"/>
                  <a:gd name="connsiteX3" fmla="*/ 2002 w 502187"/>
                  <a:gd name="connsiteY3" fmla="*/ 349 h 298173"/>
                  <a:gd name="connsiteX4" fmla="*/ 249172 w 502187"/>
                  <a:gd name="connsiteY4" fmla="*/ 349 h 298173"/>
                  <a:gd name="connsiteX5" fmla="*/ 472018 w 502187"/>
                  <a:gd name="connsiteY5" fmla="*/ 8980 h 298173"/>
                  <a:gd name="connsiteX6" fmla="*/ 502620 w 502187"/>
                  <a:gd name="connsiteY6" fmla="*/ 30951 h 298173"/>
                  <a:gd name="connsiteX7" fmla="*/ 504189 w 502187"/>
                  <a:gd name="connsiteY7" fmla="*/ 301661 h 298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2187" h="298173">
                    <a:moveTo>
                      <a:pt x="504189" y="301661"/>
                    </a:moveTo>
                    <a:cubicBezTo>
                      <a:pt x="441416" y="258505"/>
                      <a:pt x="385705" y="212209"/>
                      <a:pt x="322931" y="180038"/>
                    </a:cubicBezTo>
                    <a:cubicBezTo>
                      <a:pt x="229555" y="131388"/>
                      <a:pt x="132257" y="91370"/>
                      <a:pt x="34958" y="50568"/>
                    </a:cubicBezTo>
                    <a:cubicBezTo>
                      <a:pt x="6710" y="38798"/>
                      <a:pt x="-5060" y="25458"/>
                      <a:pt x="2002" y="349"/>
                    </a:cubicBezTo>
                    <a:cubicBezTo>
                      <a:pt x="85962" y="349"/>
                      <a:pt x="167567" y="-436"/>
                      <a:pt x="249172" y="349"/>
                    </a:cubicBezTo>
                    <a:cubicBezTo>
                      <a:pt x="323716" y="1918"/>
                      <a:pt x="397475" y="4272"/>
                      <a:pt x="472018" y="8980"/>
                    </a:cubicBezTo>
                    <a:cubicBezTo>
                      <a:pt x="483004" y="9765"/>
                      <a:pt x="502620" y="23104"/>
                      <a:pt x="502620" y="30951"/>
                    </a:cubicBezTo>
                    <a:cubicBezTo>
                      <a:pt x="504975" y="120403"/>
                      <a:pt x="504189" y="209855"/>
                      <a:pt x="504189" y="301661"/>
                    </a:cubicBezTo>
                    <a:close/>
                  </a:path>
                </a:pathLst>
              </a:custGeom>
              <a:grpFill/>
              <a:ln w="78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47BCB93C-7516-4CAF-97CA-829DFF693CDC}"/>
                  </a:ext>
                </a:extLst>
              </p:cNvPr>
              <p:cNvSpPr/>
              <p:nvPr/>
            </p:nvSpPr>
            <p:spPr>
              <a:xfrm>
                <a:off x="8657124" y="4389421"/>
                <a:ext cx="753278" cy="753278"/>
              </a:xfrm>
              <a:custGeom>
                <a:avLst/>
                <a:gdLst>
                  <a:gd name="connsiteX0" fmla="*/ 756431 w 753281"/>
                  <a:gd name="connsiteY0" fmla="*/ 378997 h 753281"/>
                  <a:gd name="connsiteX1" fmla="*/ 379790 w 753281"/>
                  <a:gd name="connsiteY1" fmla="*/ 756423 h 753281"/>
                  <a:gd name="connsiteX2" fmla="*/ 11 w 753281"/>
                  <a:gd name="connsiteY2" fmla="*/ 376643 h 753281"/>
                  <a:gd name="connsiteX3" fmla="*/ 378220 w 753281"/>
                  <a:gd name="connsiteY3" fmla="*/ 3 h 753281"/>
                  <a:gd name="connsiteX4" fmla="*/ 756431 w 753281"/>
                  <a:gd name="connsiteY4" fmla="*/ 378997 h 753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3281" h="753281">
                    <a:moveTo>
                      <a:pt x="756431" y="378997"/>
                    </a:moveTo>
                    <a:cubicBezTo>
                      <a:pt x="756431" y="585365"/>
                      <a:pt x="585373" y="755638"/>
                      <a:pt x="379790" y="756423"/>
                    </a:cubicBezTo>
                    <a:cubicBezTo>
                      <a:pt x="172638" y="756423"/>
                      <a:pt x="-1559" y="583011"/>
                      <a:pt x="11" y="376643"/>
                    </a:cubicBezTo>
                    <a:cubicBezTo>
                      <a:pt x="1579" y="169491"/>
                      <a:pt x="171853" y="3"/>
                      <a:pt x="378220" y="3"/>
                    </a:cubicBezTo>
                    <a:cubicBezTo>
                      <a:pt x="586157" y="-782"/>
                      <a:pt x="756431" y="169491"/>
                      <a:pt x="756431" y="378997"/>
                    </a:cubicBezTo>
                    <a:close/>
                  </a:path>
                </a:pathLst>
              </a:custGeom>
              <a:grpFill/>
              <a:ln w="78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26938A66-D642-439C-A984-95E0A79E5752}"/>
                  </a:ext>
                </a:extLst>
              </p:cNvPr>
              <p:cNvSpPr/>
              <p:nvPr/>
            </p:nvSpPr>
            <p:spPr>
              <a:xfrm>
                <a:off x="8930984" y="3956278"/>
                <a:ext cx="204014" cy="204014"/>
              </a:xfrm>
              <a:custGeom>
                <a:avLst/>
                <a:gdLst>
                  <a:gd name="connsiteX0" fmla="*/ 102007 w 204013"/>
                  <a:gd name="connsiteY0" fmla="*/ 10 h 204013"/>
                  <a:gd name="connsiteX1" fmla="*/ 207152 w 204013"/>
                  <a:gd name="connsiteY1" fmla="*/ 102801 h 204013"/>
                  <a:gd name="connsiteX2" fmla="*/ 105146 w 204013"/>
                  <a:gd name="connsiteY2" fmla="*/ 206377 h 204013"/>
                  <a:gd name="connsiteX3" fmla="*/ 0 w 204013"/>
                  <a:gd name="connsiteY3" fmla="*/ 102017 h 204013"/>
                  <a:gd name="connsiteX4" fmla="*/ 102007 w 204013"/>
                  <a:gd name="connsiteY4" fmla="*/ 10 h 20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13" h="204013">
                    <a:moveTo>
                      <a:pt x="102007" y="10"/>
                    </a:moveTo>
                    <a:cubicBezTo>
                      <a:pt x="160073" y="-775"/>
                      <a:pt x="207938" y="45520"/>
                      <a:pt x="207152" y="102801"/>
                    </a:cubicBezTo>
                    <a:cubicBezTo>
                      <a:pt x="207152" y="157728"/>
                      <a:pt x="159288" y="204808"/>
                      <a:pt x="105146" y="206377"/>
                    </a:cubicBezTo>
                    <a:cubicBezTo>
                      <a:pt x="48650" y="207162"/>
                      <a:pt x="0" y="158513"/>
                      <a:pt x="0" y="102017"/>
                    </a:cubicBezTo>
                    <a:cubicBezTo>
                      <a:pt x="0" y="46305"/>
                      <a:pt x="45511" y="794"/>
                      <a:pt x="102007" y="10"/>
                    </a:cubicBezTo>
                    <a:close/>
                  </a:path>
                </a:pathLst>
              </a:custGeom>
              <a:grpFill/>
              <a:ln w="78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DCA9CBEC-8A27-4CC4-B162-D79E60BD0922}"/>
                  </a:ext>
                </a:extLst>
              </p:cNvPr>
              <p:cNvSpPr/>
              <p:nvPr/>
            </p:nvSpPr>
            <p:spPr>
              <a:xfrm>
                <a:off x="9550083" y="4309378"/>
                <a:ext cx="204014" cy="196168"/>
              </a:xfrm>
              <a:custGeom>
                <a:avLst/>
                <a:gdLst>
                  <a:gd name="connsiteX0" fmla="*/ 101222 w 204013"/>
                  <a:gd name="connsiteY0" fmla="*/ 203239 h 196167"/>
                  <a:gd name="connsiteX1" fmla="*/ 0 w 204013"/>
                  <a:gd name="connsiteY1" fmla="*/ 102017 h 196167"/>
                  <a:gd name="connsiteX2" fmla="*/ 105146 w 204013"/>
                  <a:gd name="connsiteY2" fmla="*/ 10 h 196167"/>
                  <a:gd name="connsiteX3" fmla="*/ 207153 w 204013"/>
                  <a:gd name="connsiteY3" fmla="*/ 102017 h 196167"/>
                  <a:gd name="connsiteX4" fmla="*/ 101222 w 204013"/>
                  <a:gd name="connsiteY4" fmla="*/ 203239 h 196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13" h="196167">
                    <a:moveTo>
                      <a:pt x="101222" y="203239"/>
                    </a:moveTo>
                    <a:cubicBezTo>
                      <a:pt x="43942" y="202454"/>
                      <a:pt x="0" y="158513"/>
                      <a:pt x="0" y="102017"/>
                    </a:cubicBezTo>
                    <a:cubicBezTo>
                      <a:pt x="0" y="44736"/>
                      <a:pt x="46296" y="-775"/>
                      <a:pt x="105146" y="10"/>
                    </a:cubicBezTo>
                    <a:cubicBezTo>
                      <a:pt x="161642" y="794"/>
                      <a:pt x="207153" y="47090"/>
                      <a:pt x="207153" y="102017"/>
                    </a:cubicBezTo>
                    <a:cubicBezTo>
                      <a:pt x="207153" y="160082"/>
                      <a:pt x="160857" y="204024"/>
                      <a:pt x="101222" y="203239"/>
                    </a:cubicBezTo>
                    <a:close/>
                  </a:path>
                </a:pathLst>
              </a:custGeom>
              <a:grpFill/>
              <a:ln w="78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="" xmlns:a16="http://schemas.microsoft.com/office/drawing/2014/main" id="{88DF6D5D-2C79-4448-90DE-6CD0A6C0031A}"/>
                  </a:ext>
                </a:extLst>
              </p:cNvPr>
              <p:cNvSpPr/>
              <p:nvPr/>
            </p:nvSpPr>
            <p:spPr>
              <a:xfrm>
                <a:off x="8936475" y="5378849"/>
                <a:ext cx="204014" cy="204014"/>
              </a:xfrm>
              <a:custGeom>
                <a:avLst/>
                <a:gdLst>
                  <a:gd name="connsiteX0" fmla="*/ 204014 w 204013"/>
                  <a:gd name="connsiteY0" fmla="*/ 102830 h 204013"/>
                  <a:gd name="connsiteX1" fmla="*/ 100437 w 204013"/>
                  <a:gd name="connsiteY1" fmla="*/ 206406 h 204013"/>
                  <a:gd name="connsiteX2" fmla="*/ 0 w 204013"/>
                  <a:gd name="connsiteY2" fmla="*/ 103615 h 204013"/>
                  <a:gd name="connsiteX3" fmla="*/ 103576 w 204013"/>
                  <a:gd name="connsiteY3" fmla="*/ 39 h 204013"/>
                  <a:gd name="connsiteX4" fmla="*/ 204014 w 204013"/>
                  <a:gd name="connsiteY4" fmla="*/ 102830 h 20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13" h="204013">
                    <a:moveTo>
                      <a:pt x="204014" y="102830"/>
                    </a:moveTo>
                    <a:cubicBezTo>
                      <a:pt x="204014" y="161680"/>
                      <a:pt x="159288" y="207191"/>
                      <a:pt x="100437" y="206406"/>
                    </a:cubicBezTo>
                    <a:cubicBezTo>
                      <a:pt x="43941" y="205622"/>
                      <a:pt x="0" y="161680"/>
                      <a:pt x="0" y="103615"/>
                    </a:cubicBezTo>
                    <a:cubicBezTo>
                      <a:pt x="0" y="44765"/>
                      <a:pt x="46296" y="-1531"/>
                      <a:pt x="103576" y="39"/>
                    </a:cubicBezTo>
                    <a:cubicBezTo>
                      <a:pt x="160857" y="1608"/>
                      <a:pt x="204014" y="45549"/>
                      <a:pt x="204014" y="102830"/>
                    </a:cubicBezTo>
                    <a:close/>
                  </a:path>
                </a:pathLst>
              </a:custGeom>
              <a:grpFill/>
              <a:ln w="78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BCFE4A03-95C5-416B-BE6D-128A1FAAC59A}"/>
                  </a:ext>
                </a:extLst>
              </p:cNvPr>
              <p:cNvSpPr/>
              <p:nvPr/>
            </p:nvSpPr>
            <p:spPr>
              <a:xfrm>
                <a:off x="8318934" y="4310174"/>
                <a:ext cx="204014" cy="204014"/>
              </a:xfrm>
              <a:custGeom>
                <a:avLst/>
                <a:gdLst>
                  <a:gd name="connsiteX0" fmla="*/ 10 w 204013"/>
                  <a:gd name="connsiteY0" fmla="*/ 105146 h 204013"/>
                  <a:gd name="connsiteX1" fmla="*/ 104370 w 204013"/>
                  <a:gd name="connsiteY1" fmla="*/ 0 h 204013"/>
                  <a:gd name="connsiteX2" fmla="*/ 207947 w 204013"/>
                  <a:gd name="connsiteY2" fmla="*/ 102007 h 204013"/>
                  <a:gd name="connsiteX3" fmla="*/ 103586 w 204013"/>
                  <a:gd name="connsiteY3" fmla="*/ 207937 h 204013"/>
                  <a:gd name="connsiteX4" fmla="*/ 10 w 204013"/>
                  <a:gd name="connsiteY4" fmla="*/ 105146 h 20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13" h="204013">
                    <a:moveTo>
                      <a:pt x="10" y="105146"/>
                    </a:moveTo>
                    <a:cubicBezTo>
                      <a:pt x="-775" y="48650"/>
                      <a:pt x="47090" y="0"/>
                      <a:pt x="104370" y="0"/>
                    </a:cubicBezTo>
                    <a:cubicBezTo>
                      <a:pt x="159297" y="0"/>
                      <a:pt x="207162" y="47080"/>
                      <a:pt x="207947" y="102007"/>
                    </a:cubicBezTo>
                    <a:cubicBezTo>
                      <a:pt x="209516" y="157719"/>
                      <a:pt x="159297" y="207937"/>
                      <a:pt x="103586" y="207937"/>
                    </a:cubicBezTo>
                    <a:cubicBezTo>
                      <a:pt x="48659" y="207153"/>
                      <a:pt x="794" y="159288"/>
                      <a:pt x="10" y="105146"/>
                    </a:cubicBezTo>
                    <a:close/>
                  </a:path>
                </a:pathLst>
              </a:custGeom>
              <a:grpFill/>
              <a:ln w="78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A117682B-92F9-45DC-A82E-A50AD4B67EF3}"/>
                  </a:ext>
                </a:extLst>
              </p:cNvPr>
              <p:cNvSpPr/>
              <p:nvPr/>
            </p:nvSpPr>
            <p:spPr>
              <a:xfrm>
                <a:off x="8325210" y="5022638"/>
                <a:ext cx="196168" cy="196168"/>
              </a:xfrm>
              <a:custGeom>
                <a:avLst/>
                <a:gdLst>
                  <a:gd name="connsiteX0" fmla="*/ 102803 w 196167"/>
                  <a:gd name="connsiteY0" fmla="*/ 202455 h 196167"/>
                  <a:gd name="connsiteX1" fmla="*/ 11 w 196167"/>
                  <a:gd name="connsiteY1" fmla="*/ 102803 h 196167"/>
                  <a:gd name="connsiteX2" fmla="*/ 102803 w 196167"/>
                  <a:gd name="connsiteY2" fmla="*/ 11 h 196167"/>
                  <a:gd name="connsiteX3" fmla="*/ 203240 w 196167"/>
                  <a:gd name="connsiteY3" fmla="*/ 101233 h 196167"/>
                  <a:gd name="connsiteX4" fmla="*/ 102803 w 196167"/>
                  <a:gd name="connsiteY4" fmla="*/ 202455 h 196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167" h="196167">
                    <a:moveTo>
                      <a:pt x="102803" y="202455"/>
                    </a:moveTo>
                    <a:cubicBezTo>
                      <a:pt x="43952" y="202455"/>
                      <a:pt x="796" y="160868"/>
                      <a:pt x="11" y="102803"/>
                    </a:cubicBezTo>
                    <a:cubicBezTo>
                      <a:pt x="-774" y="41599"/>
                      <a:pt x="41599" y="-774"/>
                      <a:pt x="102803" y="11"/>
                    </a:cubicBezTo>
                    <a:cubicBezTo>
                      <a:pt x="162437" y="11"/>
                      <a:pt x="203240" y="41599"/>
                      <a:pt x="203240" y="101233"/>
                    </a:cubicBezTo>
                    <a:cubicBezTo>
                      <a:pt x="203240" y="159299"/>
                      <a:pt x="160868" y="201671"/>
                      <a:pt x="102803" y="202455"/>
                    </a:cubicBezTo>
                    <a:close/>
                  </a:path>
                </a:pathLst>
              </a:custGeom>
              <a:grpFill/>
              <a:ln w="78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0856BEC4-0496-4720-A0AE-43761E11280C}"/>
                  </a:ext>
                </a:extLst>
              </p:cNvPr>
              <p:cNvSpPr/>
              <p:nvPr/>
            </p:nvSpPr>
            <p:spPr>
              <a:xfrm>
                <a:off x="9549291" y="5023423"/>
                <a:ext cx="204014" cy="204014"/>
              </a:xfrm>
              <a:custGeom>
                <a:avLst/>
                <a:gdLst>
                  <a:gd name="connsiteX0" fmla="*/ 204024 w 204013"/>
                  <a:gd name="connsiteY0" fmla="*/ 102802 h 204013"/>
                  <a:gd name="connsiteX1" fmla="*/ 102017 w 204013"/>
                  <a:gd name="connsiteY1" fmla="*/ 204024 h 204013"/>
                  <a:gd name="connsiteX2" fmla="*/ 11 w 204013"/>
                  <a:gd name="connsiteY2" fmla="*/ 98879 h 204013"/>
                  <a:gd name="connsiteX3" fmla="*/ 104372 w 204013"/>
                  <a:gd name="connsiteY3" fmla="*/ 11 h 204013"/>
                  <a:gd name="connsiteX4" fmla="*/ 204024 w 204013"/>
                  <a:gd name="connsiteY4" fmla="*/ 102802 h 20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13" h="204013">
                    <a:moveTo>
                      <a:pt x="204024" y="102802"/>
                    </a:moveTo>
                    <a:cubicBezTo>
                      <a:pt x="203240" y="160868"/>
                      <a:pt x="160868" y="204024"/>
                      <a:pt x="102017" y="204024"/>
                    </a:cubicBezTo>
                    <a:cubicBezTo>
                      <a:pt x="42383" y="204024"/>
                      <a:pt x="-774" y="159298"/>
                      <a:pt x="11" y="98879"/>
                    </a:cubicBezTo>
                    <a:cubicBezTo>
                      <a:pt x="1580" y="41598"/>
                      <a:pt x="45522" y="-774"/>
                      <a:pt x="104372" y="11"/>
                    </a:cubicBezTo>
                    <a:cubicBezTo>
                      <a:pt x="161652" y="795"/>
                      <a:pt x="204024" y="43952"/>
                      <a:pt x="204024" y="102802"/>
                    </a:cubicBezTo>
                    <a:close/>
                  </a:path>
                </a:pathLst>
              </a:custGeom>
              <a:grpFill/>
              <a:ln w="78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18F379B8-8E92-4580-9BA9-000D223F8505}"/>
                  </a:ext>
                </a:extLst>
              </p:cNvPr>
              <p:cNvSpPr/>
              <p:nvPr/>
            </p:nvSpPr>
            <p:spPr>
              <a:xfrm>
                <a:off x="2214227" y="5185846"/>
                <a:ext cx="541418" cy="533572"/>
              </a:xfrm>
              <a:custGeom>
                <a:avLst/>
                <a:gdLst>
                  <a:gd name="connsiteX0" fmla="*/ 274649 w 541421"/>
                  <a:gd name="connsiteY0" fmla="*/ 15 h 533574"/>
                  <a:gd name="connsiteX1" fmla="*/ 542221 w 541421"/>
                  <a:gd name="connsiteY1" fmla="*/ 270726 h 533574"/>
                  <a:gd name="connsiteX2" fmla="*/ 265233 w 541421"/>
                  <a:gd name="connsiteY2" fmla="*/ 540652 h 533574"/>
                  <a:gd name="connsiteX3" fmla="*/ 15 w 541421"/>
                  <a:gd name="connsiteY3" fmla="*/ 266803 h 533574"/>
                  <a:gd name="connsiteX4" fmla="*/ 274649 w 541421"/>
                  <a:gd name="connsiteY4" fmla="*/ 15 h 533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421" h="533574">
                    <a:moveTo>
                      <a:pt x="274649" y="15"/>
                    </a:moveTo>
                    <a:cubicBezTo>
                      <a:pt x="423736" y="2369"/>
                      <a:pt x="543790" y="123208"/>
                      <a:pt x="542221" y="270726"/>
                    </a:cubicBezTo>
                    <a:cubicBezTo>
                      <a:pt x="540652" y="422167"/>
                      <a:pt x="417459" y="542221"/>
                      <a:pt x="265233" y="540652"/>
                    </a:cubicBezTo>
                    <a:cubicBezTo>
                      <a:pt x="118500" y="539082"/>
                      <a:pt x="-1554" y="414320"/>
                      <a:pt x="15" y="266803"/>
                    </a:cubicBezTo>
                    <a:cubicBezTo>
                      <a:pt x="1585" y="116931"/>
                      <a:pt x="123993" y="-1554"/>
                      <a:pt x="274649" y="15"/>
                    </a:cubicBezTo>
                    <a:close/>
                  </a:path>
                </a:pathLst>
              </a:custGeom>
              <a:grpFill/>
              <a:ln w="78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E4A5FE5E-B20B-4CD6-A005-35F15AE02611}"/>
                  </a:ext>
                </a:extLst>
              </p:cNvPr>
              <p:cNvSpPr/>
              <p:nvPr/>
            </p:nvSpPr>
            <p:spPr>
              <a:xfrm>
                <a:off x="1952948" y="5114394"/>
                <a:ext cx="141240" cy="141240"/>
              </a:xfrm>
              <a:custGeom>
                <a:avLst/>
                <a:gdLst>
                  <a:gd name="connsiteX0" fmla="*/ 0 w 141240"/>
                  <a:gd name="connsiteY0" fmla="*/ 71464 h 141240"/>
                  <a:gd name="connsiteX1" fmla="*/ 75328 w 141240"/>
                  <a:gd name="connsiteY1" fmla="*/ 59 h 141240"/>
                  <a:gd name="connsiteX2" fmla="*/ 146733 w 141240"/>
                  <a:gd name="connsiteY2" fmla="*/ 73818 h 141240"/>
                  <a:gd name="connsiteX3" fmla="*/ 73759 w 141240"/>
                  <a:gd name="connsiteY3" fmla="*/ 147577 h 141240"/>
                  <a:gd name="connsiteX4" fmla="*/ 0 w 141240"/>
                  <a:gd name="connsiteY4" fmla="*/ 71464 h 141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40" h="141240">
                    <a:moveTo>
                      <a:pt x="0" y="71464"/>
                    </a:moveTo>
                    <a:cubicBezTo>
                      <a:pt x="0" y="28307"/>
                      <a:pt x="31387" y="-1510"/>
                      <a:pt x="75328" y="59"/>
                    </a:cubicBezTo>
                    <a:cubicBezTo>
                      <a:pt x="115346" y="1629"/>
                      <a:pt x="147518" y="33800"/>
                      <a:pt x="146733" y="73818"/>
                    </a:cubicBezTo>
                    <a:cubicBezTo>
                      <a:pt x="145948" y="111482"/>
                      <a:pt x="110638" y="146792"/>
                      <a:pt x="73759" y="147577"/>
                    </a:cubicBezTo>
                    <a:cubicBezTo>
                      <a:pt x="32956" y="147577"/>
                      <a:pt x="0" y="113836"/>
                      <a:pt x="0" y="71464"/>
                    </a:cubicBezTo>
                    <a:close/>
                  </a:path>
                </a:pathLst>
              </a:custGeom>
              <a:grpFill/>
              <a:ln w="78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FF9CE75F-40DB-4681-8A22-1074B07802AD}"/>
                  </a:ext>
                </a:extLst>
              </p:cNvPr>
              <p:cNvSpPr/>
              <p:nvPr/>
            </p:nvSpPr>
            <p:spPr>
              <a:xfrm>
                <a:off x="2864717" y="5119162"/>
                <a:ext cx="141240" cy="141240"/>
              </a:xfrm>
              <a:custGeom>
                <a:avLst/>
                <a:gdLst>
                  <a:gd name="connsiteX0" fmla="*/ 146746 w 141240"/>
                  <a:gd name="connsiteY0" fmla="*/ 72189 h 141240"/>
                  <a:gd name="connsiteX1" fmla="*/ 77695 w 141240"/>
                  <a:gd name="connsiteY1" fmla="*/ 145948 h 141240"/>
                  <a:gd name="connsiteX2" fmla="*/ 13 w 141240"/>
                  <a:gd name="connsiteY2" fmla="*/ 75328 h 141240"/>
                  <a:gd name="connsiteX3" fmla="*/ 74556 w 141240"/>
                  <a:gd name="connsiteY3" fmla="*/ 0 h 141240"/>
                  <a:gd name="connsiteX4" fmla="*/ 146746 w 141240"/>
                  <a:gd name="connsiteY4" fmla="*/ 72189 h 141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40" h="141240">
                    <a:moveTo>
                      <a:pt x="146746" y="72189"/>
                    </a:moveTo>
                    <a:cubicBezTo>
                      <a:pt x="147530" y="114561"/>
                      <a:pt x="119282" y="144379"/>
                      <a:pt x="77695" y="145948"/>
                    </a:cubicBezTo>
                    <a:cubicBezTo>
                      <a:pt x="35323" y="147518"/>
                      <a:pt x="798" y="116131"/>
                      <a:pt x="13" y="75328"/>
                    </a:cubicBezTo>
                    <a:cubicBezTo>
                      <a:pt x="-772" y="36095"/>
                      <a:pt x="34538" y="0"/>
                      <a:pt x="74556" y="0"/>
                    </a:cubicBezTo>
                    <a:cubicBezTo>
                      <a:pt x="114574" y="0"/>
                      <a:pt x="145961" y="31387"/>
                      <a:pt x="146746" y="72189"/>
                    </a:cubicBezTo>
                    <a:close/>
                  </a:path>
                </a:pathLst>
              </a:custGeom>
              <a:grpFill/>
              <a:ln w="78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44E56843-B925-41E8-BB41-9940FB4C86EB}"/>
                  </a:ext>
                </a:extLst>
              </p:cNvPr>
              <p:cNvSpPr/>
              <p:nvPr/>
            </p:nvSpPr>
            <p:spPr>
              <a:xfrm>
                <a:off x="2407212" y="4843732"/>
                <a:ext cx="141240" cy="141240"/>
              </a:xfrm>
              <a:custGeom>
                <a:avLst/>
                <a:gdLst>
                  <a:gd name="connsiteX0" fmla="*/ 73814 w 141240"/>
                  <a:gd name="connsiteY0" fmla="*/ 146745 h 141240"/>
                  <a:gd name="connsiteX1" fmla="*/ 55 w 141240"/>
                  <a:gd name="connsiteY1" fmla="*/ 77695 h 141240"/>
                  <a:gd name="connsiteX2" fmla="*/ 70675 w 141240"/>
                  <a:gd name="connsiteY2" fmla="*/ 12 h 141240"/>
                  <a:gd name="connsiteX3" fmla="*/ 146003 w 141240"/>
                  <a:gd name="connsiteY3" fmla="*/ 75341 h 141240"/>
                  <a:gd name="connsiteX4" fmla="*/ 73814 w 141240"/>
                  <a:gd name="connsiteY4" fmla="*/ 146745 h 141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40" h="141240">
                    <a:moveTo>
                      <a:pt x="73814" y="146745"/>
                    </a:moveTo>
                    <a:cubicBezTo>
                      <a:pt x="32227" y="147530"/>
                      <a:pt x="1625" y="118497"/>
                      <a:pt x="55" y="77695"/>
                    </a:cubicBezTo>
                    <a:cubicBezTo>
                      <a:pt x="-1514" y="35322"/>
                      <a:pt x="30657" y="797"/>
                      <a:pt x="70675" y="12"/>
                    </a:cubicBezTo>
                    <a:cubicBezTo>
                      <a:pt x="109909" y="-772"/>
                      <a:pt x="146788" y="36107"/>
                      <a:pt x="146003" y="75341"/>
                    </a:cubicBezTo>
                    <a:cubicBezTo>
                      <a:pt x="146003" y="114574"/>
                      <a:pt x="113832" y="145961"/>
                      <a:pt x="73814" y="146745"/>
                    </a:cubicBezTo>
                    <a:close/>
                  </a:path>
                </a:pathLst>
              </a:custGeom>
              <a:grpFill/>
              <a:ln w="78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E94D8751-94F3-4115-A47D-322A1C58048B}"/>
                  </a:ext>
                </a:extLst>
              </p:cNvPr>
              <p:cNvSpPr/>
              <p:nvPr/>
            </p:nvSpPr>
            <p:spPr>
              <a:xfrm>
                <a:off x="2864717" y="5651168"/>
                <a:ext cx="141240" cy="141240"/>
              </a:xfrm>
              <a:custGeom>
                <a:avLst/>
                <a:gdLst>
                  <a:gd name="connsiteX0" fmla="*/ 146746 w 141240"/>
                  <a:gd name="connsiteY0" fmla="*/ 72190 h 141240"/>
                  <a:gd name="connsiteX1" fmla="*/ 76911 w 141240"/>
                  <a:gd name="connsiteY1" fmla="*/ 145948 h 141240"/>
                  <a:gd name="connsiteX2" fmla="*/ 13 w 141240"/>
                  <a:gd name="connsiteY2" fmla="*/ 73759 h 141240"/>
                  <a:gd name="connsiteX3" fmla="*/ 75341 w 141240"/>
                  <a:gd name="connsiteY3" fmla="*/ 0 h 141240"/>
                  <a:gd name="connsiteX4" fmla="*/ 146746 w 141240"/>
                  <a:gd name="connsiteY4" fmla="*/ 72190 h 141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40" h="141240">
                    <a:moveTo>
                      <a:pt x="146746" y="72190"/>
                    </a:moveTo>
                    <a:cubicBezTo>
                      <a:pt x="146746" y="113777"/>
                      <a:pt x="117713" y="145164"/>
                      <a:pt x="76911" y="145948"/>
                    </a:cubicBezTo>
                    <a:cubicBezTo>
                      <a:pt x="35323" y="147518"/>
                      <a:pt x="798" y="113777"/>
                      <a:pt x="13" y="73759"/>
                    </a:cubicBezTo>
                    <a:cubicBezTo>
                      <a:pt x="-771" y="32956"/>
                      <a:pt x="33754" y="0"/>
                      <a:pt x="75341" y="0"/>
                    </a:cubicBezTo>
                    <a:cubicBezTo>
                      <a:pt x="116929" y="0"/>
                      <a:pt x="146746" y="30602"/>
                      <a:pt x="146746" y="72190"/>
                    </a:cubicBezTo>
                    <a:close/>
                  </a:path>
                </a:pathLst>
              </a:custGeom>
              <a:grpFill/>
              <a:ln w="78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A22C4671-4B8A-4334-89E2-B91E77D49781}"/>
                  </a:ext>
                </a:extLst>
              </p:cNvPr>
              <p:cNvSpPr/>
              <p:nvPr/>
            </p:nvSpPr>
            <p:spPr>
              <a:xfrm>
                <a:off x="2407270" y="5912450"/>
                <a:ext cx="141240" cy="141240"/>
              </a:xfrm>
              <a:custGeom>
                <a:avLst/>
                <a:gdLst>
                  <a:gd name="connsiteX0" fmla="*/ 0 w 141240"/>
                  <a:gd name="connsiteY0" fmla="*/ 74557 h 141240"/>
                  <a:gd name="connsiteX1" fmla="*/ 73759 w 141240"/>
                  <a:gd name="connsiteY1" fmla="*/ 14 h 141240"/>
                  <a:gd name="connsiteX2" fmla="*/ 146733 w 141240"/>
                  <a:gd name="connsiteY2" fmla="*/ 72988 h 141240"/>
                  <a:gd name="connsiteX3" fmla="*/ 71405 w 141240"/>
                  <a:gd name="connsiteY3" fmla="*/ 145962 h 141240"/>
                  <a:gd name="connsiteX4" fmla="*/ 0 w 141240"/>
                  <a:gd name="connsiteY4" fmla="*/ 74557 h 141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40" h="141240">
                    <a:moveTo>
                      <a:pt x="0" y="74557"/>
                    </a:moveTo>
                    <a:cubicBezTo>
                      <a:pt x="0" y="32185"/>
                      <a:pt x="32956" y="-771"/>
                      <a:pt x="73759" y="14"/>
                    </a:cubicBezTo>
                    <a:cubicBezTo>
                      <a:pt x="112208" y="798"/>
                      <a:pt x="145948" y="35324"/>
                      <a:pt x="146733" y="72988"/>
                    </a:cubicBezTo>
                    <a:cubicBezTo>
                      <a:pt x="147518" y="113006"/>
                      <a:pt x="112208" y="146747"/>
                      <a:pt x="71405" y="145962"/>
                    </a:cubicBezTo>
                    <a:cubicBezTo>
                      <a:pt x="29817" y="145962"/>
                      <a:pt x="0" y="116145"/>
                      <a:pt x="0" y="74557"/>
                    </a:cubicBezTo>
                    <a:close/>
                  </a:path>
                </a:pathLst>
              </a:custGeom>
              <a:grpFill/>
              <a:ln w="78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48638AAC-1037-477C-AE90-75B19E55ACB5}"/>
                  </a:ext>
                </a:extLst>
              </p:cNvPr>
              <p:cNvSpPr/>
              <p:nvPr/>
            </p:nvSpPr>
            <p:spPr>
              <a:xfrm>
                <a:off x="1957647" y="5638612"/>
                <a:ext cx="141240" cy="141240"/>
              </a:xfrm>
              <a:custGeom>
                <a:avLst/>
                <a:gdLst>
                  <a:gd name="connsiteX0" fmla="*/ 73771 w 141240"/>
                  <a:gd name="connsiteY0" fmla="*/ 147530 h 141240"/>
                  <a:gd name="connsiteX1" fmla="*/ 13 w 141240"/>
                  <a:gd name="connsiteY1" fmla="*/ 75341 h 141240"/>
                  <a:gd name="connsiteX2" fmla="*/ 74556 w 141240"/>
                  <a:gd name="connsiteY2" fmla="*/ 12 h 141240"/>
                  <a:gd name="connsiteX3" fmla="*/ 148315 w 141240"/>
                  <a:gd name="connsiteY3" fmla="*/ 76125 h 141240"/>
                  <a:gd name="connsiteX4" fmla="*/ 73771 w 141240"/>
                  <a:gd name="connsiteY4" fmla="*/ 147530 h 141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40" h="141240">
                    <a:moveTo>
                      <a:pt x="73771" y="147530"/>
                    </a:moveTo>
                    <a:cubicBezTo>
                      <a:pt x="35323" y="147530"/>
                      <a:pt x="797" y="113789"/>
                      <a:pt x="13" y="75341"/>
                    </a:cubicBezTo>
                    <a:cubicBezTo>
                      <a:pt x="-772" y="36107"/>
                      <a:pt x="35323" y="-772"/>
                      <a:pt x="74556" y="12"/>
                    </a:cubicBezTo>
                    <a:cubicBezTo>
                      <a:pt x="114574" y="12"/>
                      <a:pt x="149884" y="37677"/>
                      <a:pt x="148315" y="76125"/>
                    </a:cubicBezTo>
                    <a:cubicBezTo>
                      <a:pt x="146746" y="114574"/>
                      <a:pt x="111435" y="147530"/>
                      <a:pt x="73771" y="147530"/>
                    </a:cubicBezTo>
                    <a:close/>
                  </a:path>
                </a:pathLst>
              </a:custGeom>
              <a:grpFill/>
              <a:ln w="78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10A62FD5-3DAA-44E7-B4BB-EE78A7E6DBD8}"/>
                </a:ext>
              </a:extLst>
            </p:cNvPr>
            <p:cNvSpPr/>
            <p:nvPr/>
          </p:nvSpPr>
          <p:spPr>
            <a:xfrm rot="8163467">
              <a:off x="5286735" y="2836256"/>
              <a:ext cx="927369" cy="317831"/>
            </a:xfrm>
            <a:custGeom>
              <a:avLst/>
              <a:gdLst>
                <a:gd name="connsiteX0" fmla="*/ 1086373 w 1084731"/>
                <a:gd name="connsiteY0" fmla="*/ 104883 h 371762"/>
                <a:gd name="connsiteX1" fmla="*/ 951673 w 1084731"/>
                <a:gd name="connsiteY1" fmla="*/ 141804 h 371762"/>
                <a:gd name="connsiteX2" fmla="*/ 721485 w 1084731"/>
                <a:gd name="connsiteY2" fmla="*/ 280579 h 371762"/>
                <a:gd name="connsiteX3" fmla="*/ 507595 w 1084731"/>
                <a:gd name="connsiteY3" fmla="*/ 367153 h 371762"/>
                <a:gd name="connsiteX4" fmla="*/ 419237 w 1084731"/>
                <a:gd name="connsiteY4" fmla="*/ 372501 h 371762"/>
                <a:gd name="connsiteX5" fmla="*/ 305926 w 1084731"/>
                <a:gd name="connsiteY5" fmla="*/ 344491 h 371762"/>
                <a:gd name="connsiteX6" fmla="*/ 195925 w 1084731"/>
                <a:gd name="connsiteY6" fmla="*/ 275486 h 371762"/>
                <a:gd name="connsiteX7" fmla="*/ 115207 w 1084731"/>
                <a:gd name="connsiteY7" fmla="*/ 192731 h 371762"/>
                <a:gd name="connsiteX8" fmla="*/ 113 w 1084731"/>
                <a:gd name="connsiteY8" fmla="*/ 33586 h 371762"/>
                <a:gd name="connsiteX9" fmla="*/ 113 w 1084731"/>
                <a:gd name="connsiteY9" fmla="*/ 29512 h 371762"/>
                <a:gd name="connsiteX10" fmla="*/ 32197 w 1084731"/>
                <a:gd name="connsiteY10" fmla="*/ 53956 h 371762"/>
                <a:gd name="connsiteX11" fmla="*/ 226736 w 1084731"/>
                <a:gd name="connsiteY11" fmla="*/ 145624 h 371762"/>
                <a:gd name="connsiteX12" fmla="*/ 367038 w 1084731"/>
                <a:gd name="connsiteY12" fmla="*/ 122707 h 371762"/>
                <a:gd name="connsiteX13" fmla="*/ 592896 w 1084731"/>
                <a:gd name="connsiteY13" fmla="*/ 27475 h 371762"/>
                <a:gd name="connsiteX14" fmla="*/ 755861 w 1084731"/>
                <a:gd name="connsiteY14" fmla="*/ 738 h 371762"/>
                <a:gd name="connsiteX15" fmla="*/ 1005145 w 1084731"/>
                <a:gd name="connsiteY15" fmla="*/ 49373 h 371762"/>
                <a:gd name="connsiteX16" fmla="*/ 1086373 w 1084731"/>
                <a:gd name="connsiteY16" fmla="*/ 104883 h 371762"/>
                <a:gd name="connsiteX17" fmla="*/ 1035192 w 1084731"/>
                <a:gd name="connsiteY17" fmla="*/ 89859 h 371762"/>
                <a:gd name="connsiteX18" fmla="*/ 934103 w 1084731"/>
                <a:gd name="connsiteY18" fmla="*/ 71526 h 371762"/>
                <a:gd name="connsiteX19" fmla="*/ 684055 w 1084731"/>
                <a:gd name="connsiteY19" fmla="*/ 83239 h 371762"/>
                <a:gd name="connsiteX20" fmla="*/ 530002 w 1084731"/>
                <a:gd name="connsiteY20" fmla="*/ 162939 h 371762"/>
                <a:gd name="connsiteX21" fmla="*/ 372385 w 1084731"/>
                <a:gd name="connsiteY21" fmla="*/ 234745 h 371762"/>
                <a:gd name="connsiteX22" fmla="*/ 391228 w 1084731"/>
                <a:gd name="connsiteY22" fmla="*/ 239838 h 371762"/>
                <a:gd name="connsiteX23" fmla="*/ 549609 w 1084731"/>
                <a:gd name="connsiteY23" fmla="*/ 210555 h 371762"/>
                <a:gd name="connsiteX24" fmla="*/ 627781 w 1084731"/>
                <a:gd name="connsiteY24" fmla="*/ 155809 h 371762"/>
                <a:gd name="connsiteX25" fmla="*/ 674633 w 1084731"/>
                <a:gd name="connsiteY25" fmla="*/ 130601 h 371762"/>
                <a:gd name="connsiteX26" fmla="*/ 896418 w 1084731"/>
                <a:gd name="connsiteY26" fmla="*/ 90369 h 371762"/>
                <a:gd name="connsiteX27" fmla="*/ 1035192 w 1084731"/>
                <a:gd name="connsiteY27" fmla="*/ 89859 h 37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84731" h="371762">
                  <a:moveTo>
                    <a:pt x="1086373" y="104883"/>
                  </a:moveTo>
                  <a:cubicBezTo>
                    <a:pt x="1037229" y="109211"/>
                    <a:pt x="993942" y="122962"/>
                    <a:pt x="951673" y="141804"/>
                  </a:cubicBezTo>
                  <a:cubicBezTo>
                    <a:pt x="869427" y="178726"/>
                    <a:pt x="797366" y="232962"/>
                    <a:pt x="721485" y="280579"/>
                  </a:cubicBezTo>
                  <a:cubicBezTo>
                    <a:pt x="655281" y="321829"/>
                    <a:pt x="585512" y="354422"/>
                    <a:pt x="507595" y="367153"/>
                  </a:cubicBezTo>
                  <a:cubicBezTo>
                    <a:pt x="478312" y="371992"/>
                    <a:pt x="448520" y="374792"/>
                    <a:pt x="419237" y="372501"/>
                  </a:cubicBezTo>
                  <a:cubicBezTo>
                    <a:pt x="380279" y="369445"/>
                    <a:pt x="342593" y="360024"/>
                    <a:pt x="305926" y="344491"/>
                  </a:cubicBezTo>
                  <a:cubicBezTo>
                    <a:pt x="265440" y="327176"/>
                    <a:pt x="229537" y="302986"/>
                    <a:pt x="195925" y="275486"/>
                  </a:cubicBezTo>
                  <a:cubicBezTo>
                    <a:pt x="166133" y="251041"/>
                    <a:pt x="140415" y="222013"/>
                    <a:pt x="115207" y="192731"/>
                  </a:cubicBezTo>
                  <a:cubicBezTo>
                    <a:pt x="72174" y="142823"/>
                    <a:pt x="37289" y="87568"/>
                    <a:pt x="113" y="33586"/>
                  </a:cubicBezTo>
                  <a:cubicBezTo>
                    <a:pt x="-141" y="33076"/>
                    <a:pt x="113" y="32058"/>
                    <a:pt x="113" y="29512"/>
                  </a:cubicBezTo>
                  <a:cubicBezTo>
                    <a:pt x="11317" y="38169"/>
                    <a:pt x="21502" y="46317"/>
                    <a:pt x="32197" y="53956"/>
                  </a:cubicBezTo>
                  <a:cubicBezTo>
                    <a:pt x="91526" y="96225"/>
                    <a:pt x="154929" y="130346"/>
                    <a:pt x="226736" y="145624"/>
                  </a:cubicBezTo>
                  <a:cubicBezTo>
                    <a:pt x="275880" y="156064"/>
                    <a:pt x="321968" y="149443"/>
                    <a:pt x="367038" y="122707"/>
                  </a:cubicBezTo>
                  <a:cubicBezTo>
                    <a:pt x="437571" y="80947"/>
                    <a:pt x="513451" y="49373"/>
                    <a:pt x="592896" y="27475"/>
                  </a:cubicBezTo>
                  <a:cubicBezTo>
                    <a:pt x="646114" y="12706"/>
                    <a:pt x="700351" y="3539"/>
                    <a:pt x="755861" y="738"/>
                  </a:cubicBezTo>
                  <a:cubicBezTo>
                    <a:pt x="843199" y="-3590"/>
                    <a:pt x="926464" y="10924"/>
                    <a:pt x="1005145" y="49373"/>
                  </a:cubicBezTo>
                  <a:cubicBezTo>
                    <a:pt x="1033919" y="63887"/>
                    <a:pt x="1061164" y="81202"/>
                    <a:pt x="1086373" y="104883"/>
                  </a:cubicBezTo>
                  <a:close/>
                  <a:moveTo>
                    <a:pt x="1035192" y="89859"/>
                  </a:moveTo>
                  <a:cubicBezTo>
                    <a:pt x="1001835" y="80947"/>
                    <a:pt x="968224" y="75345"/>
                    <a:pt x="934103" y="71526"/>
                  </a:cubicBezTo>
                  <a:cubicBezTo>
                    <a:pt x="850074" y="62105"/>
                    <a:pt x="766555" y="62359"/>
                    <a:pt x="684055" y="83239"/>
                  </a:cubicBezTo>
                  <a:cubicBezTo>
                    <a:pt x="626508" y="97753"/>
                    <a:pt x="573035" y="121179"/>
                    <a:pt x="530002" y="162939"/>
                  </a:cubicBezTo>
                  <a:cubicBezTo>
                    <a:pt x="485696" y="205717"/>
                    <a:pt x="434006" y="230925"/>
                    <a:pt x="372385" y="234745"/>
                  </a:cubicBezTo>
                  <a:cubicBezTo>
                    <a:pt x="377732" y="239328"/>
                    <a:pt x="384862" y="238055"/>
                    <a:pt x="391228" y="239838"/>
                  </a:cubicBezTo>
                  <a:cubicBezTo>
                    <a:pt x="448520" y="254606"/>
                    <a:pt x="500974" y="243402"/>
                    <a:pt x="549609" y="210555"/>
                  </a:cubicBezTo>
                  <a:cubicBezTo>
                    <a:pt x="576091" y="192731"/>
                    <a:pt x="602318" y="175161"/>
                    <a:pt x="627781" y="155809"/>
                  </a:cubicBezTo>
                  <a:cubicBezTo>
                    <a:pt x="642040" y="144860"/>
                    <a:pt x="657573" y="136712"/>
                    <a:pt x="674633" y="130601"/>
                  </a:cubicBezTo>
                  <a:cubicBezTo>
                    <a:pt x="746439" y="105392"/>
                    <a:pt x="821046" y="95461"/>
                    <a:pt x="896418" y="90369"/>
                  </a:cubicBezTo>
                  <a:cubicBezTo>
                    <a:pt x="942760" y="87058"/>
                    <a:pt x="989104" y="87568"/>
                    <a:pt x="1035192" y="89859"/>
                  </a:cubicBezTo>
                  <a:close/>
                </a:path>
              </a:pathLst>
            </a:custGeom>
            <a:solidFill>
              <a:schemeClr val="accent2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32921C36-19F8-49FA-AF9F-A00C6F4E26DB}"/>
                </a:ext>
              </a:extLst>
            </p:cNvPr>
            <p:cNvSpPr/>
            <p:nvPr/>
          </p:nvSpPr>
          <p:spPr>
            <a:xfrm rot="19231094">
              <a:off x="6802800" y="2291111"/>
              <a:ext cx="371763" cy="226622"/>
            </a:xfrm>
            <a:custGeom>
              <a:avLst/>
              <a:gdLst>
                <a:gd name="connsiteX0" fmla="*/ 19872 w 371762"/>
                <a:gd name="connsiteY0" fmla="*/ 27657 h 226622"/>
                <a:gd name="connsiteX1" fmla="*/ 88623 w 371762"/>
                <a:gd name="connsiteY1" fmla="*/ 4740 h 226622"/>
                <a:gd name="connsiteX2" fmla="*/ 240129 w 371762"/>
                <a:gd name="connsiteY2" fmla="*/ 27657 h 226622"/>
                <a:gd name="connsiteX3" fmla="*/ 332815 w 371762"/>
                <a:gd name="connsiteY3" fmla="*/ 127473 h 226622"/>
                <a:gd name="connsiteX4" fmla="*/ 370500 w 371762"/>
                <a:gd name="connsiteY4" fmla="*/ 214048 h 226622"/>
                <a:gd name="connsiteX5" fmla="*/ 364644 w 371762"/>
                <a:gd name="connsiteY5" fmla="*/ 224488 h 226622"/>
                <a:gd name="connsiteX6" fmla="*/ 239365 w 371762"/>
                <a:gd name="connsiteY6" fmla="*/ 226779 h 226622"/>
                <a:gd name="connsiteX7" fmla="*/ 75127 w 371762"/>
                <a:gd name="connsiteY7" fmla="*/ 183492 h 226622"/>
                <a:gd name="connsiteX8" fmla="*/ 3576 w 371762"/>
                <a:gd name="connsiteY8" fmla="*/ 104047 h 226622"/>
                <a:gd name="connsiteX9" fmla="*/ 5104 w 371762"/>
                <a:gd name="connsiteY9" fmla="*/ 51847 h 226622"/>
                <a:gd name="connsiteX10" fmla="*/ 23183 w 371762"/>
                <a:gd name="connsiteY10" fmla="*/ 42171 h 226622"/>
                <a:gd name="connsiteX11" fmla="*/ 111285 w 371762"/>
                <a:gd name="connsiteY11" fmla="*/ 72472 h 226622"/>
                <a:gd name="connsiteX12" fmla="*/ 190221 w 371762"/>
                <a:gd name="connsiteY12" fmla="*/ 109394 h 226622"/>
                <a:gd name="connsiteX13" fmla="*/ 201680 w 371762"/>
                <a:gd name="connsiteY13" fmla="*/ 111431 h 226622"/>
                <a:gd name="connsiteX14" fmla="*/ 196841 w 371762"/>
                <a:gd name="connsiteY14" fmla="*/ 100991 h 226622"/>
                <a:gd name="connsiteX15" fmla="*/ 128091 w 371762"/>
                <a:gd name="connsiteY15" fmla="*/ 52102 h 226622"/>
                <a:gd name="connsiteX16" fmla="*/ 32604 w 371762"/>
                <a:gd name="connsiteY16" fmla="*/ 31222 h 226622"/>
                <a:gd name="connsiteX17" fmla="*/ 19872 w 371762"/>
                <a:gd name="connsiteY17" fmla="*/ 27657 h 22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762" h="226622">
                  <a:moveTo>
                    <a:pt x="19872" y="27657"/>
                  </a:moveTo>
                  <a:cubicBezTo>
                    <a:pt x="43298" y="16199"/>
                    <a:pt x="65706" y="9324"/>
                    <a:pt x="88623" y="4740"/>
                  </a:cubicBezTo>
                  <a:cubicBezTo>
                    <a:pt x="141841" y="-5445"/>
                    <a:pt x="192767" y="157"/>
                    <a:pt x="240129" y="27657"/>
                  </a:cubicBezTo>
                  <a:cubicBezTo>
                    <a:pt x="281125" y="51593"/>
                    <a:pt x="309898" y="86986"/>
                    <a:pt x="332815" y="127473"/>
                  </a:cubicBezTo>
                  <a:cubicBezTo>
                    <a:pt x="348347" y="154973"/>
                    <a:pt x="360315" y="184256"/>
                    <a:pt x="370500" y="214048"/>
                  </a:cubicBezTo>
                  <a:cubicBezTo>
                    <a:pt x="372792" y="220668"/>
                    <a:pt x="373301" y="223469"/>
                    <a:pt x="364644" y="224488"/>
                  </a:cubicBezTo>
                  <a:cubicBezTo>
                    <a:pt x="322884" y="229580"/>
                    <a:pt x="281125" y="228053"/>
                    <a:pt x="239365" y="226779"/>
                  </a:cubicBezTo>
                  <a:cubicBezTo>
                    <a:pt x="181564" y="224742"/>
                    <a:pt x="126054" y="211756"/>
                    <a:pt x="75127" y="183492"/>
                  </a:cubicBezTo>
                  <a:cubicBezTo>
                    <a:pt x="42535" y="165413"/>
                    <a:pt x="14780" y="141987"/>
                    <a:pt x="3576" y="104047"/>
                  </a:cubicBezTo>
                  <a:cubicBezTo>
                    <a:pt x="-1771" y="86223"/>
                    <a:pt x="-1007" y="69162"/>
                    <a:pt x="5104" y="51847"/>
                  </a:cubicBezTo>
                  <a:cubicBezTo>
                    <a:pt x="8159" y="43444"/>
                    <a:pt x="12997" y="40134"/>
                    <a:pt x="23183" y="42171"/>
                  </a:cubicBezTo>
                  <a:cubicBezTo>
                    <a:pt x="53738" y="48792"/>
                    <a:pt x="82766" y="59741"/>
                    <a:pt x="111285" y="72472"/>
                  </a:cubicBezTo>
                  <a:cubicBezTo>
                    <a:pt x="137767" y="84186"/>
                    <a:pt x="163994" y="97172"/>
                    <a:pt x="190221" y="109394"/>
                  </a:cubicBezTo>
                  <a:cubicBezTo>
                    <a:pt x="193786" y="111176"/>
                    <a:pt x="198369" y="115505"/>
                    <a:pt x="201680" y="111431"/>
                  </a:cubicBezTo>
                  <a:cubicBezTo>
                    <a:pt x="204480" y="107612"/>
                    <a:pt x="199133" y="103792"/>
                    <a:pt x="196841" y="100991"/>
                  </a:cubicBezTo>
                  <a:cubicBezTo>
                    <a:pt x="178253" y="78584"/>
                    <a:pt x="155082" y="62287"/>
                    <a:pt x="128091" y="52102"/>
                  </a:cubicBezTo>
                  <a:cubicBezTo>
                    <a:pt x="97280" y="40643"/>
                    <a:pt x="65706" y="32495"/>
                    <a:pt x="32604" y="31222"/>
                  </a:cubicBezTo>
                  <a:cubicBezTo>
                    <a:pt x="29039" y="31222"/>
                    <a:pt x="25474" y="29440"/>
                    <a:pt x="19872" y="27657"/>
                  </a:cubicBezTo>
                  <a:close/>
                </a:path>
              </a:pathLst>
            </a:custGeom>
            <a:solidFill>
              <a:schemeClr val="accent1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54F7E751-3CBC-4707-91E4-902E131A1A16}"/>
                </a:ext>
              </a:extLst>
            </p:cNvPr>
            <p:cNvSpPr/>
            <p:nvPr/>
          </p:nvSpPr>
          <p:spPr>
            <a:xfrm rot="1994887">
              <a:off x="5842427" y="2336854"/>
              <a:ext cx="277134" cy="281465"/>
            </a:xfrm>
            <a:custGeom>
              <a:avLst/>
              <a:gdLst>
                <a:gd name="connsiteX0" fmla="*/ 68519 w 162964"/>
                <a:gd name="connsiteY0" fmla="*/ 65071 h 165510"/>
                <a:gd name="connsiteX1" fmla="*/ 124284 w 162964"/>
                <a:gd name="connsiteY1" fmla="*/ 147827 h 165510"/>
                <a:gd name="connsiteX2" fmla="*/ 129376 w 162964"/>
                <a:gd name="connsiteY2" fmla="*/ 164633 h 165510"/>
                <a:gd name="connsiteX3" fmla="*/ 112571 w 162964"/>
                <a:gd name="connsiteY3" fmla="*/ 164887 h 165510"/>
                <a:gd name="connsiteX4" fmla="*/ 40764 w 162964"/>
                <a:gd name="connsiteY4" fmla="*/ 140188 h 165510"/>
                <a:gd name="connsiteX5" fmla="*/ 1806 w 162964"/>
                <a:gd name="connsiteY5" fmla="*/ 70928 h 165510"/>
                <a:gd name="connsiteX6" fmla="*/ 23 w 162964"/>
                <a:gd name="connsiteY6" fmla="*/ 8543 h 165510"/>
                <a:gd name="connsiteX7" fmla="*/ 8171 w 162964"/>
                <a:gd name="connsiteY7" fmla="*/ 140 h 165510"/>
                <a:gd name="connsiteX8" fmla="*/ 132941 w 162964"/>
                <a:gd name="connsiteY8" fmla="*/ 44956 h 165510"/>
                <a:gd name="connsiteX9" fmla="*/ 152802 w 162964"/>
                <a:gd name="connsiteY9" fmla="*/ 163869 h 165510"/>
                <a:gd name="connsiteX10" fmla="*/ 148474 w 162964"/>
                <a:gd name="connsiteY10" fmla="*/ 167434 h 165510"/>
                <a:gd name="connsiteX11" fmla="*/ 143126 w 162964"/>
                <a:gd name="connsiteY11" fmla="*/ 161068 h 165510"/>
                <a:gd name="connsiteX12" fmla="*/ 111297 w 162964"/>
                <a:gd name="connsiteY12" fmla="*/ 105049 h 165510"/>
                <a:gd name="connsiteX13" fmla="*/ 70047 w 162964"/>
                <a:gd name="connsiteY13" fmla="*/ 63544 h 165510"/>
                <a:gd name="connsiteX14" fmla="*/ 67755 w 162964"/>
                <a:gd name="connsiteY14" fmla="*/ 62270 h 165510"/>
                <a:gd name="connsiteX15" fmla="*/ 68519 w 162964"/>
                <a:gd name="connsiteY15" fmla="*/ 65071 h 16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2964" h="165510">
                  <a:moveTo>
                    <a:pt x="68519" y="65071"/>
                  </a:moveTo>
                  <a:cubicBezTo>
                    <a:pt x="87871" y="92062"/>
                    <a:pt x="109515" y="117526"/>
                    <a:pt x="124284" y="147827"/>
                  </a:cubicBezTo>
                  <a:cubicBezTo>
                    <a:pt x="126830" y="153174"/>
                    <a:pt x="132432" y="159540"/>
                    <a:pt x="129376" y="164633"/>
                  </a:cubicBezTo>
                  <a:cubicBezTo>
                    <a:pt x="125557" y="171508"/>
                    <a:pt x="118427" y="165906"/>
                    <a:pt x="112571" y="164887"/>
                  </a:cubicBezTo>
                  <a:cubicBezTo>
                    <a:pt x="87362" y="160558"/>
                    <a:pt x="62408" y="155720"/>
                    <a:pt x="40764" y="140188"/>
                  </a:cubicBezTo>
                  <a:cubicBezTo>
                    <a:pt x="16829" y="122873"/>
                    <a:pt x="2315" y="100975"/>
                    <a:pt x="1806" y="70928"/>
                  </a:cubicBezTo>
                  <a:cubicBezTo>
                    <a:pt x="1296" y="50048"/>
                    <a:pt x="1042" y="29423"/>
                    <a:pt x="23" y="8543"/>
                  </a:cubicBezTo>
                  <a:cubicBezTo>
                    <a:pt x="-231" y="1668"/>
                    <a:pt x="1551" y="-623"/>
                    <a:pt x="8171" y="140"/>
                  </a:cubicBezTo>
                  <a:cubicBezTo>
                    <a:pt x="53241" y="5488"/>
                    <a:pt x="97802" y="14145"/>
                    <a:pt x="132941" y="44956"/>
                  </a:cubicBezTo>
                  <a:cubicBezTo>
                    <a:pt x="171900" y="79076"/>
                    <a:pt x="169608" y="123382"/>
                    <a:pt x="152802" y="163869"/>
                  </a:cubicBezTo>
                  <a:cubicBezTo>
                    <a:pt x="152038" y="165651"/>
                    <a:pt x="151275" y="168197"/>
                    <a:pt x="148474" y="167434"/>
                  </a:cubicBezTo>
                  <a:cubicBezTo>
                    <a:pt x="145418" y="166670"/>
                    <a:pt x="144145" y="164123"/>
                    <a:pt x="143126" y="161068"/>
                  </a:cubicBezTo>
                  <a:cubicBezTo>
                    <a:pt x="135742" y="140442"/>
                    <a:pt x="124284" y="122364"/>
                    <a:pt x="111297" y="105049"/>
                  </a:cubicBezTo>
                  <a:cubicBezTo>
                    <a:pt x="99584" y="89262"/>
                    <a:pt x="88381" y="72965"/>
                    <a:pt x="70047" y="63544"/>
                  </a:cubicBezTo>
                  <a:cubicBezTo>
                    <a:pt x="69792" y="62270"/>
                    <a:pt x="69028" y="61507"/>
                    <a:pt x="67755" y="62270"/>
                  </a:cubicBezTo>
                  <a:cubicBezTo>
                    <a:pt x="67501" y="62525"/>
                    <a:pt x="68265" y="64053"/>
                    <a:pt x="68519" y="65071"/>
                  </a:cubicBezTo>
                  <a:close/>
                </a:path>
              </a:pathLst>
            </a:custGeom>
            <a:solidFill>
              <a:schemeClr val="accent1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7CEFB26-14E4-4CF7-BA93-536A156BF6E0}"/>
                </a:ext>
              </a:extLst>
            </p:cNvPr>
            <p:cNvSpPr/>
            <p:nvPr/>
          </p:nvSpPr>
          <p:spPr>
            <a:xfrm rot="19829361" flipH="1">
              <a:off x="6213056" y="2336862"/>
              <a:ext cx="616282" cy="211214"/>
            </a:xfrm>
            <a:custGeom>
              <a:avLst/>
              <a:gdLst>
                <a:gd name="connsiteX0" fmla="*/ 1086373 w 1084731"/>
                <a:gd name="connsiteY0" fmla="*/ 104883 h 371762"/>
                <a:gd name="connsiteX1" fmla="*/ 951673 w 1084731"/>
                <a:gd name="connsiteY1" fmla="*/ 141804 h 371762"/>
                <a:gd name="connsiteX2" fmla="*/ 721485 w 1084731"/>
                <a:gd name="connsiteY2" fmla="*/ 280579 h 371762"/>
                <a:gd name="connsiteX3" fmla="*/ 507595 w 1084731"/>
                <a:gd name="connsiteY3" fmla="*/ 367153 h 371762"/>
                <a:gd name="connsiteX4" fmla="*/ 419237 w 1084731"/>
                <a:gd name="connsiteY4" fmla="*/ 372501 h 371762"/>
                <a:gd name="connsiteX5" fmla="*/ 305926 w 1084731"/>
                <a:gd name="connsiteY5" fmla="*/ 344491 h 371762"/>
                <a:gd name="connsiteX6" fmla="*/ 195925 w 1084731"/>
                <a:gd name="connsiteY6" fmla="*/ 275486 h 371762"/>
                <a:gd name="connsiteX7" fmla="*/ 115207 w 1084731"/>
                <a:gd name="connsiteY7" fmla="*/ 192731 h 371762"/>
                <a:gd name="connsiteX8" fmla="*/ 113 w 1084731"/>
                <a:gd name="connsiteY8" fmla="*/ 33586 h 371762"/>
                <a:gd name="connsiteX9" fmla="*/ 113 w 1084731"/>
                <a:gd name="connsiteY9" fmla="*/ 29512 h 371762"/>
                <a:gd name="connsiteX10" fmla="*/ 32197 w 1084731"/>
                <a:gd name="connsiteY10" fmla="*/ 53956 h 371762"/>
                <a:gd name="connsiteX11" fmla="*/ 226736 w 1084731"/>
                <a:gd name="connsiteY11" fmla="*/ 145624 h 371762"/>
                <a:gd name="connsiteX12" fmla="*/ 367038 w 1084731"/>
                <a:gd name="connsiteY12" fmla="*/ 122707 h 371762"/>
                <a:gd name="connsiteX13" fmla="*/ 592896 w 1084731"/>
                <a:gd name="connsiteY13" fmla="*/ 27475 h 371762"/>
                <a:gd name="connsiteX14" fmla="*/ 755861 w 1084731"/>
                <a:gd name="connsiteY14" fmla="*/ 738 h 371762"/>
                <a:gd name="connsiteX15" fmla="*/ 1005145 w 1084731"/>
                <a:gd name="connsiteY15" fmla="*/ 49373 h 371762"/>
                <a:gd name="connsiteX16" fmla="*/ 1086373 w 1084731"/>
                <a:gd name="connsiteY16" fmla="*/ 104883 h 371762"/>
                <a:gd name="connsiteX17" fmla="*/ 1035192 w 1084731"/>
                <a:gd name="connsiteY17" fmla="*/ 89859 h 371762"/>
                <a:gd name="connsiteX18" fmla="*/ 934103 w 1084731"/>
                <a:gd name="connsiteY18" fmla="*/ 71526 h 371762"/>
                <a:gd name="connsiteX19" fmla="*/ 684055 w 1084731"/>
                <a:gd name="connsiteY19" fmla="*/ 83239 h 371762"/>
                <a:gd name="connsiteX20" fmla="*/ 530002 w 1084731"/>
                <a:gd name="connsiteY20" fmla="*/ 162939 h 371762"/>
                <a:gd name="connsiteX21" fmla="*/ 372385 w 1084731"/>
                <a:gd name="connsiteY21" fmla="*/ 234745 h 371762"/>
                <a:gd name="connsiteX22" fmla="*/ 391228 w 1084731"/>
                <a:gd name="connsiteY22" fmla="*/ 239838 h 371762"/>
                <a:gd name="connsiteX23" fmla="*/ 549609 w 1084731"/>
                <a:gd name="connsiteY23" fmla="*/ 210555 h 371762"/>
                <a:gd name="connsiteX24" fmla="*/ 627781 w 1084731"/>
                <a:gd name="connsiteY24" fmla="*/ 155809 h 371762"/>
                <a:gd name="connsiteX25" fmla="*/ 674633 w 1084731"/>
                <a:gd name="connsiteY25" fmla="*/ 130601 h 371762"/>
                <a:gd name="connsiteX26" fmla="*/ 896418 w 1084731"/>
                <a:gd name="connsiteY26" fmla="*/ 90369 h 371762"/>
                <a:gd name="connsiteX27" fmla="*/ 1035192 w 1084731"/>
                <a:gd name="connsiteY27" fmla="*/ 89859 h 37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84731" h="371762">
                  <a:moveTo>
                    <a:pt x="1086373" y="104883"/>
                  </a:moveTo>
                  <a:cubicBezTo>
                    <a:pt x="1037229" y="109211"/>
                    <a:pt x="993942" y="122962"/>
                    <a:pt x="951673" y="141804"/>
                  </a:cubicBezTo>
                  <a:cubicBezTo>
                    <a:pt x="869427" y="178726"/>
                    <a:pt x="797366" y="232962"/>
                    <a:pt x="721485" y="280579"/>
                  </a:cubicBezTo>
                  <a:cubicBezTo>
                    <a:pt x="655281" y="321829"/>
                    <a:pt x="585512" y="354422"/>
                    <a:pt x="507595" y="367153"/>
                  </a:cubicBezTo>
                  <a:cubicBezTo>
                    <a:pt x="478312" y="371992"/>
                    <a:pt x="448520" y="374792"/>
                    <a:pt x="419237" y="372501"/>
                  </a:cubicBezTo>
                  <a:cubicBezTo>
                    <a:pt x="380279" y="369445"/>
                    <a:pt x="342593" y="360024"/>
                    <a:pt x="305926" y="344491"/>
                  </a:cubicBezTo>
                  <a:cubicBezTo>
                    <a:pt x="265440" y="327176"/>
                    <a:pt x="229537" y="302986"/>
                    <a:pt x="195925" y="275486"/>
                  </a:cubicBezTo>
                  <a:cubicBezTo>
                    <a:pt x="166133" y="251041"/>
                    <a:pt x="140415" y="222013"/>
                    <a:pt x="115207" y="192731"/>
                  </a:cubicBezTo>
                  <a:cubicBezTo>
                    <a:pt x="72174" y="142823"/>
                    <a:pt x="37289" y="87568"/>
                    <a:pt x="113" y="33586"/>
                  </a:cubicBezTo>
                  <a:cubicBezTo>
                    <a:pt x="-141" y="33076"/>
                    <a:pt x="113" y="32058"/>
                    <a:pt x="113" y="29512"/>
                  </a:cubicBezTo>
                  <a:cubicBezTo>
                    <a:pt x="11317" y="38169"/>
                    <a:pt x="21502" y="46317"/>
                    <a:pt x="32197" y="53956"/>
                  </a:cubicBezTo>
                  <a:cubicBezTo>
                    <a:pt x="91526" y="96225"/>
                    <a:pt x="154929" y="130346"/>
                    <a:pt x="226736" y="145624"/>
                  </a:cubicBezTo>
                  <a:cubicBezTo>
                    <a:pt x="275880" y="156064"/>
                    <a:pt x="321968" y="149443"/>
                    <a:pt x="367038" y="122707"/>
                  </a:cubicBezTo>
                  <a:cubicBezTo>
                    <a:pt x="437571" y="80947"/>
                    <a:pt x="513451" y="49373"/>
                    <a:pt x="592896" y="27475"/>
                  </a:cubicBezTo>
                  <a:cubicBezTo>
                    <a:pt x="646114" y="12706"/>
                    <a:pt x="700351" y="3539"/>
                    <a:pt x="755861" y="738"/>
                  </a:cubicBezTo>
                  <a:cubicBezTo>
                    <a:pt x="843199" y="-3590"/>
                    <a:pt x="926464" y="10924"/>
                    <a:pt x="1005145" y="49373"/>
                  </a:cubicBezTo>
                  <a:cubicBezTo>
                    <a:pt x="1033919" y="63887"/>
                    <a:pt x="1061164" y="81202"/>
                    <a:pt x="1086373" y="104883"/>
                  </a:cubicBezTo>
                  <a:close/>
                  <a:moveTo>
                    <a:pt x="1035192" y="89859"/>
                  </a:moveTo>
                  <a:cubicBezTo>
                    <a:pt x="1001835" y="80947"/>
                    <a:pt x="968224" y="75345"/>
                    <a:pt x="934103" y="71526"/>
                  </a:cubicBezTo>
                  <a:cubicBezTo>
                    <a:pt x="850074" y="62105"/>
                    <a:pt x="766555" y="62359"/>
                    <a:pt x="684055" y="83239"/>
                  </a:cubicBezTo>
                  <a:cubicBezTo>
                    <a:pt x="626508" y="97753"/>
                    <a:pt x="573035" y="121179"/>
                    <a:pt x="530002" y="162939"/>
                  </a:cubicBezTo>
                  <a:cubicBezTo>
                    <a:pt x="485696" y="205717"/>
                    <a:pt x="434006" y="230925"/>
                    <a:pt x="372385" y="234745"/>
                  </a:cubicBezTo>
                  <a:cubicBezTo>
                    <a:pt x="377732" y="239328"/>
                    <a:pt x="384862" y="238055"/>
                    <a:pt x="391228" y="239838"/>
                  </a:cubicBezTo>
                  <a:cubicBezTo>
                    <a:pt x="448520" y="254606"/>
                    <a:pt x="500974" y="243402"/>
                    <a:pt x="549609" y="210555"/>
                  </a:cubicBezTo>
                  <a:cubicBezTo>
                    <a:pt x="576091" y="192731"/>
                    <a:pt x="602318" y="175161"/>
                    <a:pt x="627781" y="155809"/>
                  </a:cubicBezTo>
                  <a:cubicBezTo>
                    <a:pt x="642040" y="144860"/>
                    <a:pt x="657573" y="136712"/>
                    <a:pt x="674633" y="130601"/>
                  </a:cubicBezTo>
                  <a:cubicBezTo>
                    <a:pt x="746439" y="105392"/>
                    <a:pt x="821046" y="95461"/>
                    <a:pt x="896418" y="90369"/>
                  </a:cubicBezTo>
                  <a:cubicBezTo>
                    <a:pt x="942760" y="87058"/>
                    <a:pt x="989104" y="87568"/>
                    <a:pt x="1035192" y="89859"/>
                  </a:cubicBezTo>
                  <a:close/>
                </a:path>
              </a:pathLst>
            </a:custGeom>
            <a:solidFill>
              <a:schemeClr val="accent1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FCD47CD9-5788-4542-9355-470218594A2F}"/>
                </a:ext>
              </a:extLst>
            </p:cNvPr>
            <p:cNvSpPr/>
            <p:nvPr/>
          </p:nvSpPr>
          <p:spPr>
            <a:xfrm rot="6660398">
              <a:off x="6208364" y="2568490"/>
              <a:ext cx="202366" cy="205529"/>
            </a:xfrm>
            <a:custGeom>
              <a:avLst/>
              <a:gdLst>
                <a:gd name="connsiteX0" fmla="*/ 68519 w 162964"/>
                <a:gd name="connsiteY0" fmla="*/ 65071 h 165510"/>
                <a:gd name="connsiteX1" fmla="*/ 124284 w 162964"/>
                <a:gd name="connsiteY1" fmla="*/ 147827 h 165510"/>
                <a:gd name="connsiteX2" fmla="*/ 129376 w 162964"/>
                <a:gd name="connsiteY2" fmla="*/ 164633 h 165510"/>
                <a:gd name="connsiteX3" fmla="*/ 112571 w 162964"/>
                <a:gd name="connsiteY3" fmla="*/ 164887 h 165510"/>
                <a:gd name="connsiteX4" fmla="*/ 40764 w 162964"/>
                <a:gd name="connsiteY4" fmla="*/ 140188 h 165510"/>
                <a:gd name="connsiteX5" fmla="*/ 1806 w 162964"/>
                <a:gd name="connsiteY5" fmla="*/ 70928 h 165510"/>
                <a:gd name="connsiteX6" fmla="*/ 23 w 162964"/>
                <a:gd name="connsiteY6" fmla="*/ 8543 h 165510"/>
                <a:gd name="connsiteX7" fmla="*/ 8171 w 162964"/>
                <a:gd name="connsiteY7" fmla="*/ 140 h 165510"/>
                <a:gd name="connsiteX8" fmla="*/ 132941 w 162964"/>
                <a:gd name="connsiteY8" fmla="*/ 44956 h 165510"/>
                <a:gd name="connsiteX9" fmla="*/ 152802 w 162964"/>
                <a:gd name="connsiteY9" fmla="*/ 163869 h 165510"/>
                <a:gd name="connsiteX10" fmla="*/ 148474 w 162964"/>
                <a:gd name="connsiteY10" fmla="*/ 167434 h 165510"/>
                <a:gd name="connsiteX11" fmla="*/ 143126 w 162964"/>
                <a:gd name="connsiteY11" fmla="*/ 161068 h 165510"/>
                <a:gd name="connsiteX12" fmla="*/ 111297 w 162964"/>
                <a:gd name="connsiteY12" fmla="*/ 105049 h 165510"/>
                <a:gd name="connsiteX13" fmla="*/ 70047 w 162964"/>
                <a:gd name="connsiteY13" fmla="*/ 63544 h 165510"/>
                <a:gd name="connsiteX14" fmla="*/ 67755 w 162964"/>
                <a:gd name="connsiteY14" fmla="*/ 62270 h 165510"/>
                <a:gd name="connsiteX15" fmla="*/ 68519 w 162964"/>
                <a:gd name="connsiteY15" fmla="*/ 65071 h 16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2964" h="165510">
                  <a:moveTo>
                    <a:pt x="68519" y="65071"/>
                  </a:moveTo>
                  <a:cubicBezTo>
                    <a:pt x="87871" y="92062"/>
                    <a:pt x="109515" y="117526"/>
                    <a:pt x="124284" y="147827"/>
                  </a:cubicBezTo>
                  <a:cubicBezTo>
                    <a:pt x="126830" y="153174"/>
                    <a:pt x="132432" y="159540"/>
                    <a:pt x="129376" y="164633"/>
                  </a:cubicBezTo>
                  <a:cubicBezTo>
                    <a:pt x="125557" y="171508"/>
                    <a:pt x="118427" y="165906"/>
                    <a:pt x="112571" y="164887"/>
                  </a:cubicBezTo>
                  <a:cubicBezTo>
                    <a:pt x="87362" y="160558"/>
                    <a:pt x="62408" y="155720"/>
                    <a:pt x="40764" y="140188"/>
                  </a:cubicBezTo>
                  <a:cubicBezTo>
                    <a:pt x="16829" y="122873"/>
                    <a:pt x="2315" y="100975"/>
                    <a:pt x="1806" y="70928"/>
                  </a:cubicBezTo>
                  <a:cubicBezTo>
                    <a:pt x="1296" y="50048"/>
                    <a:pt x="1042" y="29423"/>
                    <a:pt x="23" y="8543"/>
                  </a:cubicBezTo>
                  <a:cubicBezTo>
                    <a:pt x="-231" y="1668"/>
                    <a:pt x="1551" y="-623"/>
                    <a:pt x="8171" y="140"/>
                  </a:cubicBezTo>
                  <a:cubicBezTo>
                    <a:pt x="53241" y="5488"/>
                    <a:pt x="97802" y="14145"/>
                    <a:pt x="132941" y="44956"/>
                  </a:cubicBezTo>
                  <a:cubicBezTo>
                    <a:pt x="171900" y="79076"/>
                    <a:pt x="169608" y="123382"/>
                    <a:pt x="152802" y="163869"/>
                  </a:cubicBezTo>
                  <a:cubicBezTo>
                    <a:pt x="152038" y="165651"/>
                    <a:pt x="151275" y="168197"/>
                    <a:pt x="148474" y="167434"/>
                  </a:cubicBezTo>
                  <a:cubicBezTo>
                    <a:pt x="145418" y="166670"/>
                    <a:pt x="144145" y="164123"/>
                    <a:pt x="143126" y="161068"/>
                  </a:cubicBezTo>
                  <a:cubicBezTo>
                    <a:pt x="135742" y="140442"/>
                    <a:pt x="124284" y="122364"/>
                    <a:pt x="111297" y="105049"/>
                  </a:cubicBezTo>
                  <a:cubicBezTo>
                    <a:pt x="99584" y="89262"/>
                    <a:pt x="88381" y="72965"/>
                    <a:pt x="70047" y="63544"/>
                  </a:cubicBezTo>
                  <a:cubicBezTo>
                    <a:pt x="69792" y="62270"/>
                    <a:pt x="69028" y="61507"/>
                    <a:pt x="67755" y="62270"/>
                  </a:cubicBezTo>
                  <a:cubicBezTo>
                    <a:pt x="67501" y="62525"/>
                    <a:pt x="68265" y="64053"/>
                    <a:pt x="68519" y="65071"/>
                  </a:cubicBezTo>
                  <a:close/>
                </a:path>
              </a:pathLst>
            </a:custGeom>
            <a:solidFill>
              <a:schemeClr val="accent2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5E3E45F4-47CF-4266-89E6-E36CBD002DD8}"/>
                </a:ext>
              </a:extLst>
            </p:cNvPr>
            <p:cNvSpPr/>
            <p:nvPr/>
          </p:nvSpPr>
          <p:spPr>
            <a:xfrm rot="15674482">
              <a:off x="6006951" y="2154553"/>
              <a:ext cx="371763" cy="226622"/>
            </a:xfrm>
            <a:custGeom>
              <a:avLst/>
              <a:gdLst>
                <a:gd name="connsiteX0" fmla="*/ 19872 w 371762"/>
                <a:gd name="connsiteY0" fmla="*/ 27657 h 226622"/>
                <a:gd name="connsiteX1" fmla="*/ 88623 w 371762"/>
                <a:gd name="connsiteY1" fmla="*/ 4740 h 226622"/>
                <a:gd name="connsiteX2" fmla="*/ 240129 w 371762"/>
                <a:gd name="connsiteY2" fmla="*/ 27657 h 226622"/>
                <a:gd name="connsiteX3" fmla="*/ 332815 w 371762"/>
                <a:gd name="connsiteY3" fmla="*/ 127473 h 226622"/>
                <a:gd name="connsiteX4" fmla="*/ 370500 w 371762"/>
                <a:gd name="connsiteY4" fmla="*/ 214048 h 226622"/>
                <a:gd name="connsiteX5" fmla="*/ 364644 w 371762"/>
                <a:gd name="connsiteY5" fmla="*/ 224488 h 226622"/>
                <a:gd name="connsiteX6" fmla="*/ 239365 w 371762"/>
                <a:gd name="connsiteY6" fmla="*/ 226779 h 226622"/>
                <a:gd name="connsiteX7" fmla="*/ 75127 w 371762"/>
                <a:gd name="connsiteY7" fmla="*/ 183492 h 226622"/>
                <a:gd name="connsiteX8" fmla="*/ 3576 w 371762"/>
                <a:gd name="connsiteY8" fmla="*/ 104047 h 226622"/>
                <a:gd name="connsiteX9" fmla="*/ 5104 w 371762"/>
                <a:gd name="connsiteY9" fmla="*/ 51847 h 226622"/>
                <a:gd name="connsiteX10" fmla="*/ 23183 w 371762"/>
                <a:gd name="connsiteY10" fmla="*/ 42171 h 226622"/>
                <a:gd name="connsiteX11" fmla="*/ 111285 w 371762"/>
                <a:gd name="connsiteY11" fmla="*/ 72472 h 226622"/>
                <a:gd name="connsiteX12" fmla="*/ 190221 w 371762"/>
                <a:gd name="connsiteY12" fmla="*/ 109394 h 226622"/>
                <a:gd name="connsiteX13" fmla="*/ 201680 w 371762"/>
                <a:gd name="connsiteY13" fmla="*/ 111431 h 226622"/>
                <a:gd name="connsiteX14" fmla="*/ 196841 w 371762"/>
                <a:gd name="connsiteY14" fmla="*/ 100991 h 226622"/>
                <a:gd name="connsiteX15" fmla="*/ 128091 w 371762"/>
                <a:gd name="connsiteY15" fmla="*/ 52102 h 226622"/>
                <a:gd name="connsiteX16" fmla="*/ 32604 w 371762"/>
                <a:gd name="connsiteY16" fmla="*/ 31222 h 226622"/>
                <a:gd name="connsiteX17" fmla="*/ 19872 w 371762"/>
                <a:gd name="connsiteY17" fmla="*/ 27657 h 22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762" h="226622">
                  <a:moveTo>
                    <a:pt x="19872" y="27657"/>
                  </a:moveTo>
                  <a:cubicBezTo>
                    <a:pt x="43298" y="16199"/>
                    <a:pt x="65706" y="9324"/>
                    <a:pt x="88623" y="4740"/>
                  </a:cubicBezTo>
                  <a:cubicBezTo>
                    <a:pt x="141841" y="-5445"/>
                    <a:pt x="192767" y="157"/>
                    <a:pt x="240129" y="27657"/>
                  </a:cubicBezTo>
                  <a:cubicBezTo>
                    <a:pt x="281125" y="51593"/>
                    <a:pt x="309898" y="86986"/>
                    <a:pt x="332815" y="127473"/>
                  </a:cubicBezTo>
                  <a:cubicBezTo>
                    <a:pt x="348347" y="154973"/>
                    <a:pt x="360315" y="184256"/>
                    <a:pt x="370500" y="214048"/>
                  </a:cubicBezTo>
                  <a:cubicBezTo>
                    <a:pt x="372792" y="220668"/>
                    <a:pt x="373301" y="223469"/>
                    <a:pt x="364644" y="224488"/>
                  </a:cubicBezTo>
                  <a:cubicBezTo>
                    <a:pt x="322884" y="229580"/>
                    <a:pt x="281125" y="228053"/>
                    <a:pt x="239365" y="226779"/>
                  </a:cubicBezTo>
                  <a:cubicBezTo>
                    <a:pt x="181564" y="224742"/>
                    <a:pt x="126054" y="211756"/>
                    <a:pt x="75127" y="183492"/>
                  </a:cubicBezTo>
                  <a:cubicBezTo>
                    <a:pt x="42535" y="165413"/>
                    <a:pt x="14780" y="141987"/>
                    <a:pt x="3576" y="104047"/>
                  </a:cubicBezTo>
                  <a:cubicBezTo>
                    <a:pt x="-1771" y="86223"/>
                    <a:pt x="-1007" y="69162"/>
                    <a:pt x="5104" y="51847"/>
                  </a:cubicBezTo>
                  <a:cubicBezTo>
                    <a:pt x="8159" y="43444"/>
                    <a:pt x="12997" y="40134"/>
                    <a:pt x="23183" y="42171"/>
                  </a:cubicBezTo>
                  <a:cubicBezTo>
                    <a:pt x="53738" y="48792"/>
                    <a:pt x="82766" y="59741"/>
                    <a:pt x="111285" y="72472"/>
                  </a:cubicBezTo>
                  <a:cubicBezTo>
                    <a:pt x="137767" y="84186"/>
                    <a:pt x="163994" y="97172"/>
                    <a:pt x="190221" y="109394"/>
                  </a:cubicBezTo>
                  <a:cubicBezTo>
                    <a:pt x="193786" y="111176"/>
                    <a:pt x="198369" y="115505"/>
                    <a:pt x="201680" y="111431"/>
                  </a:cubicBezTo>
                  <a:cubicBezTo>
                    <a:pt x="204480" y="107612"/>
                    <a:pt x="199133" y="103792"/>
                    <a:pt x="196841" y="100991"/>
                  </a:cubicBezTo>
                  <a:cubicBezTo>
                    <a:pt x="178253" y="78584"/>
                    <a:pt x="155082" y="62287"/>
                    <a:pt x="128091" y="52102"/>
                  </a:cubicBezTo>
                  <a:cubicBezTo>
                    <a:pt x="97280" y="40643"/>
                    <a:pt x="65706" y="32495"/>
                    <a:pt x="32604" y="31222"/>
                  </a:cubicBezTo>
                  <a:cubicBezTo>
                    <a:pt x="29039" y="31222"/>
                    <a:pt x="25474" y="29440"/>
                    <a:pt x="19872" y="27657"/>
                  </a:cubicBezTo>
                  <a:close/>
                </a:path>
              </a:pathLst>
            </a:custGeom>
            <a:solidFill>
              <a:schemeClr val="accent2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Graphic 41">
            <a:extLst>
              <a:ext uri="{FF2B5EF4-FFF2-40B4-BE49-F238E27FC236}">
                <a16:creationId xmlns="" xmlns:a16="http://schemas.microsoft.com/office/drawing/2014/main" id="{3BAD4B23-976B-47C6-B80D-58C23771B9C3}"/>
              </a:ext>
            </a:extLst>
          </p:cNvPr>
          <p:cNvSpPr/>
          <p:nvPr/>
        </p:nvSpPr>
        <p:spPr>
          <a:xfrm>
            <a:off x="-15582" y="3811715"/>
            <a:ext cx="12304294" cy="979714"/>
          </a:xfrm>
          <a:custGeom>
            <a:avLst/>
            <a:gdLst>
              <a:gd name="connsiteX0" fmla="*/ 7144 w 6400800"/>
              <a:gd name="connsiteY0" fmla="*/ 511016 h 514350"/>
              <a:gd name="connsiteX1" fmla="*/ 6354604 w 6400800"/>
              <a:gd name="connsiteY1" fmla="*/ 511016 h 514350"/>
              <a:gd name="connsiteX2" fmla="*/ 6354604 w 6400800"/>
              <a:gd name="connsiteY2" fmla="*/ 409099 h 514350"/>
              <a:gd name="connsiteX3" fmla="*/ 6327934 w 6400800"/>
              <a:gd name="connsiteY3" fmla="*/ 415766 h 514350"/>
              <a:gd name="connsiteX4" fmla="*/ 6327934 w 6400800"/>
              <a:gd name="connsiteY4" fmla="*/ 404336 h 514350"/>
              <a:gd name="connsiteX5" fmla="*/ 6328887 w 6400800"/>
              <a:gd name="connsiteY5" fmla="*/ 383381 h 514350"/>
              <a:gd name="connsiteX6" fmla="*/ 6329839 w 6400800"/>
              <a:gd name="connsiteY6" fmla="*/ 365284 h 514350"/>
              <a:gd name="connsiteX7" fmla="*/ 6324124 w 6400800"/>
              <a:gd name="connsiteY7" fmla="*/ 383381 h 514350"/>
              <a:gd name="connsiteX8" fmla="*/ 6319362 w 6400800"/>
              <a:gd name="connsiteY8" fmla="*/ 404336 h 514350"/>
              <a:gd name="connsiteX9" fmla="*/ 6316504 w 6400800"/>
              <a:gd name="connsiteY9" fmla="*/ 419576 h 514350"/>
              <a:gd name="connsiteX10" fmla="*/ 6303169 w 6400800"/>
              <a:gd name="connsiteY10" fmla="*/ 423386 h 514350"/>
              <a:gd name="connsiteX11" fmla="*/ 6304121 w 6400800"/>
              <a:gd name="connsiteY11" fmla="*/ 405289 h 514350"/>
              <a:gd name="connsiteX12" fmla="*/ 6319362 w 6400800"/>
              <a:gd name="connsiteY12" fmla="*/ 358616 h 514350"/>
              <a:gd name="connsiteX13" fmla="*/ 6322219 w 6400800"/>
              <a:gd name="connsiteY13" fmla="*/ 349091 h 514350"/>
              <a:gd name="connsiteX14" fmla="*/ 6334601 w 6400800"/>
              <a:gd name="connsiteY14" fmla="*/ 312896 h 514350"/>
              <a:gd name="connsiteX15" fmla="*/ 6349842 w 6400800"/>
              <a:gd name="connsiteY15" fmla="*/ 269081 h 514350"/>
              <a:gd name="connsiteX16" fmla="*/ 6363176 w 6400800"/>
              <a:gd name="connsiteY16" fmla="*/ 228124 h 514350"/>
              <a:gd name="connsiteX17" fmla="*/ 6375559 w 6400800"/>
              <a:gd name="connsiteY17" fmla="*/ 190976 h 514350"/>
              <a:gd name="connsiteX18" fmla="*/ 6393656 w 6400800"/>
              <a:gd name="connsiteY18" fmla="*/ 134779 h 514350"/>
              <a:gd name="connsiteX19" fmla="*/ 6400324 w 6400800"/>
              <a:gd name="connsiteY19" fmla="*/ 113824 h 514350"/>
              <a:gd name="connsiteX20" fmla="*/ 6389846 w 6400800"/>
              <a:gd name="connsiteY20" fmla="*/ 133826 h 514350"/>
              <a:gd name="connsiteX21" fmla="*/ 6380321 w 6400800"/>
              <a:gd name="connsiteY21" fmla="*/ 153829 h 514350"/>
              <a:gd name="connsiteX22" fmla="*/ 6392704 w 6400800"/>
              <a:gd name="connsiteY22" fmla="*/ 110966 h 514350"/>
              <a:gd name="connsiteX23" fmla="*/ 6399371 w 6400800"/>
              <a:gd name="connsiteY23" fmla="*/ 87154 h 514350"/>
              <a:gd name="connsiteX24" fmla="*/ 6388894 w 6400800"/>
              <a:gd name="connsiteY24" fmla="*/ 109061 h 514350"/>
              <a:gd name="connsiteX25" fmla="*/ 6377464 w 6400800"/>
              <a:gd name="connsiteY25" fmla="*/ 134779 h 514350"/>
              <a:gd name="connsiteX26" fmla="*/ 6364129 w 6400800"/>
              <a:gd name="connsiteY26" fmla="*/ 168116 h 514350"/>
              <a:gd name="connsiteX27" fmla="*/ 6332696 w 6400800"/>
              <a:gd name="connsiteY27" fmla="*/ 253841 h 514350"/>
              <a:gd name="connsiteX28" fmla="*/ 6316504 w 6400800"/>
              <a:gd name="connsiteY28" fmla="*/ 302419 h 514350"/>
              <a:gd name="connsiteX29" fmla="*/ 6314599 w 6400800"/>
              <a:gd name="connsiteY29" fmla="*/ 308134 h 514350"/>
              <a:gd name="connsiteX30" fmla="*/ 6317456 w 6400800"/>
              <a:gd name="connsiteY30" fmla="*/ 287179 h 514350"/>
              <a:gd name="connsiteX31" fmla="*/ 6319362 w 6400800"/>
              <a:gd name="connsiteY31" fmla="*/ 267176 h 514350"/>
              <a:gd name="connsiteX32" fmla="*/ 6320314 w 6400800"/>
              <a:gd name="connsiteY32" fmla="*/ 250031 h 514350"/>
              <a:gd name="connsiteX33" fmla="*/ 6314599 w 6400800"/>
              <a:gd name="connsiteY33" fmla="*/ 266224 h 514350"/>
              <a:gd name="connsiteX34" fmla="*/ 6302217 w 6400800"/>
              <a:gd name="connsiteY34" fmla="*/ 310039 h 514350"/>
              <a:gd name="connsiteX35" fmla="*/ 6293644 w 6400800"/>
              <a:gd name="connsiteY35" fmla="*/ 339566 h 514350"/>
              <a:gd name="connsiteX36" fmla="*/ 6286976 w 6400800"/>
              <a:gd name="connsiteY36" fmla="*/ 362426 h 514350"/>
              <a:gd name="connsiteX37" fmla="*/ 6284119 w 6400800"/>
              <a:gd name="connsiteY37" fmla="*/ 335756 h 514350"/>
              <a:gd name="connsiteX38" fmla="*/ 6288881 w 6400800"/>
              <a:gd name="connsiteY38" fmla="*/ 318611 h 514350"/>
              <a:gd name="connsiteX39" fmla="*/ 6302217 w 6400800"/>
              <a:gd name="connsiteY39" fmla="*/ 274796 h 514350"/>
              <a:gd name="connsiteX40" fmla="*/ 6307931 w 6400800"/>
              <a:gd name="connsiteY40" fmla="*/ 255746 h 514350"/>
              <a:gd name="connsiteX41" fmla="*/ 6313646 w 6400800"/>
              <a:gd name="connsiteY41" fmla="*/ 238601 h 514350"/>
              <a:gd name="connsiteX42" fmla="*/ 6323171 w 6400800"/>
              <a:gd name="connsiteY42" fmla="*/ 210026 h 514350"/>
              <a:gd name="connsiteX43" fmla="*/ 6330792 w 6400800"/>
              <a:gd name="connsiteY43" fmla="*/ 185261 h 514350"/>
              <a:gd name="connsiteX44" fmla="*/ 6319362 w 6400800"/>
              <a:gd name="connsiteY44" fmla="*/ 208121 h 514350"/>
              <a:gd name="connsiteX45" fmla="*/ 6306026 w 6400800"/>
              <a:gd name="connsiteY45" fmla="*/ 234791 h 514350"/>
              <a:gd name="connsiteX46" fmla="*/ 6298406 w 6400800"/>
              <a:gd name="connsiteY46" fmla="*/ 250984 h 514350"/>
              <a:gd name="connsiteX47" fmla="*/ 6290787 w 6400800"/>
              <a:gd name="connsiteY47" fmla="*/ 270034 h 514350"/>
              <a:gd name="connsiteX48" fmla="*/ 6278404 w 6400800"/>
              <a:gd name="connsiteY48" fmla="*/ 301466 h 514350"/>
              <a:gd name="connsiteX49" fmla="*/ 6277451 w 6400800"/>
              <a:gd name="connsiteY49" fmla="*/ 292894 h 514350"/>
              <a:gd name="connsiteX50" fmla="*/ 6276499 w 6400800"/>
              <a:gd name="connsiteY50" fmla="*/ 306229 h 514350"/>
              <a:gd name="connsiteX51" fmla="*/ 6273642 w 6400800"/>
              <a:gd name="connsiteY51" fmla="*/ 312896 h 514350"/>
              <a:gd name="connsiteX52" fmla="*/ 6269831 w 6400800"/>
              <a:gd name="connsiteY52" fmla="*/ 322421 h 514350"/>
              <a:gd name="connsiteX53" fmla="*/ 6273642 w 6400800"/>
              <a:gd name="connsiteY53" fmla="*/ 300514 h 514350"/>
              <a:gd name="connsiteX54" fmla="*/ 6283167 w 6400800"/>
              <a:gd name="connsiteY54" fmla="*/ 252889 h 514350"/>
              <a:gd name="connsiteX55" fmla="*/ 6287929 w 6400800"/>
              <a:gd name="connsiteY55" fmla="*/ 231934 h 514350"/>
              <a:gd name="connsiteX56" fmla="*/ 6292692 w 6400800"/>
              <a:gd name="connsiteY56" fmla="*/ 212884 h 514350"/>
              <a:gd name="connsiteX57" fmla="*/ 6300312 w 6400800"/>
              <a:gd name="connsiteY57" fmla="*/ 181451 h 514350"/>
              <a:gd name="connsiteX58" fmla="*/ 6306026 w 6400800"/>
              <a:gd name="connsiteY58" fmla="*/ 153829 h 514350"/>
              <a:gd name="connsiteX59" fmla="*/ 6296501 w 6400800"/>
              <a:gd name="connsiteY59" fmla="*/ 180499 h 514350"/>
              <a:gd name="connsiteX60" fmla="*/ 6286024 w 6400800"/>
              <a:gd name="connsiteY60" fmla="*/ 210979 h 514350"/>
              <a:gd name="connsiteX61" fmla="*/ 6279356 w 6400800"/>
              <a:gd name="connsiteY61" fmla="*/ 230029 h 514350"/>
              <a:gd name="connsiteX62" fmla="*/ 6273642 w 6400800"/>
              <a:gd name="connsiteY62" fmla="*/ 250984 h 514350"/>
              <a:gd name="connsiteX63" fmla="*/ 6260306 w 6400800"/>
              <a:gd name="connsiteY63" fmla="*/ 298609 h 514350"/>
              <a:gd name="connsiteX64" fmla="*/ 6246971 w 6400800"/>
              <a:gd name="connsiteY64" fmla="*/ 351949 h 514350"/>
              <a:gd name="connsiteX65" fmla="*/ 6236494 w 6400800"/>
              <a:gd name="connsiteY65" fmla="*/ 396716 h 514350"/>
              <a:gd name="connsiteX66" fmla="*/ 6235542 w 6400800"/>
              <a:gd name="connsiteY66" fmla="*/ 394811 h 514350"/>
              <a:gd name="connsiteX67" fmla="*/ 6234589 w 6400800"/>
              <a:gd name="connsiteY67" fmla="*/ 370046 h 514350"/>
              <a:gd name="connsiteX68" fmla="*/ 6230779 w 6400800"/>
              <a:gd name="connsiteY68" fmla="*/ 389096 h 514350"/>
              <a:gd name="connsiteX69" fmla="*/ 6227921 w 6400800"/>
              <a:gd name="connsiteY69" fmla="*/ 384334 h 514350"/>
              <a:gd name="connsiteX70" fmla="*/ 6216492 w 6400800"/>
              <a:gd name="connsiteY70" fmla="*/ 367189 h 514350"/>
              <a:gd name="connsiteX71" fmla="*/ 6223159 w 6400800"/>
              <a:gd name="connsiteY71" fmla="*/ 348139 h 514350"/>
              <a:gd name="connsiteX72" fmla="*/ 6236494 w 6400800"/>
              <a:gd name="connsiteY72" fmla="*/ 310991 h 514350"/>
              <a:gd name="connsiteX73" fmla="*/ 6247924 w 6400800"/>
              <a:gd name="connsiteY73" fmla="*/ 279559 h 514350"/>
              <a:gd name="connsiteX74" fmla="*/ 6256496 w 6400800"/>
              <a:gd name="connsiteY74" fmla="*/ 254794 h 514350"/>
              <a:gd name="connsiteX75" fmla="*/ 6264117 w 6400800"/>
              <a:gd name="connsiteY75" fmla="*/ 233839 h 514350"/>
              <a:gd name="connsiteX76" fmla="*/ 6252687 w 6400800"/>
              <a:gd name="connsiteY76" fmla="*/ 253841 h 514350"/>
              <a:gd name="connsiteX77" fmla="*/ 6240304 w 6400800"/>
              <a:gd name="connsiteY77" fmla="*/ 276701 h 514350"/>
              <a:gd name="connsiteX78" fmla="*/ 6225064 w 6400800"/>
              <a:gd name="connsiteY78" fmla="*/ 307181 h 514350"/>
              <a:gd name="connsiteX79" fmla="*/ 6208871 w 6400800"/>
              <a:gd name="connsiteY79" fmla="*/ 343376 h 514350"/>
              <a:gd name="connsiteX80" fmla="*/ 6205062 w 6400800"/>
              <a:gd name="connsiteY80" fmla="*/ 351949 h 514350"/>
              <a:gd name="connsiteX81" fmla="*/ 6204109 w 6400800"/>
              <a:gd name="connsiteY81" fmla="*/ 350996 h 514350"/>
              <a:gd name="connsiteX82" fmla="*/ 6210776 w 6400800"/>
              <a:gd name="connsiteY82" fmla="*/ 320516 h 514350"/>
              <a:gd name="connsiteX83" fmla="*/ 6222206 w 6400800"/>
              <a:gd name="connsiteY83" fmla="*/ 268129 h 514350"/>
              <a:gd name="connsiteX84" fmla="*/ 6226017 w 6400800"/>
              <a:gd name="connsiteY84" fmla="*/ 248126 h 514350"/>
              <a:gd name="connsiteX85" fmla="*/ 6218396 w 6400800"/>
              <a:gd name="connsiteY85" fmla="*/ 267176 h 514350"/>
              <a:gd name="connsiteX86" fmla="*/ 6209824 w 6400800"/>
              <a:gd name="connsiteY86" fmla="*/ 289084 h 514350"/>
              <a:gd name="connsiteX87" fmla="*/ 6199346 w 6400800"/>
              <a:gd name="connsiteY87" fmla="*/ 317659 h 514350"/>
              <a:gd name="connsiteX88" fmla="*/ 6193631 w 6400800"/>
              <a:gd name="connsiteY88" fmla="*/ 335756 h 514350"/>
              <a:gd name="connsiteX89" fmla="*/ 6184106 w 6400800"/>
              <a:gd name="connsiteY89" fmla="*/ 322421 h 514350"/>
              <a:gd name="connsiteX90" fmla="*/ 6181249 w 6400800"/>
              <a:gd name="connsiteY90" fmla="*/ 318611 h 514350"/>
              <a:gd name="connsiteX91" fmla="*/ 6184106 w 6400800"/>
              <a:gd name="connsiteY91" fmla="*/ 302419 h 514350"/>
              <a:gd name="connsiteX92" fmla="*/ 6189821 w 6400800"/>
              <a:gd name="connsiteY92" fmla="*/ 274796 h 514350"/>
              <a:gd name="connsiteX93" fmla="*/ 6195537 w 6400800"/>
              <a:gd name="connsiteY93" fmla="*/ 250984 h 514350"/>
              <a:gd name="connsiteX94" fmla="*/ 6186012 w 6400800"/>
              <a:gd name="connsiteY94" fmla="*/ 273844 h 514350"/>
              <a:gd name="connsiteX95" fmla="*/ 6176487 w 6400800"/>
              <a:gd name="connsiteY95" fmla="*/ 300514 h 514350"/>
              <a:gd name="connsiteX96" fmla="*/ 6173629 w 6400800"/>
              <a:gd name="connsiteY96" fmla="*/ 309086 h 514350"/>
              <a:gd name="connsiteX97" fmla="*/ 6172676 w 6400800"/>
              <a:gd name="connsiteY97" fmla="*/ 308134 h 514350"/>
              <a:gd name="connsiteX98" fmla="*/ 6174581 w 6400800"/>
              <a:gd name="connsiteY98" fmla="*/ 294799 h 514350"/>
              <a:gd name="connsiteX99" fmla="*/ 6180296 w 6400800"/>
              <a:gd name="connsiteY99" fmla="*/ 263366 h 514350"/>
              <a:gd name="connsiteX100" fmla="*/ 6185059 w 6400800"/>
              <a:gd name="connsiteY100" fmla="*/ 236696 h 514350"/>
              <a:gd name="connsiteX101" fmla="*/ 6188869 w 6400800"/>
              <a:gd name="connsiteY101" fmla="*/ 215741 h 514350"/>
              <a:gd name="connsiteX102" fmla="*/ 6192679 w 6400800"/>
              <a:gd name="connsiteY102" fmla="*/ 197644 h 514350"/>
              <a:gd name="connsiteX103" fmla="*/ 6185059 w 6400800"/>
              <a:gd name="connsiteY103" fmla="*/ 214789 h 514350"/>
              <a:gd name="connsiteX104" fmla="*/ 6168867 w 6400800"/>
              <a:gd name="connsiteY104" fmla="*/ 260509 h 514350"/>
              <a:gd name="connsiteX105" fmla="*/ 6163151 w 6400800"/>
              <a:gd name="connsiteY105" fmla="*/ 280511 h 514350"/>
              <a:gd name="connsiteX106" fmla="*/ 6159342 w 6400800"/>
              <a:gd name="connsiteY106" fmla="*/ 253841 h 514350"/>
              <a:gd name="connsiteX107" fmla="*/ 6154579 w 6400800"/>
              <a:gd name="connsiteY107" fmla="*/ 225266 h 514350"/>
              <a:gd name="connsiteX108" fmla="*/ 6156484 w 6400800"/>
              <a:gd name="connsiteY108" fmla="*/ 285274 h 514350"/>
              <a:gd name="connsiteX109" fmla="*/ 6143149 w 6400800"/>
              <a:gd name="connsiteY109" fmla="*/ 268129 h 514350"/>
              <a:gd name="connsiteX110" fmla="*/ 6143149 w 6400800"/>
              <a:gd name="connsiteY110" fmla="*/ 267176 h 514350"/>
              <a:gd name="connsiteX111" fmla="*/ 6146006 w 6400800"/>
              <a:gd name="connsiteY111" fmla="*/ 256699 h 514350"/>
              <a:gd name="connsiteX112" fmla="*/ 6161246 w 6400800"/>
              <a:gd name="connsiteY112" fmla="*/ 178594 h 514350"/>
              <a:gd name="connsiteX113" fmla="*/ 6152674 w 6400800"/>
              <a:gd name="connsiteY113" fmla="*/ 200501 h 514350"/>
              <a:gd name="connsiteX114" fmla="*/ 6152674 w 6400800"/>
              <a:gd name="connsiteY114" fmla="*/ 197644 h 514350"/>
              <a:gd name="connsiteX115" fmla="*/ 6156484 w 6400800"/>
              <a:gd name="connsiteY115" fmla="*/ 172879 h 514350"/>
              <a:gd name="connsiteX116" fmla="*/ 6160294 w 6400800"/>
              <a:gd name="connsiteY116" fmla="*/ 150971 h 514350"/>
              <a:gd name="connsiteX117" fmla="*/ 6152674 w 6400800"/>
              <a:gd name="connsiteY117" fmla="*/ 171926 h 514350"/>
              <a:gd name="connsiteX118" fmla="*/ 6145054 w 6400800"/>
              <a:gd name="connsiteY118" fmla="*/ 196691 h 514350"/>
              <a:gd name="connsiteX119" fmla="*/ 6138387 w 6400800"/>
              <a:gd name="connsiteY119" fmla="*/ 220504 h 514350"/>
              <a:gd name="connsiteX120" fmla="*/ 6135529 w 6400800"/>
              <a:gd name="connsiteY120" fmla="*/ 202406 h 514350"/>
              <a:gd name="connsiteX121" fmla="*/ 6134576 w 6400800"/>
              <a:gd name="connsiteY121" fmla="*/ 221456 h 514350"/>
              <a:gd name="connsiteX122" fmla="*/ 6132671 w 6400800"/>
              <a:gd name="connsiteY122" fmla="*/ 242411 h 514350"/>
              <a:gd name="connsiteX123" fmla="*/ 6131719 w 6400800"/>
              <a:gd name="connsiteY123" fmla="*/ 249079 h 514350"/>
              <a:gd name="connsiteX124" fmla="*/ 6130767 w 6400800"/>
              <a:gd name="connsiteY124" fmla="*/ 253841 h 514350"/>
              <a:gd name="connsiteX125" fmla="*/ 6129814 w 6400800"/>
              <a:gd name="connsiteY125" fmla="*/ 251936 h 514350"/>
              <a:gd name="connsiteX126" fmla="*/ 6130767 w 6400800"/>
              <a:gd name="connsiteY126" fmla="*/ 254794 h 514350"/>
              <a:gd name="connsiteX127" fmla="*/ 6129814 w 6400800"/>
              <a:gd name="connsiteY127" fmla="*/ 261461 h 514350"/>
              <a:gd name="connsiteX128" fmla="*/ 6129814 w 6400800"/>
              <a:gd name="connsiteY128" fmla="*/ 243364 h 514350"/>
              <a:gd name="connsiteX129" fmla="*/ 6126004 w 6400800"/>
              <a:gd name="connsiteY129" fmla="*/ 274796 h 514350"/>
              <a:gd name="connsiteX130" fmla="*/ 6125051 w 6400800"/>
              <a:gd name="connsiteY130" fmla="*/ 281464 h 514350"/>
              <a:gd name="connsiteX131" fmla="*/ 6122194 w 6400800"/>
              <a:gd name="connsiteY131" fmla="*/ 267176 h 514350"/>
              <a:gd name="connsiteX132" fmla="*/ 6117431 w 6400800"/>
              <a:gd name="connsiteY132" fmla="*/ 243364 h 514350"/>
              <a:gd name="connsiteX133" fmla="*/ 6118384 w 6400800"/>
              <a:gd name="connsiteY133" fmla="*/ 267176 h 514350"/>
              <a:gd name="connsiteX134" fmla="*/ 6119337 w 6400800"/>
              <a:gd name="connsiteY134" fmla="*/ 300514 h 514350"/>
              <a:gd name="connsiteX135" fmla="*/ 6114574 w 6400800"/>
              <a:gd name="connsiteY135" fmla="*/ 317659 h 514350"/>
              <a:gd name="connsiteX136" fmla="*/ 6114574 w 6400800"/>
              <a:gd name="connsiteY136" fmla="*/ 307181 h 514350"/>
              <a:gd name="connsiteX137" fmla="*/ 6112669 w 6400800"/>
              <a:gd name="connsiteY137" fmla="*/ 286226 h 514350"/>
              <a:gd name="connsiteX138" fmla="*/ 6109812 w 6400800"/>
              <a:gd name="connsiteY138" fmla="*/ 270986 h 514350"/>
              <a:gd name="connsiteX139" fmla="*/ 6105049 w 6400800"/>
              <a:gd name="connsiteY139" fmla="*/ 258604 h 514350"/>
              <a:gd name="connsiteX140" fmla="*/ 6106001 w 6400800"/>
              <a:gd name="connsiteY140" fmla="*/ 272891 h 514350"/>
              <a:gd name="connsiteX141" fmla="*/ 6106001 w 6400800"/>
              <a:gd name="connsiteY141" fmla="*/ 282416 h 514350"/>
              <a:gd name="connsiteX142" fmla="*/ 6104096 w 6400800"/>
              <a:gd name="connsiteY142" fmla="*/ 273844 h 514350"/>
              <a:gd name="connsiteX143" fmla="*/ 6102192 w 6400800"/>
              <a:gd name="connsiteY143" fmla="*/ 268129 h 514350"/>
              <a:gd name="connsiteX144" fmla="*/ 6101239 w 6400800"/>
              <a:gd name="connsiteY144" fmla="*/ 253841 h 514350"/>
              <a:gd name="connsiteX145" fmla="*/ 6103144 w 6400800"/>
              <a:gd name="connsiteY145" fmla="*/ 247174 h 514350"/>
              <a:gd name="connsiteX146" fmla="*/ 6107906 w 6400800"/>
              <a:gd name="connsiteY146" fmla="*/ 225266 h 514350"/>
              <a:gd name="connsiteX147" fmla="*/ 6111717 w 6400800"/>
              <a:gd name="connsiteY147" fmla="*/ 205264 h 514350"/>
              <a:gd name="connsiteX148" fmla="*/ 6104096 w 6400800"/>
              <a:gd name="connsiteY148" fmla="*/ 223361 h 514350"/>
              <a:gd name="connsiteX149" fmla="*/ 6099334 w 6400800"/>
              <a:gd name="connsiteY149" fmla="*/ 234791 h 514350"/>
              <a:gd name="connsiteX150" fmla="*/ 6096476 w 6400800"/>
              <a:gd name="connsiteY150" fmla="*/ 206216 h 514350"/>
              <a:gd name="connsiteX151" fmla="*/ 6097429 w 6400800"/>
              <a:gd name="connsiteY151" fmla="*/ 199549 h 514350"/>
              <a:gd name="connsiteX152" fmla="*/ 6101239 w 6400800"/>
              <a:gd name="connsiteY152" fmla="*/ 177641 h 514350"/>
              <a:gd name="connsiteX153" fmla="*/ 6104096 w 6400800"/>
              <a:gd name="connsiteY153" fmla="*/ 157639 h 514350"/>
              <a:gd name="connsiteX154" fmla="*/ 6107906 w 6400800"/>
              <a:gd name="connsiteY154" fmla="*/ 124301 h 514350"/>
              <a:gd name="connsiteX155" fmla="*/ 6110764 w 6400800"/>
              <a:gd name="connsiteY155" fmla="*/ 95726 h 514350"/>
              <a:gd name="connsiteX156" fmla="*/ 6104096 w 6400800"/>
              <a:gd name="connsiteY156" fmla="*/ 124301 h 514350"/>
              <a:gd name="connsiteX157" fmla="*/ 6096476 w 6400800"/>
              <a:gd name="connsiteY157" fmla="*/ 156686 h 514350"/>
              <a:gd name="connsiteX158" fmla="*/ 6091714 w 6400800"/>
              <a:gd name="connsiteY158" fmla="*/ 176689 h 514350"/>
              <a:gd name="connsiteX159" fmla="*/ 6085999 w 6400800"/>
              <a:gd name="connsiteY159" fmla="*/ 198596 h 514350"/>
              <a:gd name="connsiteX160" fmla="*/ 6081237 w 6400800"/>
              <a:gd name="connsiteY160" fmla="*/ 214789 h 514350"/>
              <a:gd name="connsiteX161" fmla="*/ 6074569 w 6400800"/>
              <a:gd name="connsiteY161" fmla="*/ 201454 h 514350"/>
              <a:gd name="connsiteX162" fmla="*/ 6079331 w 6400800"/>
              <a:gd name="connsiteY162" fmla="*/ 219551 h 514350"/>
              <a:gd name="connsiteX163" fmla="*/ 6073617 w 6400800"/>
              <a:gd name="connsiteY163" fmla="*/ 230029 h 514350"/>
              <a:gd name="connsiteX164" fmla="*/ 6069806 w 6400800"/>
              <a:gd name="connsiteY164" fmla="*/ 237649 h 514350"/>
              <a:gd name="connsiteX165" fmla="*/ 6069806 w 6400800"/>
              <a:gd name="connsiteY165" fmla="*/ 228124 h 514350"/>
              <a:gd name="connsiteX166" fmla="*/ 6069806 w 6400800"/>
              <a:gd name="connsiteY166" fmla="*/ 205264 h 514350"/>
              <a:gd name="connsiteX167" fmla="*/ 6065996 w 6400800"/>
              <a:gd name="connsiteY167" fmla="*/ 228124 h 514350"/>
              <a:gd name="connsiteX168" fmla="*/ 6061234 w 6400800"/>
              <a:gd name="connsiteY168" fmla="*/ 253841 h 514350"/>
              <a:gd name="connsiteX169" fmla="*/ 6059329 w 6400800"/>
              <a:gd name="connsiteY169" fmla="*/ 263366 h 514350"/>
              <a:gd name="connsiteX170" fmla="*/ 6057424 w 6400800"/>
              <a:gd name="connsiteY170" fmla="*/ 268129 h 514350"/>
              <a:gd name="connsiteX171" fmla="*/ 6048851 w 6400800"/>
              <a:gd name="connsiteY171" fmla="*/ 294799 h 514350"/>
              <a:gd name="connsiteX172" fmla="*/ 6041231 w 6400800"/>
              <a:gd name="connsiteY172" fmla="*/ 324326 h 514350"/>
              <a:gd name="connsiteX173" fmla="*/ 6041231 w 6400800"/>
              <a:gd name="connsiteY173" fmla="*/ 325279 h 514350"/>
              <a:gd name="connsiteX174" fmla="*/ 6033612 w 6400800"/>
              <a:gd name="connsiteY174" fmla="*/ 306229 h 514350"/>
              <a:gd name="connsiteX175" fmla="*/ 6029801 w 6400800"/>
              <a:gd name="connsiteY175" fmla="*/ 296704 h 514350"/>
              <a:gd name="connsiteX176" fmla="*/ 6029801 w 6400800"/>
              <a:gd name="connsiteY176" fmla="*/ 295751 h 514350"/>
              <a:gd name="connsiteX177" fmla="*/ 6031706 w 6400800"/>
              <a:gd name="connsiteY177" fmla="*/ 281464 h 514350"/>
              <a:gd name="connsiteX178" fmla="*/ 6033612 w 6400800"/>
              <a:gd name="connsiteY178" fmla="*/ 269081 h 514350"/>
              <a:gd name="connsiteX179" fmla="*/ 6027896 w 6400800"/>
              <a:gd name="connsiteY179" fmla="*/ 280511 h 514350"/>
              <a:gd name="connsiteX180" fmla="*/ 6025039 w 6400800"/>
              <a:gd name="connsiteY180" fmla="*/ 286226 h 514350"/>
              <a:gd name="connsiteX181" fmla="*/ 6020276 w 6400800"/>
              <a:gd name="connsiteY181" fmla="*/ 272891 h 514350"/>
              <a:gd name="connsiteX182" fmla="*/ 6008846 w 6400800"/>
              <a:gd name="connsiteY182" fmla="*/ 244316 h 514350"/>
              <a:gd name="connsiteX183" fmla="*/ 6016467 w 6400800"/>
              <a:gd name="connsiteY183" fmla="*/ 273844 h 514350"/>
              <a:gd name="connsiteX184" fmla="*/ 6022181 w 6400800"/>
              <a:gd name="connsiteY184" fmla="*/ 293846 h 514350"/>
              <a:gd name="connsiteX185" fmla="*/ 6019324 w 6400800"/>
              <a:gd name="connsiteY185" fmla="*/ 302419 h 514350"/>
              <a:gd name="connsiteX186" fmla="*/ 6016467 w 6400800"/>
              <a:gd name="connsiteY186" fmla="*/ 311944 h 514350"/>
              <a:gd name="connsiteX187" fmla="*/ 6010751 w 6400800"/>
              <a:gd name="connsiteY187" fmla="*/ 333851 h 514350"/>
              <a:gd name="connsiteX188" fmla="*/ 6010751 w 6400800"/>
              <a:gd name="connsiteY188" fmla="*/ 334804 h 514350"/>
              <a:gd name="connsiteX189" fmla="*/ 6003131 w 6400800"/>
              <a:gd name="connsiteY189" fmla="*/ 320516 h 514350"/>
              <a:gd name="connsiteX190" fmla="*/ 5996464 w 6400800"/>
              <a:gd name="connsiteY190" fmla="*/ 308134 h 514350"/>
              <a:gd name="connsiteX191" fmla="*/ 5999321 w 6400800"/>
              <a:gd name="connsiteY191" fmla="*/ 302419 h 514350"/>
              <a:gd name="connsiteX192" fmla="*/ 6007894 w 6400800"/>
              <a:gd name="connsiteY192" fmla="*/ 283369 h 514350"/>
              <a:gd name="connsiteX193" fmla="*/ 6014562 w 6400800"/>
              <a:gd name="connsiteY193" fmla="*/ 267176 h 514350"/>
              <a:gd name="connsiteX194" fmla="*/ 6004084 w 6400800"/>
              <a:gd name="connsiteY194" fmla="*/ 281464 h 514350"/>
              <a:gd name="connsiteX195" fmla="*/ 5993606 w 6400800"/>
              <a:gd name="connsiteY195" fmla="*/ 297656 h 514350"/>
              <a:gd name="connsiteX196" fmla="*/ 5989796 w 6400800"/>
              <a:gd name="connsiteY196" fmla="*/ 273844 h 514350"/>
              <a:gd name="connsiteX197" fmla="*/ 5991701 w 6400800"/>
              <a:gd name="connsiteY197" fmla="*/ 250984 h 514350"/>
              <a:gd name="connsiteX198" fmla="*/ 5997417 w 6400800"/>
              <a:gd name="connsiteY198" fmla="*/ 212884 h 514350"/>
              <a:gd name="connsiteX199" fmla="*/ 6003131 w 6400800"/>
              <a:gd name="connsiteY199" fmla="*/ 179546 h 514350"/>
              <a:gd name="connsiteX200" fmla="*/ 5993606 w 6400800"/>
              <a:gd name="connsiteY200" fmla="*/ 211931 h 514350"/>
              <a:gd name="connsiteX201" fmla="*/ 5985034 w 6400800"/>
              <a:gd name="connsiteY201" fmla="*/ 248126 h 514350"/>
              <a:gd name="connsiteX202" fmla="*/ 5974556 w 6400800"/>
              <a:gd name="connsiteY202" fmla="*/ 206216 h 514350"/>
              <a:gd name="connsiteX203" fmla="*/ 5974556 w 6400800"/>
              <a:gd name="connsiteY203" fmla="*/ 206216 h 514350"/>
              <a:gd name="connsiteX204" fmla="*/ 5977414 w 6400800"/>
              <a:gd name="connsiteY204" fmla="*/ 178594 h 514350"/>
              <a:gd name="connsiteX205" fmla="*/ 5979319 w 6400800"/>
              <a:gd name="connsiteY205" fmla="*/ 153829 h 514350"/>
              <a:gd name="connsiteX206" fmla="*/ 5973604 w 6400800"/>
              <a:gd name="connsiteY206" fmla="*/ 177641 h 514350"/>
              <a:gd name="connsiteX207" fmla="*/ 5969794 w 6400800"/>
              <a:gd name="connsiteY207" fmla="*/ 191929 h 514350"/>
              <a:gd name="connsiteX208" fmla="*/ 5959317 w 6400800"/>
              <a:gd name="connsiteY208" fmla="*/ 160496 h 514350"/>
              <a:gd name="connsiteX209" fmla="*/ 5946934 w 6400800"/>
              <a:gd name="connsiteY209" fmla="*/ 130016 h 514350"/>
              <a:gd name="connsiteX210" fmla="*/ 5934551 w 6400800"/>
              <a:gd name="connsiteY210" fmla="*/ 104299 h 514350"/>
              <a:gd name="connsiteX211" fmla="*/ 5943124 w 6400800"/>
              <a:gd name="connsiteY211" fmla="*/ 131921 h 514350"/>
              <a:gd name="connsiteX212" fmla="*/ 5951696 w 6400800"/>
              <a:gd name="connsiteY212" fmla="*/ 163354 h 514350"/>
              <a:gd name="connsiteX213" fmla="*/ 5961221 w 6400800"/>
              <a:gd name="connsiteY213" fmla="*/ 204311 h 514350"/>
              <a:gd name="connsiteX214" fmla="*/ 5964079 w 6400800"/>
              <a:gd name="connsiteY214" fmla="*/ 216694 h 514350"/>
              <a:gd name="connsiteX215" fmla="*/ 5962174 w 6400800"/>
              <a:gd name="connsiteY215" fmla="*/ 222409 h 514350"/>
              <a:gd name="connsiteX216" fmla="*/ 5958364 w 6400800"/>
              <a:gd name="connsiteY216" fmla="*/ 235744 h 514350"/>
              <a:gd name="connsiteX217" fmla="*/ 5956459 w 6400800"/>
              <a:gd name="connsiteY217" fmla="*/ 232886 h 514350"/>
              <a:gd name="connsiteX218" fmla="*/ 5956459 w 6400800"/>
              <a:gd name="connsiteY218" fmla="*/ 231934 h 514350"/>
              <a:gd name="connsiteX219" fmla="*/ 5956459 w 6400800"/>
              <a:gd name="connsiteY219" fmla="*/ 232886 h 514350"/>
              <a:gd name="connsiteX220" fmla="*/ 5938362 w 6400800"/>
              <a:gd name="connsiteY220" fmla="*/ 199549 h 514350"/>
              <a:gd name="connsiteX221" fmla="*/ 5927884 w 6400800"/>
              <a:gd name="connsiteY221" fmla="*/ 180499 h 514350"/>
              <a:gd name="connsiteX222" fmla="*/ 5953601 w 6400800"/>
              <a:gd name="connsiteY222" fmla="*/ 250984 h 514350"/>
              <a:gd name="connsiteX223" fmla="*/ 5952649 w 6400800"/>
              <a:gd name="connsiteY223" fmla="*/ 255746 h 514350"/>
              <a:gd name="connsiteX224" fmla="*/ 5945029 w 6400800"/>
              <a:gd name="connsiteY224" fmla="*/ 282416 h 514350"/>
              <a:gd name="connsiteX225" fmla="*/ 5944076 w 6400800"/>
              <a:gd name="connsiteY225" fmla="*/ 285274 h 514350"/>
              <a:gd name="connsiteX226" fmla="*/ 5940267 w 6400800"/>
              <a:gd name="connsiteY226" fmla="*/ 271939 h 514350"/>
              <a:gd name="connsiteX227" fmla="*/ 5928837 w 6400800"/>
              <a:gd name="connsiteY227" fmla="*/ 237649 h 514350"/>
              <a:gd name="connsiteX228" fmla="*/ 5922169 w 6400800"/>
              <a:gd name="connsiteY228" fmla="*/ 220504 h 514350"/>
              <a:gd name="connsiteX229" fmla="*/ 5923121 w 6400800"/>
              <a:gd name="connsiteY229" fmla="*/ 216694 h 514350"/>
              <a:gd name="connsiteX230" fmla="*/ 5921217 w 6400800"/>
              <a:gd name="connsiteY230" fmla="*/ 219551 h 514350"/>
              <a:gd name="connsiteX231" fmla="*/ 5917406 w 6400800"/>
              <a:gd name="connsiteY231" fmla="*/ 211931 h 514350"/>
              <a:gd name="connsiteX232" fmla="*/ 5908834 w 6400800"/>
              <a:gd name="connsiteY232" fmla="*/ 194786 h 514350"/>
              <a:gd name="connsiteX233" fmla="*/ 5907881 w 6400800"/>
              <a:gd name="connsiteY233" fmla="*/ 183356 h 514350"/>
              <a:gd name="connsiteX234" fmla="*/ 5905024 w 6400800"/>
              <a:gd name="connsiteY234" fmla="*/ 159544 h 514350"/>
              <a:gd name="connsiteX235" fmla="*/ 5904071 w 6400800"/>
              <a:gd name="connsiteY235" fmla="*/ 184309 h 514350"/>
              <a:gd name="connsiteX236" fmla="*/ 5903119 w 6400800"/>
              <a:gd name="connsiteY236" fmla="*/ 211931 h 514350"/>
              <a:gd name="connsiteX237" fmla="*/ 5902167 w 6400800"/>
              <a:gd name="connsiteY237" fmla="*/ 229076 h 514350"/>
              <a:gd name="connsiteX238" fmla="*/ 5902167 w 6400800"/>
              <a:gd name="connsiteY238" fmla="*/ 248126 h 514350"/>
              <a:gd name="connsiteX239" fmla="*/ 5903119 w 6400800"/>
              <a:gd name="connsiteY239" fmla="*/ 270034 h 514350"/>
              <a:gd name="connsiteX240" fmla="*/ 5900262 w 6400800"/>
              <a:gd name="connsiteY240" fmla="*/ 285274 h 514350"/>
              <a:gd name="connsiteX241" fmla="*/ 5899309 w 6400800"/>
              <a:gd name="connsiteY241" fmla="*/ 282416 h 514350"/>
              <a:gd name="connsiteX242" fmla="*/ 5895499 w 6400800"/>
              <a:gd name="connsiteY242" fmla="*/ 263366 h 514350"/>
              <a:gd name="connsiteX243" fmla="*/ 5891689 w 6400800"/>
              <a:gd name="connsiteY243" fmla="*/ 248126 h 514350"/>
              <a:gd name="connsiteX244" fmla="*/ 5891689 w 6400800"/>
              <a:gd name="connsiteY244" fmla="*/ 245269 h 514350"/>
              <a:gd name="connsiteX245" fmla="*/ 5890737 w 6400800"/>
              <a:gd name="connsiteY245" fmla="*/ 247174 h 514350"/>
              <a:gd name="connsiteX246" fmla="*/ 5890737 w 6400800"/>
              <a:gd name="connsiteY246" fmla="*/ 247174 h 514350"/>
              <a:gd name="connsiteX247" fmla="*/ 5890737 w 6400800"/>
              <a:gd name="connsiteY247" fmla="*/ 248126 h 514350"/>
              <a:gd name="connsiteX248" fmla="*/ 5881212 w 6400800"/>
              <a:gd name="connsiteY248" fmla="*/ 275749 h 514350"/>
              <a:gd name="connsiteX249" fmla="*/ 5878354 w 6400800"/>
              <a:gd name="connsiteY249" fmla="*/ 262414 h 514350"/>
              <a:gd name="connsiteX250" fmla="*/ 5874544 w 6400800"/>
              <a:gd name="connsiteY250" fmla="*/ 240506 h 514350"/>
              <a:gd name="connsiteX251" fmla="*/ 5874544 w 6400800"/>
              <a:gd name="connsiteY251" fmla="*/ 262414 h 514350"/>
              <a:gd name="connsiteX252" fmla="*/ 5875496 w 6400800"/>
              <a:gd name="connsiteY252" fmla="*/ 290989 h 514350"/>
              <a:gd name="connsiteX253" fmla="*/ 5873592 w 6400800"/>
              <a:gd name="connsiteY253" fmla="*/ 298609 h 514350"/>
              <a:gd name="connsiteX254" fmla="*/ 5870734 w 6400800"/>
              <a:gd name="connsiteY254" fmla="*/ 271939 h 514350"/>
              <a:gd name="connsiteX255" fmla="*/ 5867876 w 6400800"/>
              <a:gd name="connsiteY255" fmla="*/ 292894 h 514350"/>
              <a:gd name="connsiteX256" fmla="*/ 5866924 w 6400800"/>
              <a:gd name="connsiteY256" fmla="*/ 269081 h 514350"/>
              <a:gd name="connsiteX257" fmla="*/ 5865971 w 6400800"/>
              <a:gd name="connsiteY257" fmla="*/ 243364 h 514350"/>
              <a:gd name="connsiteX258" fmla="*/ 5873592 w 6400800"/>
              <a:gd name="connsiteY258" fmla="*/ 225266 h 514350"/>
              <a:gd name="connsiteX259" fmla="*/ 5865971 w 6400800"/>
              <a:gd name="connsiteY259" fmla="*/ 237649 h 514350"/>
              <a:gd name="connsiteX260" fmla="*/ 5865971 w 6400800"/>
              <a:gd name="connsiteY260" fmla="*/ 230029 h 514350"/>
              <a:gd name="connsiteX261" fmla="*/ 5865019 w 6400800"/>
              <a:gd name="connsiteY261" fmla="*/ 194786 h 514350"/>
              <a:gd name="connsiteX262" fmla="*/ 5863114 w 6400800"/>
              <a:gd name="connsiteY262" fmla="*/ 141446 h 514350"/>
              <a:gd name="connsiteX263" fmla="*/ 5862162 w 6400800"/>
              <a:gd name="connsiteY263" fmla="*/ 121444 h 514350"/>
              <a:gd name="connsiteX264" fmla="*/ 5859304 w 6400800"/>
              <a:gd name="connsiteY264" fmla="*/ 141446 h 514350"/>
              <a:gd name="connsiteX265" fmla="*/ 5856446 w 6400800"/>
              <a:gd name="connsiteY265" fmla="*/ 161449 h 514350"/>
              <a:gd name="connsiteX266" fmla="*/ 5853589 w 6400800"/>
              <a:gd name="connsiteY266" fmla="*/ 120491 h 514350"/>
              <a:gd name="connsiteX267" fmla="*/ 5851684 w 6400800"/>
              <a:gd name="connsiteY267" fmla="*/ 98584 h 514350"/>
              <a:gd name="connsiteX268" fmla="*/ 5849779 w 6400800"/>
              <a:gd name="connsiteY268" fmla="*/ 120491 h 514350"/>
              <a:gd name="connsiteX269" fmla="*/ 5847874 w 6400800"/>
              <a:gd name="connsiteY269" fmla="*/ 146209 h 514350"/>
              <a:gd name="connsiteX270" fmla="*/ 5846921 w 6400800"/>
              <a:gd name="connsiteY270" fmla="*/ 179546 h 514350"/>
              <a:gd name="connsiteX271" fmla="*/ 5846921 w 6400800"/>
              <a:gd name="connsiteY271" fmla="*/ 262414 h 514350"/>
              <a:gd name="connsiteX272" fmla="*/ 5846921 w 6400800"/>
              <a:gd name="connsiteY272" fmla="*/ 269081 h 514350"/>
              <a:gd name="connsiteX273" fmla="*/ 5843112 w 6400800"/>
              <a:gd name="connsiteY273" fmla="*/ 274796 h 514350"/>
              <a:gd name="connsiteX274" fmla="*/ 5840254 w 6400800"/>
              <a:gd name="connsiteY274" fmla="*/ 261461 h 514350"/>
              <a:gd name="connsiteX275" fmla="*/ 5841206 w 6400800"/>
              <a:gd name="connsiteY275" fmla="*/ 242411 h 514350"/>
              <a:gd name="connsiteX276" fmla="*/ 5841206 w 6400800"/>
              <a:gd name="connsiteY276" fmla="*/ 223361 h 514350"/>
              <a:gd name="connsiteX277" fmla="*/ 5837396 w 6400800"/>
              <a:gd name="connsiteY277" fmla="*/ 242411 h 514350"/>
              <a:gd name="connsiteX278" fmla="*/ 5836444 w 6400800"/>
              <a:gd name="connsiteY278" fmla="*/ 245269 h 514350"/>
              <a:gd name="connsiteX279" fmla="*/ 5829776 w 6400800"/>
              <a:gd name="connsiteY279" fmla="*/ 215741 h 514350"/>
              <a:gd name="connsiteX280" fmla="*/ 5824062 w 6400800"/>
              <a:gd name="connsiteY280" fmla="*/ 189071 h 514350"/>
              <a:gd name="connsiteX281" fmla="*/ 5825967 w 6400800"/>
              <a:gd name="connsiteY281" fmla="*/ 215741 h 514350"/>
              <a:gd name="connsiteX282" fmla="*/ 5828824 w 6400800"/>
              <a:gd name="connsiteY282" fmla="*/ 246221 h 514350"/>
              <a:gd name="connsiteX283" fmla="*/ 5831681 w 6400800"/>
              <a:gd name="connsiteY283" fmla="*/ 268129 h 514350"/>
              <a:gd name="connsiteX284" fmla="*/ 5826919 w 6400800"/>
              <a:gd name="connsiteY284" fmla="*/ 276701 h 514350"/>
              <a:gd name="connsiteX285" fmla="*/ 5825967 w 6400800"/>
              <a:gd name="connsiteY285" fmla="*/ 270986 h 514350"/>
              <a:gd name="connsiteX286" fmla="*/ 5822156 w 6400800"/>
              <a:gd name="connsiteY286" fmla="*/ 250031 h 514350"/>
              <a:gd name="connsiteX287" fmla="*/ 5818346 w 6400800"/>
              <a:gd name="connsiteY287" fmla="*/ 231934 h 514350"/>
              <a:gd name="connsiteX288" fmla="*/ 5818346 w 6400800"/>
              <a:gd name="connsiteY288" fmla="*/ 250031 h 514350"/>
              <a:gd name="connsiteX289" fmla="*/ 5818346 w 6400800"/>
              <a:gd name="connsiteY289" fmla="*/ 270986 h 514350"/>
              <a:gd name="connsiteX290" fmla="*/ 5812631 w 6400800"/>
              <a:gd name="connsiteY290" fmla="*/ 262414 h 514350"/>
              <a:gd name="connsiteX291" fmla="*/ 5812631 w 6400800"/>
              <a:gd name="connsiteY291" fmla="*/ 246221 h 514350"/>
              <a:gd name="connsiteX292" fmla="*/ 5814537 w 6400800"/>
              <a:gd name="connsiteY292" fmla="*/ 220504 h 514350"/>
              <a:gd name="connsiteX293" fmla="*/ 5816442 w 6400800"/>
              <a:gd name="connsiteY293" fmla="*/ 221456 h 514350"/>
              <a:gd name="connsiteX294" fmla="*/ 5819299 w 6400800"/>
              <a:gd name="connsiteY294" fmla="*/ 224314 h 514350"/>
              <a:gd name="connsiteX295" fmla="*/ 5822156 w 6400800"/>
              <a:gd name="connsiteY295" fmla="*/ 231934 h 514350"/>
              <a:gd name="connsiteX296" fmla="*/ 5821204 w 6400800"/>
              <a:gd name="connsiteY296" fmla="*/ 223361 h 514350"/>
              <a:gd name="connsiteX297" fmla="*/ 5818346 w 6400800"/>
              <a:gd name="connsiteY297" fmla="*/ 219551 h 514350"/>
              <a:gd name="connsiteX298" fmla="*/ 5813584 w 6400800"/>
              <a:gd name="connsiteY298" fmla="*/ 217646 h 514350"/>
              <a:gd name="connsiteX299" fmla="*/ 5811679 w 6400800"/>
              <a:gd name="connsiteY299" fmla="*/ 217646 h 514350"/>
              <a:gd name="connsiteX300" fmla="*/ 5811679 w 6400800"/>
              <a:gd name="connsiteY300" fmla="*/ 219551 h 514350"/>
              <a:gd name="connsiteX301" fmla="*/ 5805012 w 6400800"/>
              <a:gd name="connsiteY301" fmla="*/ 246221 h 514350"/>
              <a:gd name="connsiteX302" fmla="*/ 5803106 w 6400800"/>
              <a:gd name="connsiteY302" fmla="*/ 256699 h 514350"/>
              <a:gd name="connsiteX303" fmla="*/ 5796439 w 6400800"/>
              <a:gd name="connsiteY303" fmla="*/ 264319 h 514350"/>
              <a:gd name="connsiteX304" fmla="*/ 5795487 w 6400800"/>
              <a:gd name="connsiteY304" fmla="*/ 253841 h 514350"/>
              <a:gd name="connsiteX305" fmla="*/ 5794534 w 6400800"/>
              <a:gd name="connsiteY305" fmla="*/ 248126 h 514350"/>
              <a:gd name="connsiteX306" fmla="*/ 5794534 w 6400800"/>
              <a:gd name="connsiteY306" fmla="*/ 253841 h 514350"/>
              <a:gd name="connsiteX307" fmla="*/ 5793581 w 6400800"/>
              <a:gd name="connsiteY307" fmla="*/ 268129 h 514350"/>
              <a:gd name="connsiteX308" fmla="*/ 5791676 w 6400800"/>
              <a:gd name="connsiteY308" fmla="*/ 270034 h 514350"/>
              <a:gd name="connsiteX309" fmla="*/ 5791676 w 6400800"/>
              <a:gd name="connsiteY309" fmla="*/ 270034 h 514350"/>
              <a:gd name="connsiteX310" fmla="*/ 5787867 w 6400800"/>
              <a:gd name="connsiteY310" fmla="*/ 239554 h 514350"/>
              <a:gd name="connsiteX311" fmla="*/ 5793581 w 6400800"/>
              <a:gd name="connsiteY311" fmla="*/ 224314 h 514350"/>
              <a:gd name="connsiteX312" fmla="*/ 5786914 w 6400800"/>
              <a:gd name="connsiteY312" fmla="*/ 234791 h 514350"/>
              <a:gd name="connsiteX313" fmla="*/ 5785009 w 6400800"/>
              <a:gd name="connsiteY313" fmla="*/ 205264 h 514350"/>
              <a:gd name="connsiteX314" fmla="*/ 5795487 w 6400800"/>
              <a:gd name="connsiteY314" fmla="*/ 183356 h 514350"/>
              <a:gd name="connsiteX315" fmla="*/ 5795487 w 6400800"/>
              <a:gd name="connsiteY315" fmla="*/ 184309 h 514350"/>
              <a:gd name="connsiteX316" fmla="*/ 5795487 w 6400800"/>
              <a:gd name="connsiteY316" fmla="*/ 183356 h 514350"/>
              <a:gd name="connsiteX317" fmla="*/ 5797392 w 6400800"/>
              <a:gd name="connsiteY317" fmla="*/ 178594 h 514350"/>
              <a:gd name="connsiteX318" fmla="*/ 5812631 w 6400800"/>
              <a:gd name="connsiteY318" fmla="*/ 145256 h 514350"/>
              <a:gd name="connsiteX319" fmla="*/ 5825967 w 6400800"/>
              <a:gd name="connsiteY319" fmla="*/ 115729 h 514350"/>
              <a:gd name="connsiteX320" fmla="*/ 5809774 w 6400800"/>
              <a:gd name="connsiteY320" fmla="*/ 143351 h 514350"/>
              <a:gd name="connsiteX321" fmla="*/ 5791676 w 6400800"/>
              <a:gd name="connsiteY321" fmla="*/ 173831 h 514350"/>
              <a:gd name="connsiteX322" fmla="*/ 5788819 w 6400800"/>
              <a:gd name="connsiteY322" fmla="*/ 170974 h 514350"/>
              <a:gd name="connsiteX323" fmla="*/ 5783104 w 6400800"/>
              <a:gd name="connsiteY323" fmla="*/ 169069 h 514350"/>
              <a:gd name="connsiteX324" fmla="*/ 5781199 w 6400800"/>
              <a:gd name="connsiteY324" fmla="*/ 169069 h 514350"/>
              <a:gd name="connsiteX325" fmla="*/ 5781199 w 6400800"/>
              <a:gd name="connsiteY325" fmla="*/ 170974 h 514350"/>
              <a:gd name="connsiteX326" fmla="*/ 5777389 w 6400800"/>
              <a:gd name="connsiteY326" fmla="*/ 197644 h 514350"/>
              <a:gd name="connsiteX327" fmla="*/ 5766912 w 6400800"/>
              <a:gd name="connsiteY327" fmla="*/ 217646 h 514350"/>
              <a:gd name="connsiteX328" fmla="*/ 5752624 w 6400800"/>
              <a:gd name="connsiteY328" fmla="*/ 244316 h 514350"/>
              <a:gd name="connsiteX329" fmla="*/ 5751671 w 6400800"/>
              <a:gd name="connsiteY329" fmla="*/ 233839 h 514350"/>
              <a:gd name="connsiteX330" fmla="*/ 5749767 w 6400800"/>
              <a:gd name="connsiteY330" fmla="*/ 216694 h 514350"/>
              <a:gd name="connsiteX331" fmla="*/ 5757387 w 6400800"/>
              <a:gd name="connsiteY331" fmla="*/ 190024 h 514350"/>
              <a:gd name="connsiteX332" fmla="*/ 5749767 w 6400800"/>
              <a:gd name="connsiteY332" fmla="*/ 210979 h 514350"/>
              <a:gd name="connsiteX333" fmla="*/ 5748814 w 6400800"/>
              <a:gd name="connsiteY333" fmla="*/ 204311 h 514350"/>
              <a:gd name="connsiteX334" fmla="*/ 5745004 w 6400800"/>
              <a:gd name="connsiteY334" fmla="*/ 178594 h 514350"/>
              <a:gd name="connsiteX335" fmla="*/ 5745004 w 6400800"/>
              <a:gd name="connsiteY335" fmla="*/ 204311 h 514350"/>
              <a:gd name="connsiteX336" fmla="*/ 5745004 w 6400800"/>
              <a:gd name="connsiteY336" fmla="*/ 222409 h 514350"/>
              <a:gd name="connsiteX337" fmla="*/ 5744051 w 6400800"/>
              <a:gd name="connsiteY337" fmla="*/ 225266 h 514350"/>
              <a:gd name="connsiteX338" fmla="*/ 5731669 w 6400800"/>
              <a:gd name="connsiteY338" fmla="*/ 259556 h 514350"/>
              <a:gd name="connsiteX339" fmla="*/ 5731669 w 6400800"/>
              <a:gd name="connsiteY339" fmla="*/ 258604 h 514350"/>
              <a:gd name="connsiteX340" fmla="*/ 5734526 w 6400800"/>
              <a:gd name="connsiteY340" fmla="*/ 238601 h 514350"/>
              <a:gd name="connsiteX341" fmla="*/ 5727859 w 6400800"/>
              <a:gd name="connsiteY341" fmla="*/ 258604 h 514350"/>
              <a:gd name="connsiteX342" fmla="*/ 5725954 w 6400800"/>
              <a:gd name="connsiteY342" fmla="*/ 264319 h 514350"/>
              <a:gd name="connsiteX343" fmla="*/ 5725954 w 6400800"/>
              <a:gd name="connsiteY343" fmla="*/ 263366 h 514350"/>
              <a:gd name="connsiteX344" fmla="*/ 5725954 w 6400800"/>
              <a:gd name="connsiteY344" fmla="*/ 262414 h 514350"/>
              <a:gd name="connsiteX345" fmla="*/ 5726906 w 6400800"/>
              <a:gd name="connsiteY345" fmla="*/ 256699 h 514350"/>
              <a:gd name="connsiteX346" fmla="*/ 5729764 w 6400800"/>
              <a:gd name="connsiteY346" fmla="*/ 242411 h 514350"/>
              <a:gd name="connsiteX347" fmla="*/ 5732621 w 6400800"/>
              <a:gd name="connsiteY347" fmla="*/ 230029 h 514350"/>
              <a:gd name="connsiteX348" fmla="*/ 5737384 w 6400800"/>
              <a:gd name="connsiteY348" fmla="*/ 210026 h 514350"/>
              <a:gd name="connsiteX349" fmla="*/ 5741194 w 6400800"/>
              <a:gd name="connsiteY349" fmla="*/ 191929 h 514350"/>
              <a:gd name="connsiteX350" fmla="*/ 5739289 w 6400800"/>
              <a:gd name="connsiteY350" fmla="*/ 196691 h 514350"/>
              <a:gd name="connsiteX351" fmla="*/ 5740242 w 6400800"/>
              <a:gd name="connsiteY351" fmla="*/ 190024 h 514350"/>
              <a:gd name="connsiteX352" fmla="*/ 5731669 w 6400800"/>
              <a:gd name="connsiteY352" fmla="*/ 211931 h 514350"/>
              <a:gd name="connsiteX353" fmla="*/ 5726906 w 6400800"/>
              <a:gd name="connsiteY353" fmla="*/ 224314 h 514350"/>
              <a:gd name="connsiteX354" fmla="*/ 5725001 w 6400800"/>
              <a:gd name="connsiteY354" fmla="*/ 228124 h 514350"/>
              <a:gd name="connsiteX355" fmla="*/ 5720239 w 6400800"/>
              <a:gd name="connsiteY355" fmla="*/ 240506 h 514350"/>
              <a:gd name="connsiteX356" fmla="*/ 5717381 w 6400800"/>
              <a:gd name="connsiteY356" fmla="*/ 250031 h 514350"/>
              <a:gd name="connsiteX357" fmla="*/ 5715476 w 6400800"/>
              <a:gd name="connsiteY357" fmla="*/ 254794 h 514350"/>
              <a:gd name="connsiteX358" fmla="*/ 5709762 w 6400800"/>
              <a:gd name="connsiteY358" fmla="*/ 272891 h 514350"/>
              <a:gd name="connsiteX359" fmla="*/ 5704046 w 6400800"/>
              <a:gd name="connsiteY359" fmla="*/ 290989 h 514350"/>
              <a:gd name="connsiteX360" fmla="*/ 5696426 w 6400800"/>
              <a:gd name="connsiteY360" fmla="*/ 275749 h 514350"/>
              <a:gd name="connsiteX361" fmla="*/ 5695474 w 6400800"/>
              <a:gd name="connsiteY361" fmla="*/ 269081 h 514350"/>
              <a:gd name="connsiteX362" fmla="*/ 5695474 w 6400800"/>
              <a:gd name="connsiteY362" fmla="*/ 272891 h 514350"/>
              <a:gd name="connsiteX363" fmla="*/ 5688806 w 6400800"/>
              <a:gd name="connsiteY363" fmla="*/ 259556 h 514350"/>
              <a:gd name="connsiteX364" fmla="*/ 5680234 w 6400800"/>
              <a:gd name="connsiteY364" fmla="*/ 243364 h 514350"/>
              <a:gd name="connsiteX365" fmla="*/ 5684996 w 6400800"/>
              <a:gd name="connsiteY365" fmla="*/ 260509 h 514350"/>
              <a:gd name="connsiteX366" fmla="*/ 5694521 w 6400800"/>
              <a:gd name="connsiteY366" fmla="*/ 292894 h 514350"/>
              <a:gd name="connsiteX367" fmla="*/ 5694521 w 6400800"/>
              <a:gd name="connsiteY367" fmla="*/ 309086 h 514350"/>
              <a:gd name="connsiteX368" fmla="*/ 5694521 w 6400800"/>
              <a:gd name="connsiteY368" fmla="*/ 323374 h 514350"/>
              <a:gd name="connsiteX369" fmla="*/ 5691664 w 6400800"/>
              <a:gd name="connsiteY369" fmla="*/ 331946 h 514350"/>
              <a:gd name="connsiteX370" fmla="*/ 5689759 w 6400800"/>
              <a:gd name="connsiteY370" fmla="*/ 329089 h 514350"/>
              <a:gd name="connsiteX371" fmla="*/ 5689759 w 6400800"/>
              <a:gd name="connsiteY371" fmla="*/ 320516 h 514350"/>
              <a:gd name="connsiteX372" fmla="*/ 5687854 w 6400800"/>
              <a:gd name="connsiteY372" fmla="*/ 286226 h 514350"/>
              <a:gd name="connsiteX373" fmla="*/ 5684996 w 6400800"/>
              <a:gd name="connsiteY373" fmla="*/ 319564 h 514350"/>
              <a:gd name="connsiteX374" fmla="*/ 5681187 w 6400800"/>
              <a:gd name="connsiteY374" fmla="*/ 312896 h 514350"/>
              <a:gd name="connsiteX375" fmla="*/ 5675471 w 6400800"/>
              <a:gd name="connsiteY375" fmla="*/ 273844 h 514350"/>
              <a:gd name="connsiteX376" fmla="*/ 5672614 w 6400800"/>
              <a:gd name="connsiteY376" fmla="*/ 253841 h 514350"/>
              <a:gd name="connsiteX377" fmla="*/ 5670709 w 6400800"/>
              <a:gd name="connsiteY377" fmla="*/ 235744 h 514350"/>
              <a:gd name="connsiteX378" fmla="*/ 5667851 w 6400800"/>
              <a:gd name="connsiteY378" fmla="*/ 207169 h 514350"/>
              <a:gd name="connsiteX379" fmla="*/ 5665946 w 6400800"/>
              <a:gd name="connsiteY379" fmla="*/ 188119 h 514350"/>
              <a:gd name="connsiteX380" fmla="*/ 5666899 w 6400800"/>
              <a:gd name="connsiteY380" fmla="*/ 183356 h 514350"/>
              <a:gd name="connsiteX381" fmla="*/ 5665946 w 6400800"/>
              <a:gd name="connsiteY381" fmla="*/ 186214 h 514350"/>
              <a:gd name="connsiteX382" fmla="*/ 5664994 w 6400800"/>
              <a:gd name="connsiteY382" fmla="*/ 181451 h 514350"/>
              <a:gd name="connsiteX383" fmla="*/ 5664994 w 6400800"/>
              <a:gd name="connsiteY383" fmla="*/ 188119 h 514350"/>
              <a:gd name="connsiteX384" fmla="*/ 5654517 w 6400800"/>
              <a:gd name="connsiteY384" fmla="*/ 211931 h 514350"/>
              <a:gd name="connsiteX385" fmla="*/ 5653564 w 6400800"/>
              <a:gd name="connsiteY385" fmla="*/ 205264 h 514350"/>
              <a:gd name="connsiteX386" fmla="*/ 5652612 w 6400800"/>
              <a:gd name="connsiteY386" fmla="*/ 189071 h 514350"/>
              <a:gd name="connsiteX387" fmla="*/ 5657374 w 6400800"/>
              <a:gd name="connsiteY387" fmla="*/ 179546 h 514350"/>
              <a:gd name="connsiteX388" fmla="*/ 5652612 w 6400800"/>
              <a:gd name="connsiteY388" fmla="*/ 187166 h 514350"/>
              <a:gd name="connsiteX389" fmla="*/ 5652612 w 6400800"/>
              <a:gd name="connsiteY389" fmla="*/ 185261 h 514350"/>
              <a:gd name="connsiteX390" fmla="*/ 5651659 w 6400800"/>
              <a:gd name="connsiteY390" fmla="*/ 167164 h 514350"/>
              <a:gd name="connsiteX391" fmla="*/ 5649754 w 6400800"/>
              <a:gd name="connsiteY391" fmla="*/ 179546 h 514350"/>
              <a:gd name="connsiteX392" fmla="*/ 5649754 w 6400800"/>
              <a:gd name="connsiteY392" fmla="*/ 178594 h 514350"/>
              <a:gd name="connsiteX393" fmla="*/ 5647849 w 6400800"/>
              <a:gd name="connsiteY393" fmla="*/ 159544 h 514350"/>
              <a:gd name="connsiteX394" fmla="*/ 5646896 w 6400800"/>
              <a:gd name="connsiteY394" fmla="*/ 142399 h 514350"/>
              <a:gd name="connsiteX395" fmla="*/ 5645944 w 6400800"/>
              <a:gd name="connsiteY395" fmla="*/ 114776 h 514350"/>
              <a:gd name="connsiteX396" fmla="*/ 5644992 w 6400800"/>
              <a:gd name="connsiteY396" fmla="*/ 90011 h 514350"/>
              <a:gd name="connsiteX397" fmla="*/ 5641181 w 6400800"/>
              <a:gd name="connsiteY397" fmla="*/ 113824 h 514350"/>
              <a:gd name="connsiteX398" fmla="*/ 5639276 w 6400800"/>
              <a:gd name="connsiteY398" fmla="*/ 141446 h 514350"/>
              <a:gd name="connsiteX399" fmla="*/ 5638324 w 6400800"/>
              <a:gd name="connsiteY399" fmla="*/ 158591 h 514350"/>
              <a:gd name="connsiteX400" fmla="*/ 5638324 w 6400800"/>
              <a:gd name="connsiteY400" fmla="*/ 177641 h 514350"/>
              <a:gd name="connsiteX401" fmla="*/ 5639276 w 6400800"/>
              <a:gd name="connsiteY401" fmla="*/ 205264 h 514350"/>
              <a:gd name="connsiteX402" fmla="*/ 5637371 w 6400800"/>
              <a:gd name="connsiteY402" fmla="*/ 208121 h 514350"/>
              <a:gd name="connsiteX403" fmla="*/ 5636419 w 6400800"/>
              <a:gd name="connsiteY403" fmla="*/ 209074 h 514350"/>
              <a:gd name="connsiteX404" fmla="*/ 5636419 w 6400800"/>
              <a:gd name="connsiteY404" fmla="*/ 208121 h 514350"/>
              <a:gd name="connsiteX405" fmla="*/ 5636419 w 6400800"/>
              <a:gd name="connsiteY405" fmla="*/ 209074 h 514350"/>
              <a:gd name="connsiteX406" fmla="*/ 5631656 w 6400800"/>
              <a:gd name="connsiteY406" fmla="*/ 215741 h 514350"/>
              <a:gd name="connsiteX407" fmla="*/ 5626894 w 6400800"/>
              <a:gd name="connsiteY407" fmla="*/ 192881 h 514350"/>
              <a:gd name="connsiteX408" fmla="*/ 5626894 w 6400800"/>
              <a:gd name="connsiteY408" fmla="*/ 222409 h 514350"/>
              <a:gd name="connsiteX409" fmla="*/ 5626894 w 6400800"/>
              <a:gd name="connsiteY409" fmla="*/ 223361 h 514350"/>
              <a:gd name="connsiteX410" fmla="*/ 5618321 w 6400800"/>
              <a:gd name="connsiteY410" fmla="*/ 211931 h 514350"/>
              <a:gd name="connsiteX411" fmla="*/ 5593556 w 6400800"/>
              <a:gd name="connsiteY411" fmla="*/ 181451 h 514350"/>
              <a:gd name="connsiteX412" fmla="*/ 5570696 w 6400800"/>
              <a:gd name="connsiteY412" fmla="*/ 155734 h 514350"/>
              <a:gd name="connsiteX413" fmla="*/ 5590699 w 6400800"/>
              <a:gd name="connsiteY413" fmla="*/ 184309 h 514350"/>
              <a:gd name="connsiteX414" fmla="*/ 5612606 w 6400800"/>
              <a:gd name="connsiteY414" fmla="*/ 217646 h 514350"/>
              <a:gd name="connsiteX415" fmla="*/ 5616417 w 6400800"/>
              <a:gd name="connsiteY415" fmla="*/ 223361 h 514350"/>
              <a:gd name="connsiteX416" fmla="*/ 5620226 w 6400800"/>
              <a:gd name="connsiteY416" fmla="*/ 233839 h 514350"/>
              <a:gd name="connsiteX417" fmla="*/ 5620226 w 6400800"/>
              <a:gd name="connsiteY417" fmla="*/ 234791 h 514350"/>
              <a:gd name="connsiteX418" fmla="*/ 5616417 w 6400800"/>
              <a:gd name="connsiteY418" fmla="*/ 241459 h 514350"/>
              <a:gd name="connsiteX419" fmla="*/ 5616417 w 6400800"/>
              <a:gd name="connsiteY419" fmla="*/ 240506 h 514350"/>
              <a:gd name="connsiteX420" fmla="*/ 5616417 w 6400800"/>
              <a:gd name="connsiteY420" fmla="*/ 241459 h 514350"/>
              <a:gd name="connsiteX421" fmla="*/ 5614512 w 6400800"/>
              <a:gd name="connsiteY421" fmla="*/ 245269 h 514350"/>
              <a:gd name="connsiteX422" fmla="*/ 5594509 w 6400800"/>
              <a:gd name="connsiteY422" fmla="*/ 280511 h 514350"/>
              <a:gd name="connsiteX423" fmla="*/ 5594509 w 6400800"/>
              <a:gd name="connsiteY423" fmla="*/ 275749 h 514350"/>
              <a:gd name="connsiteX424" fmla="*/ 5594509 w 6400800"/>
              <a:gd name="connsiteY424" fmla="*/ 268129 h 514350"/>
              <a:gd name="connsiteX425" fmla="*/ 5596414 w 6400800"/>
              <a:gd name="connsiteY425" fmla="*/ 256699 h 514350"/>
              <a:gd name="connsiteX426" fmla="*/ 5594509 w 6400800"/>
              <a:gd name="connsiteY426" fmla="*/ 263366 h 514350"/>
              <a:gd name="connsiteX427" fmla="*/ 5594509 w 6400800"/>
              <a:gd name="connsiteY427" fmla="*/ 262414 h 514350"/>
              <a:gd name="connsiteX428" fmla="*/ 5592604 w 6400800"/>
              <a:gd name="connsiteY428" fmla="*/ 250031 h 514350"/>
              <a:gd name="connsiteX429" fmla="*/ 5590699 w 6400800"/>
              <a:gd name="connsiteY429" fmla="*/ 232886 h 514350"/>
              <a:gd name="connsiteX430" fmla="*/ 5596414 w 6400800"/>
              <a:gd name="connsiteY430" fmla="*/ 217646 h 514350"/>
              <a:gd name="connsiteX431" fmla="*/ 5589746 w 6400800"/>
              <a:gd name="connsiteY431" fmla="*/ 230029 h 514350"/>
              <a:gd name="connsiteX432" fmla="*/ 5589746 w 6400800"/>
              <a:gd name="connsiteY432" fmla="*/ 230029 h 514350"/>
              <a:gd name="connsiteX433" fmla="*/ 5586889 w 6400800"/>
              <a:gd name="connsiteY433" fmla="*/ 211931 h 514350"/>
              <a:gd name="connsiteX434" fmla="*/ 5585937 w 6400800"/>
              <a:gd name="connsiteY434" fmla="*/ 230029 h 514350"/>
              <a:gd name="connsiteX435" fmla="*/ 5585937 w 6400800"/>
              <a:gd name="connsiteY435" fmla="*/ 230981 h 514350"/>
              <a:gd name="connsiteX436" fmla="*/ 5583079 w 6400800"/>
              <a:gd name="connsiteY436" fmla="*/ 213836 h 514350"/>
              <a:gd name="connsiteX437" fmla="*/ 5583079 w 6400800"/>
              <a:gd name="connsiteY437" fmla="*/ 242411 h 514350"/>
              <a:gd name="connsiteX438" fmla="*/ 5581174 w 6400800"/>
              <a:gd name="connsiteY438" fmla="*/ 246221 h 514350"/>
              <a:gd name="connsiteX439" fmla="*/ 5579269 w 6400800"/>
              <a:gd name="connsiteY439" fmla="*/ 250031 h 514350"/>
              <a:gd name="connsiteX440" fmla="*/ 5571649 w 6400800"/>
              <a:gd name="connsiteY440" fmla="*/ 209074 h 514350"/>
              <a:gd name="connsiteX441" fmla="*/ 5567839 w 6400800"/>
              <a:gd name="connsiteY441" fmla="*/ 189071 h 514350"/>
              <a:gd name="connsiteX442" fmla="*/ 5563076 w 6400800"/>
              <a:gd name="connsiteY442" fmla="*/ 170974 h 514350"/>
              <a:gd name="connsiteX443" fmla="*/ 5555456 w 6400800"/>
              <a:gd name="connsiteY443" fmla="*/ 141446 h 514350"/>
              <a:gd name="connsiteX444" fmla="*/ 5548789 w 6400800"/>
              <a:gd name="connsiteY444" fmla="*/ 115729 h 514350"/>
              <a:gd name="connsiteX445" fmla="*/ 5551646 w 6400800"/>
              <a:gd name="connsiteY445" fmla="*/ 142399 h 514350"/>
              <a:gd name="connsiteX446" fmla="*/ 5555456 w 6400800"/>
              <a:gd name="connsiteY446" fmla="*/ 172879 h 514350"/>
              <a:gd name="connsiteX447" fmla="*/ 5558314 w 6400800"/>
              <a:gd name="connsiteY447" fmla="*/ 190976 h 514350"/>
              <a:gd name="connsiteX448" fmla="*/ 5560219 w 6400800"/>
              <a:gd name="connsiteY448" fmla="*/ 211931 h 514350"/>
              <a:gd name="connsiteX449" fmla="*/ 5564981 w 6400800"/>
              <a:gd name="connsiteY449" fmla="*/ 257651 h 514350"/>
              <a:gd name="connsiteX450" fmla="*/ 5565934 w 6400800"/>
              <a:gd name="connsiteY450" fmla="*/ 274796 h 514350"/>
              <a:gd name="connsiteX451" fmla="*/ 5564029 w 6400800"/>
              <a:gd name="connsiteY451" fmla="*/ 278606 h 514350"/>
              <a:gd name="connsiteX452" fmla="*/ 5561171 w 6400800"/>
              <a:gd name="connsiteY452" fmla="*/ 284321 h 514350"/>
              <a:gd name="connsiteX453" fmla="*/ 5549742 w 6400800"/>
              <a:gd name="connsiteY453" fmla="*/ 264319 h 514350"/>
              <a:gd name="connsiteX454" fmla="*/ 5548789 w 6400800"/>
              <a:gd name="connsiteY454" fmla="*/ 261461 h 514350"/>
              <a:gd name="connsiteX455" fmla="*/ 5544026 w 6400800"/>
              <a:gd name="connsiteY455" fmla="*/ 247174 h 514350"/>
              <a:gd name="connsiteX456" fmla="*/ 5547837 w 6400800"/>
              <a:gd name="connsiteY456" fmla="*/ 228124 h 514350"/>
              <a:gd name="connsiteX457" fmla="*/ 5542121 w 6400800"/>
              <a:gd name="connsiteY457" fmla="*/ 241459 h 514350"/>
              <a:gd name="connsiteX458" fmla="*/ 5541169 w 6400800"/>
              <a:gd name="connsiteY458" fmla="*/ 238601 h 514350"/>
              <a:gd name="connsiteX459" fmla="*/ 5538312 w 6400800"/>
              <a:gd name="connsiteY459" fmla="*/ 230029 h 514350"/>
              <a:gd name="connsiteX460" fmla="*/ 5551646 w 6400800"/>
              <a:gd name="connsiteY460" fmla="*/ 167164 h 514350"/>
              <a:gd name="connsiteX461" fmla="*/ 5528787 w 6400800"/>
              <a:gd name="connsiteY461" fmla="*/ 225266 h 514350"/>
              <a:gd name="connsiteX462" fmla="*/ 5524976 w 6400800"/>
              <a:gd name="connsiteY462" fmla="*/ 217646 h 514350"/>
              <a:gd name="connsiteX463" fmla="*/ 5524024 w 6400800"/>
              <a:gd name="connsiteY463" fmla="*/ 207169 h 514350"/>
              <a:gd name="connsiteX464" fmla="*/ 5521167 w 6400800"/>
              <a:gd name="connsiteY464" fmla="*/ 185261 h 514350"/>
              <a:gd name="connsiteX465" fmla="*/ 5520214 w 6400800"/>
              <a:gd name="connsiteY465" fmla="*/ 207169 h 514350"/>
              <a:gd name="connsiteX466" fmla="*/ 5520214 w 6400800"/>
              <a:gd name="connsiteY466" fmla="*/ 232886 h 514350"/>
              <a:gd name="connsiteX467" fmla="*/ 5520214 w 6400800"/>
              <a:gd name="connsiteY467" fmla="*/ 248126 h 514350"/>
              <a:gd name="connsiteX468" fmla="*/ 5520214 w 6400800"/>
              <a:gd name="connsiteY468" fmla="*/ 250984 h 514350"/>
              <a:gd name="connsiteX469" fmla="*/ 5505926 w 6400800"/>
              <a:gd name="connsiteY469" fmla="*/ 291941 h 514350"/>
              <a:gd name="connsiteX470" fmla="*/ 5503069 w 6400800"/>
              <a:gd name="connsiteY470" fmla="*/ 300514 h 514350"/>
              <a:gd name="connsiteX471" fmla="*/ 5498306 w 6400800"/>
              <a:gd name="connsiteY471" fmla="*/ 290989 h 514350"/>
              <a:gd name="connsiteX472" fmla="*/ 5498306 w 6400800"/>
              <a:gd name="connsiteY472" fmla="*/ 285274 h 514350"/>
              <a:gd name="connsiteX473" fmla="*/ 5499259 w 6400800"/>
              <a:gd name="connsiteY473" fmla="*/ 269081 h 514350"/>
              <a:gd name="connsiteX474" fmla="*/ 5494496 w 6400800"/>
              <a:gd name="connsiteY474" fmla="*/ 284321 h 514350"/>
              <a:gd name="connsiteX475" fmla="*/ 5481162 w 6400800"/>
              <a:gd name="connsiteY475" fmla="*/ 257651 h 514350"/>
              <a:gd name="connsiteX476" fmla="*/ 5483067 w 6400800"/>
              <a:gd name="connsiteY476" fmla="*/ 251936 h 514350"/>
              <a:gd name="connsiteX477" fmla="*/ 5492592 w 6400800"/>
              <a:gd name="connsiteY477" fmla="*/ 224314 h 514350"/>
              <a:gd name="connsiteX478" fmla="*/ 5500212 w 6400800"/>
              <a:gd name="connsiteY478" fmla="*/ 200501 h 514350"/>
              <a:gd name="connsiteX479" fmla="*/ 5493544 w 6400800"/>
              <a:gd name="connsiteY479" fmla="*/ 212884 h 514350"/>
              <a:gd name="connsiteX480" fmla="*/ 5502117 w 6400800"/>
              <a:gd name="connsiteY480" fmla="*/ 188119 h 514350"/>
              <a:gd name="connsiteX481" fmla="*/ 5511642 w 6400800"/>
              <a:gd name="connsiteY481" fmla="*/ 160496 h 514350"/>
              <a:gd name="connsiteX482" fmla="*/ 5498306 w 6400800"/>
              <a:gd name="connsiteY482" fmla="*/ 186214 h 514350"/>
              <a:gd name="connsiteX483" fmla="*/ 5484019 w 6400800"/>
              <a:gd name="connsiteY483" fmla="*/ 215741 h 514350"/>
              <a:gd name="connsiteX484" fmla="*/ 5475446 w 6400800"/>
              <a:gd name="connsiteY484" fmla="*/ 233839 h 514350"/>
              <a:gd name="connsiteX485" fmla="*/ 5472589 w 6400800"/>
              <a:gd name="connsiteY485" fmla="*/ 241459 h 514350"/>
              <a:gd name="connsiteX486" fmla="*/ 5461159 w 6400800"/>
              <a:gd name="connsiteY486" fmla="*/ 221456 h 514350"/>
              <a:gd name="connsiteX487" fmla="*/ 5469731 w 6400800"/>
              <a:gd name="connsiteY487" fmla="*/ 248126 h 514350"/>
              <a:gd name="connsiteX488" fmla="*/ 5466874 w 6400800"/>
              <a:gd name="connsiteY488" fmla="*/ 254794 h 514350"/>
              <a:gd name="connsiteX489" fmla="*/ 5465921 w 6400800"/>
              <a:gd name="connsiteY489" fmla="*/ 257651 h 514350"/>
              <a:gd name="connsiteX490" fmla="*/ 5464969 w 6400800"/>
              <a:gd name="connsiteY490" fmla="*/ 256699 h 514350"/>
              <a:gd name="connsiteX491" fmla="*/ 5455444 w 6400800"/>
              <a:gd name="connsiteY491" fmla="*/ 246221 h 514350"/>
              <a:gd name="connsiteX492" fmla="*/ 5452587 w 6400800"/>
              <a:gd name="connsiteY492" fmla="*/ 230029 h 514350"/>
              <a:gd name="connsiteX493" fmla="*/ 5448776 w 6400800"/>
              <a:gd name="connsiteY493" fmla="*/ 214789 h 514350"/>
              <a:gd name="connsiteX494" fmla="*/ 5442109 w 6400800"/>
              <a:gd name="connsiteY494" fmla="*/ 190024 h 514350"/>
              <a:gd name="connsiteX495" fmla="*/ 5442109 w 6400800"/>
              <a:gd name="connsiteY495" fmla="*/ 190024 h 514350"/>
              <a:gd name="connsiteX496" fmla="*/ 5442109 w 6400800"/>
              <a:gd name="connsiteY496" fmla="*/ 180499 h 514350"/>
              <a:gd name="connsiteX497" fmla="*/ 5441156 w 6400800"/>
              <a:gd name="connsiteY497" fmla="*/ 186214 h 514350"/>
              <a:gd name="connsiteX498" fmla="*/ 5436394 w 6400800"/>
              <a:gd name="connsiteY498" fmla="*/ 169069 h 514350"/>
              <a:gd name="connsiteX499" fmla="*/ 5438299 w 6400800"/>
              <a:gd name="connsiteY499" fmla="*/ 190976 h 514350"/>
              <a:gd name="connsiteX500" fmla="*/ 5439251 w 6400800"/>
              <a:gd name="connsiteY500" fmla="*/ 195739 h 514350"/>
              <a:gd name="connsiteX501" fmla="*/ 5433537 w 6400800"/>
              <a:gd name="connsiteY501" fmla="*/ 225266 h 514350"/>
              <a:gd name="connsiteX502" fmla="*/ 5429726 w 6400800"/>
              <a:gd name="connsiteY502" fmla="*/ 221456 h 514350"/>
              <a:gd name="connsiteX503" fmla="*/ 5433537 w 6400800"/>
              <a:gd name="connsiteY503" fmla="*/ 225266 h 514350"/>
              <a:gd name="connsiteX504" fmla="*/ 5430679 w 6400800"/>
              <a:gd name="connsiteY504" fmla="*/ 240506 h 514350"/>
              <a:gd name="connsiteX505" fmla="*/ 5428774 w 6400800"/>
              <a:gd name="connsiteY505" fmla="*/ 228124 h 514350"/>
              <a:gd name="connsiteX506" fmla="*/ 5428774 w 6400800"/>
              <a:gd name="connsiteY506" fmla="*/ 242411 h 514350"/>
              <a:gd name="connsiteX507" fmla="*/ 5424012 w 6400800"/>
              <a:gd name="connsiteY507" fmla="*/ 222409 h 514350"/>
              <a:gd name="connsiteX508" fmla="*/ 5419249 w 6400800"/>
              <a:gd name="connsiteY508" fmla="*/ 200501 h 514350"/>
              <a:gd name="connsiteX509" fmla="*/ 5420201 w 6400800"/>
              <a:gd name="connsiteY509" fmla="*/ 223361 h 514350"/>
              <a:gd name="connsiteX510" fmla="*/ 5424964 w 6400800"/>
              <a:gd name="connsiteY510" fmla="*/ 274796 h 514350"/>
              <a:gd name="connsiteX511" fmla="*/ 5420201 w 6400800"/>
              <a:gd name="connsiteY511" fmla="*/ 299561 h 514350"/>
              <a:gd name="connsiteX512" fmla="*/ 5418296 w 6400800"/>
              <a:gd name="connsiteY512" fmla="*/ 305276 h 514350"/>
              <a:gd name="connsiteX513" fmla="*/ 5415439 w 6400800"/>
              <a:gd name="connsiteY513" fmla="*/ 298609 h 514350"/>
              <a:gd name="connsiteX514" fmla="*/ 5417344 w 6400800"/>
              <a:gd name="connsiteY514" fmla="*/ 291941 h 514350"/>
              <a:gd name="connsiteX515" fmla="*/ 5414487 w 6400800"/>
              <a:gd name="connsiteY515" fmla="*/ 296704 h 514350"/>
              <a:gd name="connsiteX516" fmla="*/ 5414487 w 6400800"/>
              <a:gd name="connsiteY516" fmla="*/ 295751 h 514350"/>
              <a:gd name="connsiteX517" fmla="*/ 5411629 w 6400800"/>
              <a:gd name="connsiteY517" fmla="*/ 287179 h 514350"/>
              <a:gd name="connsiteX518" fmla="*/ 5414487 w 6400800"/>
              <a:gd name="connsiteY518" fmla="*/ 268129 h 514350"/>
              <a:gd name="connsiteX519" fmla="*/ 5409724 w 6400800"/>
              <a:gd name="connsiteY519" fmla="*/ 282416 h 514350"/>
              <a:gd name="connsiteX520" fmla="*/ 5404009 w 6400800"/>
              <a:gd name="connsiteY520" fmla="*/ 267176 h 514350"/>
              <a:gd name="connsiteX521" fmla="*/ 5399246 w 6400800"/>
              <a:gd name="connsiteY521" fmla="*/ 253841 h 514350"/>
              <a:gd name="connsiteX522" fmla="*/ 5400199 w 6400800"/>
              <a:gd name="connsiteY522" fmla="*/ 232886 h 514350"/>
              <a:gd name="connsiteX523" fmla="*/ 5396389 w 6400800"/>
              <a:gd name="connsiteY523" fmla="*/ 247174 h 514350"/>
              <a:gd name="connsiteX524" fmla="*/ 5395437 w 6400800"/>
              <a:gd name="connsiteY524" fmla="*/ 244316 h 514350"/>
              <a:gd name="connsiteX525" fmla="*/ 5387817 w 6400800"/>
              <a:gd name="connsiteY525" fmla="*/ 224314 h 514350"/>
              <a:gd name="connsiteX526" fmla="*/ 5391626 w 6400800"/>
              <a:gd name="connsiteY526" fmla="*/ 245269 h 514350"/>
              <a:gd name="connsiteX527" fmla="*/ 5394484 w 6400800"/>
              <a:gd name="connsiteY527" fmla="*/ 257651 h 514350"/>
              <a:gd name="connsiteX528" fmla="*/ 5384959 w 6400800"/>
              <a:gd name="connsiteY528" fmla="*/ 300514 h 514350"/>
              <a:gd name="connsiteX529" fmla="*/ 5384006 w 6400800"/>
              <a:gd name="connsiteY529" fmla="*/ 297656 h 514350"/>
              <a:gd name="connsiteX530" fmla="*/ 5382101 w 6400800"/>
              <a:gd name="connsiteY530" fmla="*/ 283369 h 514350"/>
              <a:gd name="connsiteX531" fmla="*/ 5382101 w 6400800"/>
              <a:gd name="connsiteY531" fmla="*/ 287179 h 514350"/>
              <a:gd name="connsiteX532" fmla="*/ 5380196 w 6400800"/>
              <a:gd name="connsiteY532" fmla="*/ 276701 h 514350"/>
              <a:gd name="connsiteX533" fmla="*/ 5379244 w 6400800"/>
              <a:gd name="connsiteY533" fmla="*/ 272891 h 514350"/>
              <a:gd name="connsiteX534" fmla="*/ 5380196 w 6400800"/>
              <a:gd name="connsiteY534" fmla="*/ 269081 h 514350"/>
              <a:gd name="connsiteX535" fmla="*/ 5379244 w 6400800"/>
              <a:gd name="connsiteY535" fmla="*/ 271939 h 514350"/>
              <a:gd name="connsiteX536" fmla="*/ 5372576 w 6400800"/>
              <a:gd name="connsiteY536" fmla="*/ 241459 h 514350"/>
              <a:gd name="connsiteX537" fmla="*/ 5373529 w 6400800"/>
              <a:gd name="connsiteY537" fmla="*/ 232886 h 514350"/>
              <a:gd name="connsiteX538" fmla="*/ 5378292 w 6400800"/>
              <a:gd name="connsiteY538" fmla="*/ 190024 h 514350"/>
              <a:gd name="connsiteX539" fmla="*/ 5384006 w 6400800"/>
              <a:gd name="connsiteY539" fmla="*/ 153829 h 514350"/>
              <a:gd name="connsiteX540" fmla="*/ 5386864 w 6400800"/>
              <a:gd name="connsiteY540" fmla="*/ 138589 h 514350"/>
              <a:gd name="connsiteX541" fmla="*/ 5389721 w 6400800"/>
              <a:gd name="connsiteY541" fmla="*/ 126206 h 514350"/>
              <a:gd name="connsiteX542" fmla="*/ 5394484 w 6400800"/>
              <a:gd name="connsiteY542" fmla="*/ 102394 h 514350"/>
              <a:gd name="connsiteX543" fmla="*/ 5385912 w 6400800"/>
              <a:gd name="connsiteY543" fmla="*/ 125254 h 514350"/>
              <a:gd name="connsiteX544" fmla="*/ 5381149 w 6400800"/>
              <a:gd name="connsiteY544" fmla="*/ 137636 h 514350"/>
              <a:gd name="connsiteX545" fmla="*/ 5376387 w 6400800"/>
              <a:gd name="connsiteY545" fmla="*/ 151924 h 514350"/>
              <a:gd name="connsiteX546" fmla="*/ 5366862 w 6400800"/>
              <a:gd name="connsiteY546" fmla="*/ 188119 h 514350"/>
              <a:gd name="connsiteX547" fmla="*/ 5363051 w 6400800"/>
              <a:gd name="connsiteY547" fmla="*/ 205264 h 514350"/>
              <a:gd name="connsiteX548" fmla="*/ 5360194 w 6400800"/>
              <a:gd name="connsiteY548" fmla="*/ 196691 h 514350"/>
              <a:gd name="connsiteX549" fmla="*/ 5361146 w 6400800"/>
              <a:gd name="connsiteY549" fmla="*/ 210979 h 514350"/>
              <a:gd name="connsiteX550" fmla="*/ 5357337 w 6400800"/>
              <a:gd name="connsiteY550" fmla="*/ 230981 h 514350"/>
              <a:gd name="connsiteX551" fmla="*/ 5355431 w 6400800"/>
              <a:gd name="connsiteY551" fmla="*/ 245269 h 514350"/>
              <a:gd name="connsiteX552" fmla="*/ 5354479 w 6400800"/>
              <a:gd name="connsiteY552" fmla="*/ 235744 h 514350"/>
              <a:gd name="connsiteX553" fmla="*/ 5354479 w 6400800"/>
              <a:gd name="connsiteY553" fmla="*/ 230029 h 514350"/>
              <a:gd name="connsiteX554" fmla="*/ 5355431 w 6400800"/>
              <a:gd name="connsiteY554" fmla="*/ 210979 h 514350"/>
              <a:gd name="connsiteX555" fmla="*/ 5352574 w 6400800"/>
              <a:gd name="connsiteY555" fmla="*/ 222409 h 514350"/>
              <a:gd name="connsiteX556" fmla="*/ 5347812 w 6400800"/>
              <a:gd name="connsiteY556" fmla="*/ 190024 h 514350"/>
              <a:gd name="connsiteX557" fmla="*/ 5347812 w 6400800"/>
              <a:gd name="connsiteY557" fmla="*/ 179546 h 514350"/>
              <a:gd name="connsiteX558" fmla="*/ 5347812 w 6400800"/>
              <a:gd name="connsiteY558" fmla="*/ 160496 h 514350"/>
              <a:gd name="connsiteX559" fmla="*/ 5344954 w 6400800"/>
              <a:gd name="connsiteY559" fmla="*/ 173831 h 514350"/>
              <a:gd name="connsiteX560" fmla="*/ 5341144 w 6400800"/>
              <a:gd name="connsiteY560" fmla="*/ 150019 h 514350"/>
              <a:gd name="connsiteX561" fmla="*/ 5342096 w 6400800"/>
              <a:gd name="connsiteY561" fmla="*/ 177641 h 514350"/>
              <a:gd name="connsiteX562" fmla="*/ 5342096 w 6400800"/>
              <a:gd name="connsiteY562" fmla="*/ 187166 h 514350"/>
              <a:gd name="connsiteX563" fmla="*/ 5340192 w 6400800"/>
              <a:gd name="connsiteY563" fmla="*/ 200501 h 514350"/>
              <a:gd name="connsiteX564" fmla="*/ 5337334 w 6400800"/>
              <a:gd name="connsiteY564" fmla="*/ 229076 h 514350"/>
              <a:gd name="connsiteX565" fmla="*/ 5336381 w 6400800"/>
              <a:gd name="connsiteY565" fmla="*/ 263366 h 514350"/>
              <a:gd name="connsiteX566" fmla="*/ 5336381 w 6400800"/>
              <a:gd name="connsiteY566" fmla="*/ 282416 h 514350"/>
              <a:gd name="connsiteX567" fmla="*/ 5336381 w 6400800"/>
              <a:gd name="connsiteY567" fmla="*/ 282416 h 514350"/>
              <a:gd name="connsiteX568" fmla="*/ 5333524 w 6400800"/>
              <a:gd name="connsiteY568" fmla="*/ 293846 h 514350"/>
              <a:gd name="connsiteX569" fmla="*/ 5332571 w 6400800"/>
              <a:gd name="connsiteY569" fmla="*/ 291941 h 514350"/>
              <a:gd name="connsiteX570" fmla="*/ 5327809 w 6400800"/>
              <a:gd name="connsiteY570" fmla="*/ 278606 h 514350"/>
              <a:gd name="connsiteX571" fmla="*/ 5319237 w 6400800"/>
              <a:gd name="connsiteY571" fmla="*/ 252889 h 514350"/>
              <a:gd name="connsiteX572" fmla="*/ 5310664 w 6400800"/>
              <a:gd name="connsiteY572" fmla="*/ 230029 h 514350"/>
              <a:gd name="connsiteX573" fmla="*/ 5315426 w 6400800"/>
              <a:gd name="connsiteY573" fmla="*/ 253841 h 514350"/>
              <a:gd name="connsiteX574" fmla="*/ 5318284 w 6400800"/>
              <a:gd name="connsiteY574" fmla="*/ 267176 h 514350"/>
              <a:gd name="connsiteX575" fmla="*/ 5315426 w 6400800"/>
              <a:gd name="connsiteY575" fmla="*/ 263366 h 514350"/>
              <a:gd name="connsiteX576" fmla="*/ 5320189 w 6400800"/>
              <a:gd name="connsiteY576" fmla="*/ 276701 h 514350"/>
              <a:gd name="connsiteX577" fmla="*/ 5321142 w 6400800"/>
              <a:gd name="connsiteY577" fmla="*/ 281464 h 514350"/>
              <a:gd name="connsiteX578" fmla="*/ 5324951 w 6400800"/>
              <a:gd name="connsiteY578" fmla="*/ 297656 h 514350"/>
              <a:gd name="connsiteX579" fmla="*/ 5326856 w 6400800"/>
              <a:gd name="connsiteY579" fmla="*/ 306229 h 514350"/>
              <a:gd name="connsiteX580" fmla="*/ 5316379 w 6400800"/>
              <a:gd name="connsiteY580" fmla="*/ 322421 h 514350"/>
              <a:gd name="connsiteX581" fmla="*/ 5306854 w 6400800"/>
              <a:gd name="connsiteY581" fmla="*/ 338614 h 514350"/>
              <a:gd name="connsiteX582" fmla="*/ 5298281 w 6400800"/>
              <a:gd name="connsiteY582" fmla="*/ 354806 h 514350"/>
              <a:gd name="connsiteX583" fmla="*/ 5298281 w 6400800"/>
              <a:gd name="connsiteY583" fmla="*/ 344329 h 514350"/>
              <a:gd name="connsiteX584" fmla="*/ 5301139 w 6400800"/>
              <a:gd name="connsiteY584" fmla="*/ 318611 h 514350"/>
              <a:gd name="connsiteX585" fmla="*/ 5305901 w 6400800"/>
              <a:gd name="connsiteY585" fmla="*/ 291941 h 514350"/>
              <a:gd name="connsiteX586" fmla="*/ 5311617 w 6400800"/>
              <a:gd name="connsiteY586" fmla="*/ 269081 h 514350"/>
              <a:gd name="connsiteX587" fmla="*/ 5302092 w 6400800"/>
              <a:gd name="connsiteY587" fmla="*/ 290989 h 514350"/>
              <a:gd name="connsiteX588" fmla="*/ 5299234 w 6400800"/>
              <a:gd name="connsiteY588" fmla="*/ 298609 h 514350"/>
              <a:gd name="connsiteX589" fmla="*/ 5299234 w 6400800"/>
              <a:gd name="connsiteY589" fmla="*/ 263366 h 514350"/>
              <a:gd name="connsiteX590" fmla="*/ 5290662 w 6400800"/>
              <a:gd name="connsiteY590" fmla="*/ 317659 h 514350"/>
              <a:gd name="connsiteX591" fmla="*/ 5289709 w 6400800"/>
              <a:gd name="connsiteY591" fmla="*/ 312896 h 514350"/>
              <a:gd name="connsiteX592" fmla="*/ 5284946 w 6400800"/>
              <a:gd name="connsiteY592" fmla="*/ 295751 h 514350"/>
              <a:gd name="connsiteX593" fmla="*/ 5284946 w 6400800"/>
              <a:gd name="connsiteY593" fmla="*/ 295751 h 514350"/>
              <a:gd name="connsiteX594" fmla="*/ 5284946 w 6400800"/>
              <a:gd name="connsiteY594" fmla="*/ 295751 h 514350"/>
              <a:gd name="connsiteX595" fmla="*/ 5282089 w 6400800"/>
              <a:gd name="connsiteY595" fmla="*/ 284321 h 514350"/>
              <a:gd name="connsiteX596" fmla="*/ 5281137 w 6400800"/>
              <a:gd name="connsiteY596" fmla="*/ 282416 h 514350"/>
              <a:gd name="connsiteX597" fmla="*/ 5288756 w 6400800"/>
              <a:gd name="connsiteY597" fmla="*/ 252889 h 514350"/>
              <a:gd name="connsiteX598" fmla="*/ 5279231 w 6400800"/>
              <a:gd name="connsiteY598" fmla="*/ 273844 h 514350"/>
              <a:gd name="connsiteX599" fmla="*/ 5275421 w 6400800"/>
              <a:gd name="connsiteY599" fmla="*/ 262414 h 514350"/>
              <a:gd name="connsiteX600" fmla="*/ 5268754 w 6400800"/>
              <a:gd name="connsiteY600" fmla="*/ 243364 h 514350"/>
              <a:gd name="connsiteX601" fmla="*/ 5271612 w 6400800"/>
              <a:gd name="connsiteY601" fmla="*/ 262414 h 514350"/>
              <a:gd name="connsiteX602" fmla="*/ 5274469 w 6400800"/>
              <a:gd name="connsiteY602" fmla="*/ 283369 h 514350"/>
              <a:gd name="connsiteX603" fmla="*/ 5263039 w 6400800"/>
              <a:gd name="connsiteY603" fmla="*/ 310039 h 514350"/>
              <a:gd name="connsiteX604" fmla="*/ 5263039 w 6400800"/>
              <a:gd name="connsiteY604" fmla="*/ 302419 h 514350"/>
              <a:gd name="connsiteX605" fmla="*/ 5260181 w 6400800"/>
              <a:gd name="connsiteY605" fmla="*/ 310039 h 514350"/>
              <a:gd name="connsiteX606" fmla="*/ 5260181 w 6400800"/>
              <a:gd name="connsiteY606" fmla="*/ 309086 h 514350"/>
              <a:gd name="connsiteX607" fmla="*/ 5261134 w 6400800"/>
              <a:gd name="connsiteY607" fmla="*/ 301466 h 514350"/>
              <a:gd name="connsiteX608" fmla="*/ 5262087 w 6400800"/>
              <a:gd name="connsiteY608" fmla="*/ 284321 h 514350"/>
              <a:gd name="connsiteX609" fmla="*/ 5263039 w 6400800"/>
              <a:gd name="connsiteY609" fmla="*/ 269081 h 514350"/>
              <a:gd name="connsiteX610" fmla="*/ 5258276 w 6400800"/>
              <a:gd name="connsiteY610" fmla="*/ 283369 h 514350"/>
              <a:gd name="connsiteX611" fmla="*/ 5257324 w 6400800"/>
              <a:gd name="connsiteY611" fmla="*/ 287179 h 514350"/>
              <a:gd name="connsiteX612" fmla="*/ 5255419 w 6400800"/>
              <a:gd name="connsiteY612" fmla="*/ 273844 h 514350"/>
              <a:gd name="connsiteX613" fmla="*/ 5255419 w 6400800"/>
              <a:gd name="connsiteY613" fmla="*/ 271939 h 514350"/>
              <a:gd name="connsiteX614" fmla="*/ 5255419 w 6400800"/>
              <a:gd name="connsiteY614" fmla="*/ 270986 h 514350"/>
              <a:gd name="connsiteX615" fmla="*/ 5256371 w 6400800"/>
              <a:gd name="connsiteY615" fmla="*/ 266224 h 514350"/>
              <a:gd name="connsiteX616" fmla="*/ 5255419 w 6400800"/>
              <a:gd name="connsiteY616" fmla="*/ 268129 h 514350"/>
              <a:gd name="connsiteX617" fmla="*/ 5258276 w 6400800"/>
              <a:gd name="connsiteY617" fmla="*/ 232886 h 514350"/>
              <a:gd name="connsiteX618" fmla="*/ 5263039 w 6400800"/>
              <a:gd name="connsiteY618" fmla="*/ 158591 h 514350"/>
              <a:gd name="connsiteX619" fmla="*/ 5252562 w 6400800"/>
              <a:gd name="connsiteY619" fmla="*/ 204311 h 514350"/>
              <a:gd name="connsiteX620" fmla="*/ 5255419 w 6400800"/>
              <a:gd name="connsiteY620" fmla="*/ 173831 h 514350"/>
              <a:gd name="connsiteX621" fmla="*/ 5258276 w 6400800"/>
              <a:gd name="connsiteY621" fmla="*/ 140494 h 514350"/>
              <a:gd name="connsiteX622" fmla="*/ 5260181 w 6400800"/>
              <a:gd name="connsiteY622" fmla="*/ 110966 h 514350"/>
              <a:gd name="connsiteX623" fmla="*/ 5254467 w 6400800"/>
              <a:gd name="connsiteY623" fmla="*/ 139541 h 514350"/>
              <a:gd name="connsiteX624" fmla="*/ 5247799 w 6400800"/>
              <a:gd name="connsiteY624" fmla="*/ 172879 h 514350"/>
              <a:gd name="connsiteX625" fmla="*/ 5243989 w 6400800"/>
              <a:gd name="connsiteY625" fmla="*/ 192881 h 514350"/>
              <a:gd name="connsiteX626" fmla="*/ 5243037 w 6400800"/>
              <a:gd name="connsiteY626" fmla="*/ 201454 h 514350"/>
              <a:gd name="connsiteX627" fmla="*/ 5241131 w 6400800"/>
              <a:gd name="connsiteY627" fmla="*/ 194786 h 514350"/>
              <a:gd name="connsiteX628" fmla="*/ 5241131 w 6400800"/>
              <a:gd name="connsiteY628" fmla="*/ 209074 h 514350"/>
              <a:gd name="connsiteX629" fmla="*/ 5240179 w 6400800"/>
              <a:gd name="connsiteY629" fmla="*/ 215741 h 514350"/>
              <a:gd name="connsiteX630" fmla="*/ 5235417 w 6400800"/>
              <a:gd name="connsiteY630" fmla="*/ 246221 h 514350"/>
              <a:gd name="connsiteX631" fmla="*/ 5230654 w 6400800"/>
              <a:gd name="connsiteY631" fmla="*/ 252889 h 514350"/>
              <a:gd name="connsiteX632" fmla="*/ 5222081 w 6400800"/>
              <a:gd name="connsiteY632" fmla="*/ 266224 h 514350"/>
              <a:gd name="connsiteX633" fmla="*/ 5215414 w 6400800"/>
              <a:gd name="connsiteY633" fmla="*/ 279559 h 514350"/>
              <a:gd name="connsiteX634" fmla="*/ 5215414 w 6400800"/>
              <a:gd name="connsiteY634" fmla="*/ 278606 h 514350"/>
              <a:gd name="connsiteX635" fmla="*/ 5216367 w 6400800"/>
              <a:gd name="connsiteY635" fmla="*/ 275749 h 514350"/>
              <a:gd name="connsiteX636" fmla="*/ 5215414 w 6400800"/>
              <a:gd name="connsiteY636" fmla="*/ 277654 h 514350"/>
              <a:gd name="connsiteX637" fmla="*/ 5211604 w 6400800"/>
              <a:gd name="connsiteY637" fmla="*/ 249079 h 514350"/>
              <a:gd name="connsiteX638" fmla="*/ 5208746 w 6400800"/>
              <a:gd name="connsiteY638" fmla="*/ 224314 h 514350"/>
              <a:gd name="connsiteX639" fmla="*/ 5205889 w 6400800"/>
              <a:gd name="connsiteY639" fmla="*/ 202406 h 514350"/>
              <a:gd name="connsiteX640" fmla="*/ 5204937 w 6400800"/>
              <a:gd name="connsiteY640" fmla="*/ 224314 h 514350"/>
              <a:gd name="connsiteX641" fmla="*/ 5204937 w 6400800"/>
              <a:gd name="connsiteY641" fmla="*/ 249079 h 514350"/>
              <a:gd name="connsiteX642" fmla="*/ 5204937 w 6400800"/>
              <a:gd name="connsiteY642" fmla="*/ 264319 h 514350"/>
              <a:gd name="connsiteX643" fmla="*/ 5205889 w 6400800"/>
              <a:gd name="connsiteY643" fmla="*/ 281464 h 514350"/>
              <a:gd name="connsiteX644" fmla="*/ 5205889 w 6400800"/>
              <a:gd name="connsiteY644" fmla="*/ 289084 h 514350"/>
              <a:gd name="connsiteX645" fmla="*/ 5203984 w 6400800"/>
              <a:gd name="connsiteY645" fmla="*/ 286226 h 514350"/>
              <a:gd name="connsiteX646" fmla="*/ 5205889 w 6400800"/>
              <a:gd name="connsiteY646" fmla="*/ 290989 h 514350"/>
              <a:gd name="connsiteX647" fmla="*/ 5205889 w 6400800"/>
              <a:gd name="connsiteY647" fmla="*/ 291941 h 514350"/>
              <a:gd name="connsiteX648" fmla="*/ 5203984 w 6400800"/>
              <a:gd name="connsiteY648" fmla="*/ 287179 h 514350"/>
              <a:gd name="connsiteX649" fmla="*/ 5203984 w 6400800"/>
              <a:gd name="connsiteY649" fmla="*/ 287179 h 514350"/>
              <a:gd name="connsiteX650" fmla="*/ 5203984 w 6400800"/>
              <a:gd name="connsiteY650" fmla="*/ 287179 h 514350"/>
              <a:gd name="connsiteX651" fmla="*/ 5199221 w 6400800"/>
              <a:gd name="connsiteY651" fmla="*/ 278606 h 514350"/>
              <a:gd name="connsiteX652" fmla="*/ 5202079 w 6400800"/>
              <a:gd name="connsiteY652" fmla="*/ 290989 h 514350"/>
              <a:gd name="connsiteX653" fmla="*/ 5198269 w 6400800"/>
              <a:gd name="connsiteY653" fmla="*/ 300514 h 514350"/>
              <a:gd name="connsiteX654" fmla="*/ 5195412 w 6400800"/>
              <a:gd name="connsiteY654" fmla="*/ 295751 h 514350"/>
              <a:gd name="connsiteX655" fmla="*/ 5191601 w 6400800"/>
              <a:gd name="connsiteY655" fmla="*/ 263366 h 514350"/>
              <a:gd name="connsiteX656" fmla="*/ 5184934 w 6400800"/>
              <a:gd name="connsiteY656" fmla="*/ 190024 h 514350"/>
              <a:gd name="connsiteX657" fmla="*/ 5183981 w 6400800"/>
              <a:gd name="connsiteY657" fmla="*/ 169069 h 514350"/>
              <a:gd name="connsiteX658" fmla="*/ 5183981 w 6400800"/>
              <a:gd name="connsiteY658" fmla="*/ 161449 h 514350"/>
              <a:gd name="connsiteX659" fmla="*/ 5183029 w 6400800"/>
              <a:gd name="connsiteY659" fmla="*/ 169069 h 514350"/>
              <a:gd name="connsiteX660" fmla="*/ 5181124 w 6400800"/>
              <a:gd name="connsiteY660" fmla="*/ 190024 h 514350"/>
              <a:gd name="connsiteX661" fmla="*/ 5180171 w 6400800"/>
              <a:gd name="connsiteY661" fmla="*/ 211931 h 514350"/>
              <a:gd name="connsiteX662" fmla="*/ 5177314 w 6400800"/>
              <a:gd name="connsiteY662" fmla="*/ 215741 h 514350"/>
              <a:gd name="connsiteX663" fmla="*/ 5165884 w 6400800"/>
              <a:gd name="connsiteY663" fmla="*/ 231934 h 514350"/>
              <a:gd name="connsiteX664" fmla="*/ 5163979 w 6400800"/>
              <a:gd name="connsiteY664" fmla="*/ 235744 h 514350"/>
              <a:gd name="connsiteX665" fmla="*/ 5161121 w 6400800"/>
              <a:gd name="connsiteY665" fmla="*/ 230029 h 514350"/>
              <a:gd name="connsiteX666" fmla="*/ 5161121 w 6400800"/>
              <a:gd name="connsiteY666" fmla="*/ 229076 h 514350"/>
              <a:gd name="connsiteX667" fmla="*/ 5163026 w 6400800"/>
              <a:gd name="connsiteY667" fmla="*/ 213836 h 514350"/>
              <a:gd name="connsiteX668" fmla="*/ 5163979 w 6400800"/>
              <a:gd name="connsiteY668" fmla="*/ 208121 h 514350"/>
              <a:gd name="connsiteX669" fmla="*/ 5158264 w 6400800"/>
              <a:gd name="connsiteY669" fmla="*/ 224314 h 514350"/>
              <a:gd name="connsiteX670" fmla="*/ 5156359 w 6400800"/>
              <a:gd name="connsiteY670" fmla="*/ 220504 h 514350"/>
              <a:gd name="connsiteX671" fmla="*/ 5147787 w 6400800"/>
              <a:gd name="connsiteY671" fmla="*/ 205264 h 514350"/>
              <a:gd name="connsiteX672" fmla="*/ 5144929 w 6400800"/>
              <a:gd name="connsiteY672" fmla="*/ 178594 h 514350"/>
              <a:gd name="connsiteX673" fmla="*/ 5141119 w 6400800"/>
              <a:gd name="connsiteY673" fmla="*/ 149066 h 514350"/>
              <a:gd name="connsiteX674" fmla="*/ 5141119 w 6400800"/>
              <a:gd name="connsiteY674" fmla="*/ 178594 h 514350"/>
              <a:gd name="connsiteX675" fmla="*/ 5141119 w 6400800"/>
              <a:gd name="connsiteY675" fmla="*/ 255746 h 514350"/>
              <a:gd name="connsiteX676" fmla="*/ 5141119 w 6400800"/>
              <a:gd name="connsiteY676" fmla="*/ 258604 h 514350"/>
              <a:gd name="connsiteX677" fmla="*/ 5139214 w 6400800"/>
              <a:gd name="connsiteY677" fmla="*/ 260509 h 514350"/>
              <a:gd name="connsiteX678" fmla="*/ 5134451 w 6400800"/>
              <a:gd name="connsiteY678" fmla="*/ 265271 h 514350"/>
              <a:gd name="connsiteX679" fmla="*/ 5128737 w 6400800"/>
              <a:gd name="connsiteY679" fmla="*/ 184309 h 514350"/>
              <a:gd name="connsiteX680" fmla="*/ 5124926 w 6400800"/>
              <a:gd name="connsiteY680" fmla="*/ 236696 h 514350"/>
              <a:gd name="connsiteX681" fmla="*/ 5119212 w 6400800"/>
              <a:gd name="connsiteY681" fmla="*/ 219551 h 514350"/>
              <a:gd name="connsiteX682" fmla="*/ 5123974 w 6400800"/>
              <a:gd name="connsiteY682" fmla="*/ 249079 h 514350"/>
              <a:gd name="connsiteX683" fmla="*/ 5123021 w 6400800"/>
              <a:gd name="connsiteY683" fmla="*/ 258604 h 514350"/>
              <a:gd name="connsiteX684" fmla="*/ 5120164 w 6400800"/>
              <a:gd name="connsiteY684" fmla="*/ 279559 h 514350"/>
              <a:gd name="connsiteX685" fmla="*/ 5116354 w 6400800"/>
              <a:gd name="connsiteY685" fmla="*/ 285274 h 514350"/>
              <a:gd name="connsiteX686" fmla="*/ 5106829 w 6400800"/>
              <a:gd name="connsiteY686" fmla="*/ 298609 h 514350"/>
              <a:gd name="connsiteX687" fmla="*/ 5103971 w 6400800"/>
              <a:gd name="connsiteY687" fmla="*/ 303371 h 514350"/>
              <a:gd name="connsiteX688" fmla="*/ 5085874 w 6400800"/>
              <a:gd name="connsiteY688" fmla="*/ 261461 h 514350"/>
              <a:gd name="connsiteX689" fmla="*/ 5086826 w 6400800"/>
              <a:gd name="connsiteY689" fmla="*/ 261461 h 514350"/>
              <a:gd name="connsiteX690" fmla="*/ 5091589 w 6400800"/>
              <a:gd name="connsiteY690" fmla="*/ 260509 h 514350"/>
              <a:gd name="connsiteX691" fmla="*/ 5086826 w 6400800"/>
              <a:gd name="connsiteY691" fmla="*/ 260509 h 514350"/>
              <a:gd name="connsiteX692" fmla="*/ 5085874 w 6400800"/>
              <a:gd name="connsiteY692" fmla="*/ 260509 h 514350"/>
              <a:gd name="connsiteX693" fmla="*/ 5071587 w 6400800"/>
              <a:gd name="connsiteY693" fmla="*/ 230029 h 514350"/>
              <a:gd name="connsiteX694" fmla="*/ 5071587 w 6400800"/>
              <a:gd name="connsiteY694" fmla="*/ 222409 h 514350"/>
              <a:gd name="connsiteX695" fmla="*/ 5069681 w 6400800"/>
              <a:gd name="connsiteY695" fmla="*/ 227171 h 514350"/>
              <a:gd name="connsiteX696" fmla="*/ 5062062 w 6400800"/>
              <a:gd name="connsiteY696" fmla="*/ 192881 h 514350"/>
              <a:gd name="connsiteX697" fmla="*/ 5058251 w 6400800"/>
              <a:gd name="connsiteY697" fmla="*/ 174784 h 514350"/>
              <a:gd name="connsiteX698" fmla="*/ 5055394 w 6400800"/>
              <a:gd name="connsiteY698" fmla="*/ 159544 h 514350"/>
              <a:gd name="connsiteX699" fmla="*/ 5049679 w 6400800"/>
              <a:gd name="connsiteY699" fmla="*/ 130016 h 514350"/>
              <a:gd name="connsiteX700" fmla="*/ 5050631 w 6400800"/>
              <a:gd name="connsiteY700" fmla="*/ 159544 h 514350"/>
              <a:gd name="connsiteX701" fmla="*/ 5051584 w 6400800"/>
              <a:gd name="connsiteY701" fmla="*/ 174784 h 514350"/>
              <a:gd name="connsiteX702" fmla="*/ 5053489 w 6400800"/>
              <a:gd name="connsiteY702" fmla="*/ 192881 h 514350"/>
              <a:gd name="connsiteX703" fmla="*/ 5059204 w 6400800"/>
              <a:gd name="connsiteY703" fmla="*/ 236696 h 514350"/>
              <a:gd name="connsiteX704" fmla="*/ 5061109 w 6400800"/>
              <a:gd name="connsiteY704" fmla="*/ 249079 h 514350"/>
              <a:gd name="connsiteX705" fmla="*/ 5055394 w 6400800"/>
              <a:gd name="connsiteY705" fmla="*/ 270034 h 514350"/>
              <a:gd name="connsiteX706" fmla="*/ 5052537 w 6400800"/>
              <a:gd name="connsiteY706" fmla="*/ 271939 h 514350"/>
              <a:gd name="connsiteX707" fmla="*/ 5052537 w 6400800"/>
              <a:gd name="connsiteY707" fmla="*/ 271939 h 514350"/>
              <a:gd name="connsiteX708" fmla="*/ 5051584 w 6400800"/>
              <a:gd name="connsiteY708" fmla="*/ 267176 h 514350"/>
              <a:gd name="connsiteX709" fmla="*/ 5051584 w 6400800"/>
              <a:gd name="connsiteY709" fmla="*/ 269081 h 514350"/>
              <a:gd name="connsiteX710" fmla="*/ 5048726 w 6400800"/>
              <a:gd name="connsiteY710" fmla="*/ 261461 h 514350"/>
              <a:gd name="connsiteX711" fmla="*/ 5048726 w 6400800"/>
              <a:gd name="connsiteY711" fmla="*/ 261461 h 514350"/>
              <a:gd name="connsiteX712" fmla="*/ 5050631 w 6400800"/>
              <a:gd name="connsiteY712" fmla="*/ 252889 h 514350"/>
              <a:gd name="connsiteX713" fmla="*/ 5047774 w 6400800"/>
              <a:gd name="connsiteY713" fmla="*/ 259556 h 514350"/>
              <a:gd name="connsiteX714" fmla="*/ 5039201 w 6400800"/>
              <a:gd name="connsiteY714" fmla="*/ 236696 h 514350"/>
              <a:gd name="connsiteX715" fmla="*/ 5031581 w 6400800"/>
              <a:gd name="connsiteY715" fmla="*/ 214789 h 514350"/>
              <a:gd name="connsiteX716" fmla="*/ 5035392 w 6400800"/>
              <a:gd name="connsiteY716" fmla="*/ 237649 h 514350"/>
              <a:gd name="connsiteX717" fmla="*/ 5039201 w 6400800"/>
              <a:gd name="connsiteY717" fmla="*/ 256699 h 514350"/>
              <a:gd name="connsiteX718" fmla="*/ 5034439 w 6400800"/>
              <a:gd name="connsiteY718" fmla="*/ 265271 h 514350"/>
              <a:gd name="connsiteX719" fmla="*/ 5034439 w 6400800"/>
              <a:gd name="connsiteY719" fmla="*/ 262414 h 514350"/>
              <a:gd name="connsiteX720" fmla="*/ 5030629 w 6400800"/>
              <a:gd name="connsiteY720" fmla="*/ 241459 h 514350"/>
              <a:gd name="connsiteX721" fmla="*/ 5026819 w 6400800"/>
              <a:gd name="connsiteY721" fmla="*/ 223361 h 514350"/>
              <a:gd name="connsiteX722" fmla="*/ 5025867 w 6400800"/>
              <a:gd name="connsiteY722" fmla="*/ 242411 h 514350"/>
              <a:gd name="connsiteX723" fmla="*/ 5025867 w 6400800"/>
              <a:gd name="connsiteY723" fmla="*/ 263366 h 514350"/>
              <a:gd name="connsiteX724" fmla="*/ 5025867 w 6400800"/>
              <a:gd name="connsiteY724" fmla="*/ 276701 h 514350"/>
              <a:gd name="connsiteX725" fmla="*/ 5025867 w 6400800"/>
              <a:gd name="connsiteY725" fmla="*/ 281464 h 514350"/>
              <a:gd name="connsiteX726" fmla="*/ 5010626 w 6400800"/>
              <a:gd name="connsiteY726" fmla="*/ 263366 h 514350"/>
              <a:gd name="connsiteX727" fmla="*/ 4995387 w 6400800"/>
              <a:gd name="connsiteY727" fmla="*/ 248126 h 514350"/>
              <a:gd name="connsiteX728" fmla="*/ 4997292 w 6400800"/>
              <a:gd name="connsiteY728" fmla="*/ 243364 h 514350"/>
              <a:gd name="connsiteX729" fmla="*/ 4994434 w 6400800"/>
              <a:gd name="connsiteY729" fmla="*/ 248126 h 514350"/>
              <a:gd name="connsiteX730" fmla="*/ 4992529 w 6400800"/>
              <a:gd name="connsiteY730" fmla="*/ 246221 h 514350"/>
              <a:gd name="connsiteX731" fmla="*/ 4994434 w 6400800"/>
              <a:gd name="connsiteY731" fmla="*/ 190024 h 514350"/>
              <a:gd name="connsiteX732" fmla="*/ 4983004 w 6400800"/>
              <a:gd name="connsiteY732" fmla="*/ 240506 h 514350"/>
              <a:gd name="connsiteX733" fmla="*/ 4981099 w 6400800"/>
              <a:gd name="connsiteY733" fmla="*/ 238601 h 514350"/>
              <a:gd name="connsiteX734" fmla="*/ 4959192 w 6400800"/>
              <a:gd name="connsiteY734" fmla="*/ 219551 h 514350"/>
              <a:gd name="connsiteX735" fmla="*/ 4978242 w 6400800"/>
              <a:gd name="connsiteY735" fmla="*/ 241459 h 514350"/>
              <a:gd name="connsiteX736" fmla="*/ 4982051 w 6400800"/>
              <a:gd name="connsiteY736" fmla="*/ 246221 h 514350"/>
              <a:gd name="connsiteX737" fmla="*/ 4982051 w 6400800"/>
              <a:gd name="connsiteY737" fmla="*/ 248126 h 514350"/>
              <a:gd name="connsiteX738" fmla="*/ 4976337 w 6400800"/>
              <a:gd name="connsiteY738" fmla="*/ 279559 h 514350"/>
              <a:gd name="connsiteX739" fmla="*/ 4969669 w 6400800"/>
              <a:gd name="connsiteY739" fmla="*/ 290989 h 514350"/>
              <a:gd name="connsiteX740" fmla="*/ 4960144 w 6400800"/>
              <a:gd name="connsiteY740" fmla="*/ 265271 h 514350"/>
              <a:gd name="connsiteX741" fmla="*/ 4960144 w 6400800"/>
              <a:gd name="connsiteY741" fmla="*/ 264319 h 514350"/>
              <a:gd name="connsiteX742" fmla="*/ 4959192 w 6400800"/>
              <a:gd name="connsiteY742" fmla="*/ 237649 h 514350"/>
              <a:gd name="connsiteX743" fmla="*/ 4958239 w 6400800"/>
              <a:gd name="connsiteY743" fmla="*/ 214789 h 514350"/>
              <a:gd name="connsiteX744" fmla="*/ 4968717 w 6400800"/>
              <a:gd name="connsiteY744" fmla="*/ 164306 h 514350"/>
              <a:gd name="connsiteX745" fmla="*/ 4974431 w 6400800"/>
              <a:gd name="connsiteY745" fmla="*/ 134779 h 514350"/>
              <a:gd name="connsiteX746" fmla="*/ 4964906 w 6400800"/>
              <a:gd name="connsiteY746" fmla="*/ 163354 h 514350"/>
              <a:gd name="connsiteX747" fmla="*/ 4955381 w 6400800"/>
              <a:gd name="connsiteY747" fmla="*/ 191929 h 514350"/>
              <a:gd name="connsiteX748" fmla="*/ 4955381 w 6400800"/>
              <a:gd name="connsiteY748" fmla="*/ 176689 h 514350"/>
              <a:gd name="connsiteX749" fmla="*/ 4952524 w 6400800"/>
              <a:gd name="connsiteY749" fmla="*/ 202406 h 514350"/>
              <a:gd name="connsiteX750" fmla="*/ 4952524 w 6400800"/>
              <a:gd name="connsiteY750" fmla="*/ 203359 h 514350"/>
              <a:gd name="connsiteX751" fmla="*/ 4944904 w 6400800"/>
              <a:gd name="connsiteY751" fmla="*/ 227171 h 514350"/>
              <a:gd name="connsiteX752" fmla="*/ 4944904 w 6400800"/>
              <a:gd name="connsiteY752" fmla="*/ 226219 h 514350"/>
              <a:gd name="connsiteX753" fmla="*/ 4936331 w 6400800"/>
              <a:gd name="connsiteY753" fmla="*/ 199549 h 514350"/>
              <a:gd name="connsiteX754" fmla="*/ 4942046 w 6400800"/>
              <a:gd name="connsiteY754" fmla="*/ 236696 h 514350"/>
              <a:gd name="connsiteX755" fmla="*/ 4941094 w 6400800"/>
              <a:gd name="connsiteY755" fmla="*/ 239554 h 514350"/>
              <a:gd name="connsiteX756" fmla="*/ 4922996 w 6400800"/>
              <a:gd name="connsiteY756" fmla="*/ 292894 h 514350"/>
              <a:gd name="connsiteX757" fmla="*/ 4922996 w 6400800"/>
              <a:gd name="connsiteY757" fmla="*/ 289084 h 514350"/>
              <a:gd name="connsiteX758" fmla="*/ 4920139 w 6400800"/>
              <a:gd name="connsiteY758" fmla="*/ 269081 h 514350"/>
              <a:gd name="connsiteX759" fmla="*/ 4919187 w 6400800"/>
              <a:gd name="connsiteY759" fmla="*/ 290036 h 514350"/>
              <a:gd name="connsiteX760" fmla="*/ 4919187 w 6400800"/>
              <a:gd name="connsiteY760" fmla="*/ 296704 h 514350"/>
              <a:gd name="connsiteX761" fmla="*/ 4917281 w 6400800"/>
              <a:gd name="connsiteY761" fmla="*/ 289084 h 514350"/>
              <a:gd name="connsiteX762" fmla="*/ 4911567 w 6400800"/>
              <a:gd name="connsiteY762" fmla="*/ 266224 h 514350"/>
              <a:gd name="connsiteX763" fmla="*/ 4904899 w 6400800"/>
              <a:gd name="connsiteY763" fmla="*/ 246221 h 514350"/>
              <a:gd name="connsiteX764" fmla="*/ 4907756 w 6400800"/>
              <a:gd name="connsiteY764" fmla="*/ 267176 h 514350"/>
              <a:gd name="connsiteX765" fmla="*/ 4909662 w 6400800"/>
              <a:gd name="connsiteY765" fmla="*/ 290989 h 514350"/>
              <a:gd name="connsiteX766" fmla="*/ 4911567 w 6400800"/>
              <a:gd name="connsiteY766" fmla="*/ 321469 h 514350"/>
              <a:gd name="connsiteX767" fmla="*/ 4908709 w 6400800"/>
              <a:gd name="connsiteY767" fmla="*/ 327184 h 514350"/>
              <a:gd name="connsiteX768" fmla="*/ 4902042 w 6400800"/>
              <a:gd name="connsiteY768" fmla="*/ 313849 h 514350"/>
              <a:gd name="connsiteX769" fmla="*/ 4894421 w 6400800"/>
              <a:gd name="connsiteY769" fmla="*/ 298609 h 514350"/>
              <a:gd name="connsiteX770" fmla="*/ 4892517 w 6400800"/>
              <a:gd name="connsiteY770" fmla="*/ 285274 h 514350"/>
              <a:gd name="connsiteX771" fmla="*/ 4891564 w 6400800"/>
              <a:gd name="connsiteY771" fmla="*/ 293846 h 514350"/>
              <a:gd name="connsiteX772" fmla="*/ 4888706 w 6400800"/>
              <a:gd name="connsiteY772" fmla="*/ 289084 h 514350"/>
              <a:gd name="connsiteX773" fmla="*/ 4891564 w 6400800"/>
              <a:gd name="connsiteY773" fmla="*/ 295751 h 514350"/>
              <a:gd name="connsiteX774" fmla="*/ 4887754 w 6400800"/>
              <a:gd name="connsiteY774" fmla="*/ 348139 h 514350"/>
              <a:gd name="connsiteX775" fmla="*/ 4887754 w 6400800"/>
              <a:gd name="connsiteY775" fmla="*/ 357664 h 514350"/>
              <a:gd name="connsiteX776" fmla="*/ 4882991 w 6400800"/>
              <a:gd name="connsiteY776" fmla="*/ 350996 h 514350"/>
              <a:gd name="connsiteX777" fmla="*/ 4882039 w 6400800"/>
              <a:gd name="connsiteY777" fmla="*/ 338614 h 514350"/>
              <a:gd name="connsiteX778" fmla="*/ 4882039 w 6400800"/>
              <a:gd name="connsiteY778" fmla="*/ 337661 h 514350"/>
              <a:gd name="connsiteX779" fmla="*/ 4883944 w 6400800"/>
              <a:gd name="connsiteY779" fmla="*/ 327184 h 514350"/>
              <a:gd name="connsiteX780" fmla="*/ 4885849 w 6400800"/>
              <a:gd name="connsiteY780" fmla="*/ 319564 h 514350"/>
              <a:gd name="connsiteX781" fmla="*/ 4887754 w 6400800"/>
              <a:gd name="connsiteY781" fmla="*/ 312896 h 514350"/>
              <a:gd name="connsiteX782" fmla="*/ 4884896 w 6400800"/>
              <a:gd name="connsiteY782" fmla="*/ 318611 h 514350"/>
              <a:gd name="connsiteX783" fmla="*/ 4882039 w 6400800"/>
              <a:gd name="connsiteY783" fmla="*/ 326231 h 514350"/>
              <a:gd name="connsiteX784" fmla="*/ 4882039 w 6400800"/>
              <a:gd name="connsiteY784" fmla="*/ 328136 h 514350"/>
              <a:gd name="connsiteX785" fmla="*/ 4882039 w 6400800"/>
              <a:gd name="connsiteY785" fmla="*/ 326231 h 514350"/>
              <a:gd name="connsiteX786" fmla="*/ 4877276 w 6400800"/>
              <a:gd name="connsiteY786" fmla="*/ 288131 h 514350"/>
              <a:gd name="connsiteX787" fmla="*/ 4873466 w 6400800"/>
              <a:gd name="connsiteY787" fmla="*/ 263366 h 514350"/>
              <a:gd name="connsiteX788" fmla="*/ 4878229 w 6400800"/>
              <a:gd name="connsiteY788" fmla="*/ 238601 h 514350"/>
              <a:gd name="connsiteX789" fmla="*/ 4882039 w 6400800"/>
              <a:gd name="connsiteY789" fmla="*/ 211931 h 514350"/>
              <a:gd name="connsiteX790" fmla="*/ 4874419 w 6400800"/>
              <a:gd name="connsiteY790" fmla="*/ 237649 h 514350"/>
              <a:gd name="connsiteX791" fmla="*/ 4870609 w 6400800"/>
              <a:gd name="connsiteY791" fmla="*/ 249079 h 514350"/>
              <a:gd name="connsiteX792" fmla="*/ 4866799 w 6400800"/>
              <a:gd name="connsiteY792" fmla="*/ 231934 h 514350"/>
              <a:gd name="connsiteX793" fmla="*/ 4862037 w 6400800"/>
              <a:gd name="connsiteY793" fmla="*/ 210979 h 514350"/>
              <a:gd name="connsiteX794" fmla="*/ 4862989 w 6400800"/>
              <a:gd name="connsiteY794" fmla="*/ 232886 h 514350"/>
              <a:gd name="connsiteX795" fmla="*/ 4863941 w 6400800"/>
              <a:gd name="connsiteY795" fmla="*/ 248126 h 514350"/>
              <a:gd name="connsiteX796" fmla="*/ 4863941 w 6400800"/>
              <a:gd name="connsiteY796" fmla="*/ 261461 h 514350"/>
              <a:gd name="connsiteX797" fmla="*/ 4860131 w 6400800"/>
              <a:gd name="connsiteY797" fmla="*/ 264319 h 514350"/>
              <a:gd name="connsiteX798" fmla="*/ 4843939 w 6400800"/>
              <a:gd name="connsiteY798" fmla="*/ 281464 h 514350"/>
              <a:gd name="connsiteX799" fmla="*/ 4841081 w 6400800"/>
              <a:gd name="connsiteY799" fmla="*/ 270986 h 514350"/>
              <a:gd name="connsiteX800" fmla="*/ 4842987 w 6400800"/>
              <a:gd name="connsiteY800" fmla="*/ 266224 h 514350"/>
              <a:gd name="connsiteX801" fmla="*/ 4841081 w 6400800"/>
              <a:gd name="connsiteY801" fmla="*/ 269081 h 514350"/>
              <a:gd name="connsiteX802" fmla="*/ 4840129 w 6400800"/>
              <a:gd name="connsiteY802" fmla="*/ 262414 h 514350"/>
              <a:gd name="connsiteX803" fmla="*/ 4840129 w 6400800"/>
              <a:gd name="connsiteY803" fmla="*/ 270034 h 514350"/>
              <a:gd name="connsiteX804" fmla="*/ 4833462 w 6400800"/>
              <a:gd name="connsiteY804" fmla="*/ 278606 h 514350"/>
              <a:gd name="connsiteX805" fmla="*/ 4822984 w 6400800"/>
              <a:gd name="connsiteY805" fmla="*/ 294799 h 514350"/>
              <a:gd name="connsiteX806" fmla="*/ 4816316 w 6400800"/>
              <a:gd name="connsiteY806" fmla="*/ 304324 h 514350"/>
              <a:gd name="connsiteX807" fmla="*/ 4809649 w 6400800"/>
              <a:gd name="connsiteY807" fmla="*/ 315754 h 514350"/>
              <a:gd name="connsiteX808" fmla="*/ 4807744 w 6400800"/>
              <a:gd name="connsiteY808" fmla="*/ 318611 h 514350"/>
              <a:gd name="connsiteX809" fmla="*/ 4807744 w 6400800"/>
              <a:gd name="connsiteY809" fmla="*/ 304324 h 514350"/>
              <a:gd name="connsiteX810" fmla="*/ 4803934 w 6400800"/>
              <a:gd name="connsiteY810" fmla="*/ 327184 h 514350"/>
              <a:gd name="connsiteX811" fmla="*/ 4795362 w 6400800"/>
              <a:gd name="connsiteY811" fmla="*/ 342424 h 514350"/>
              <a:gd name="connsiteX812" fmla="*/ 4795362 w 6400800"/>
              <a:gd name="connsiteY812" fmla="*/ 324326 h 514350"/>
              <a:gd name="connsiteX813" fmla="*/ 4795362 w 6400800"/>
              <a:gd name="connsiteY813" fmla="*/ 311944 h 514350"/>
              <a:gd name="connsiteX814" fmla="*/ 4796314 w 6400800"/>
              <a:gd name="connsiteY814" fmla="*/ 302419 h 514350"/>
              <a:gd name="connsiteX815" fmla="*/ 4797266 w 6400800"/>
              <a:gd name="connsiteY815" fmla="*/ 297656 h 514350"/>
              <a:gd name="connsiteX816" fmla="*/ 4803934 w 6400800"/>
              <a:gd name="connsiteY816" fmla="*/ 264319 h 514350"/>
              <a:gd name="connsiteX817" fmla="*/ 4815364 w 6400800"/>
              <a:gd name="connsiteY817" fmla="*/ 192881 h 514350"/>
              <a:gd name="connsiteX818" fmla="*/ 4792504 w 6400800"/>
              <a:gd name="connsiteY818" fmla="*/ 262414 h 514350"/>
              <a:gd name="connsiteX819" fmla="*/ 4790599 w 6400800"/>
              <a:gd name="connsiteY819" fmla="*/ 268129 h 514350"/>
              <a:gd name="connsiteX820" fmla="*/ 4788694 w 6400800"/>
              <a:gd name="connsiteY820" fmla="*/ 250031 h 514350"/>
              <a:gd name="connsiteX821" fmla="*/ 4787741 w 6400800"/>
              <a:gd name="connsiteY821" fmla="*/ 270986 h 514350"/>
              <a:gd name="connsiteX822" fmla="*/ 4787741 w 6400800"/>
              <a:gd name="connsiteY822" fmla="*/ 281464 h 514350"/>
              <a:gd name="connsiteX823" fmla="*/ 4782979 w 6400800"/>
              <a:gd name="connsiteY823" fmla="*/ 299561 h 514350"/>
              <a:gd name="connsiteX824" fmla="*/ 4782979 w 6400800"/>
              <a:gd name="connsiteY824" fmla="*/ 293846 h 514350"/>
              <a:gd name="connsiteX825" fmla="*/ 4784884 w 6400800"/>
              <a:gd name="connsiteY825" fmla="*/ 263366 h 514350"/>
              <a:gd name="connsiteX826" fmla="*/ 4786789 w 6400800"/>
              <a:gd name="connsiteY826" fmla="*/ 239554 h 514350"/>
              <a:gd name="connsiteX827" fmla="*/ 4789647 w 6400800"/>
              <a:gd name="connsiteY827" fmla="*/ 218599 h 514350"/>
              <a:gd name="connsiteX828" fmla="*/ 4782979 w 6400800"/>
              <a:gd name="connsiteY828" fmla="*/ 238601 h 514350"/>
              <a:gd name="connsiteX829" fmla="*/ 4777264 w 6400800"/>
              <a:gd name="connsiteY829" fmla="*/ 262414 h 514350"/>
              <a:gd name="connsiteX830" fmla="*/ 4776312 w 6400800"/>
              <a:gd name="connsiteY830" fmla="*/ 269081 h 514350"/>
              <a:gd name="connsiteX831" fmla="*/ 4773454 w 6400800"/>
              <a:gd name="connsiteY831" fmla="*/ 251936 h 514350"/>
              <a:gd name="connsiteX832" fmla="*/ 4773454 w 6400800"/>
              <a:gd name="connsiteY832" fmla="*/ 284321 h 514350"/>
              <a:gd name="connsiteX833" fmla="*/ 4771549 w 6400800"/>
              <a:gd name="connsiteY833" fmla="*/ 293846 h 514350"/>
              <a:gd name="connsiteX834" fmla="*/ 4771549 w 6400800"/>
              <a:gd name="connsiteY834" fmla="*/ 295751 h 514350"/>
              <a:gd name="connsiteX835" fmla="*/ 4767739 w 6400800"/>
              <a:gd name="connsiteY835" fmla="*/ 260509 h 514350"/>
              <a:gd name="connsiteX836" fmla="*/ 4764881 w 6400800"/>
              <a:gd name="connsiteY836" fmla="*/ 297656 h 514350"/>
              <a:gd name="connsiteX837" fmla="*/ 4755356 w 6400800"/>
              <a:gd name="connsiteY837" fmla="*/ 276701 h 514350"/>
              <a:gd name="connsiteX838" fmla="*/ 4750594 w 6400800"/>
              <a:gd name="connsiteY838" fmla="*/ 270034 h 514350"/>
              <a:gd name="connsiteX839" fmla="*/ 4758214 w 6400800"/>
              <a:gd name="connsiteY839" fmla="*/ 243364 h 514350"/>
              <a:gd name="connsiteX840" fmla="*/ 4780122 w 6400800"/>
              <a:gd name="connsiteY840" fmla="*/ 161449 h 514350"/>
              <a:gd name="connsiteX841" fmla="*/ 4787741 w 6400800"/>
              <a:gd name="connsiteY841" fmla="*/ 130016 h 514350"/>
              <a:gd name="connsiteX842" fmla="*/ 4776312 w 6400800"/>
              <a:gd name="connsiteY842" fmla="*/ 160496 h 514350"/>
              <a:gd name="connsiteX843" fmla="*/ 4747737 w 6400800"/>
              <a:gd name="connsiteY843" fmla="*/ 240506 h 514350"/>
              <a:gd name="connsiteX844" fmla="*/ 4742022 w 6400800"/>
              <a:gd name="connsiteY844" fmla="*/ 257651 h 514350"/>
              <a:gd name="connsiteX845" fmla="*/ 4742022 w 6400800"/>
              <a:gd name="connsiteY845" fmla="*/ 257651 h 514350"/>
              <a:gd name="connsiteX846" fmla="*/ 4727734 w 6400800"/>
              <a:gd name="connsiteY846" fmla="*/ 244316 h 514350"/>
              <a:gd name="connsiteX847" fmla="*/ 4721066 w 6400800"/>
              <a:gd name="connsiteY847" fmla="*/ 240506 h 514350"/>
              <a:gd name="connsiteX848" fmla="*/ 4716304 w 6400800"/>
              <a:gd name="connsiteY848" fmla="*/ 238601 h 514350"/>
              <a:gd name="connsiteX849" fmla="*/ 4712494 w 6400800"/>
              <a:gd name="connsiteY849" fmla="*/ 237649 h 514350"/>
              <a:gd name="connsiteX850" fmla="*/ 4716304 w 6400800"/>
              <a:gd name="connsiteY850" fmla="*/ 239554 h 514350"/>
              <a:gd name="connsiteX851" fmla="*/ 4725829 w 6400800"/>
              <a:gd name="connsiteY851" fmla="*/ 246221 h 514350"/>
              <a:gd name="connsiteX852" fmla="*/ 4736306 w 6400800"/>
              <a:gd name="connsiteY852" fmla="*/ 260509 h 514350"/>
              <a:gd name="connsiteX853" fmla="*/ 4739164 w 6400800"/>
              <a:gd name="connsiteY853" fmla="*/ 266224 h 514350"/>
              <a:gd name="connsiteX854" fmla="*/ 4729639 w 6400800"/>
              <a:gd name="connsiteY854" fmla="*/ 293846 h 514350"/>
              <a:gd name="connsiteX855" fmla="*/ 4728687 w 6400800"/>
              <a:gd name="connsiteY855" fmla="*/ 295751 h 514350"/>
              <a:gd name="connsiteX856" fmla="*/ 4728687 w 6400800"/>
              <a:gd name="connsiteY856" fmla="*/ 294799 h 514350"/>
              <a:gd name="connsiteX857" fmla="*/ 4728687 w 6400800"/>
              <a:gd name="connsiteY857" fmla="*/ 290989 h 514350"/>
              <a:gd name="connsiteX858" fmla="*/ 4727734 w 6400800"/>
              <a:gd name="connsiteY858" fmla="*/ 293846 h 514350"/>
              <a:gd name="connsiteX859" fmla="*/ 4717256 w 6400800"/>
              <a:gd name="connsiteY859" fmla="*/ 270986 h 514350"/>
              <a:gd name="connsiteX860" fmla="*/ 4714399 w 6400800"/>
              <a:gd name="connsiteY860" fmla="*/ 265271 h 514350"/>
              <a:gd name="connsiteX861" fmla="*/ 4716304 w 6400800"/>
              <a:gd name="connsiteY861" fmla="*/ 252889 h 514350"/>
              <a:gd name="connsiteX862" fmla="*/ 4713447 w 6400800"/>
              <a:gd name="connsiteY862" fmla="*/ 262414 h 514350"/>
              <a:gd name="connsiteX863" fmla="*/ 4706779 w 6400800"/>
              <a:gd name="connsiteY863" fmla="*/ 248126 h 514350"/>
              <a:gd name="connsiteX864" fmla="*/ 4712494 w 6400800"/>
              <a:gd name="connsiteY864" fmla="*/ 267176 h 514350"/>
              <a:gd name="connsiteX865" fmla="*/ 4708684 w 6400800"/>
              <a:gd name="connsiteY865" fmla="*/ 277654 h 514350"/>
              <a:gd name="connsiteX866" fmla="*/ 4694397 w 6400800"/>
              <a:gd name="connsiteY866" fmla="*/ 236696 h 514350"/>
              <a:gd name="connsiteX867" fmla="*/ 4702969 w 6400800"/>
              <a:gd name="connsiteY867" fmla="*/ 293846 h 514350"/>
              <a:gd name="connsiteX868" fmla="*/ 4691539 w 6400800"/>
              <a:gd name="connsiteY868" fmla="*/ 331946 h 514350"/>
              <a:gd name="connsiteX869" fmla="*/ 4690587 w 6400800"/>
              <a:gd name="connsiteY869" fmla="*/ 329089 h 514350"/>
              <a:gd name="connsiteX870" fmla="*/ 4682966 w 6400800"/>
              <a:gd name="connsiteY870" fmla="*/ 313849 h 514350"/>
              <a:gd name="connsiteX871" fmla="*/ 4684872 w 6400800"/>
              <a:gd name="connsiteY871" fmla="*/ 322421 h 514350"/>
              <a:gd name="connsiteX872" fmla="*/ 4684872 w 6400800"/>
              <a:gd name="connsiteY872" fmla="*/ 322421 h 514350"/>
              <a:gd name="connsiteX873" fmla="*/ 4671537 w 6400800"/>
              <a:gd name="connsiteY873" fmla="*/ 304324 h 514350"/>
              <a:gd name="connsiteX874" fmla="*/ 4682014 w 6400800"/>
              <a:gd name="connsiteY874" fmla="*/ 324326 h 514350"/>
              <a:gd name="connsiteX875" fmla="*/ 4688681 w 6400800"/>
              <a:gd name="connsiteY875" fmla="*/ 337661 h 514350"/>
              <a:gd name="connsiteX876" fmla="*/ 4689634 w 6400800"/>
              <a:gd name="connsiteY876" fmla="*/ 340519 h 514350"/>
              <a:gd name="connsiteX877" fmla="*/ 4682966 w 6400800"/>
              <a:gd name="connsiteY877" fmla="*/ 366236 h 514350"/>
              <a:gd name="connsiteX878" fmla="*/ 4678204 w 6400800"/>
              <a:gd name="connsiteY878" fmla="*/ 359569 h 514350"/>
              <a:gd name="connsiteX879" fmla="*/ 4669631 w 6400800"/>
              <a:gd name="connsiteY879" fmla="*/ 349091 h 514350"/>
              <a:gd name="connsiteX880" fmla="*/ 4668679 w 6400800"/>
              <a:gd name="connsiteY880" fmla="*/ 348139 h 514350"/>
              <a:gd name="connsiteX881" fmla="*/ 4669631 w 6400800"/>
              <a:gd name="connsiteY881" fmla="*/ 330994 h 514350"/>
              <a:gd name="connsiteX882" fmla="*/ 4669631 w 6400800"/>
              <a:gd name="connsiteY882" fmla="*/ 310991 h 514350"/>
              <a:gd name="connsiteX883" fmla="*/ 4669631 w 6400800"/>
              <a:gd name="connsiteY883" fmla="*/ 313849 h 514350"/>
              <a:gd name="connsiteX884" fmla="*/ 4670584 w 6400800"/>
              <a:gd name="connsiteY884" fmla="*/ 301466 h 514350"/>
              <a:gd name="connsiteX885" fmla="*/ 4670584 w 6400800"/>
              <a:gd name="connsiteY885" fmla="*/ 287179 h 514350"/>
              <a:gd name="connsiteX886" fmla="*/ 4675347 w 6400800"/>
              <a:gd name="connsiteY886" fmla="*/ 274796 h 514350"/>
              <a:gd name="connsiteX887" fmla="*/ 4689634 w 6400800"/>
              <a:gd name="connsiteY887" fmla="*/ 250984 h 514350"/>
              <a:gd name="connsiteX888" fmla="*/ 4681062 w 6400800"/>
              <a:gd name="connsiteY888" fmla="*/ 262414 h 514350"/>
              <a:gd name="connsiteX889" fmla="*/ 4686776 w 6400800"/>
              <a:gd name="connsiteY889" fmla="*/ 248126 h 514350"/>
              <a:gd name="connsiteX890" fmla="*/ 4675347 w 6400800"/>
              <a:gd name="connsiteY890" fmla="*/ 265271 h 514350"/>
              <a:gd name="connsiteX891" fmla="*/ 4670584 w 6400800"/>
              <a:gd name="connsiteY891" fmla="*/ 272891 h 514350"/>
              <a:gd name="connsiteX892" fmla="*/ 4670584 w 6400800"/>
              <a:gd name="connsiteY892" fmla="*/ 268129 h 514350"/>
              <a:gd name="connsiteX893" fmla="*/ 4668679 w 6400800"/>
              <a:gd name="connsiteY893" fmla="*/ 250984 h 514350"/>
              <a:gd name="connsiteX894" fmla="*/ 4669631 w 6400800"/>
              <a:gd name="connsiteY894" fmla="*/ 247174 h 514350"/>
              <a:gd name="connsiteX895" fmla="*/ 4671537 w 6400800"/>
              <a:gd name="connsiteY895" fmla="*/ 222409 h 514350"/>
              <a:gd name="connsiteX896" fmla="*/ 4670584 w 6400800"/>
              <a:gd name="connsiteY896" fmla="*/ 229076 h 514350"/>
              <a:gd name="connsiteX897" fmla="*/ 4666774 w 6400800"/>
              <a:gd name="connsiteY897" fmla="*/ 242411 h 514350"/>
              <a:gd name="connsiteX898" fmla="*/ 4666774 w 6400800"/>
              <a:gd name="connsiteY898" fmla="*/ 241459 h 514350"/>
              <a:gd name="connsiteX899" fmla="*/ 4666774 w 6400800"/>
              <a:gd name="connsiteY899" fmla="*/ 241459 h 514350"/>
              <a:gd name="connsiteX900" fmla="*/ 4666774 w 6400800"/>
              <a:gd name="connsiteY900" fmla="*/ 241459 h 514350"/>
              <a:gd name="connsiteX901" fmla="*/ 4662012 w 6400800"/>
              <a:gd name="connsiteY901" fmla="*/ 228124 h 514350"/>
              <a:gd name="connsiteX902" fmla="*/ 4660106 w 6400800"/>
              <a:gd name="connsiteY902" fmla="*/ 222409 h 514350"/>
              <a:gd name="connsiteX903" fmla="*/ 4661059 w 6400800"/>
              <a:gd name="connsiteY903" fmla="*/ 228124 h 514350"/>
              <a:gd name="connsiteX904" fmla="*/ 4662964 w 6400800"/>
              <a:gd name="connsiteY904" fmla="*/ 244316 h 514350"/>
              <a:gd name="connsiteX905" fmla="*/ 4662964 w 6400800"/>
              <a:gd name="connsiteY905" fmla="*/ 246221 h 514350"/>
              <a:gd name="connsiteX906" fmla="*/ 4662964 w 6400800"/>
              <a:gd name="connsiteY906" fmla="*/ 246221 h 514350"/>
              <a:gd name="connsiteX907" fmla="*/ 4654391 w 6400800"/>
              <a:gd name="connsiteY907" fmla="*/ 262414 h 514350"/>
              <a:gd name="connsiteX908" fmla="*/ 4650581 w 6400800"/>
              <a:gd name="connsiteY908" fmla="*/ 271939 h 514350"/>
              <a:gd name="connsiteX909" fmla="*/ 4646772 w 6400800"/>
              <a:gd name="connsiteY909" fmla="*/ 261461 h 514350"/>
              <a:gd name="connsiteX910" fmla="*/ 4645819 w 6400800"/>
              <a:gd name="connsiteY910" fmla="*/ 259556 h 514350"/>
              <a:gd name="connsiteX911" fmla="*/ 4646772 w 6400800"/>
              <a:gd name="connsiteY911" fmla="*/ 253841 h 514350"/>
              <a:gd name="connsiteX912" fmla="*/ 4653439 w 6400800"/>
              <a:gd name="connsiteY912" fmla="*/ 227171 h 514350"/>
              <a:gd name="connsiteX913" fmla="*/ 4660106 w 6400800"/>
              <a:gd name="connsiteY913" fmla="*/ 204311 h 514350"/>
              <a:gd name="connsiteX914" fmla="*/ 4650581 w 6400800"/>
              <a:gd name="connsiteY914" fmla="*/ 226219 h 514350"/>
              <a:gd name="connsiteX915" fmla="*/ 4641056 w 6400800"/>
              <a:gd name="connsiteY915" fmla="*/ 251936 h 514350"/>
              <a:gd name="connsiteX916" fmla="*/ 4636294 w 6400800"/>
              <a:gd name="connsiteY916" fmla="*/ 267176 h 514350"/>
              <a:gd name="connsiteX917" fmla="*/ 4636294 w 6400800"/>
              <a:gd name="connsiteY917" fmla="*/ 259556 h 514350"/>
              <a:gd name="connsiteX918" fmla="*/ 4638199 w 6400800"/>
              <a:gd name="connsiteY918" fmla="*/ 242411 h 514350"/>
              <a:gd name="connsiteX919" fmla="*/ 4639151 w 6400800"/>
              <a:gd name="connsiteY919" fmla="*/ 235744 h 514350"/>
              <a:gd name="connsiteX920" fmla="*/ 4637247 w 6400800"/>
              <a:gd name="connsiteY920" fmla="*/ 241459 h 514350"/>
              <a:gd name="connsiteX921" fmla="*/ 4632484 w 6400800"/>
              <a:gd name="connsiteY921" fmla="*/ 258604 h 514350"/>
              <a:gd name="connsiteX922" fmla="*/ 4632484 w 6400800"/>
              <a:gd name="connsiteY922" fmla="*/ 258604 h 514350"/>
              <a:gd name="connsiteX923" fmla="*/ 4631531 w 6400800"/>
              <a:gd name="connsiteY923" fmla="*/ 254794 h 514350"/>
              <a:gd name="connsiteX924" fmla="*/ 4632484 w 6400800"/>
              <a:gd name="connsiteY924" fmla="*/ 259556 h 514350"/>
              <a:gd name="connsiteX925" fmla="*/ 4628674 w 6400800"/>
              <a:gd name="connsiteY925" fmla="*/ 285274 h 514350"/>
              <a:gd name="connsiteX926" fmla="*/ 4628674 w 6400800"/>
              <a:gd name="connsiteY926" fmla="*/ 293846 h 514350"/>
              <a:gd name="connsiteX927" fmla="*/ 4625816 w 6400800"/>
              <a:gd name="connsiteY927" fmla="*/ 303371 h 514350"/>
              <a:gd name="connsiteX928" fmla="*/ 4610576 w 6400800"/>
              <a:gd name="connsiteY928" fmla="*/ 293846 h 514350"/>
              <a:gd name="connsiteX929" fmla="*/ 4604862 w 6400800"/>
              <a:gd name="connsiteY929" fmla="*/ 290989 h 514350"/>
              <a:gd name="connsiteX930" fmla="*/ 4610576 w 6400800"/>
              <a:gd name="connsiteY930" fmla="*/ 294799 h 514350"/>
              <a:gd name="connsiteX931" fmla="*/ 4624864 w 6400800"/>
              <a:gd name="connsiteY931" fmla="*/ 307181 h 514350"/>
              <a:gd name="connsiteX932" fmla="*/ 4625816 w 6400800"/>
              <a:gd name="connsiteY932" fmla="*/ 308134 h 514350"/>
              <a:gd name="connsiteX933" fmla="*/ 4622006 w 6400800"/>
              <a:gd name="connsiteY933" fmla="*/ 325279 h 514350"/>
              <a:gd name="connsiteX934" fmla="*/ 4619149 w 6400800"/>
              <a:gd name="connsiteY934" fmla="*/ 343376 h 514350"/>
              <a:gd name="connsiteX935" fmla="*/ 4607719 w 6400800"/>
              <a:gd name="connsiteY935" fmla="*/ 306229 h 514350"/>
              <a:gd name="connsiteX936" fmla="*/ 4602956 w 6400800"/>
              <a:gd name="connsiteY936" fmla="*/ 290989 h 514350"/>
              <a:gd name="connsiteX937" fmla="*/ 4601051 w 6400800"/>
              <a:gd name="connsiteY937" fmla="*/ 269081 h 514350"/>
              <a:gd name="connsiteX938" fmla="*/ 4599147 w 6400800"/>
              <a:gd name="connsiteY938" fmla="*/ 248126 h 514350"/>
              <a:gd name="connsiteX939" fmla="*/ 4597241 w 6400800"/>
              <a:gd name="connsiteY939" fmla="*/ 269081 h 514350"/>
              <a:gd name="connsiteX940" fmla="*/ 4597241 w 6400800"/>
              <a:gd name="connsiteY940" fmla="*/ 271939 h 514350"/>
              <a:gd name="connsiteX941" fmla="*/ 4589622 w 6400800"/>
              <a:gd name="connsiteY941" fmla="*/ 250031 h 514350"/>
              <a:gd name="connsiteX942" fmla="*/ 4589622 w 6400800"/>
              <a:gd name="connsiteY942" fmla="*/ 240506 h 514350"/>
              <a:gd name="connsiteX943" fmla="*/ 4590574 w 6400800"/>
              <a:gd name="connsiteY943" fmla="*/ 197644 h 514350"/>
              <a:gd name="connsiteX944" fmla="*/ 4590574 w 6400800"/>
              <a:gd name="connsiteY944" fmla="*/ 109061 h 514350"/>
              <a:gd name="connsiteX945" fmla="*/ 4579144 w 6400800"/>
              <a:gd name="connsiteY945" fmla="*/ 197644 h 514350"/>
              <a:gd name="connsiteX946" fmla="*/ 4574381 w 6400800"/>
              <a:gd name="connsiteY946" fmla="*/ 240506 h 514350"/>
              <a:gd name="connsiteX947" fmla="*/ 4573429 w 6400800"/>
              <a:gd name="connsiteY947" fmla="*/ 256699 h 514350"/>
              <a:gd name="connsiteX948" fmla="*/ 4572476 w 6400800"/>
              <a:gd name="connsiteY948" fmla="*/ 257651 h 514350"/>
              <a:gd name="connsiteX949" fmla="*/ 4563904 w 6400800"/>
              <a:gd name="connsiteY949" fmla="*/ 265271 h 514350"/>
              <a:gd name="connsiteX950" fmla="*/ 4563904 w 6400800"/>
              <a:gd name="connsiteY950" fmla="*/ 264319 h 514350"/>
              <a:gd name="connsiteX951" fmla="*/ 4559141 w 6400800"/>
              <a:gd name="connsiteY951" fmla="*/ 255746 h 514350"/>
              <a:gd name="connsiteX952" fmla="*/ 4560094 w 6400800"/>
              <a:gd name="connsiteY952" fmla="*/ 249079 h 514350"/>
              <a:gd name="connsiteX953" fmla="*/ 4576287 w 6400800"/>
              <a:gd name="connsiteY953" fmla="*/ 159544 h 514350"/>
              <a:gd name="connsiteX954" fmla="*/ 4550569 w 6400800"/>
              <a:gd name="connsiteY954" fmla="*/ 243364 h 514350"/>
              <a:gd name="connsiteX955" fmla="*/ 4550569 w 6400800"/>
              <a:gd name="connsiteY955" fmla="*/ 243364 h 514350"/>
              <a:gd name="connsiteX956" fmla="*/ 4550569 w 6400800"/>
              <a:gd name="connsiteY956" fmla="*/ 243364 h 514350"/>
              <a:gd name="connsiteX957" fmla="*/ 4549616 w 6400800"/>
              <a:gd name="connsiteY957" fmla="*/ 246221 h 514350"/>
              <a:gd name="connsiteX958" fmla="*/ 4548664 w 6400800"/>
              <a:gd name="connsiteY958" fmla="*/ 248126 h 514350"/>
              <a:gd name="connsiteX959" fmla="*/ 4548664 w 6400800"/>
              <a:gd name="connsiteY959" fmla="*/ 248126 h 514350"/>
              <a:gd name="connsiteX960" fmla="*/ 4548664 w 6400800"/>
              <a:gd name="connsiteY960" fmla="*/ 248126 h 514350"/>
              <a:gd name="connsiteX961" fmla="*/ 4536281 w 6400800"/>
              <a:gd name="connsiteY961" fmla="*/ 292894 h 514350"/>
              <a:gd name="connsiteX962" fmla="*/ 4531519 w 6400800"/>
              <a:gd name="connsiteY962" fmla="*/ 241459 h 514350"/>
              <a:gd name="connsiteX963" fmla="*/ 4525804 w 6400800"/>
              <a:gd name="connsiteY963" fmla="*/ 303371 h 514350"/>
              <a:gd name="connsiteX964" fmla="*/ 4525804 w 6400800"/>
              <a:gd name="connsiteY964" fmla="*/ 309086 h 514350"/>
              <a:gd name="connsiteX965" fmla="*/ 4524851 w 6400800"/>
              <a:gd name="connsiteY965" fmla="*/ 308134 h 514350"/>
              <a:gd name="connsiteX966" fmla="*/ 4525804 w 6400800"/>
              <a:gd name="connsiteY966" fmla="*/ 310039 h 514350"/>
              <a:gd name="connsiteX967" fmla="*/ 4523899 w 6400800"/>
              <a:gd name="connsiteY967" fmla="*/ 333851 h 514350"/>
              <a:gd name="connsiteX968" fmla="*/ 4523899 w 6400800"/>
              <a:gd name="connsiteY968" fmla="*/ 337661 h 514350"/>
              <a:gd name="connsiteX969" fmla="*/ 4522947 w 6400800"/>
              <a:gd name="connsiteY969" fmla="*/ 339566 h 514350"/>
              <a:gd name="connsiteX970" fmla="*/ 4517231 w 6400800"/>
              <a:gd name="connsiteY970" fmla="*/ 322421 h 514350"/>
              <a:gd name="connsiteX971" fmla="*/ 4514374 w 6400800"/>
              <a:gd name="connsiteY971" fmla="*/ 301466 h 514350"/>
              <a:gd name="connsiteX972" fmla="*/ 4517231 w 6400800"/>
              <a:gd name="connsiteY972" fmla="*/ 297656 h 514350"/>
              <a:gd name="connsiteX973" fmla="*/ 4521041 w 6400800"/>
              <a:gd name="connsiteY973" fmla="*/ 291941 h 514350"/>
              <a:gd name="connsiteX974" fmla="*/ 4516279 w 6400800"/>
              <a:gd name="connsiteY974" fmla="*/ 297656 h 514350"/>
              <a:gd name="connsiteX975" fmla="*/ 4514374 w 6400800"/>
              <a:gd name="connsiteY975" fmla="*/ 300514 h 514350"/>
              <a:gd name="connsiteX976" fmla="*/ 4514374 w 6400800"/>
              <a:gd name="connsiteY976" fmla="*/ 298609 h 514350"/>
              <a:gd name="connsiteX977" fmla="*/ 4517231 w 6400800"/>
              <a:gd name="connsiteY977" fmla="*/ 293846 h 514350"/>
              <a:gd name="connsiteX978" fmla="*/ 4520089 w 6400800"/>
              <a:gd name="connsiteY978" fmla="*/ 288131 h 514350"/>
              <a:gd name="connsiteX979" fmla="*/ 4516279 w 6400800"/>
              <a:gd name="connsiteY979" fmla="*/ 292894 h 514350"/>
              <a:gd name="connsiteX980" fmla="*/ 4514374 w 6400800"/>
              <a:gd name="connsiteY980" fmla="*/ 295751 h 514350"/>
              <a:gd name="connsiteX981" fmla="*/ 4512469 w 6400800"/>
              <a:gd name="connsiteY981" fmla="*/ 281464 h 514350"/>
              <a:gd name="connsiteX982" fmla="*/ 4511516 w 6400800"/>
              <a:gd name="connsiteY982" fmla="*/ 268129 h 514350"/>
              <a:gd name="connsiteX983" fmla="*/ 4510564 w 6400800"/>
              <a:gd name="connsiteY983" fmla="*/ 272891 h 514350"/>
              <a:gd name="connsiteX984" fmla="*/ 4506754 w 6400800"/>
              <a:gd name="connsiteY984" fmla="*/ 250984 h 514350"/>
              <a:gd name="connsiteX985" fmla="*/ 4506754 w 6400800"/>
              <a:gd name="connsiteY985" fmla="*/ 292894 h 514350"/>
              <a:gd name="connsiteX986" fmla="*/ 4501991 w 6400800"/>
              <a:gd name="connsiteY986" fmla="*/ 282416 h 514350"/>
              <a:gd name="connsiteX987" fmla="*/ 4494372 w 6400800"/>
              <a:gd name="connsiteY987" fmla="*/ 267176 h 514350"/>
              <a:gd name="connsiteX988" fmla="*/ 4486751 w 6400800"/>
              <a:gd name="connsiteY988" fmla="*/ 254794 h 514350"/>
              <a:gd name="connsiteX989" fmla="*/ 4480084 w 6400800"/>
              <a:gd name="connsiteY989" fmla="*/ 245269 h 514350"/>
              <a:gd name="connsiteX990" fmla="*/ 4474369 w 6400800"/>
              <a:gd name="connsiteY990" fmla="*/ 238601 h 514350"/>
              <a:gd name="connsiteX991" fmla="*/ 4469606 w 6400800"/>
              <a:gd name="connsiteY991" fmla="*/ 233839 h 514350"/>
              <a:gd name="connsiteX992" fmla="*/ 4471512 w 6400800"/>
              <a:gd name="connsiteY992" fmla="*/ 225266 h 514350"/>
              <a:gd name="connsiteX993" fmla="*/ 4477226 w 6400800"/>
              <a:gd name="connsiteY993" fmla="*/ 198596 h 514350"/>
              <a:gd name="connsiteX994" fmla="*/ 4481037 w 6400800"/>
              <a:gd name="connsiteY994" fmla="*/ 175736 h 514350"/>
              <a:gd name="connsiteX995" fmla="*/ 4473416 w 6400800"/>
              <a:gd name="connsiteY995" fmla="*/ 197644 h 514350"/>
              <a:gd name="connsiteX996" fmla="*/ 4463891 w 6400800"/>
              <a:gd name="connsiteY996" fmla="*/ 222409 h 514350"/>
              <a:gd name="connsiteX997" fmla="*/ 4455319 w 6400800"/>
              <a:gd name="connsiteY997" fmla="*/ 244316 h 514350"/>
              <a:gd name="connsiteX998" fmla="*/ 4453414 w 6400800"/>
              <a:gd name="connsiteY998" fmla="*/ 237649 h 514350"/>
              <a:gd name="connsiteX999" fmla="*/ 4454366 w 6400800"/>
              <a:gd name="connsiteY999" fmla="*/ 247174 h 514350"/>
              <a:gd name="connsiteX1000" fmla="*/ 4451509 w 6400800"/>
              <a:gd name="connsiteY1000" fmla="*/ 253841 h 514350"/>
              <a:gd name="connsiteX1001" fmla="*/ 4436269 w 6400800"/>
              <a:gd name="connsiteY1001" fmla="*/ 289084 h 514350"/>
              <a:gd name="connsiteX1002" fmla="*/ 4435316 w 6400800"/>
              <a:gd name="connsiteY1002" fmla="*/ 287179 h 514350"/>
              <a:gd name="connsiteX1003" fmla="*/ 4438174 w 6400800"/>
              <a:gd name="connsiteY1003" fmla="*/ 274796 h 514350"/>
              <a:gd name="connsiteX1004" fmla="*/ 4444841 w 6400800"/>
              <a:gd name="connsiteY1004" fmla="*/ 247174 h 514350"/>
              <a:gd name="connsiteX1005" fmla="*/ 4454366 w 6400800"/>
              <a:gd name="connsiteY1005" fmla="*/ 195739 h 514350"/>
              <a:gd name="connsiteX1006" fmla="*/ 4460081 w 6400800"/>
              <a:gd name="connsiteY1006" fmla="*/ 151924 h 514350"/>
              <a:gd name="connsiteX1007" fmla="*/ 4461987 w 6400800"/>
              <a:gd name="connsiteY1007" fmla="*/ 133826 h 514350"/>
              <a:gd name="connsiteX1008" fmla="*/ 4462939 w 6400800"/>
              <a:gd name="connsiteY1008" fmla="*/ 118586 h 514350"/>
              <a:gd name="connsiteX1009" fmla="*/ 4463891 w 6400800"/>
              <a:gd name="connsiteY1009" fmla="*/ 89059 h 514350"/>
              <a:gd name="connsiteX1010" fmla="*/ 4458176 w 6400800"/>
              <a:gd name="connsiteY1010" fmla="*/ 118586 h 514350"/>
              <a:gd name="connsiteX1011" fmla="*/ 4455319 w 6400800"/>
              <a:gd name="connsiteY1011" fmla="*/ 133826 h 514350"/>
              <a:gd name="connsiteX1012" fmla="*/ 4451509 w 6400800"/>
              <a:gd name="connsiteY1012" fmla="*/ 151924 h 514350"/>
              <a:gd name="connsiteX1013" fmla="*/ 4441984 w 6400800"/>
              <a:gd name="connsiteY1013" fmla="*/ 194786 h 514350"/>
              <a:gd name="connsiteX1014" fmla="*/ 4428649 w 6400800"/>
              <a:gd name="connsiteY1014" fmla="*/ 245269 h 514350"/>
              <a:gd name="connsiteX1015" fmla="*/ 4421981 w 6400800"/>
              <a:gd name="connsiteY1015" fmla="*/ 269081 h 514350"/>
              <a:gd name="connsiteX1016" fmla="*/ 4414362 w 6400800"/>
              <a:gd name="connsiteY1016" fmla="*/ 258604 h 514350"/>
              <a:gd name="connsiteX1017" fmla="*/ 4394359 w 6400800"/>
              <a:gd name="connsiteY1017" fmla="*/ 230029 h 514350"/>
              <a:gd name="connsiteX1018" fmla="*/ 4387691 w 6400800"/>
              <a:gd name="connsiteY1018" fmla="*/ 221456 h 514350"/>
              <a:gd name="connsiteX1019" fmla="*/ 4395312 w 6400800"/>
              <a:gd name="connsiteY1019" fmla="*/ 180499 h 514350"/>
              <a:gd name="connsiteX1020" fmla="*/ 4382929 w 6400800"/>
              <a:gd name="connsiteY1020" fmla="*/ 215741 h 514350"/>
              <a:gd name="connsiteX1021" fmla="*/ 4375309 w 6400800"/>
              <a:gd name="connsiteY1021" fmla="*/ 206216 h 514350"/>
              <a:gd name="connsiteX1022" fmla="*/ 4381976 w 6400800"/>
              <a:gd name="connsiteY1022" fmla="*/ 218599 h 514350"/>
              <a:gd name="connsiteX1023" fmla="*/ 4369594 w 6400800"/>
              <a:gd name="connsiteY1023" fmla="*/ 259556 h 514350"/>
              <a:gd name="connsiteX1024" fmla="*/ 4368641 w 6400800"/>
              <a:gd name="connsiteY1024" fmla="*/ 241459 h 514350"/>
              <a:gd name="connsiteX1025" fmla="*/ 4366737 w 6400800"/>
              <a:gd name="connsiteY1025" fmla="*/ 263366 h 514350"/>
              <a:gd name="connsiteX1026" fmla="*/ 4365784 w 6400800"/>
              <a:gd name="connsiteY1026" fmla="*/ 274796 h 514350"/>
              <a:gd name="connsiteX1027" fmla="*/ 4362926 w 6400800"/>
              <a:gd name="connsiteY1027" fmla="*/ 285274 h 514350"/>
              <a:gd name="connsiteX1028" fmla="*/ 4362926 w 6400800"/>
              <a:gd name="connsiteY1028" fmla="*/ 282416 h 514350"/>
              <a:gd name="connsiteX1029" fmla="*/ 4361022 w 6400800"/>
              <a:gd name="connsiteY1029" fmla="*/ 261461 h 514350"/>
              <a:gd name="connsiteX1030" fmla="*/ 4359116 w 6400800"/>
              <a:gd name="connsiteY1030" fmla="*/ 283369 h 514350"/>
              <a:gd name="connsiteX1031" fmla="*/ 4359116 w 6400800"/>
              <a:gd name="connsiteY1031" fmla="*/ 290989 h 514350"/>
              <a:gd name="connsiteX1032" fmla="*/ 4357212 w 6400800"/>
              <a:gd name="connsiteY1032" fmla="*/ 295751 h 514350"/>
              <a:gd name="connsiteX1033" fmla="*/ 4351497 w 6400800"/>
              <a:gd name="connsiteY1033" fmla="*/ 284321 h 514350"/>
              <a:gd name="connsiteX1034" fmla="*/ 4351497 w 6400800"/>
              <a:gd name="connsiteY1034" fmla="*/ 257651 h 514350"/>
              <a:gd name="connsiteX1035" fmla="*/ 4351497 w 6400800"/>
              <a:gd name="connsiteY1035" fmla="*/ 238601 h 514350"/>
              <a:gd name="connsiteX1036" fmla="*/ 4349591 w 6400800"/>
              <a:gd name="connsiteY1036" fmla="*/ 221456 h 514350"/>
              <a:gd name="connsiteX1037" fmla="*/ 4345781 w 6400800"/>
              <a:gd name="connsiteY1037" fmla="*/ 194786 h 514350"/>
              <a:gd name="connsiteX1038" fmla="*/ 4342924 w 6400800"/>
              <a:gd name="connsiteY1038" fmla="*/ 170974 h 514350"/>
              <a:gd name="connsiteX1039" fmla="*/ 4341972 w 6400800"/>
              <a:gd name="connsiteY1039" fmla="*/ 194786 h 514350"/>
              <a:gd name="connsiteX1040" fmla="*/ 4341972 w 6400800"/>
              <a:gd name="connsiteY1040" fmla="*/ 217646 h 514350"/>
              <a:gd name="connsiteX1041" fmla="*/ 4340066 w 6400800"/>
              <a:gd name="connsiteY1041" fmla="*/ 205264 h 514350"/>
              <a:gd name="connsiteX1042" fmla="*/ 4339114 w 6400800"/>
              <a:gd name="connsiteY1042" fmla="*/ 226219 h 514350"/>
              <a:gd name="connsiteX1043" fmla="*/ 4338162 w 6400800"/>
              <a:gd name="connsiteY1043" fmla="*/ 250031 h 514350"/>
              <a:gd name="connsiteX1044" fmla="*/ 4338162 w 6400800"/>
              <a:gd name="connsiteY1044" fmla="*/ 252889 h 514350"/>
              <a:gd name="connsiteX1045" fmla="*/ 4337209 w 6400800"/>
              <a:gd name="connsiteY1045" fmla="*/ 250984 h 514350"/>
              <a:gd name="connsiteX1046" fmla="*/ 4318159 w 6400800"/>
              <a:gd name="connsiteY1046" fmla="*/ 196691 h 514350"/>
              <a:gd name="connsiteX1047" fmla="*/ 4289584 w 6400800"/>
              <a:gd name="connsiteY1047" fmla="*/ 116681 h 514350"/>
              <a:gd name="connsiteX1048" fmla="*/ 4278154 w 6400800"/>
              <a:gd name="connsiteY1048" fmla="*/ 86201 h 514350"/>
              <a:gd name="connsiteX1049" fmla="*/ 4285774 w 6400800"/>
              <a:gd name="connsiteY1049" fmla="*/ 117634 h 514350"/>
              <a:gd name="connsiteX1050" fmla="*/ 4307681 w 6400800"/>
              <a:gd name="connsiteY1050" fmla="*/ 199549 h 514350"/>
              <a:gd name="connsiteX1051" fmla="*/ 4334351 w 6400800"/>
              <a:gd name="connsiteY1051" fmla="*/ 295751 h 514350"/>
              <a:gd name="connsiteX1052" fmla="*/ 4334351 w 6400800"/>
              <a:gd name="connsiteY1052" fmla="*/ 296704 h 514350"/>
              <a:gd name="connsiteX1053" fmla="*/ 4334351 w 6400800"/>
              <a:gd name="connsiteY1053" fmla="*/ 294799 h 514350"/>
              <a:gd name="connsiteX1054" fmla="*/ 4334351 w 6400800"/>
              <a:gd name="connsiteY1054" fmla="*/ 301466 h 514350"/>
              <a:gd name="connsiteX1055" fmla="*/ 4333399 w 6400800"/>
              <a:gd name="connsiteY1055" fmla="*/ 315754 h 514350"/>
              <a:gd name="connsiteX1056" fmla="*/ 4329589 w 6400800"/>
              <a:gd name="connsiteY1056" fmla="*/ 344329 h 514350"/>
              <a:gd name="connsiteX1057" fmla="*/ 4328637 w 6400800"/>
              <a:gd name="connsiteY1057" fmla="*/ 343376 h 514350"/>
              <a:gd name="connsiteX1058" fmla="*/ 4326731 w 6400800"/>
              <a:gd name="connsiteY1058" fmla="*/ 340519 h 514350"/>
              <a:gd name="connsiteX1059" fmla="*/ 4325779 w 6400800"/>
              <a:gd name="connsiteY1059" fmla="*/ 333851 h 514350"/>
              <a:gd name="connsiteX1060" fmla="*/ 4315301 w 6400800"/>
              <a:gd name="connsiteY1060" fmla="*/ 267176 h 514350"/>
              <a:gd name="connsiteX1061" fmla="*/ 4301966 w 6400800"/>
              <a:gd name="connsiteY1061" fmla="*/ 202406 h 514350"/>
              <a:gd name="connsiteX1062" fmla="*/ 4303872 w 6400800"/>
              <a:gd name="connsiteY1062" fmla="*/ 268129 h 514350"/>
              <a:gd name="connsiteX1063" fmla="*/ 4303872 w 6400800"/>
              <a:gd name="connsiteY1063" fmla="*/ 274796 h 514350"/>
              <a:gd name="connsiteX1064" fmla="*/ 4301966 w 6400800"/>
              <a:gd name="connsiteY1064" fmla="*/ 290036 h 514350"/>
              <a:gd name="connsiteX1065" fmla="*/ 4300062 w 6400800"/>
              <a:gd name="connsiteY1065" fmla="*/ 300514 h 514350"/>
              <a:gd name="connsiteX1066" fmla="*/ 4288631 w 6400800"/>
              <a:gd name="connsiteY1066" fmla="*/ 286226 h 514350"/>
              <a:gd name="connsiteX1067" fmla="*/ 4299109 w 6400800"/>
              <a:gd name="connsiteY1067" fmla="*/ 305276 h 514350"/>
              <a:gd name="connsiteX1068" fmla="*/ 4296251 w 6400800"/>
              <a:gd name="connsiteY1068" fmla="*/ 323374 h 514350"/>
              <a:gd name="connsiteX1069" fmla="*/ 4292441 w 6400800"/>
              <a:gd name="connsiteY1069" fmla="*/ 346234 h 514350"/>
              <a:gd name="connsiteX1070" fmla="*/ 4290537 w 6400800"/>
              <a:gd name="connsiteY1070" fmla="*/ 343376 h 514350"/>
              <a:gd name="connsiteX1071" fmla="*/ 4288631 w 6400800"/>
              <a:gd name="connsiteY1071" fmla="*/ 308134 h 514350"/>
              <a:gd name="connsiteX1072" fmla="*/ 4281964 w 6400800"/>
              <a:gd name="connsiteY1072" fmla="*/ 231934 h 514350"/>
              <a:gd name="connsiteX1073" fmla="*/ 4277201 w 6400800"/>
              <a:gd name="connsiteY1073" fmla="*/ 309086 h 514350"/>
              <a:gd name="connsiteX1074" fmla="*/ 4277201 w 6400800"/>
              <a:gd name="connsiteY1074" fmla="*/ 318611 h 514350"/>
              <a:gd name="connsiteX1075" fmla="*/ 4273391 w 6400800"/>
              <a:gd name="connsiteY1075" fmla="*/ 310039 h 514350"/>
              <a:gd name="connsiteX1076" fmla="*/ 4272439 w 6400800"/>
              <a:gd name="connsiteY1076" fmla="*/ 303371 h 514350"/>
              <a:gd name="connsiteX1077" fmla="*/ 4270534 w 6400800"/>
              <a:gd name="connsiteY1077" fmla="*/ 273844 h 514350"/>
              <a:gd name="connsiteX1078" fmla="*/ 4269581 w 6400800"/>
              <a:gd name="connsiteY1078" fmla="*/ 260509 h 514350"/>
              <a:gd name="connsiteX1079" fmla="*/ 4269581 w 6400800"/>
              <a:gd name="connsiteY1079" fmla="*/ 255746 h 514350"/>
              <a:gd name="connsiteX1080" fmla="*/ 4270534 w 6400800"/>
              <a:gd name="connsiteY1080" fmla="*/ 234791 h 514350"/>
              <a:gd name="connsiteX1081" fmla="*/ 4273391 w 6400800"/>
              <a:gd name="connsiteY1081" fmla="*/ 155734 h 514350"/>
              <a:gd name="connsiteX1082" fmla="*/ 4259104 w 6400800"/>
              <a:gd name="connsiteY1082" fmla="*/ 233839 h 514350"/>
              <a:gd name="connsiteX1083" fmla="*/ 4253389 w 6400800"/>
              <a:gd name="connsiteY1083" fmla="*/ 271939 h 514350"/>
              <a:gd name="connsiteX1084" fmla="*/ 4252437 w 6400800"/>
              <a:gd name="connsiteY1084" fmla="*/ 270034 h 514350"/>
              <a:gd name="connsiteX1085" fmla="*/ 4253389 w 6400800"/>
              <a:gd name="connsiteY1085" fmla="*/ 262414 h 514350"/>
              <a:gd name="connsiteX1086" fmla="*/ 4255294 w 6400800"/>
              <a:gd name="connsiteY1086" fmla="*/ 240506 h 514350"/>
              <a:gd name="connsiteX1087" fmla="*/ 4249579 w 6400800"/>
              <a:gd name="connsiteY1087" fmla="*/ 262414 h 514350"/>
              <a:gd name="connsiteX1088" fmla="*/ 4248626 w 6400800"/>
              <a:gd name="connsiteY1088" fmla="*/ 264319 h 514350"/>
              <a:gd name="connsiteX1089" fmla="*/ 4246722 w 6400800"/>
              <a:gd name="connsiteY1089" fmla="*/ 261461 h 514350"/>
              <a:gd name="connsiteX1090" fmla="*/ 4244816 w 6400800"/>
              <a:gd name="connsiteY1090" fmla="*/ 257651 h 514350"/>
              <a:gd name="connsiteX1091" fmla="*/ 4244816 w 6400800"/>
              <a:gd name="connsiteY1091" fmla="*/ 251936 h 514350"/>
              <a:gd name="connsiteX1092" fmla="*/ 4243864 w 6400800"/>
              <a:gd name="connsiteY1092" fmla="*/ 256699 h 514350"/>
              <a:gd name="connsiteX1093" fmla="*/ 4240054 w 6400800"/>
              <a:gd name="connsiteY1093" fmla="*/ 251936 h 514350"/>
              <a:gd name="connsiteX1094" fmla="*/ 4229576 w 6400800"/>
              <a:gd name="connsiteY1094" fmla="*/ 235744 h 514350"/>
              <a:gd name="connsiteX1095" fmla="*/ 4220051 w 6400800"/>
              <a:gd name="connsiteY1095" fmla="*/ 222409 h 514350"/>
              <a:gd name="connsiteX1096" fmla="*/ 4226719 w 6400800"/>
              <a:gd name="connsiteY1096" fmla="*/ 237649 h 514350"/>
              <a:gd name="connsiteX1097" fmla="*/ 4234339 w 6400800"/>
              <a:gd name="connsiteY1097" fmla="*/ 254794 h 514350"/>
              <a:gd name="connsiteX1098" fmla="*/ 4236244 w 6400800"/>
              <a:gd name="connsiteY1098" fmla="*/ 258604 h 514350"/>
              <a:gd name="connsiteX1099" fmla="*/ 4231481 w 6400800"/>
              <a:gd name="connsiteY1099" fmla="*/ 251936 h 514350"/>
              <a:gd name="connsiteX1100" fmla="*/ 4220051 w 6400800"/>
              <a:gd name="connsiteY1100" fmla="*/ 237649 h 514350"/>
              <a:gd name="connsiteX1101" fmla="*/ 4202906 w 6400800"/>
              <a:gd name="connsiteY1101" fmla="*/ 219551 h 514350"/>
              <a:gd name="connsiteX1102" fmla="*/ 4196239 w 6400800"/>
              <a:gd name="connsiteY1102" fmla="*/ 213836 h 514350"/>
              <a:gd name="connsiteX1103" fmla="*/ 4201954 w 6400800"/>
              <a:gd name="connsiteY1103" fmla="*/ 220504 h 514350"/>
              <a:gd name="connsiteX1104" fmla="*/ 4216241 w 6400800"/>
              <a:gd name="connsiteY1104" fmla="*/ 240506 h 514350"/>
              <a:gd name="connsiteX1105" fmla="*/ 4225766 w 6400800"/>
              <a:gd name="connsiteY1105" fmla="*/ 255746 h 514350"/>
              <a:gd name="connsiteX1106" fmla="*/ 4235291 w 6400800"/>
              <a:gd name="connsiteY1106" fmla="*/ 273844 h 514350"/>
              <a:gd name="connsiteX1107" fmla="*/ 4235291 w 6400800"/>
              <a:gd name="connsiteY1107" fmla="*/ 274796 h 514350"/>
              <a:gd name="connsiteX1108" fmla="*/ 4235291 w 6400800"/>
              <a:gd name="connsiteY1108" fmla="*/ 282416 h 514350"/>
              <a:gd name="connsiteX1109" fmla="*/ 4234339 w 6400800"/>
              <a:gd name="connsiteY1109" fmla="*/ 281464 h 514350"/>
              <a:gd name="connsiteX1110" fmla="*/ 4229576 w 6400800"/>
              <a:gd name="connsiteY1110" fmla="*/ 276701 h 514350"/>
              <a:gd name="connsiteX1111" fmla="*/ 4233387 w 6400800"/>
              <a:gd name="connsiteY1111" fmla="*/ 282416 h 514350"/>
              <a:gd name="connsiteX1112" fmla="*/ 4235291 w 6400800"/>
              <a:gd name="connsiteY1112" fmla="*/ 284321 h 514350"/>
              <a:gd name="connsiteX1113" fmla="*/ 4235291 w 6400800"/>
              <a:gd name="connsiteY1113" fmla="*/ 285274 h 514350"/>
              <a:gd name="connsiteX1114" fmla="*/ 4229576 w 6400800"/>
              <a:gd name="connsiteY1114" fmla="*/ 310039 h 514350"/>
              <a:gd name="connsiteX1115" fmla="*/ 4222909 w 6400800"/>
              <a:gd name="connsiteY1115" fmla="*/ 295751 h 514350"/>
              <a:gd name="connsiteX1116" fmla="*/ 4228624 w 6400800"/>
              <a:gd name="connsiteY1116" fmla="*/ 316706 h 514350"/>
              <a:gd name="connsiteX1117" fmla="*/ 4226719 w 6400800"/>
              <a:gd name="connsiteY1117" fmla="*/ 327184 h 514350"/>
              <a:gd name="connsiteX1118" fmla="*/ 4223862 w 6400800"/>
              <a:gd name="connsiteY1118" fmla="*/ 341471 h 514350"/>
              <a:gd name="connsiteX1119" fmla="*/ 4222909 w 6400800"/>
              <a:gd name="connsiteY1119" fmla="*/ 334804 h 514350"/>
              <a:gd name="connsiteX1120" fmla="*/ 4219099 w 6400800"/>
              <a:gd name="connsiteY1120" fmla="*/ 311944 h 514350"/>
              <a:gd name="connsiteX1121" fmla="*/ 4219099 w 6400800"/>
              <a:gd name="connsiteY1121" fmla="*/ 331946 h 514350"/>
              <a:gd name="connsiteX1122" fmla="*/ 4217194 w 6400800"/>
              <a:gd name="connsiteY1122" fmla="*/ 322421 h 514350"/>
              <a:gd name="connsiteX1123" fmla="*/ 4198144 w 6400800"/>
              <a:gd name="connsiteY1123" fmla="*/ 240506 h 514350"/>
              <a:gd name="connsiteX1124" fmla="*/ 4205764 w 6400800"/>
              <a:gd name="connsiteY1124" fmla="*/ 323374 h 514350"/>
              <a:gd name="connsiteX1125" fmla="*/ 4210526 w 6400800"/>
              <a:gd name="connsiteY1125" fmla="*/ 364331 h 514350"/>
              <a:gd name="connsiteX1126" fmla="*/ 4210526 w 6400800"/>
              <a:gd name="connsiteY1126" fmla="*/ 363379 h 514350"/>
              <a:gd name="connsiteX1127" fmla="*/ 4206716 w 6400800"/>
              <a:gd name="connsiteY1127" fmla="*/ 350044 h 514350"/>
              <a:gd name="connsiteX1128" fmla="*/ 4202906 w 6400800"/>
              <a:gd name="connsiteY1128" fmla="*/ 338614 h 514350"/>
              <a:gd name="connsiteX1129" fmla="*/ 4202906 w 6400800"/>
              <a:gd name="connsiteY1129" fmla="*/ 350996 h 514350"/>
              <a:gd name="connsiteX1130" fmla="*/ 4202906 w 6400800"/>
              <a:gd name="connsiteY1130" fmla="*/ 365284 h 514350"/>
              <a:gd name="connsiteX1131" fmla="*/ 4202906 w 6400800"/>
              <a:gd name="connsiteY1131" fmla="*/ 373856 h 514350"/>
              <a:gd name="connsiteX1132" fmla="*/ 4202906 w 6400800"/>
              <a:gd name="connsiteY1132" fmla="*/ 380524 h 514350"/>
              <a:gd name="connsiteX1133" fmla="*/ 4201954 w 6400800"/>
              <a:gd name="connsiteY1133" fmla="*/ 378619 h 514350"/>
              <a:gd name="connsiteX1134" fmla="*/ 4201001 w 6400800"/>
              <a:gd name="connsiteY1134" fmla="*/ 361474 h 514350"/>
              <a:gd name="connsiteX1135" fmla="*/ 4196239 w 6400800"/>
              <a:gd name="connsiteY1135" fmla="*/ 290989 h 514350"/>
              <a:gd name="connsiteX1136" fmla="*/ 4191476 w 6400800"/>
              <a:gd name="connsiteY1136" fmla="*/ 343376 h 514350"/>
              <a:gd name="connsiteX1137" fmla="*/ 4188619 w 6400800"/>
              <a:gd name="connsiteY1137" fmla="*/ 335756 h 514350"/>
              <a:gd name="connsiteX1138" fmla="*/ 4181951 w 6400800"/>
              <a:gd name="connsiteY1138" fmla="*/ 319564 h 514350"/>
              <a:gd name="connsiteX1139" fmla="*/ 4180999 w 6400800"/>
              <a:gd name="connsiteY1139" fmla="*/ 316706 h 514350"/>
              <a:gd name="connsiteX1140" fmla="*/ 4180999 w 6400800"/>
              <a:gd name="connsiteY1140" fmla="*/ 256699 h 514350"/>
              <a:gd name="connsiteX1141" fmla="*/ 4180999 w 6400800"/>
              <a:gd name="connsiteY1141" fmla="*/ 230029 h 514350"/>
              <a:gd name="connsiteX1142" fmla="*/ 4177189 w 6400800"/>
              <a:gd name="connsiteY1142" fmla="*/ 256699 h 514350"/>
              <a:gd name="connsiteX1143" fmla="*/ 4175284 w 6400800"/>
              <a:gd name="connsiteY1143" fmla="*/ 270034 h 514350"/>
              <a:gd name="connsiteX1144" fmla="*/ 4174331 w 6400800"/>
              <a:gd name="connsiteY1144" fmla="*/ 251936 h 514350"/>
              <a:gd name="connsiteX1145" fmla="*/ 4168616 w 6400800"/>
              <a:gd name="connsiteY1145" fmla="*/ 176689 h 514350"/>
              <a:gd name="connsiteX1146" fmla="*/ 4162901 w 6400800"/>
              <a:gd name="connsiteY1146" fmla="*/ 251936 h 514350"/>
              <a:gd name="connsiteX1147" fmla="*/ 4160996 w 6400800"/>
              <a:gd name="connsiteY1147" fmla="*/ 287179 h 514350"/>
              <a:gd name="connsiteX1148" fmla="*/ 4154329 w 6400800"/>
              <a:gd name="connsiteY1148" fmla="*/ 303371 h 514350"/>
              <a:gd name="connsiteX1149" fmla="*/ 4146709 w 6400800"/>
              <a:gd name="connsiteY1149" fmla="*/ 280511 h 514350"/>
              <a:gd name="connsiteX1150" fmla="*/ 4140041 w 6400800"/>
              <a:gd name="connsiteY1150" fmla="*/ 246221 h 514350"/>
              <a:gd name="connsiteX1151" fmla="*/ 4133374 w 6400800"/>
              <a:gd name="connsiteY1151" fmla="*/ 224314 h 514350"/>
              <a:gd name="connsiteX1152" fmla="*/ 4134326 w 6400800"/>
              <a:gd name="connsiteY1152" fmla="*/ 230029 h 514350"/>
              <a:gd name="connsiteX1153" fmla="*/ 4136231 w 6400800"/>
              <a:gd name="connsiteY1153" fmla="*/ 247174 h 514350"/>
              <a:gd name="connsiteX1154" fmla="*/ 4136231 w 6400800"/>
              <a:gd name="connsiteY1154" fmla="*/ 250031 h 514350"/>
              <a:gd name="connsiteX1155" fmla="*/ 4118134 w 6400800"/>
              <a:gd name="connsiteY1155" fmla="*/ 197644 h 514350"/>
              <a:gd name="connsiteX1156" fmla="*/ 4093369 w 6400800"/>
              <a:gd name="connsiteY1156" fmla="*/ 121444 h 514350"/>
              <a:gd name="connsiteX1157" fmla="*/ 4083844 w 6400800"/>
              <a:gd name="connsiteY1157" fmla="*/ 92869 h 514350"/>
              <a:gd name="connsiteX1158" fmla="*/ 4089559 w 6400800"/>
              <a:gd name="connsiteY1158" fmla="*/ 122396 h 514350"/>
              <a:gd name="connsiteX1159" fmla="*/ 4106704 w 6400800"/>
              <a:gd name="connsiteY1159" fmla="*/ 200501 h 514350"/>
              <a:gd name="connsiteX1160" fmla="*/ 4119086 w 6400800"/>
              <a:gd name="connsiteY1160" fmla="*/ 248126 h 514350"/>
              <a:gd name="connsiteX1161" fmla="*/ 4117181 w 6400800"/>
              <a:gd name="connsiteY1161" fmla="*/ 262414 h 514350"/>
              <a:gd name="connsiteX1162" fmla="*/ 4114324 w 6400800"/>
              <a:gd name="connsiteY1162" fmla="*/ 290036 h 514350"/>
              <a:gd name="connsiteX1163" fmla="*/ 4110514 w 6400800"/>
              <a:gd name="connsiteY1163" fmla="*/ 284321 h 514350"/>
              <a:gd name="connsiteX1164" fmla="*/ 4114324 w 6400800"/>
              <a:gd name="connsiteY1164" fmla="*/ 269081 h 514350"/>
              <a:gd name="connsiteX1165" fmla="*/ 4108609 w 6400800"/>
              <a:gd name="connsiteY1165" fmla="*/ 282416 h 514350"/>
              <a:gd name="connsiteX1166" fmla="*/ 4102894 w 6400800"/>
              <a:gd name="connsiteY1166" fmla="*/ 273844 h 514350"/>
              <a:gd name="connsiteX1167" fmla="*/ 4096226 w 6400800"/>
              <a:gd name="connsiteY1167" fmla="*/ 263366 h 514350"/>
              <a:gd name="connsiteX1168" fmla="*/ 4097179 w 6400800"/>
              <a:gd name="connsiteY1168" fmla="*/ 262414 h 514350"/>
              <a:gd name="connsiteX1169" fmla="*/ 4096226 w 6400800"/>
              <a:gd name="connsiteY1169" fmla="*/ 263366 h 514350"/>
              <a:gd name="connsiteX1170" fmla="*/ 4090511 w 6400800"/>
              <a:gd name="connsiteY1170" fmla="*/ 253841 h 514350"/>
              <a:gd name="connsiteX1171" fmla="*/ 4090511 w 6400800"/>
              <a:gd name="connsiteY1171" fmla="*/ 252889 h 514350"/>
              <a:gd name="connsiteX1172" fmla="*/ 4090511 w 6400800"/>
              <a:gd name="connsiteY1172" fmla="*/ 238601 h 514350"/>
              <a:gd name="connsiteX1173" fmla="*/ 4090511 w 6400800"/>
              <a:gd name="connsiteY1173" fmla="*/ 215741 h 514350"/>
              <a:gd name="connsiteX1174" fmla="*/ 4089559 w 6400800"/>
              <a:gd name="connsiteY1174" fmla="*/ 195739 h 514350"/>
              <a:gd name="connsiteX1175" fmla="*/ 4086701 w 6400800"/>
              <a:gd name="connsiteY1175" fmla="*/ 214789 h 514350"/>
              <a:gd name="connsiteX1176" fmla="*/ 4083844 w 6400800"/>
              <a:gd name="connsiteY1176" fmla="*/ 236696 h 514350"/>
              <a:gd name="connsiteX1177" fmla="*/ 4083844 w 6400800"/>
              <a:gd name="connsiteY1177" fmla="*/ 239554 h 514350"/>
              <a:gd name="connsiteX1178" fmla="*/ 4081939 w 6400800"/>
              <a:gd name="connsiteY1178" fmla="*/ 236696 h 514350"/>
              <a:gd name="connsiteX1179" fmla="*/ 4081939 w 6400800"/>
              <a:gd name="connsiteY1179" fmla="*/ 234791 h 514350"/>
              <a:gd name="connsiteX1180" fmla="*/ 4081939 w 6400800"/>
              <a:gd name="connsiteY1180" fmla="*/ 210026 h 514350"/>
              <a:gd name="connsiteX1181" fmla="*/ 4081939 w 6400800"/>
              <a:gd name="connsiteY1181" fmla="*/ 188119 h 514350"/>
              <a:gd name="connsiteX1182" fmla="*/ 4078129 w 6400800"/>
              <a:gd name="connsiteY1182" fmla="*/ 210026 h 514350"/>
              <a:gd name="connsiteX1183" fmla="*/ 4075271 w 6400800"/>
              <a:gd name="connsiteY1183" fmla="*/ 227171 h 514350"/>
              <a:gd name="connsiteX1184" fmla="*/ 4059079 w 6400800"/>
              <a:gd name="connsiteY1184" fmla="*/ 202406 h 514350"/>
              <a:gd name="connsiteX1185" fmla="*/ 4073366 w 6400800"/>
              <a:gd name="connsiteY1185" fmla="*/ 236696 h 514350"/>
              <a:gd name="connsiteX1186" fmla="*/ 4071461 w 6400800"/>
              <a:gd name="connsiteY1186" fmla="*/ 250984 h 514350"/>
              <a:gd name="connsiteX1187" fmla="*/ 4067651 w 6400800"/>
              <a:gd name="connsiteY1187" fmla="*/ 268129 h 514350"/>
              <a:gd name="connsiteX1188" fmla="*/ 4064794 w 6400800"/>
              <a:gd name="connsiteY1188" fmla="*/ 279559 h 514350"/>
              <a:gd name="connsiteX1189" fmla="*/ 4061936 w 6400800"/>
              <a:gd name="connsiteY1189" fmla="*/ 253841 h 514350"/>
              <a:gd name="connsiteX1190" fmla="*/ 4054316 w 6400800"/>
              <a:gd name="connsiteY1190" fmla="*/ 207169 h 514350"/>
              <a:gd name="connsiteX1191" fmla="*/ 4050506 w 6400800"/>
              <a:gd name="connsiteY1191" fmla="*/ 186214 h 514350"/>
              <a:gd name="connsiteX1192" fmla="*/ 4046696 w 6400800"/>
              <a:gd name="connsiteY1192" fmla="*/ 168116 h 514350"/>
              <a:gd name="connsiteX1193" fmla="*/ 4040029 w 6400800"/>
              <a:gd name="connsiteY1193" fmla="*/ 137636 h 514350"/>
              <a:gd name="connsiteX1194" fmla="*/ 4034314 w 6400800"/>
              <a:gd name="connsiteY1194" fmla="*/ 111919 h 514350"/>
              <a:gd name="connsiteX1195" fmla="*/ 4036219 w 6400800"/>
              <a:gd name="connsiteY1195" fmla="*/ 138589 h 514350"/>
              <a:gd name="connsiteX1196" fmla="*/ 4039076 w 6400800"/>
              <a:gd name="connsiteY1196" fmla="*/ 169069 h 514350"/>
              <a:gd name="connsiteX1197" fmla="*/ 4042886 w 6400800"/>
              <a:gd name="connsiteY1197" fmla="*/ 208121 h 514350"/>
              <a:gd name="connsiteX1198" fmla="*/ 4044791 w 6400800"/>
              <a:gd name="connsiteY1198" fmla="*/ 238601 h 514350"/>
              <a:gd name="connsiteX1199" fmla="*/ 4031456 w 6400800"/>
              <a:gd name="connsiteY1199" fmla="*/ 170021 h 514350"/>
              <a:gd name="connsiteX1200" fmla="*/ 4036219 w 6400800"/>
              <a:gd name="connsiteY1200" fmla="*/ 252889 h 514350"/>
              <a:gd name="connsiteX1201" fmla="*/ 4037171 w 6400800"/>
              <a:gd name="connsiteY1201" fmla="*/ 264319 h 514350"/>
              <a:gd name="connsiteX1202" fmla="*/ 4035266 w 6400800"/>
              <a:gd name="connsiteY1202" fmla="*/ 271939 h 514350"/>
              <a:gd name="connsiteX1203" fmla="*/ 4030504 w 6400800"/>
              <a:gd name="connsiteY1203" fmla="*/ 266224 h 514350"/>
              <a:gd name="connsiteX1204" fmla="*/ 4023836 w 6400800"/>
              <a:gd name="connsiteY1204" fmla="*/ 258604 h 514350"/>
              <a:gd name="connsiteX1205" fmla="*/ 4009549 w 6400800"/>
              <a:gd name="connsiteY1205" fmla="*/ 229076 h 514350"/>
              <a:gd name="connsiteX1206" fmla="*/ 3996214 w 6400800"/>
              <a:gd name="connsiteY1206" fmla="*/ 203359 h 514350"/>
              <a:gd name="connsiteX1207" fmla="*/ 4005739 w 6400800"/>
              <a:gd name="connsiteY1207" fmla="*/ 230981 h 514350"/>
              <a:gd name="connsiteX1208" fmla="*/ 4014311 w 6400800"/>
              <a:gd name="connsiteY1208" fmla="*/ 255746 h 514350"/>
              <a:gd name="connsiteX1209" fmla="*/ 4007644 w 6400800"/>
              <a:gd name="connsiteY1209" fmla="*/ 243364 h 514350"/>
              <a:gd name="connsiteX1210" fmla="*/ 4015264 w 6400800"/>
              <a:gd name="connsiteY1210" fmla="*/ 267176 h 514350"/>
              <a:gd name="connsiteX1211" fmla="*/ 4024789 w 6400800"/>
              <a:gd name="connsiteY1211" fmla="*/ 294799 h 514350"/>
              <a:gd name="connsiteX1212" fmla="*/ 4026694 w 6400800"/>
              <a:gd name="connsiteY1212" fmla="*/ 301466 h 514350"/>
              <a:gd name="connsiteX1213" fmla="*/ 4017169 w 6400800"/>
              <a:gd name="connsiteY1213" fmla="*/ 329089 h 514350"/>
              <a:gd name="connsiteX1214" fmla="*/ 4016216 w 6400800"/>
              <a:gd name="connsiteY1214" fmla="*/ 328136 h 514350"/>
              <a:gd name="connsiteX1215" fmla="*/ 4005739 w 6400800"/>
              <a:gd name="connsiteY1215" fmla="*/ 320516 h 514350"/>
              <a:gd name="connsiteX1216" fmla="*/ 4005739 w 6400800"/>
              <a:gd name="connsiteY1216" fmla="*/ 318611 h 514350"/>
              <a:gd name="connsiteX1217" fmla="*/ 4004786 w 6400800"/>
              <a:gd name="connsiteY1217" fmla="*/ 310991 h 514350"/>
              <a:gd name="connsiteX1218" fmla="*/ 4002881 w 6400800"/>
              <a:gd name="connsiteY1218" fmla="*/ 269081 h 514350"/>
              <a:gd name="connsiteX1219" fmla="*/ 4000024 w 6400800"/>
              <a:gd name="connsiteY1219" fmla="*/ 284321 h 514350"/>
              <a:gd name="connsiteX1220" fmla="*/ 3993356 w 6400800"/>
              <a:gd name="connsiteY1220" fmla="*/ 248126 h 514350"/>
              <a:gd name="connsiteX1221" fmla="*/ 3993356 w 6400800"/>
              <a:gd name="connsiteY1221" fmla="*/ 286226 h 514350"/>
              <a:gd name="connsiteX1222" fmla="*/ 3992404 w 6400800"/>
              <a:gd name="connsiteY1222" fmla="*/ 286226 h 514350"/>
              <a:gd name="connsiteX1223" fmla="*/ 3990499 w 6400800"/>
              <a:gd name="connsiteY1223" fmla="*/ 287179 h 514350"/>
              <a:gd name="connsiteX1224" fmla="*/ 3985736 w 6400800"/>
              <a:gd name="connsiteY1224" fmla="*/ 292894 h 514350"/>
              <a:gd name="connsiteX1225" fmla="*/ 3985736 w 6400800"/>
              <a:gd name="connsiteY1225" fmla="*/ 292894 h 514350"/>
              <a:gd name="connsiteX1226" fmla="*/ 3985736 w 6400800"/>
              <a:gd name="connsiteY1226" fmla="*/ 293846 h 514350"/>
              <a:gd name="connsiteX1227" fmla="*/ 3983831 w 6400800"/>
              <a:gd name="connsiteY1227" fmla="*/ 313849 h 514350"/>
              <a:gd name="connsiteX1228" fmla="*/ 3978116 w 6400800"/>
              <a:gd name="connsiteY1228" fmla="*/ 303371 h 514350"/>
              <a:gd name="connsiteX1229" fmla="*/ 3987641 w 6400800"/>
              <a:gd name="connsiteY1229" fmla="*/ 272891 h 514350"/>
              <a:gd name="connsiteX1230" fmla="*/ 3976211 w 6400800"/>
              <a:gd name="connsiteY1230" fmla="*/ 298609 h 514350"/>
              <a:gd name="connsiteX1231" fmla="*/ 3973354 w 6400800"/>
              <a:gd name="connsiteY1231" fmla="*/ 293846 h 514350"/>
              <a:gd name="connsiteX1232" fmla="*/ 3973354 w 6400800"/>
              <a:gd name="connsiteY1232" fmla="*/ 288131 h 514350"/>
              <a:gd name="connsiteX1233" fmla="*/ 3973354 w 6400800"/>
              <a:gd name="connsiteY1233" fmla="*/ 287179 h 514350"/>
              <a:gd name="connsiteX1234" fmla="*/ 3977164 w 6400800"/>
              <a:gd name="connsiteY1234" fmla="*/ 278606 h 514350"/>
              <a:gd name="connsiteX1235" fmla="*/ 3980974 w 6400800"/>
              <a:gd name="connsiteY1235" fmla="*/ 270986 h 514350"/>
              <a:gd name="connsiteX1236" fmla="*/ 3976211 w 6400800"/>
              <a:gd name="connsiteY1236" fmla="*/ 277654 h 514350"/>
              <a:gd name="connsiteX1237" fmla="*/ 3973354 w 6400800"/>
              <a:gd name="connsiteY1237" fmla="*/ 282416 h 514350"/>
              <a:gd name="connsiteX1238" fmla="*/ 3974306 w 6400800"/>
              <a:gd name="connsiteY1238" fmla="*/ 254794 h 514350"/>
              <a:gd name="connsiteX1239" fmla="*/ 3975259 w 6400800"/>
              <a:gd name="connsiteY1239" fmla="*/ 230029 h 514350"/>
              <a:gd name="connsiteX1240" fmla="*/ 3970496 w 6400800"/>
              <a:gd name="connsiteY1240" fmla="*/ 254794 h 514350"/>
              <a:gd name="connsiteX1241" fmla="*/ 3965734 w 6400800"/>
              <a:gd name="connsiteY1241" fmla="*/ 281464 h 514350"/>
              <a:gd name="connsiteX1242" fmla="*/ 3961924 w 6400800"/>
              <a:gd name="connsiteY1242" fmla="*/ 274796 h 514350"/>
              <a:gd name="connsiteX1243" fmla="*/ 3962876 w 6400800"/>
              <a:gd name="connsiteY1243" fmla="*/ 269081 h 514350"/>
              <a:gd name="connsiteX1244" fmla="*/ 3966686 w 6400800"/>
              <a:gd name="connsiteY1244" fmla="*/ 245269 h 514350"/>
              <a:gd name="connsiteX1245" fmla="*/ 3959066 w 6400800"/>
              <a:gd name="connsiteY1245" fmla="*/ 268129 h 514350"/>
              <a:gd name="connsiteX1246" fmla="*/ 3959066 w 6400800"/>
              <a:gd name="connsiteY1246" fmla="*/ 269081 h 514350"/>
              <a:gd name="connsiteX1247" fmla="*/ 3958114 w 6400800"/>
              <a:gd name="connsiteY1247" fmla="*/ 267176 h 514350"/>
              <a:gd name="connsiteX1248" fmla="*/ 3958114 w 6400800"/>
              <a:gd name="connsiteY1248" fmla="*/ 269081 h 514350"/>
              <a:gd name="connsiteX1249" fmla="*/ 3955256 w 6400800"/>
              <a:gd name="connsiteY1249" fmla="*/ 264319 h 514350"/>
              <a:gd name="connsiteX1250" fmla="*/ 3954304 w 6400800"/>
              <a:gd name="connsiteY1250" fmla="*/ 247174 h 514350"/>
              <a:gd name="connsiteX1251" fmla="*/ 3951446 w 6400800"/>
              <a:gd name="connsiteY1251" fmla="*/ 214789 h 514350"/>
              <a:gd name="connsiteX1252" fmla="*/ 3947636 w 6400800"/>
              <a:gd name="connsiteY1252" fmla="*/ 190024 h 514350"/>
              <a:gd name="connsiteX1253" fmla="*/ 3943826 w 6400800"/>
              <a:gd name="connsiteY1253" fmla="*/ 169069 h 514350"/>
              <a:gd name="connsiteX1254" fmla="*/ 3943826 w 6400800"/>
              <a:gd name="connsiteY1254" fmla="*/ 190024 h 514350"/>
              <a:gd name="connsiteX1255" fmla="*/ 3943826 w 6400800"/>
              <a:gd name="connsiteY1255" fmla="*/ 214789 h 514350"/>
              <a:gd name="connsiteX1256" fmla="*/ 3943826 w 6400800"/>
              <a:gd name="connsiteY1256" fmla="*/ 225266 h 514350"/>
              <a:gd name="connsiteX1257" fmla="*/ 3940969 w 6400800"/>
              <a:gd name="connsiteY1257" fmla="*/ 215741 h 514350"/>
              <a:gd name="connsiteX1258" fmla="*/ 3939064 w 6400800"/>
              <a:gd name="connsiteY1258" fmla="*/ 207169 h 514350"/>
              <a:gd name="connsiteX1259" fmla="*/ 3940016 w 6400800"/>
              <a:gd name="connsiteY1259" fmla="*/ 205264 h 514350"/>
              <a:gd name="connsiteX1260" fmla="*/ 3939064 w 6400800"/>
              <a:gd name="connsiteY1260" fmla="*/ 206216 h 514350"/>
              <a:gd name="connsiteX1261" fmla="*/ 3936206 w 6400800"/>
              <a:gd name="connsiteY1261" fmla="*/ 197644 h 514350"/>
              <a:gd name="connsiteX1262" fmla="*/ 3937159 w 6400800"/>
              <a:gd name="connsiteY1262" fmla="*/ 208121 h 514350"/>
              <a:gd name="connsiteX1263" fmla="*/ 3929539 w 6400800"/>
              <a:gd name="connsiteY1263" fmla="*/ 216694 h 514350"/>
              <a:gd name="connsiteX1264" fmla="*/ 3925729 w 6400800"/>
              <a:gd name="connsiteY1264" fmla="*/ 197644 h 514350"/>
              <a:gd name="connsiteX1265" fmla="*/ 3916204 w 6400800"/>
              <a:gd name="connsiteY1265" fmla="*/ 158591 h 514350"/>
              <a:gd name="connsiteX1266" fmla="*/ 3912394 w 6400800"/>
              <a:gd name="connsiteY1266" fmla="*/ 144304 h 514350"/>
              <a:gd name="connsiteX1267" fmla="*/ 3915251 w 6400800"/>
              <a:gd name="connsiteY1267" fmla="*/ 139541 h 514350"/>
              <a:gd name="connsiteX1268" fmla="*/ 3935254 w 6400800"/>
              <a:gd name="connsiteY1268" fmla="*/ 110966 h 514350"/>
              <a:gd name="connsiteX1269" fmla="*/ 3912394 w 6400800"/>
              <a:gd name="connsiteY1269" fmla="*/ 136684 h 514350"/>
              <a:gd name="connsiteX1270" fmla="*/ 3910489 w 6400800"/>
              <a:gd name="connsiteY1270" fmla="*/ 138589 h 514350"/>
              <a:gd name="connsiteX1271" fmla="*/ 3906679 w 6400800"/>
              <a:gd name="connsiteY1271" fmla="*/ 128111 h 514350"/>
              <a:gd name="connsiteX1272" fmla="*/ 3898106 w 6400800"/>
              <a:gd name="connsiteY1272" fmla="*/ 102394 h 514350"/>
              <a:gd name="connsiteX1273" fmla="*/ 3902869 w 6400800"/>
              <a:gd name="connsiteY1273" fmla="*/ 129064 h 514350"/>
              <a:gd name="connsiteX1274" fmla="*/ 3905726 w 6400800"/>
              <a:gd name="connsiteY1274" fmla="*/ 143351 h 514350"/>
              <a:gd name="connsiteX1275" fmla="*/ 3905726 w 6400800"/>
              <a:gd name="connsiteY1275" fmla="*/ 143351 h 514350"/>
              <a:gd name="connsiteX1276" fmla="*/ 3887629 w 6400800"/>
              <a:gd name="connsiteY1276" fmla="*/ 167164 h 514350"/>
              <a:gd name="connsiteX1277" fmla="*/ 3866674 w 6400800"/>
              <a:gd name="connsiteY1277" fmla="*/ 195739 h 514350"/>
              <a:gd name="connsiteX1278" fmla="*/ 3862864 w 6400800"/>
              <a:gd name="connsiteY1278" fmla="*/ 182404 h 514350"/>
              <a:gd name="connsiteX1279" fmla="*/ 3854291 w 6400800"/>
              <a:gd name="connsiteY1279" fmla="*/ 155734 h 514350"/>
              <a:gd name="connsiteX1280" fmla="*/ 3859054 w 6400800"/>
              <a:gd name="connsiteY1280" fmla="*/ 183356 h 514350"/>
              <a:gd name="connsiteX1281" fmla="*/ 3862864 w 6400800"/>
              <a:gd name="connsiteY1281" fmla="*/ 202406 h 514350"/>
              <a:gd name="connsiteX1282" fmla="*/ 3858101 w 6400800"/>
              <a:gd name="connsiteY1282" fmla="*/ 209074 h 514350"/>
              <a:gd name="connsiteX1283" fmla="*/ 3853339 w 6400800"/>
              <a:gd name="connsiteY1283" fmla="*/ 216694 h 514350"/>
              <a:gd name="connsiteX1284" fmla="*/ 3849529 w 6400800"/>
              <a:gd name="connsiteY1284" fmla="*/ 195739 h 514350"/>
              <a:gd name="connsiteX1285" fmla="*/ 3852386 w 6400800"/>
              <a:gd name="connsiteY1285" fmla="*/ 178594 h 514350"/>
              <a:gd name="connsiteX1286" fmla="*/ 3855244 w 6400800"/>
              <a:gd name="connsiteY1286" fmla="*/ 158591 h 514350"/>
              <a:gd name="connsiteX1287" fmla="*/ 3848576 w 6400800"/>
              <a:gd name="connsiteY1287" fmla="*/ 177641 h 514350"/>
              <a:gd name="connsiteX1288" fmla="*/ 3841909 w 6400800"/>
              <a:gd name="connsiteY1288" fmla="*/ 199549 h 514350"/>
              <a:gd name="connsiteX1289" fmla="*/ 3838099 w 6400800"/>
              <a:gd name="connsiteY1289" fmla="*/ 212884 h 514350"/>
              <a:gd name="connsiteX1290" fmla="*/ 3835241 w 6400800"/>
              <a:gd name="connsiteY1290" fmla="*/ 225266 h 514350"/>
              <a:gd name="connsiteX1291" fmla="*/ 3834289 w 6400800"/>
              <a:gd name="connsiteY1291" fmla="*/ 222409 h 514350"/>
              <a:gd name="connsiteX1292" fmla="*/ 3825716 w 6400800"/>
              <a:gd name="connsiteY1292" fmla="*/ 209074 h 514350"/>
              <a:gd name="connsiteX1293" fmla="*/ 3809524 w 6400800"/>
              <a:gd name="connsiteY1293" fmla="*/ 184309 h 514350"/>
              <a:gd name="connsiteX1294" fmla="*/ 3821906 w 6400800"/>
              <a:gd name="connsiteY1294" fmla="*/ 210979 h 514350"/>
              <a:gd name="connsiteX1295" fmla="*/ 3828574 w 6400800"/>
              <a:gd name="connsiteY1295" fmla="*/ 224314 h 514350"/>
              <a:gd name="connsiteX1296" fmla="*/ 3832384 w 6400800"/>
              <a:gd name="connsiteY1296" fmla="*/ 234791 h 514350"/>
              <a:gd name="connsiteX1297" fmla="*/ 3828574 w 6400800"/>
              <a:gd name="connsiteY1297" fmla="*/ 254794 h 514350"/>
              <a:gd name="connsiteX1298" fmla="*/ 3825716 w 6400800"/>
              <a:gd name="connsiteY1298" fmla="*/ 259556 h 514350"/>
              <a:gd name="connsiteX1299" fmla="*/ 3820954 w 6400800"/>
              <a:gd name="connsiteY1299" fmla="*/ 269081 h 514350"/>
              <a:gd name="connsiteX1300" fmla="*/ 3820001 w 6400800"/>
              <a:gd name="connsiteY1300" fmla="*/ 267176 h 514350"/>
              <a:gd name="connsiteX1301" fmla="*/ 3804761 w 6400800"/>
              <a:gd name="connsiteY1301" fmla="*/ 249079 h 514350"/>
              <a:gd name="connsiteX1302" fmla="*/ 3817144 w 6400800"/>
              <a:gd name="connsiteY1302" fmla="*/ 270034 h 514350"/>
              <a:gd name="connsiteX1303" fmla="*/ 3819049 w 6400800"/>
              <a:gd name="connsiteY1303" fmla="*/ 272891 h 514350"/>
              <a:gd name="connsiteX1304" fmla="*/ 3806666 w 6400800"/>
              <a:gd name="connsiteY1304" fmla="*/ 294799 h 514350"/>
              <a:gd name="connsiteX1305" fmla="*/ 3806666 w 6400800"/>
              <a:gd name="connsiteY1305" fmla="*/ 294799 h 514350"/>
              <a:gd name="connsiteX1306" fmla="*/ 3803809 w 6400800"/>
              <a:gd name="connsiteY1306" fmla="*/ 290989 h 514350"/>
              <a:gd name="connsiteX1307" fmla="*/ 3802856 w 6400800"/>
              <a:gd name="connsiteY1307" fmla="*/ 287179 h 514350"/>
              <a:gd name="connsiteX1308" fmla="*/ 3799999 w 6400800"/>
              <a:gd name="connsiteY1308" fmla="*/ 276701 h 514350"/>
              <a:gd name="connsiteX1309" fmla="*/ 3795236 w 6400800"/>
              <a:gd name="connsiteY1309" fmla="*/ 260509 h 514350"/>
              <a:gd name="connsiteX1310" fmla="*/ 3790474 w 6400800"/>
              <a:gd name="connsiteY1310" fmla="*/ 246221 h 514350"/>
              <a:gd name="connsiteX1311" fmla="*/ 3791426 w 6400800"/>
              <a:gd name="connsiteY1311" fmla="*/ 260509 h 514350"/>
              <a:gd name="connsiteX1312" fmla="*/ 3792379 w 6400800"/>
              <a:gd name="connsiteY1312" fmla="*/ 273844 h 514350"/>
              <a:gd name="connsiteX1313" fmla="*/ 3787616 w 6400800"/>
              <a:gd name="connsiteY1313" fmla="*/ 268129 h 514350"/>
              <a:gd name="connsiteX1314" fmla="*/ 3777139 w 6400800"/>
              <a:gd name="connsiteY1314" fmla="*/ 255746 h 514350"/>
              <a:gd name="connsiteX1315" fmla="*/ 3773329 w 6400800"/>
              <a:gd name="connsiteY1315" fmla="*/ 246221 h 514350"/>
              <a:gd name="connsiteX1316" fmla="*/ 3764756 w 6400800"/>
              <a:gd name="connsiteY1316" fmla="*/ 224314 h 514350"/>
              <a:gd name="connsiteX1317" fmla="*/ 3769519 w 6400800"/>
              <a:gd name="connsiteY1317" fmla="*/ 247174 h 514350"/>
              <a:gd name="connsiteX1318" fmla="*/ 3776186 w 6400800"/>
              <a:gd name="connsiteY1318" fmla="*/ 273844 h 514350"/>
              <a:gd name="connsiteX1319" fmla="*/ 3781901 w 6400800"/>
              <a:gd name="connsiteY1319" fmla="*/ 299561 h 514350"/>
              <a:gd name="connsiteX1320" fmla="*/ 3760946 w 6400800"/>
              <a:gd name="connsiteY1320" fmla="*/ 234791 h 514350"/>
              <a:gd name="connsiteX1321" fmla="*/ 3755231 w 6400800"/>
              <a:gd name="connsiteY1321" fmla="*/ 218599 h 514350"/>
              <a:gd name="connsiteX1322" fmla="*/ 3759041 w 6400800"/>
              <a:gd name="connsiteY1322" fmla="*/ 211931 h 514350"/>
              <a:gd name="connsiteX1323" fmla="*/ 3754279 w 6400800"/>
              <a:gd name="connsiteY1323" fmla="*/ 217646 h 514350"/>
              <a:gd name="connsiteX1324" fmla="*/ 3750469 w 6400800"/>
              <a:gd name="connsiteY1324" fmla="*/ 208121 h 514350"/>
              <a:gd name="connsiteX1325" fmla="*/ 3752374 w 6400800"/>
              <a:gd name="connsiteY1325" fmla="*/ 197644 h 514350"/>
              <a:gd name="connsiteX1326" fmla="*/ 3748564 w 6400800"/>
              <a:gd name="connsiteY1326" fmla="*/ 205264 h 514350"/>
              <a:gd name="connsiteX1327" fmla="*/ 3734276 w 6400800"/>
              <a:gd name="connsiteY1327" fmla="*/ 167164 h 514350"/>
              <a:gd name="connsiteX1328" fmla="*/ 3742849 w 6400800"/>
              <a:gd name="connsiteY1328" fmla="*/ 217646 h 514350"/>
              <a:gd name="connsiteX1329" fmla="*/ 3736181 w 6400800"/>
              <a:gd name="connsiteY1329" fmla="*/ 236696 h 514350"/>
              <a:gd name="connsiteX1330" fmla="*/ 3735229 w 6400800"/>
              <a:gd name="connsiteY1330" fmla="*/ 238601 h 514350"/>
              <a:gd name="connsiteX1331" fmla="*/ 3730466 w 6400800"/>
              <a:gd name="connsiteY1331" fmla="*/ 245269 h 514350"/>
              <a:gd name="connsiteX1332" fmla="*/ 3726656 w 6400800"/>
              <a:gd name="connsiteY1332" fmla="*/ 236696 h 514350"/>
              <a:gd name="connsiteX1333" fmla="*/ 3726656 w 6400800"/>
              <a:gd name="connsiteY1333" fmla="*/ 232886 h 514350"/>
              <a:gd name="connsiteX1334" fmla="*/ 3725704 w 6400800"/>
              <a:gd name="connsiteY1334" fmla="*/ 214789 h 514350"/>
              <a:gd name="connsiteX1335" fmla="*/ 3722846 w 6400800"/>
              <a:gd name="connsiteY1335" fmla="*/ 230029 h 514350"/>
              <a:gd name="connsiteX1336" fmla="*/ 3721894 w 6400800"/>
              <a:gd name="connsiteY1336" fmla="*/ 229076 h 514350"/>
              <a:gd name="connsiteX1337" fmla="*/ 3721894 w 6400800"/>
              <a:gd name="connsiteY1337" fmla="*/ 229076 h 514350"/>
              <a:gd name="connsiteX1338" fmla="*/ 3725704 w 6400800"/>
              <a:gd name="connsiteY1338" fmla="*/ 190976 h 514350"/>
              <a:gd name="connsiteX1339" fmla="*/ 3727609 w 6400800"/>
              <a:gd name="connsiteY1339" fmla="*/ 172879 h 514350"/>
              <a:gd name="connsiteX1340" fmla="*/ 3730466 w 6400800"/>
              <a:gd name="connsiteY1340" fmla="*/ 155734 h 514350"/>
              <a:gd name="connsiteX1341" fmla="*/ 3734276 w 6400800"/>
              <a:gd name="connsiteY1341" fmla="*/ 128111 h 514350"/>
              <a:gd name="connsiteX1342" fmla="*/ 3737134 w 6400800"/>
              <a:gd name="connsiteY1342" fmla="*/ 104299 h 514350"/>
              <a:gd name="connsiteX1343" fmla="*/ 3730466 w 6400800"/>
              <a:gd name="connsiteY1343" fmla="*/ 127159 h 514350"/>
              <a:gd name="connsiteX1344" fmla="*/ 3722846 w 6400800"/>
              <a:gd name="connsiteY1344" fmla="*/ 153829 h 514350"/>
              <a:gd name="connsiteX1345" fmla="*/ 3718084 w 6400800"/>
              <a:gd name="connsiteY1345" fmla="*/ 170021 h 514350"/>
              <a:gd name="connsiteX1346" fmla="*/ 3714274 w 6400800"/>
              <a:gd name="connsiteY1346" fmla="*/ 188119 h 514350"/>
              <a:gd name="connsiteX1347" fmla="*/ 3710464 w 6400800"/>
              <a:gd name="connsiteY1347" fmla="*/ 208121 h 514350"/>
              <a:gd name="connsiteX1348" fmla="*/ 3710464 w 6400800"/>
              <a:gd name="connsiteY1348" fmla="*/ 207169 h 514350"/>
              <a:gd name="connsiteX1349" fmla="*/ 3691414 w 6400800"/>
              <a:gd name="connsiteY1349" fmla="*/ 174784 h 514350"/>
              <a:gd name="connsiteX1350" fmla="*/ 3677126 w 6400800"/>
              <a:gd name="connsiteY1350" fmla="*/ 150971 h 514350"/>
              <a:gd name="connsiteX1351" fmla="*/ 3678079 w 6400800"/>
              <a:gd name="connsiteY1351" fmla="*/ 137636 h 514350"/>
              <a:gd name="connsiteX1352" fmla="*/ 3675221 w 6400800"/>
              <a:gd name="connsiteY1352" fmla="*/ 149066 h 514350"/>
              <a:gd name="connsiteX1353" fmla="*/ 3674269 w 6400800"/>
              <a:gd name="connsiteY1353" fmla="*/ 147161 h 514350"/>
              <a:gd name="connsiteX1354" fmla="*/ 3675221 w 6400800"/>
              <a:gd name="connsiteY1354" fmla="*/ 150019 h 514350"/>
              <a:gd name="connsiteX1355" fmla="*/ 3672364 w 6400800"/>
              <a:gd name="connsiteY1355" fmla="*/ 164306 h 514350"/>
              <a:gd name="connsiteX1356" fmla="*/ 3665696 w 6400800"/>
              <a:gd name="connsiteY1356" fmla="*/ 194786 h 514350"/>
              <a:gd name="connsiteX1357" fmla="*/ 3662839 w 6400800"/>
              <a:gd name="connsiteY1357" fmla="*/ 209074 h 514350"/>
              <a:gd name="connsiteX1358" fmla="*/ 3661886 w 6400800"/>
              <a:gd name="connsiteY1358" fmla="*/ 210026 h 514350"/>
              <a:gd name="connsiteX1359" fmla="*/ 3658076 w 6400800"/>
              <a:gd name="connsiteY1359" fmla="*/ 216694 h 514350"/>
              <a:gd name="connsiteX1360" fmla="*/ 3658076 w 6400800"/>
              <a:gd name="connsiteY1360" fmla="*/ 174784 h 514350"/>
              <a:gd name="connsiteX1361" fmla="*/ 3645694 w 6400800"/>
              <a:gd name="connsiteY1361" fmla="*/ 239554 h 514350"/>
              <a:gd name="connsiteX1362" fmla="*/ 3644741 w 6400800"/>
              <a:gd name="connsiteY1362" fmla="*/ 246221 h 514350"/>
              <a:gd name="connsiteX1363" fmla="*/ 3643789 w 6400800"/>
              <a:gd name="connsiteY1363" fmla="*/ 249079 h 514350"/>
              <a:gd name="connsiteX1364" fmla="*/ 3640931 w 6400800"/>
              <a:gd name="connsiteY1364" fmla="*/ 259556 h 514350"/>
              <a:gd name="connsiteX1365" fmla="*/ 3633311 w 6400800"/>
              <a:gd name="connsiteY1365" fmla="*/ 243364 h 514350"/>
              <a:gd name="connsiteX1366" fmla="*/ 3639979 w 6400800"/>
              <a:gd name="connsiteY1366" fmla="*/ 265271 h 514350"/>
              <a:gd name="connsiteX1367" fmla="*/ 3637121 w 6400800"/>
              <a:gd name="connsiteY1367" fmla="*/ 275749 h 514350"/>
              <a:gd name="connsiteX1368" fmla="*/ 3627596 w 6400800"/>
              <a:gd name="connsiteY1368" fmla="*/ 261461 h 514350"/>
              <a:gd name="connsiteX1369" fmla="*/ 3635216 w 6400800"/>
              <a:gd name="connsiteY1369" fmla="*/ 280511 h 514350"/>
              <a:gd name="connsiteX1370" fmla="*/ 3635216 w 6400800"/>
              <a:gd name="connsiteY1370" fmla="*/ 281464 h 514350"/>
              <a:gd name="connsiteX1371" fmla="*/ 3630454 w 6400800"/>
              <a:gd name="connsiteY1371" fmla="*/ 309086 h 514350"/>
              <a:gd name="connsiteX1372" fmla="*/ 3627596 w 6400800"/>
              <a:gd name="connsiteY1372" fmla="*/ 332899 h 514350"/>
              <a:gd name="connsiteX1373" fmla="*/ 3620929 w 6400800"/>
              <a:gd name="connsiteY1373" fmla="*/ 312896 h 514350"/>
              <a:gd name="connsiteX1374" fmla="*/ 3620929 w 6400800"/>
              <a:gd name="connsiteY1374" fmla="*/ 309086 h 514350"/>
              <a:gd name="connsiteX1375" fmla="*/ 3619976 w 6400800"/>
              <a:gd name="connsiteY1375" fmla="*/ 310991 h 514350"/>
              <a:gd name="connsiteX1376" fmla="*/ 3619024 w 6400800"/>
              <a:gd name="connsiteY1376" fmla="*/ 308134 h 514350"/>
              <a:gd name="connsiteX1377" fmla="*/ 3622834 w 6400800"/>
              <a:gd name="connsiteY1377" fmla="*/ 272891 h 514350"/>
              <a:gd name="connsiteX1378" fmla="*/ 3626644 w 6400800"/>
              <a:gd name="connsiteY1378" fmla="*/ 221456 h 514350"/>
              <a:gd name="connsiteX1379" fmla="*/ 3630454 w 6400800"/>
              <a:gd name="connsiteY1379" fmla="*/ 211931 h 514350"/>
              <a:gd name="connsiteX1380" fmla="*/ 3626644 w 6400800"/>
              <a:gd name="connsiteY1380" fmla="*/ 216694 h 514350"/>
              <a:gd name="connsiteX1381" fmla="*/ 3626644 w 6400800"/>
              <a:gd name="connsiteY1381" fmla="*/ 214789 h 514350"/>
              <a:gd name="connsiteX1382" fmla="*/ 3626644 w 6400800"/>
              <a:gd name="connsiteY1382" fmla="*/ 192881 h 514350"/>
              <a:gd name="connsiteX1383" fmla="*/ 3622834 w 6400800"/>
              <a:gd name="connsiteY1383" fmla="*/ 214789 h 514350"/>
              <a:gd name="connsiteX1384" fmla="*/ 3620929 w 6400800"/>
              <a:gd name="connsiteY1384" fmla="*/ 226219 h 514350"/>
              <a:gd name="connsiteX1385" fmla="*/ 3620929 w 6400800"/>
              <a:gd name="connsiteY1385" fmla="*/ 227171 h 514350"/>
              <a:gd name="connsiteX1386" fmla="*/ 3609499 w 6400800"/>
              <a:gd name="connsiteY1386" fmla="*/ 243364 h 514350"/>
              <a:gd name="connsiteX1387" fmla="*/ 3603784 w 6400800"/>
              <a:gd name="connsiteY1387" fmla="*/ 251936 h 514350"/>
              <a:gd name="connsiteX1388" fmla="*/ 3613309 w 6400800"/>
              <a:gd name="connsiteY1388" fmla="*/ 225266 h 514350"/>
              <a:gd name="connsiteX1389" fmla="*/ 3619024 w 6400800"/>
              <a:gd name="connsiteY1389" fmla="*/ 208121 h 514350"/>
              <a:gd name="connsiteX1390" fmla="*/ 3624739 w 6400800"/>
              <a:gd name="connsiteY1390" fmla="*/ 192881 h 514350"/>
              <a:gd name="connsiteX1391" fmla="*/ 3634264 w 6400800"/>
              <a:gd name="connsiteY1391" fmla="*/ 168116 h 514350"/>
              <a:gd name="connsiteX1392" fmla="*/ 3642836 w 6400800"/>
              <a:gd name="connsiteY1392" fmla="*/ 146209 h 514350"/>
              <a:gd name="connsiteX1393" fmla="*/ 3631406 w 6400800"/>
              <a:gd name="connsiteY1393" fmla="*/ 166211 h 514350"/>
              <a:gd name="connsiteX1394" fmla="*/ 3618071 w 6400800"/>
              <a:gd name="connsiteY1394" fmla="*/ 189071 h 514350"/>
              <a:gd name="connsiteX1395" fmla="*/ 3610451 w 6400800"/>
              <a:gd name="connsiteY1395" fmla="*/ 203359 h 514350"/>
              <a:gd name="connsiteX1396" fmla="*/ 3602831 w 6400800"/>
              <a:gd name="connsiteY1396" fmla="*/ 219551 h 514350"/>
              <a:gd name="connsiteX1397" fmla="*/ 3588544 w 6400800"/>
              <a:gd name="connsiteY1397" fmla="*/ 250031 h 514350"/>
              <a:gd name="connsiteX1398" fmla="*/ 3588544 w 6400800"/>
              <a:gd name="connsiteY1398" fmla="*/ 242411 h 514350"/>
              <a:gd name="connsiteX1399" fmla="*/ 3585686 w 6400800"/>
              <a:gd name="connsiteY1399" fmla="*/ 256699 h 514350"/>
              <a:gd name="connsiteX1400" fmla="*/ 3585686 w 6400800"/>
              <a:gd name="connsiteY1400" fmla="*/ 257651 h 514350"/>
              <a:gd name="connsiteX1401" fmla="*/ 3579971 w 6400800"/>
              <a:gd name="connsiteY1401" fmla="*/ 270986 h 514350"/>
              <a:gd name="connsiteX1402" fmla="*/ 3573304 w 6400800"/>
              <a:gd name="connsiteY1402" fmla="*/ 282416 h 514350"/>
              <a:gd name="connsiteX1403" fmla="*/ 3568541 w 6400800"/>
              <a:gd name="connsiteY1403" fmla="*/ 263366 h 514350"/>
              <a:gd name="connsiteX1404" fmla="*/ 3564731 w 6400800"/>
              <a:gd name="connsiteY1404" fmla="*/ 248126 h 514350"/>
              <a:gd name="connsiteX1405" fmla="*/ 3564731 w 6400800"/>
              <a:gd name="connsiteY1405" fmla="*/ 248126 h 514350"/>
              <a:gd name="connsiteX1406" fmla="*/ 3562826 w 6400800"/>
              <a:gd name="connsiteY1406" fmla="*/ 237649 h 514350"/>
              <a:gd name="connsiteX1407" fmla="*/ 3561874 w 6400800"/>
              <a:gd name="connsiteY1407" fmla="*/ 233839 h 514350"/>
              <a:gd name="connsiteX1408" fmla="*/ 3566636 w 6400800"/>
              <a:gd name="connsiteY1408" fmla="*/ 227171 h 514350"/>
              <a:gd name="connsiteX1409" fmla="*/ 3561874 w 6400800"/>
              <a:gd name="connsiteY1409" fmla="*/ 230981 h 514350"/>
              <a:gd name="connsiteX1410" fmla="*/ 3559016 w 6400800"/>
              <a:gd name="connsiteY1410" fmla="*/ 218599 h 514350"/>
              <a:gd name="connsiteX1411" fmla="*/ 3559016 w 6400800"/>
              <a:gd name="connsiteY1411" fmla="*/ 231934 h 514350"/>
              <a:gd name="connsiteX1412" fmla="*/ 3554254 w 6400800"/>
              <a:gd name="connsiteY1412" fmla="*/ 220504 h 514350"/>
              <a:gd name="connsiteX1413" fmla="*/ 3569494 w 6400800"/>
              <a:gd name="connsiteY1413" fmla="*/ 197644 h 514350"/>
              <a:gd name="connsiteX1414" fmla="*/ 3585686 w 6400800"/>
              <a:gd name="connsiteY1414" fmla="*/ 174784 h 514350"/>
              <a:gd name="connsiteX1415" fmla="*/ 3600926 w 6400800"/>
              <a:gd name="connsiteY1415" fmla="*/ 154781 h 514350"/>
              <a:gd name="connsiteX1416" fmla="*/ 3582829 w 6400800"/>
              <a:gd name="connsiteY1416" fmla="*/ 171926 h 514350"/>
              <a:gd name="connsiteX1417" fmla="*/ 3562826 w 6400800"/>
              <a:gd name="connsiteY1417" fmla="*/ 192881 h 514350"/>
              <a:gd name="connsiteX1418" fmla="*/ 3549491 w 6400800"/>
              <a:gd name="connsiteY1418" fmla="*/ 209074 h 514350"/>
              <a:gd name="connsiteX1419" fmla="*/ 3542824 w 6400800"/>
              <a:gd name="connsiteY1419" fmla="*/ 193834 h 514350"/>
              <a:gd name="connsiteX1420" fmla="*/ 3546634 w 6400800"/>
              <a:gd name="connsiteY1420" fmla="*/ 212884 h 514350"/>
              <a:gd name="connsiteX1421" fmla="*/ 3539966 w 6400800"/>
              <a:gd name="connsiteY1421" fmla="*/ 222409 h 514350"/>
              <a:gd name="connsiteX1422" fmla="*/ 3539014 w 6400800"/>
              <a:gd name="connsiteY1422" fmla="*/ 223361 h 514350"/>
              <a:gd name="connsiteX1423" fmla="*/ 3539014 w 6400800"/>
              <a:gd name="connsiteY1423" fmla="*/ 210979 h 514350"/>
              <a:gd name="connsiteX1424" fmla="*/ 3539014 w 6400800"/>
              <a:gd name="connsiteY1424" fmla="*/ 184309 h 514350"/>
              <a:gd name="connsiteX1425" fmla="*/ 3539014 w 6400800"/>
              <a:gd name="connsiteY1425" fmla="*/ 173831 h 514350"/>
              <a:gd name="connsiteX1426" fmla="*/ 3540919 w 6400800"/>
              <a:gd name="connsiteY1426" fmla="*/ 170021 h 514350"/>
              <a:gd name="connsiteX1427" fmla="*/ 3539014 w 6400800"/>
              <a:gd name="connsiteY1427" fmla="*/ 172879 h 514350"/>
              <a:gd name="connsiteX1428" fmla="*/ 3539014 w 6400800"/>
              <a:gd name="connsiteY1428" fmla="*/ 162401 h 514350"/>
              <a:gd name="connsiteX1429" fmla="*/ 3537109 w 6400800"/>
              <a:gd name="connsiteY1429" fmla="*/ 176689 h 514350"/>
              <a:gd name="connsiteX1430" fmla="*/ 3527584 w 6400800"/>
              <a:gd name="connsiteY1430" fmla="*/ 190976 h 514350"/>
              <a:gd name="connsiteX1431" fmla="*/ 3511391 w 6400800"/>
              <a:gd name="connsiteY1431" fmla="*/ 214789 h 514350"/>
              <a:gd name="connsiteX1432" fmla="*/ 3510439 w 6400800"/>
              <a:gd name="connsiteY1432" fmla="*/ 215741 h 514350"/>
              <a:gd name="connsiteX1433" fmla="*/ 3508534 w 6400800"/>
              <a:gd name="connsiteY1433" fmla="*/ 201454 h 514350"/>
              <a:gd name="connsiteX1434" fmla="*/ 3505676 w 6400800"/>
              <a:gd name="connsiteY1434" fmla="*/ 180499 h 514350"/>
              <a:gd name="connsiteX1435" fmla="*/ 3504724 w 6400800"/>
              <a:gd name="connsiteY1435" fmla="*/ 202406 h 514350"/>
              <a:gd name="connsiteX1436" fmla="*/ 3503771 w 6400800"/>
              <a:gd name="connsiteY1436" fmla="*/ 226219 h 514350"/>
              <a:gd name="connsiteX1437" fmla="*/ 3500914 w 6400800"/>
              <a:gd name="connsiteY1437" fmla="*/ 230981 h 514350"/>
              <a:gd name="connsiteX1438" fmla="*/ 3491389 w 6400800"/>
              <a:gd name="connsiteY1438" fmla="*/ 247174 h 514350"/>
              <a:gd name="connsiteX1439" fmla="*/ 3483769 w 6400800"/>
              <a:gd name="connsiteY1439" fmla="*/ 230029 h 514350"/>
              <a:gd name="connsiteX1440" fmla="*/ 3469481 w 6400800"/>
              <a:gd name="connsiteY1440" fmla="*/ 200501 h 514350"/>
              <a:gd name="connsiteX1441" fmla="*/ 3471386 w 6400800"/>
              <a:gd name="connsiteY1441" fmla="*/ 190976 h 514350"/>
              <a:gd name="connsiteX1442" fmla="*/ 3477101 w 6400800"/>
              <a:gd name="connsiteY1442" fmla="*/ 167164 h 514350"/>
              <a:gd name="connsiteX1443" fmla="*/ 3482816 w 6400800"/>
              <a:gd name="connsiteY1443" fmla="*/ 146209 h 514350"/>
              <a:gd name="connsiteX1444" fmla="*/ 3492341 w 6400800"/>
              <a:gd name="connsiteY1444" fmla="*/ 111919 h 514350"/>
              <a:gd name="connsiteX1445" fmla="*/ 3499961 w 6400800"/>
              <a:gd name="connsiteY1445" fmla="*/ 82391 h 514350"/>
              <a:gd name="connsiteX1446" fmla="*/ 3488531 w 6400800"/>
              <a:gd name="connsiteY1446" fmla="*/ 110966 h 514350"/>
              <a:gd name="connsiteX1447" fmla="*/ 3476149 w 6400800"/>
              <a:gd name="connsiteY1447" fmla="*/ 144304 h 514350"/>
              <a:gd name="connsiteX1448" fmla="*/ 3468529 w 6400800"/>
              <a:gd name="connsiteY1448" fmla="*/ 164306 h 514350"/>
              <a:gd name="connsiteX1449" fmla="*/ 3461861 w 6400800"/>
              <a:gd name="connsiteY1449" fmla="*/ 185261 h 514350"/>
              <a:gd name="connsiteX1450" fmla="*/ 3452336 w 6400800"/>
              <a:gd name="connsiteY1450" fmla="*/ 168116 h 514350"/>
              <a:gd name="connsiteX1451" fmla="*/ 3460909 w 6400800"/>
              <a:gd name="connsiteY1451" fmla="*/ 189071 h 514350"/>
              <a:gd name="connsiteX1452" fmla="*/ 3450431 w 6400800"/>
              <a:gd name="connsiteY1452" fmla="*/ 225266 h 514350"/>
              <a:gd name="connsiteX1453" fmla="*/ 3441859 w 6400800"/>
              <a:gd name="connsiteY1453" fmla="*/ 210026 h 514350"/>
              <a:gd name="connsiteX1454" fmla="*/ 3442811 w 6400800"/>
              <a:gd name="connsiteY1454" fmla="*/ 208121 h 514350"/>
              <a:gd name="connsiteX1455" fmla="*/ 3445669 w 6400800"/>
              <a:gd name="connsiteY1455" fmla="*/ 190976 h 514350"/>
              <a:gd name="connsiteX1456" fmla="*/ 3439001 w 6400800"/>
              <a:gd name="connsiteY1456" fmla="*/ 205264 h 514350"/>
              <a:gd name="connsiteX1457" fmla="*/ 3439001 w 6400800"/>
              <a:gd name="connsiteY1457" fmla="*/ 205264 h 514350"/>
              <a:gd name="connsiteX1458" fmla="*/ 3438049 w 6400800"/>
              <a:gd name="connsiteY1458" fmla="*/ 165259 h 514350"/>
              <a:gd name="connsiteX1459" fmla="*/ 3437096 w 6400800"/>
              <a:gd name="connsiteY1459" fmla="*/ 135731 h 514350"/>
              <a:gd name="connsiteX1460" fmla="*/ 3435191 w 6400800"/>
              <a:gd name="connsiteY1460" fmla="*/ 112871 h 514350"/>
              <a:gd name="connsiteX1461" fmla="*/ 3433286 w 6400800"/>
              <a:gd name="connsiteY1461" fmla="*/ 92869 h 514350"/>
              <a:gd name="connsiteX1462" fmla="*/ 3431381 w 6400800"/>
              <a:gd name="connsiteY1462" fmla="*/ 112871 h 514350"/>
              <a:gd name="connsiteX1463" fmla="*/ 3428524 w 6400800"/>
              <a:gd name="connsiteY1463" fmla="*/ 149066 h 514350"/>
              <a:gd name="connsiteX1464" fmla="*/ 3428524 w 6400800"/>
              <a:gd name="connsiteY1464" fmla="*/ 150019 h 514350"/>
              <a:gd name="connsiteX1465" fmla="*/ 3426619 w 6400800"/>
              <a:gd name="connsiteY1465" fmla="*/ 131921 h 514350"/>
              <a:gd name="connsiteX1466" fmla="*/ 3423761 w 6400800"/>
              <a:gd name="connsiteY1466" fmla="*/ 113824 h 514350"/>
              <a:gd name="connsiteX1467" fmla="*/ 3422809 w 6400800"/>
              <a:gd name="connsiteY1467" fmla="*/ 131921 h 514350"/>
              <a:gd name="connsiteX1468" fmla="*/ 3420904 w 6400800"/>
              <a:gd name="connsiteY1468" fmla="*/ 174784 h 514350"/>
              <a:gd name="connsiteX1469" fmla="*/ 3412331 w 6400800"/>
              <a:gd name="connsiteY1469" fmla="*/ 162401 h 514350"/>
              <a:gd name="connsiteX1470" fmla="*/ 3398044 w 6400800"/>
              <a:gd name="connsiteY1470" fmla="*/ 141446 h 514350"/>
              <a:gd name="connsiteX1471" fmla="*/ 3401854 w 6400800"/>
              <a:gd name="connsiteY1471" fmla="*/ 123349 h 514350"/>
              <a:gd name="connsiteX1472" fmla="*/ 3396139 w 6400800"/>
              <a:gd name="connsiteY1472" fmla="*/ 139541 h 514350"/>
              <a:gd name="connsiteX1473" fmla="*/ 3391376 w 6400800"/>
              <a:gd name="connsiteY1473" fmla="*/ 132874 h 514350"/>
              <a:gd name="connsiteX1474" fmla="*/ 3395186 w 6400800"/>
              <a:gd name="connsiteY1474" fmla="*/ 139541 h 514350"/>
              <a:gd name="connsiteX1475" fmla="*/ 3395186 w 6400800"/>
              <a:gd name="connsiteY1475" fmla="*/ 141446 h 514350"/>
              <a:gd name="connsiteX1476" fmla="*/ 3382804 w 6400800"/>
              <a:gd name="connsiteY1476" fmla="*/ 177641 h 514350"/>
              <a:gd name="connsiteX1477" fmla="*/ 3382804 w 6400800"/>
              <a:gd name="connsiteY1477" fmla="*/ 172879 h 514350"/>
              <a:gd name="connsiteX1478" fmla="*/ 3381851 w 6400800"/>
              <a:gd name="connsiteY1478" fmla="*/ 150971 h 514350"/>
              <a:gd name="connsiteX1479" fmla="*/ 3378994 w 6400800"/>
              <a:gd name="connsiteY1479" fmla="*/ 172879 h 514350"/>
              <a:gd name="connsiteX1480" fmla="*/ 3376136 w 6400800"/>
              <a:gd name="connsiteY1480" fmla="*/ 197644 h 514350"/>
              <a:gd name="connsiteX1481" fmla="*/ 3365659 w 6400800"/>
              <a:gd name="connsiteY1481" fmla="*/ 234791 h 514350"/>
              <a:gd name="connsiteX1482" fmla="*/ 3358991 w 6400800"/>
              <a:gd name="connsiteY1482" fmla="*/ 253841 h 514350"/>
              <a:gd name="connsiteX1483" fmla="*/ 3358039 w 6400800"/>
              <a:gd name="connsiteY1483" fmla="*/ 257651 h 514350"/>
              <a:gd name="connsiteX1484" fmla="*/ 3351371 w 6400800"/>
              <a:gd name="connsiteY1484" fmla="*/ 239554 h 514350"/>
              <a:gd name="connsiteX1485" fmla="*/ 3351371 w 6400800"/>
              <a:gd name="connsiteY1485" fmla="*/ 237649 h 514350"/>
              <a:gd name="connsiteX1486" fmla="*/ 3351371 w 6400800"/>
              <a:gd name="connsiteY1486" fmla="*/ 238601 h 514350"/>
              <a:gd name="connsiteX1487" fmla="*/ 3344704 w 6400800"/>
              <a:gd name="connsiteY1487" fmla="*/ 221456 h 514350"/>
              <a:gd name="connsiteX1488" fmla="*/ 3349466 w 6400800"/>
              <a:gd name="connsiteY1488" fmla="*/ 248126 h 514350"/>
              <a:gd name="connsiteX1489" fmla="*/ 3347561 w 6400800"/>
              <a:gd name="connsiteY1489" fmla="*/ 265271 h 514350"/>
              <a:gd name="connsiteX1490" fmla="*/ 3345656 w 6400800"/>
              <a:gd name="connsiteY1490" fmla="*/ 283369 h 514350"/>
              <a:gd name="connsiteX1491" fmla="*/ 3343751 w 6400800"/>
              <a:gd name="connsiteY1491" fmla="*/ 287179 h 514350"/>
              <a:gd name="connsiteX1492" fmla="*/ 3339941 w 6400800"/>
              <a:gd name="connsiteY1492" fmla="*/ 274796 h 514350"/>
              <a:gd name="connsiteX1493" fmla="*/ 3325654 w 6400800"/>
              <a:gd name="connsiteY1493" fmla="*/ 231934 h 514350"/>
              <a:gd name="connsiteX1494" fmla="*/ 3328511 w 6400800"/>
              <a:gd name="connsiteY1494" fmla="*/ 216694 h 514350"/>
              <a:gd name="connsiteX1495" fmla="*/ 3338036 w 6400800"/>
              <a:gd name="connsiteY1495" fmla="*/ 170974 h 514350"/>
              <a:gd name="connsiteX1496" fmla="*/ 3346609 w 6400800"/>
              <a:gd name="connsiteY1496" fmla="*/ 136684 h 514350"/>
              <a:gd name="connsiteX1497" fmla="*/ 3355181 w 6400800"/>
              <a:gd name="connsiteY1497" fmla="*/ 106204 h 514350"/>
              <a:gd name="connsiteX1498" fmla="*/ 3342799 w 6400800"/>
              <a:gd name="connsiteY1498" fmla="*/ 134779 h 514350"/>
              <a:gd name="connsiteX1499" fmla="*/ 3330416 w 6400800"/>
              <a:gd name="connsiteY1499" fmla="*/ 169069 h 514350"/>
              <a:gd name="connsiteX1500" fmla="*/ 3318986 w 6400800"/>
              <a:gd name="connsiteY1500" fmla="*/ 208121 h 514350"/>
              <a:gd name="connsiteX1501" fmla="*/ 3318986 w 6400800"/>
              <a:gd name="connsiteY1501" fmla="*/ 203359 h 514350"/>
              <a:gd name="connsiteX1502" fmla="*/ 3320891 w 6400800"/>
              <a:gd name="connsiteY1502" fmla="*/ 195739 h 514350"/>
              <a:gd name="connsiteX1503" fmla="*/ 3327559 w 6400800"/>
              <a:gd name="connsiteY1503" fmla="*/ 170021 h 514350"/>
              <a:gd name="connsiteX1504" fmla="*/ 3332321 w 6400800"/>
              <a:gd name="connsiteY1504" fmla="*/ 147161 h 514350"/>
              <a:gd name="connsiteX1505" fmla="*/ 3323749 w 6400800"/>
              <a:gd name="connsiteY1505" fmla="*/ 169069 h 514350"/>
              <a:gd name="connsiteX1506" fmla="*/ 3322796 w 6400800"/>
              <a:gd name="connsiteY1506" fmla="*/ 171926 h 514350"/>
              <a:gd name="connsiteX1507" fmla="*/ 3323749 w 6400800"/>
              <a:gd name="connsiteY1507" fmla="*/ 165259 h 514350"/>
              <a:gd name="connsiteX1508" fmla="*/ 3328511 w 6400800"/>
              <a:gd name="connsiteY1508" fmla="*/ 147161 h 514350"/>
              <a:gd name="connsiteX1509" fmla="*/ 3336131 w 6400800"/>
              <a:gd name="connsiteY1509" fmla="*/ 116681 h 514350"/>
              <a:gd name="connsiteX1510" fmla="*/ 3341846 w 6400800"/>
              <a:gd name="connsiteY1510" fmla="*/ 90011 h 514350"/>
              <a:gd name="connsiteX1511" fmla="*/ 3332321 w 6400800"/>
              <a:gd name="connsiteY1511" fmla="*/ 114776 h 514350"/>
              <a:gd name="connsiteX1512" fmla="*/ 3321844 w 6400800"/>
              <a:gd name="connsiteY1512" fmla="*/ 143351 h 514350"/>
              <a:gd name="connsiteX1513" fmla="*/ 3315176 w 6400800"/>
              <a:gd name="connsiteY1513" fmla="*/ 161449 h 514350"/>
              <a:gd name="connsiteX1514" fmla="*/ 3308509 w 6400800"/>
              <a:gd name="connsiteY1514" fmla="*/ 181451 h 514350"/>
              <a:gd name="connsiteX1515" fmla="*/ 3308509 w 6400800"/>
              <a:gd name="connsiteY1515" fmla="*/ 181451 h 514350"/>
              <a:gd name="connsiteX1516" fmla="*/ 3306604 w 6400800"/>
              <a:gd name="connsiteY1516" fmla="*/ 176689 h 514350"/>
              <a:gd name="connsiteX1517" fmla="*/ 3292316 w 6400800"/>
              <a:gd name="connsiteY1517" fmla="*/ 140494 h 514350"/>
              <a:gd name="connsiteX1518" fmla="*/ 3305651 w 6400800"/>
              <a:gd name="connsiteY1518" fmla="*/ 189071 h 514350"/>
              <a:gd name="connsiteX1519" fmla="*/ 3294221 w 6400800"/>
              <a:gd name="connsiteY1519" fmla="*/ 227171 h 514350"/>
              <a:gd name="connsiteX1520" fmla="*/ 3293269 w 6400800"/>
              <a:gd name="connsiteY1520" fmla="*/ 230981 h 514350"/>
              <a:gd name="connsiteX1521" fmla="*/ 3292316 w 6400800"/>
              <a:gd name="connsiteY1521" fmla="*/ 229076 h 514350"/>
              <a:gd name="connsiteX1522" fmla="*/ 3277076 w 6400800"/>
              <a:gd name="connsiteY1522" fmla="*/ 197644 h 514350"/>
              <a:gd name="connsiteX1523" fmla="*/ 3291364 w 6400800"/>
              <a:gd name="connsiteY1523" fmla="*/ 237649 h 514350"/>
              <a:gd name="connsiteX1524" fmla="*/ 3285649 w 6400800"/>
              <a:gd name="connsiteY1524" fmla="*/ 257651 h 514350"/>
              <a:gd name="connsiteX1525" fmla="*/ 3277076 w 6400800"/>
              <a:gd name="connsiteY1525" fmla="*/ 246221 h 514350"/>
              <a:gd name="connsiteX1526" fmla="*/ 3274219 w 6400800"/>
              <a:gd name="connsiteY1526" fmla="*/ 242411 h 514350"/>
              <a:gd name="connsiteX1527" fmla="*/ 3277076 w 6400800"/>
              <a:gd name="connsiteY1527" fmla="*/ 199549 h 514350"/>
              <a:gd name="connsiteX1528" fmla="*/ 3272314 w 6400800"/>
              <a:gd name="connsiteY1528" fmla="*/ 217646 h 514350"/>
              <a:gd name="connsiteX1529" fmla="*/ 3268504 w 6400800"/>
              <a:gd name="connsiteY1529" fmla="*/ 234791 h 514350"/>
              <a:gd name="connsiteX1530" fmla="*/ 3258979 w 6400800"/>
              <a:gd name="connsiteY1530" fmla="*/ 223361 h 514350"/>
              <a:gd name="connsiteX1531" fmla="*/ 3241834 w 6400800"/>
              <a:gd name="connsiteY1531" fmla="*/ 203359 h 514350"/>
              <a:gd name="connsiteX1532" fmla="*/ 3256121 w 6400800"/>
              <a:gd name="connsiteY1532" fmla="*/ 226219 h 514350"/>
              <a:gd name="connsiteX1533" fmla="*/ 3266599 w 6400800"/>
              <a:gd name="connsiteY1533" fmla="*/ 243364 h 514350"/>
              <a:gd name="connsiteX1534" fmla="*/ 3260884 w 6400800"/>
              <a:gd name="connsiteY1534" fmla="*/ 265271 h 514350"/>
              <a:gd name="connsiteX1535" fmla="*/ 3256121 w 6400800"/>
              <a:gd name="connsiteY1535" fmla="*/ 288131 h 514350"/>
              <a:gd name="connsiteX1536" fmla="*/ 3256121 w 6400800"/>
              <a:gd name="connsiteY1536" fmla="*/ 287179 h 514350"/>
              <a:gd name="connsiteX1537" fmla="*/ 3256121 w 6400800"/>
              <a:gd name="connsiteY1537" fmla="*/ 289084 h 514350"/>
              <a:gd name="connsiteX1538" fmla="*/ 3255169 w 6400800"/>
              <a:gd name="connsiteY1538" fmla="*/ 293846 h 514350"/>
              <a:gd name="connsiteX1539" fmla="*/ 3253264 w 6400800"/>
              <a:gd name="connsiteY1539" fmla="*/ 290036 h 514350"/>
              <a:gd name="connsiteX1540" fmla="*/ 3254216 w 6400800"/>
              <a:gd name="connsiteY1540" fmla="*/ 280511 h 514350"/>
              <a:gd name="connsiteX1541" fmla="*/ 3252311 w 6400800"/>
              <a:gd name="connsiteY1541" fmla="*/ 287179 h 514350"/>
              <a:gd name="connsiteX1542" fmla="*/ 3246596 w 6400800"/>
              <a:gd name="connsiteY1542" fmla="*/ 276701 h 514350"/>
              <a:gd name="connsiteX1543" fmla="*/ 3251359 w 6400800"/>
              <a:gd name="connsiteY1543" fmla="*/ 290989 h 514350"/>
              <a:gd name="connsiteX1544" fmla="*/ 3249454 w 6400800"/>
              <a:gd name="connsiteY1544" fmla="*/ 298609 h 514350"/>
              <a:gd name="connsiteX1545" fmla="*/ 3247549 w 6400800"/>
              <a:gd name="connsiteY1545" fmla="*/ 304324 h 514350"/>
              <a:gd name="connsiteX1546" fmla="*/ 3246596 w 6400800"/>
              <a:gd name="connsiteY1546" fmla="*/ 301466 h 514350"/>
              <a:gd name="connsiteX1547" fmla="*/ 3246596 w 6400800"/>
              <a:gd name="connsiteY1547" fmla="*/ 306229 h 514350"/>
              <a:gd name="connsiteX1548" fmla="*/ 3243739 w 6400800"/>
              <a:gd name="connsiteY1548" fmla="*/ 317659 h 514350"/>
              <a:gd name="connsiteX1549" fmla="*/ 3239929 w 6400800"/>
              <a:gd name="connsiteY1549" fmla="*/ 304324 h 514350"/>
              <a:gd name="connsiteX1550" fmla="*/ 3242786 w 6400800"/>
              <a:gd name="connsiteY1550" fmla="*/ 296704 h 514350"/>
              <a:gd name="connsiteX1551" fmla="*/ 3238976 w 6400800"/>
              <a:gd name="connsiteY1551" fmla="*/ 302419 h 514350"/>
              <a:gd name="connsiteX1552" fmla="*/ 3236119 w 6400800"/>
              <a:gd name="connsiteY1552" fmla="*/ 293846 h 514350"/>
              <a:gd name="connsiteX1553" fmla="*/ 3235166 w 6400800"/>
              <a:gd name="connsiteY1553" fmla="*/ 290036 h 514350"/>
              <a:gd name="connsiteX1554" fmla="*/ 3241834 w 6400800"/>
              <a:gd name="connsiteY1554" fmla="*/ 273844 h 514350"/>
              <a:gd name="connsiteX1555" fmla="*/ 3249454 w 6400800"/>
              <a:gd name="connsiteY1555" fmla="*/ 256699 h 514350"/>
              <a:gd name="connsiteX1556" fmla="*/ 3256121 w 6400800"/>
              <a:gd name="connsiteY1556" fmla="*/ 242411 h 514350"/>
              <a:gd name="connsiteX1557" fmla="*/ 3245644 w 6400800"/>
              <a:gd name="connsiteY1557" fmla="*/ 254794 h 514350"/>
              <a:gd name="connsiteX1558" fmla="*/ 3235166 w 6400800"/>
              <a:gd name="connsiteY1558" fmla="*/ 270034 h 514350"/>
              <a:gd name="connsiteX1559" fmla="*/ 3230404 w 6400800"/>
              <a:gd name="connsiteY1559" fmla="*/ 276701 h 514350"/>
              <a:gd name="connsiteX1560" fmla="*/ 3229451 w 6400800"/>
              <a:gd name="connsiteY1560" fmla="*/ 272891 h 514350"/>
              <a:gd name="connsiteX1561" fmla="*/ 3222784 w 6400800"/>
              <a:gd name="connsiteY1561" fmla="*/ 253841 h 514350"/>
              <a:gd name="connsiteX1562" fmla="*/ 3218021 w 6400800"/>
              <a:gd name="connsiteY1562" fmla="*/ 241459 h 514350"/>
              <a:gd name="connsiteX1563" fmla="*/ 3218021 w 6400800"/>
              <a:gd name="connsiteY1563" fmla="*/ 236696 h 514350"/>
              <a:gd name="connsiteX1564" fmla="*/ 3222784 w 6400800"/>
              <a:gd name="connsiteY1564" fmla="*/ 206216 h 514350"/>
              <a:gd name="connsiteX1565" fmla="*/ 3229451 w 6400800"/>
              <a:gd name="connsiteY1565" fmla="*/ 166211 h 514350"/>
              <a:gd name="connsiteX1566" fmla="*/ 3235166 w 6400800"/>
              <a:gd name="connsiteY1566" fmla="*/ 135731 h 514350"/>
              <a:gd name="connsiteX1567" fmla="*/ 3239929 w 6400800"/>
              <a:gd name="connsiteY1567" fmla="*/ 109061 h 514350"/>
              <a:gd name="connsiteX1568" fmla="*/ 3231356 w 6400800"/>
              <a:gd name="connsiteY1568" fmla="*/ 134779 h 514350"/>
              <a:gd name="connsiteX1569" fmla="*/ 3212306 w 6400800"/>
              <a:gd name="connsiteY1569" fmla="*/ 204311 h 514350"/>
              <a:gd name="connsiteX1570" fmla="*/ 3209449 w 6400800"/>
              <a:gd name="connsiteY1570" fmla="*/ 215741 h 514350"/>
              <a:gd name="connsiteX1571" fmla="*/ 3204686 w 6400800"/>
              <a:gd name="connsiteY1571" fmla="*/ 204311 h 514350"/>
              <a:gd name="connsiteX1572" fmla="*/ 3203734 w 6400800"/>
              <a:gd name="connsiteY1572" fmla="*/ 175736 h 514350"/>
              <a:gd name="connsiteX1573" fmla="*/ 3200876 w 6400800"/>
              <a:gd name="connsiteY1573" fmla="*/ 206216 h 514350"/>
              <a:gd name="connsiteX1574" fmla="*/ 3196114 w 6400800"/>
              <a:gd name="connsiteY1574" fmla="*/ 240506 h 514350"/>
              <a:gd name="connsiteX1575" fmla="*/ 3195161 w 6400800"/>
              <a:gd name="connsiteY1575" fmla="*/ 243364 h 514350"/>
              <a:gd name="connsiteX1576" fmla="*/ 3196114 w 6400800"/>
              <a:gd name="connsiteY1576" fmla="*/ 217646 h 514350"/>
              <a:gd name="connsiteX1577" fmla="*/ 3198019 w 6400800"/>
              <a:gd name="connsiteY1577" fmla="*/ 180499 h 514350"/>
              <a:gd name="connsiteX1578" fmla="*/ 3199924 w 6400800"/>
              <a:gd name="connsiteY1578" fmla="*/ 151924 h 514350"/>
              <a:gd name="connsiteX1579" fmla="*/ 3200876 w 6400800"/>
              <a:gd name="connsiteY1579" fmla="*/ 127159 h 514350"/>
              <a:gd name="connsiteX1580" fmla="*/ 3195161 w 6400800"/>
              <a:gd name="connsiteY1580" fmla="*/ 151924 h 514350"/>
              <a:gd name="connsiteX1581" fmla="*/ 3184684 w 6400800"/>
              <a:gd name="connsiteY1581" fmla="*/ 217646 h 514350"/>
              <a:gd name="connsiteX1582" fmla="*/ 3181826 w 6400800"/>
              <a:gd name="connsiteY1582" fmla="*/ 235744 h 514350"/>
              <a:gd name="connsiteX1583" fmla="*/ 3179921 w 6400800"/>
              <a:gd name="connsiteY1583" fmla="*/ 231934 h 514350"/>
              <a:gd name="connsiteX1584" fmla="*/ 3179921 w 6400800"/>
              <a:gd name="connsiteY1584" fmla="*/ 224314 h 514350"/>
              <a:gd name="connsiteX1585" fmla="*/ 3178969 w 6400800"/>
              <a:gd name="connsiteY1585" fmla="*/ 230029 h 514350"/>
              <a:gd name="connsiteX1586" fmla="*/ 3177064 w 6400800"/>
              <a:gd name="connsiteY1586" fmla="*/ 227171 h 514350"/>
              <a:gd name="connsiteX1587" fmla="*/ 3178016 w 6400800"/>
              <a:gd name="connsiteY1587" fmla="*/ 231934 h 514350"/>
              <a:gd name="connsiteX1588" fmla="*/ 3174206 w 6400800"/>
              <a:gd name="connsiteY1588" fmla="*/ 250984 h 514350"/>
              <a:gd name="connsiteX1589" fmla="*/ 3170396 w 6400800"/>
              <a:gd name="connsiteY1589" fmla="*/ 277654 h 514350"/>
              <a:gd name="connsiteX1590" fmla="*/ 3169444 w 6400800"/>
              <a:gd name="connsiteY1590" fmla="*/ 275749 h 514350"/>
              <a:gd name="connsiteX1591" fmla="*/ 3163729 w 6400800"/>
              <a:gd name="connsiteY1591" fmla="*/ 215741 h 514350"/>
              <a:gd name="connsiteX1592" fmla="*/ 3162776 w 6400800"/>
              <a:gd name="connsiteY1592" fmla="*/ 207169 h 514350"/>
              <a:gd name="connsiteX1593" fmla="*/ 3163729 w 6400800"/>
              <a:gd name="connsiteY1593" fmla="*/ 203359 h 514350"/>
              <a:gd name="connsiteX1594" fmla="*/ 3174206 w 6400800"/>
              <a:gd name="connsiteY1594" fmla="*/ 132874 h 514350"/>
              <a:gd name="connsiteX1595" fmla="*/ 3178016 w 6400800"/>
              <a:gd name="connsiteY1595" fmla="*/ 106204 h 514350"/>
              <a:gd name="connsiteX1596" fmla="*/ 3170396 w 6400800"/>
              <a:gd name="connsiteY1596" fmla="*/ 131921 h 514350"/>
              <a:gd name="connsiteX1597" fmla="*/ 3158014 w 6400800"/>
              <a:gd name="connsiteY1597" fmla="*/ 177641 h 514350"/>
              <a:gd name="connsiteX1598" fmla="*/ 3154204 w 6400800"/>
              <a:gd name="connsiteY1598" fmla="*/ 159544 h 514350"/>
              <a:gd name="connsiteX1599" fmla="*/ 3149441 w 6400800"/>
              <a:gd name="connsiteY1599" fmla="*/ 134779 h 514350"/>
              <a:gd name="connsiteX1600" fmla="*/ 3143726 w 6400800"/>
              <a:gd name="connsiteY1600" fmla="*/ 112871 h 514350"/>
              <a:gd name="connsiteX1601" fmla="*/ 3133249 w 6400800"/>
              <a:gd name="connsiteY1601" fmla="*/ 77629 h 514350"/>
              <a:gd name="connsiteX1602" fmla="*/ 3122771 w 6400800"/>
              <a:gd name="connsiteY1602" fmla="*/ 47149 h 514350"/>
              <a:gd name="connsiteX1603" fmla="*/ 3129439 w 6400800"/>
              <a:gd name="connsiteY1603" fmla="*/ 78581 h 514350"/>
              <a:gd name="connsiteX1604" fmla="*/ 3136106 w 6400800"/>
              <a:gd name="connsiteY1604" fmla="*/ 114776 h 514350"/>
              <a:gd name="connsiteX1605" fmla="*/ 3139916 w 6400800"/>
              <a:gd name="connsiteY1605" fmla="*/ 136684 h 514350"/>
              <a:gd name="connsiteX1606" fmla="*/ 3142774 w 6400800"/>
              <a:gd name="connsiteY1606" fmla="*/ 161449 h 514350"/>
              <a:gd name="connsiteX1607" fmla="*/ 3147536 w 6400800"/>
              <a:gd name="connsiteY1607" fmla="*/ 213836 h 514350"/>
              <a:gd name="connsiteX1608" fmla="*/ 3146584 w 6400800"/>
              <a:gd name="connsiteY1608" fmla="*/ 217646 h 514350"/>
              <a:gd name="connsiteX1609" fmla="*/ 3143726 w 6400800"/>
              <a:gd name="connsiteY1609" fmla="*/ 210026 h 514350"/>
              <a:gd name="connsiteX1610" fmla="*/ 3138964 w 6400800"/>
              <a:gd name="connsiteY1610" fmla="*/ 196691 h 514350"/>
              <a:gd name="connsiteX1611" fmla="*/ 3134201 w 6400800"/>
              <a:gd name="connsiteY1611" fmla="*/ 179546 h 514350"/>
              <a:gd name="connsiteX1612" fmla="*/ 3126581 w 6400800"/>
              <a:gd name="connsiteY1612" fmla="*/ 155734 h 514350"/>
              <a:gd name="connsiteX1613" fmla="*/ 3129439 w 6400800"/>
              <a:gd name="connsiteY1613" fmla="*/ 172879 h 514350"/>
              <a:gd name="connsiteX1614" fmla="*/ 3118961 w 6400800"/>
              <a:gd name="connsiteY1614" fmla="*/ 150019 h 514350"/>
              <a:gd name="connsiteX1615" fmla="*/ 3112294 w 6400800"/>
              <a:gd name="connsiteY1615" fmla="*/ 136684 h 514350"/>
              <a:gd name="connsiteX1616" fmla="*/ 3102769 w 6400800"/>
              <a:gd name="connsiteY1616" fmla="*/ 113824 h 514350"/>
              <a:gd name="connsiteX1617" fmla="*/ 3090386 w 6400800"/>
              <a:gd name="connsiteY1617" fmla="*/ 87154 h 514350"/>
              <a:gd name="connsiteX1618" fmla="*/ 3099911 w 6400800"/>
              <a:gd name="connsiteY1618" fmla="*/ 114776 h 514350"/>
              <a:gd name="connsiteX1619" fmla="*/ 3109436 w 6400800"/>
              <a:gd name="connsiteY1619" fmla="*/ 146209 h 514350"/>
              <a:gd name="connsiteX1620" fmla="*/ 3115151 w 6400800"/>
              <a:gd name="connsiteY1620" fmla="*/ 167164 h 514350"/>
              <a:gd name="connsiteX1621" fmla="*/ 3109436 w 6400800"/>
              <a:gd name="connsiteY1621" fmla="*/ 155734 h 514350"/>
              <a:gd name="connsiteX1622" fmla="*/ 3116104 w 6400800"/>
              <a:gd name="connsiteY1622" fmla="*/ 176689 h 514350"/>
              <a:gd name="connsiteX1623" fmla="*/ 3121819 w 6400800"/>
              <a:gd name="connsiteY1623" fmla="*/ 194786 h 514350"/>
              <a:gd name="connsiteX1624" fmla="*/ 3125629 w 6400800"/>
              <a:gd name="connsiteY1624" fmla="*/ 213836 h 514350"/>
              <a:gd name="connsiteX1625" fmla="*/ 3123724 w 6400800"/>
              <a:gd name="connsiteY1625" fmla="*/ 215741 h 514350"/>
              <a:gd name="connsiteX1626" fmla="*/ 3122771 w 6400800"/>
              <a:gd name="connsiteY1626" fmla="*/ 210979 h 514350"/>
              <a:gd name="connsiteX1627" fmla="*/ 3122771 w 6400800"/>
              <a:gd name="connsiteY1627" fmla="*/ 216694 h 514350"/>
              <a:gd name="connsiteX1628" fmla="*/ 3113246 w 6400800"/>
              <a:gd name="connsiteY1628" fmla="*/ 228124 h 514350"/>
              <a:gd name="connsiteX1629" fmla="*/ 3113246 w 6400800"/>
              <a:gd name="connsiteY1629" fmla="*/ 228124 h 514350"/>
              <a:gd name="connsiteX1630" fmla="*/ 3110389 w 6400800"/>
              <a:gd name="connsiteY1630" fmla="*/ 191929 h 514350"/>
              <a:gd name="connsiteX1631" fmla="*/ 3108484 w 6400800"/>
              <a:gd name="connsiteY1631" fmla="*/ 171926 h 514350"/>
              <a:gd name="connsiteX1632" fmla="*/ 3106579 w 6400800"/>
              <a:gd name="connsiteY1632" fmla="*/ 192881 h 514350"/>
              <a:gd name="connsiteX1633" fmla="*/ 3104674 w 6400800"/>
              <a:gd name="connsiteY1633" fmla="*/ 228124 h 514350"/>
              <a:gd name="connsiteX1634" fmla="*/ 3104674 w 6400800"/>
              <a:gd name="connsiteY1634" fmla="*/ 227171 h 514350"/>
              <a:gd name="connsiteX1635" fmla="*/ 3097054 w 6400800"/>
              <a:gd name="connsiteY1635" fmla="*/ 208121 h 514350"/>
              <a:gd name="connsiteX1636" fmla="*/ 3100864 w 6400800"/>
              <a:gd name="connsiteY1636" fmla="*/ 228124 h 514350"/>
              <a:gd name="connsiteX1637" fmla="*/ 3103721 w 6400800"/>
              <a:gd name="connsiteY1637" fmla="*/ 244316 h 514350"/>
              <a:gd name="connsiteX1638" fmla="*/ 3096101 w 6400800"/>
              <a:gd name="connsiteY1638" fmla="*/ 255746 h 514350"/>
              <a:gd name="connsiteX1639" fmla="*/ 3087529 w 6400800"/>
              <a:gd name="connsiteY1639" fmla="*/ 270034 h 514350"/>
              <a:gd name="connsiteX1640" fmla="*/ 3082766 w 6400800"/>
              <a:gd name="connsiteY1640" fmla="*/ 252889 h 514350"/>
              <a:gd name="connsiteX1641" fmla="*/ 3077051 w 6400800"/>
              <a:gd name="connsiteY1641" fmla="*/ 233839 h 514350"/>
              <a:gd name="connsiteX1642" fmla="*/ 3078956 w 6400800"/>
              <a:gd name="connsiteY1642" fmla="*/ 252889 h 514350"/>
              <a:gd name="connsiteX1643" fmla="*/ 3079909 w 6400800"/>
              <a:gd name="connsiteY1643" fmla="*/ 264319 h 514350"/>
              <a:gd name="connsiteX1644" fmla="*/ 3077051 w 6400800"/>
              <a:gd name="connsiteY1644" fmla="*/ 255746 h 514350"/>
              <a:gd name="connsiteX1645" fmla="*/ 3074194 w 6400800"/>
              <a:gd name="connsiteY1645" fmla="*/ 248126 h 514350"/>
              <a:gd name="connsiteX1646" fmla="*/ 3074194 w 6400800"/>
              <a:gd name="connsiteY1646" fmla="*/ 242411 h 514350"/>
              <a:gd name="connsiteX1647" fmla="*/ 3075146 w 6400800"/>
              <a:gd name="connsiteY1647" fmla="*/ 229076 h 514350"/>
              <a:gd name="connsiteX1648" fmla="*/ 3077051 w 6400800"/>
              <a:gd name="connsiteY1648" fmla="*/ 220504 h 514350"/>
              <a:gd name="connsiteX1649" fmla="*/ 3086576 w 6400800"/>
              <a:gd name="connsiteY1649" fmla="*/ 189071 h 514350"/>
              <a:gd name="connsiteX1650" fmla="*/ 3096101 w 6400800"/>
              <a:gd name="connsiteY1650" fmla="*/ 161449 h 514350"/>
              <a:gd name="connsiteX1651" fmla="*/ 3083719 w 6400800"/>
              <a:gd name="connsiteY1651" fmla="*/ 188119 h 514350"/>
              <a:gd name="connsiteX1652" fmla="*/ 3071336 w 6400800"/>
              <a:gd name="connsiteY1652" fmla="*/ 218599 h 514350"/>
              <a:gd name="connsiteX1653" fmla="*/ 3068479 w 6400800"/>
              <a:gd name="connsiteY1653" fmla="*/ 224314 h 514350"/>
              <a:gd name="connsiteX1654" fmla="*/ 3068479 w 6400800"/>
              <a:gd name="connsiteY1654" fmla="*/ 216694 h 514350"/>
              <a:gd name="connsiteX1655" fmla="*/ 3069431 w 6400800"/>
              <a:gd name="connsiteY1655" fmla="*/ 209074 h 514350"/>
              <a:gd name="connsiteX1656" fmla="*/ 3072289 w 6400800"/>
              <a:gd name="connsiteY1656" fmla="*/ 181451 h 514350"/>
              <a:gd name="connsiteX1657" fmla="*/ 3073241 w 6400800"/>
              <a:gd name="connsiteY1657" fmla="*/ 157639 h 514350"/>
              <a:gd name="connsiteX1658" fmla="*/ 3067526 w 6400800"/>
              <a:gd name="connsiteY1658" fmla="*/ 180499 h 514350"/>
              <a:gd name="connsiteX1659" fmla="*/ 3066574 w 6400800"/>
              <a:gd name="connsiteY1659" fmla="*/ 183356 h 514350"/>
              <a:gd name="connsiteX1660" fmla="*/ 3064669 w 6400800"/>
              <a:gd name="connsiteY1660" fmla="*/ 148114 h 514350"/>
              <a:gd name="connsiteX1661" fmla="*/ 3064669 w 6400800"/>
              <a:gd name="connsiteY1661" fmla="*/ 145256 h 514350"/>
              <a:gd name="connsiteX1662" fmla="*/ 3064669 w 6400800"/>
              <a:gd name="connsiteY1662" fmla="*/ 146209 h 514350"/>
              <a:gd name="connsiteX1663" fmla="*/ 3063716 w 6400800"/>
              <a:gd name="connsiteY1663" fmla="*/ 131921 h 514350"/>
              <a:gd name="connsiteX1664" fmla="*/ 3058954 w 6400800"/>
              <a:gd name="connsiteY1664" fmla="*/ 174784 h 514350"/>
              <a:gd name="connsiteX1665" fmla="*/ 3056096 w 6400800"/>
              <a:gd name="connsiteY1665" fmla="*/ 190976 h 514350"/>
              <a:gd name="connsiteX1666" fmla="*/ 3054191 w 6400800"/>
              <a:gd name="connsiteY1666" fmla="*/ 201454 h 514350"/>
              <a:gd name="connsiteX1667" fmla="*/ 3049429 w 6400800"/>
              <a:gd name="connsiteY1667" fmla="*/ 189071 h 514350"/>
              <a:gd name="connsiteX1668" fmla="*/ 3049429 w 6400800"/>
              <a:gd name="connsiteY1668" fmla="*/ 188119 h 514350"/>
              <a:gd name="connsiteX1669" fmla="*/ 3056096 w 6400800"/>
              <a:gd name="connsiteY1669" fmla="*/ 151924 h 514350"/>
              <a:gd name="connsiteX1670" fmla="*/ 3062764 w 6400800"/>
              <a:gd name="connsiteY1670" fmla="*/ 120491 h 514350"/>
              <a:gd name="connsiteX1671" fmla="*/ 3052286 w 6400800"/>
              <a:gd name="connsiteY1671" fmla="*/ 150971 h 514350"/>
              <a:gd name="connsiteX1672" fmla="*/ 3041809 w 6400800"/>
              <a:gd name="connsiteY1672" fmla="*/ 186214 h 514350"/>
              <a:gd name="connsiteX1673" fmla="*/ 3036094 w 6400800"/>
              <a:gd name="connsiteY1673" fmla="*/ 208121 h 514350"/>
              <a:gd name="connsiteX1674" fmla="*/ 3034189 w 6400800"/>
              <a:gd name="connsiteY1674" fmla="*/ 215741 h 514350"/>
              <a:gd name="connsiteX1675" fmla="*/ 3032284 w 6400800"/>
              <a:gd name="connsiteY1675" fmla="*/ 205264 h 514350"/>
              <a:gd name="connsiteX1676" fmla="*/ 3048476 w 6400800"/>
              <a:gd name="connsiteY1676" fmla="*/ 148114 h 514350"/>
              <a:gd name="connsiteX1677" fmla="*/ 3057049 w 6400800"/>
              <a:gd name="connsiteY1677" fmla="*/ 123349 h 514350"/>
              <a:gd name="connsiteX1678" fmla="*/ 3054191 w 6400800"/>
              <a:gd name="connsiteY1678" fmla="*/ 129064 h 514350"/>
              <a:gd name="connsiteX1679" fmla="*/ 3045619 w 6400800"/>
              <a:gd name="connsiteY1679" fmla="*/ 146209 h 514350"/>
              <a:gd name="connsiteX1680" fmla="*/ 3029426 w 6400800"/>
              <a:gd name="connsiteY1680" fmla="*/ 184309 h 514350"/>
              <a:gd name="connsiteX1681" fmla="*/ 3029426 w 6400800"/>
              <a:gd name="connsiteY1681" fmla="*/ 167164 h 514350"/>
              <a:gd name="connsiteX1682" fmla="*/ 3030379 w 6400800"/>
              <a:gd name="connsiteY1682" fmla="*/ 140494 h 514350"/>
              <a:gd name="connsiteX1683" fmla="*/ 3025616 w 6400800"/>
              <a:gd name="connsiteY1683" fmla="*/ 166211 h 514350"/>
              <a:gd name="connsiteX1684" fmla="*/ 3022759 w 6400800"/>
              <a:gd name="connsiteY1684" fmla="*/ 196691 h 514350"/>
              <a:gd name="connsiteX1685" fmla="*/ 3022759 w 6400800"/>
              <a:gd name="connsiteY1685" fmla="*/ 202406 h 514350"/>
              <a:gd name="connsiteX1686" fmla="*/ 3019901 w 6400800"/>
              <a:gd name="connsiteY1686" fmla="*/ 210979 h 514350"/>
              <a:gd name="connsiteX1687" fmla="*/ 3011329 w 6400800"/>
              <a:gd name="connsiteY1687" fmla="*/ 234791 h 514350"/>
              <a:gd name="connsiteX1688" fmla="*/ 3007519 w 6400800"/>
              <a:gd name="connsiteY1688" fmla="*/ 226219 h 514350"/>
              <a:gd name="connsiteX1689" fmla="*/ 3011329 w 6400800"/>
              <a:gd name="connsiteY1689" fmla="*/ 215741 h 514350"/>
              <a:gd name="connsiteX1690" fmla="*/ 3006566 w 6400800"/>
              <a:gd name="connsiteY1690" fmla="*/ 222409 h 514350"/>
              <a:gd name="connsiteX1691" fmla="*/ 3001804 w 6400800"/>
              <a:gd name="connsiteY1691" fmla="*/ 202406 h 514350"/>
              <a:gd name="connsiteX1692" fmla="*/ 3000851 w 6400800"/>
              <a:gd name="connsiteY1692" fmla="*/ 197644 h 514350"/>
              <a:gd name="connsiteX1693" fmla="*/ 3003709 w 6400800"/>
              <a:gd name="connsiteY1693" fmla="*/ 189071 h 514350"/>
              <a:gd name="connsiteX1694" fmla="*/ 3011329 w 6400800"/>
              <a:gd name="connsiteY1694" fmla="*/ 164306 h 514350"/>
              <a:gd name="connsiteX1695" fmla="*/ 3018949 w 6400800"/>
              <a:gd name="connsiteY1695" fmla="*/ 142399 h 514350"/>
              <a:gd name="connsiteX1696" fmla="*/ 3007519 w 6400800"/>
              <a:gd name="connsiteY1696" fmla="*/ 162401 h 514350"/>
              <a:gd name="connsiteX1697" fmla="*/ 2997994 w 6400800"/>
              <a:gd name="connsiteY1697" fmla="*/ 182404 h 514350"/>
              <a:gd name="connsiteX1698" fmla="*/ 2995136 w 6400800"/>
              <a:gd name="connsiteY1698" fmla="*/ 169069 h 514350"/>
              <a:gd name="connsiteX1699" fmla="*/ 3014186 w 6400800"/>
              <a:gd name="connsiteY1699" fmla="*/ 100489 h 514350"/>
              <a:gd name="connsiteX1700" fmla="*/ 3021806 w 6400800"/>
              <a:gd name="connsiteY1700" fmla="*/ 76676 h 514350"/>
              <a:gd name="connsiteX1701" fmla="*/ 3024664 w 6400800"/>
              <a:gd name="connsiteY1701" fmla="*/ 68104 h 514350"/>
              <a:gd name="connsiteX1702" fmla="*/ 3020854 w 6400800"/>
              <a:gd name="connsiteY1702" fmla="*/ 75724 h 514350"/>
              <a:gd name="connsiteX1703" fmla="*/ 3010376 w 6400800"/>
              <a:gd name="connsiteY1703" fmla="*/ 98584 h 514350"/>
              <a:gd name="connsiteX1704" fmla="*/ 2996089 w 6400800"/>
              <a:gd name="connsiteY1704" fmla="*/ 134779 h 514350"/>
              <a:gd name="connsiteX1705" fmla="*/ 2991326 w 6400800"/>
              <a:gd name="connsiteY1705" fmla="*/ 148114 h 514350"/>
              <a:gd name="connsiteX1706" fmla="*/ 2987516 w 6400800"/>
              <a:gd name="connsiteY1706" fmla="*/ 122396 h 514350"/>
              <a:gd name="connsiteX1707" fmla="*/ 2984659 w 6400800"/>
              <a:gd name="connsiteY1707" fmla="*/ 91916 h 514350"/>
              <a:gd name="connsiteX1708" fmla="*/ 2983706 w 6400800"/>
              <a:gd name="connsiteY1708" fmla="*/ 122396 h 514350"/>
              <a:gd name="connsiteX1709" fmla="*/ 2985611 w 6400800"/>
              <a:gd name="connsiteY1709" fmla="*/ 157639 h 514350"/>
              <a:gd name="connsiteX1710" fmla="*/ 2985611 w 6400800"/>
              <a:gd name="connsiteY1710" fmla="*/ 163354 h 514350"/>
              <a:gd name="connsiteX1711" fmla="*/ 2978944 w 6400800"/>
              <a:gd name="connsiteY1711" fmla="*/ 182404 h 514350"/>
              <a:gd name="connsiteX1712" fmla="*/ 2960846 w 6400800"/>
              <a:gd name="connsiteY1712" fmla="*/ 238601 h 514350"/>
              <a:gd name="connsiteX1713" fmla="*/ 2959894 w 6400800"/>
              <a:gd name="connsiteY1713" fmla="*/ 234791 h 514350"/>
              <a:gd name="connsiteX1714" fmla="*/ 2960846 w 6400800"/>
              <a:gd name="connsiteY1714" fmla="*/ 239554 h 514350"/>
              <a:gd name="connsiteX1715" fmla="*/ 2950369 w 6400800"/>
              <a:gd name="connsiteY1715" fmla="*/ 274796 h 514350"/>
              <a:gd name="connsiteX1716" fmla="*/ 2952274 w 6400800"/>
              <a:gd name="connsiteY1716" fmla="*/ 264319 h 514350"/>
              <a:gd name="connsiteX1717" fmla="*/ 2944654 w 6400800"/>
              <a:gd name="connsiteY1717" fmla="*/ 284321 h 514350"/>
              <a:gd name="connsiteX1718" fmla="*/ 2944654 w 6400800"/>
              <a:gd name="connsiteY1718" fmla="*/ 283369 h 514350"/>
              <a:gd name="connsiteX1719" fmla="*/ 2945606 w 6400800"/>
              <a:gd name="connsiteY1719" fmla="*/ 277654 h 514350"/>
              <a:gd name="connsiteX1720" fmla="*/ 2949416 w 6400800"/>
              <a:gd name="connsiteY1720" fmla="*/ 238601 h 514350"/>
              <a:gd name="connsiteX1721" fmla="*/ 2951321 w 6400800"/>
              <a:gd name="connsiteY1721" fmla="*/ 221456 h 514350"/>
              <a:gd name="connsiteX1722" fmla="*/ 2953226 w 6400800"/>
              <a:gd name="connsiteY1722" fmla="*/ 205264 h 514350"/>
              <a:gd name="connsiteX1723" fmla="*/ 2956084 w 6400800"/>
              <a:gd name="connsiteY1723" fmla="*/ 179546 h 514350"/>
              <a:gd name="connsiteX1724" fmla="*/ 2958941 w 6400800"/>
              <a:gd name="connsiteY1724" fmla="*/ 156686 h 514350"/>
              <a:gd name="connsiteX1725" fmla="*/ 2952274 w 6400800"/>
              <a:gd name="connsiteY1725" fmla="*/ 178594 h 514350"/>
              <a:gd name="connsiteX1726" fmla="*/ 2945606 w 6400800"/>
              <a:gd name="connsiteY1726" fmla="*/ 203359 h 514350"/>
              <a:gd name="connsiteX1727" fmla="*/ 2941796 w 6400800"/>
              <a:gd name="connsiteY1727" fmla="*/ 218599 h 514350"/>
              <a:gd name="connsiteX1728" fmla="*/ 2937986 w 6400800"/>
              <a:gd name="connsiteY1728" fmla="*/ 235744 h 514350"/>
              <a:gd name="connsiteX1729" fmla="*/ 2931319 w 6400800"/>
              <a:gd name="connsiteY1729" fmla="*/ 270034 h 514350"/>
              <a:gd name="connsiteX1730" fmla="*/ 2929414 w 6400800"/>
              <a:gd name="connsiteY1730" fmla="*/ 260509 h 514350"/>
              <a:gd name="connsiteX1731" fmla="*/ 2928461 w 6400800"/>
              <a:gd name="connsiteY1731" fmla="*/ 256699 h 514350"/>
              <a:gd name="connsiteX1732" fmla="*/ 2931319 w 6400800"/>
              <a:gd name="connsiteY1732" fmla="*/ 251936 h 514350"/>
              <a:gd name="connsiteX1733" fmla="*/ 2927509 w 6400800"/>
              <a:gd name="connsiteY1733" fmla="*/ 254794 h 514350"/>
              <a:gd name="connsiteX1734" fmla="*/ 2925604 w 6400800"/>
              <a:gd name="connsiteY1734" fmla="*/ 247174 h 514350"/>
              <a:gd name="connsiteX1735" fmla="*/ 2931319 w 6400800"/>
              <a:gd name="connsiteY1735" fmla="*/ 231934 h 514350"/>
              <a:gd name="connsiteX1736" fmla="*/ 2924651 w 6400800"/>
              <a:gd name="connsiteY1736" fmla="*/ 243364 h 514350"/>
              <a:gd name="connsiteX1737" fmla="*/ 2922746 w 6400800"/>
              <a:gd name="connsiteY1737" fmla="*/ 237649 h 514350"/>
              <a:gd name="connsiteX1738" fmla="*/ 2922746 w 6400800"/>
              <a:gd name="connsiteY1738" fmla="*/ 236696 h 514350"/>
              <a:gd name="connsiteX1739" fmla="*/ 2921794 w 6400800"/>
              <a:gd name="connsiteY1739" fmla="*/ 236696 h 514350"/>
              <a:gd name="connsiteX1740" fmla="*/ 2916079 w 6400800"/>
              <a:gd name="connsiteY1740" fmla="*/ 236696 h 514350"/>
              <a:gd name="connsiteX1741" fmla="*/ 2916079 w 6400800"/>
              <a:gd name="connsiteY1741" fmla="*/ 236696 h 514350"/>
              <a:gd name="connsiteX1742" fmla="*/ 2935129 w 6400800"/>
              <a:gd name="connsiteY1742" fmla="*/ 176689 h 514350"/>
              <a:gd name="connsiteX1743" fmla="*/ 2909411 w 6400800"/>
              <a:gd name="connsiteY1743" fmla="*/ 230029 h 514350"/>
              <a:gd name="connsiteX1744" fmla="*/ 2902744 w 6400800"/>
              <a:gd name="connsiteY1744" fmla="*/ 211931 h 514350"/>
              <a:gd name="connsiteX1745" fmla="*/ 2900839 w 6400800"/>
              <a:gd name="connsiteY1745" fmla="*/ 195739 h 514350"/>
              <a:gd name="connsiteX1746" fmla="*/ 2897981 w 6400800"/>
              <a:gd name="connsiteY1746" fmla="*/ 173831 h 514350"/>
              <a:gd name="connsiteX1747" fmla="*/ 2896076 w 6400800"/>
              <a:gd name="connsiteY1747" fmla="*/ 153829 h 514350"/>
              <a:gd name="connsiteX1748" fmla="*/ 2893219 w 6400800"/>
              <a:gd name="connsiteY1748" fmla="*/ 121444 h 514350"/>
              <a:gd name="connsiteX1749" fmla="*/ 2890361 w 6400800"/>
              <a:gd name="connsiteY1749" fmla="*/ 93821 h 514350"/>
              <a:gd name="connsiteX1750" fmla="*/ 2889409 w 6400800"/>
              <a:gd name="connsiteY1750" fmla="*/ 121444 h 514350"/>
              <a:gd name="connsiteX1751" fmla="*/ 2889409 w 6400800"/>
              <a:gd name="connsiteY1751" fmla="*/ 153829 h 514350"/>
              <a:gd name="connsiteX1752" fmla="*/ 2889409 w 6400800"/>
              <a:gd name="connsiteY1752" fmla="*/ 173831 h 514350"/>
              <a:gd name="connsiteX1753" fmla="*/ 2890361 w 6400800"/>
              <a:gd name="connsiteY1753" fmla="*/ 195739 h 514350"/>
              <a:gd name="connsiteX1754" fmla="*/ 2891314 w 6400800"/>
              <a:gd name="connsiteY1754" fmla="*/ 211931 h 514350"/>
              <a:gd name="connsiteX1755" fmla="*/ 2887504 w 6400800"/>
              <a:gd name="connsiteY1755" fmla="*/ 217646 h 514350"/>
              <a:gd name="connsiteX1756" fmla="*/ 2885599 w 6400800"/>
              <a:gd name="connsiteY1756" fmla="*/ 221456 h 514350"/>
              <a:gd name="connsiteX1757" fmla="*/ 2880836 w 6400800"/>
              <a:gd name="connsiteY1757" fmla="*/ 195739 h 514350"/>
              <a:gd name="connsiteX1758" fmla="*/ 2874169 w 6400800"/>
              <a:gd name="connsiteY1758" fmla="*/ 166211 h 514350"/>
              <a:gd name="connsiteX1759" fmla="*/ 2867501 w 6400800"/>
              <a:gd name="connsiteY1759" fmla="*/ 144304 h 514350"/>
              <a:gd name="connsiteX1760" fmla="*/ 2860834 w 6400800"/>
              <a:gd name="connsiteY1760" fmla="*/ 125254 h 514350"/>
              <a:gd name="connsiteX1761" fmla="*/ 2863691 w 6400800"/>
              <a:gd name="connsiteY1761" fmla="*/ 145256 h 514350"/>
              <a:gd name="connsiteX1762" fmla="*/ 2866549 w 6400800"/>
              <a:gd name="connsiteY1762" fmla="*/ 168116 h 514350"/>
              <a:gd name="connsiteX1763" fmla="*/ 2869406 w 6400800"/>
              <a:gd name="connsiteY1763" fmla="*/ 197644 h 514350"/>
              <a:gd name="connsiteX1764" fmla="*/ 2872264 w 6400800"/>
              <a:gd name="connsiteY1764" fmla="*/ 232886 h 514350"/>
              <a:gd name="connsiteX1765" fmla="*/ 2873216 w 6400800"/>
              <a:gd name="connsiteY1765" fmla="*/ 247174 h 514350"/>
              <a:gd name="connsiteX1766" fmla="*/ 2864644 w 6400800"/>
              <a:gd name="connsiteY1766" fmla="*/ 270034 h 514350"/>
              <a:gd name="connsiteX1767" fmla="*/ 2863691 w 6400800"/>
              <a:gd name="connsiteY1767" fmla="*/ 274796 h 514350"/>
              <a:gd name="connsiteX1768" fmla="*/ 2855119 w 6400800"/>
              <a:gd name="connsiteY1768" fmla="*/ 257651 h 514350"/>
              <a:gd name="connsiteX1769" fmla="*/ 2841784 w 6400800"/>
              <a:gd name="connsiteY1769" fmla="*/ 230029 h 514350"/>
              <a:gd name="connsiteX1770" fmla="*/ 2855119 w 6400800"/>
              <a:gd name="connsiteY1770" fmla="*/ 226219 h 514350"/>
              <a:gd name="connsiteX1771" fmla="*/ 2853214 w 6400800"/>
              <a:gd name="connsiteY1771" fmla="*/ 231934 h 514350"/>
              <a:gd name="connsiteX1772" fmla="*/ 2840831 w 6400800"/>
              <a:gd name="connsiteY1772" fmla="*/ 209074 h 514350"/>
              <a:gd name="connsiteX1773" fmla="*/ 2866549 w 6400800"/>
              <a:gd name="connsiteY1773" fmla="*/ 150971 h 514350"/>
              <a:gd name="connsiteX1774" fmla="*/ 2835116 w 6400800"/>
              <a:gd name="connsiteY1774" fmla="*/ 198596 h 514350"/>
              <a:gd name="connsiteX1775" fmla="*/ 2829401 w 6400800"/>
              <a:gd name="connsiteY1775" fmla="*/ 188119 h 514350"/>
              <a:gd name="connsiteX1776" fmla="*/ 2820829 w 6400800"/>
              <a:gd name="connsiteY1776" fmla="*/ 132874 h 514350"/>
              <a:gd name="connsiteX1777" fmla="*/ 2821781 w 6400800"/>
              <a:gd name="connsiteY1777" fmla="*/ 173831 h 514350"/>
              <a:gd name="connsiteX1778" fmla="*/ 2807494 w 6400800"/>
              <a:gd name="connsiteY1778" fmla="*/ 151924 h 514350"/>
              <a:gd name="connsiteX1779" fmla="*/ 2782729 w 6400800"/>
              <a:gd name="connsiteY1779" fmla="*/ 115729 h 514350"/>
              <a:gd name="connsiteX1780" fmla="*/ 2759869 w 6400800"/>
              <a:gd name="connsiteY1780" fmla="*/ 85249 h 514350"/>
              <a:gd name="connsiteX1781" fmla="*/ 2778919 w 6400800"/>
              <a:gd name="connsiteY1781" fmla="*/ 118586 h 514350"/>
              <a:gd name="connsiteX1782" fmla="*/ 2799874 w 6400800"/>
              <a:gd name="connsiteY1782" fmla="*/ 156686 h 514350"/>
              <a:gd name="connsiteX1783" fmla="*/ 2812256 w 6400800"/>
              <a:gd name="connsiteY1783" fmla="*/ 180499 h 514350"/>
              <a:gd name="connsiteX1784" fmla="*/ 2820829 w 6400800"/>
              <a:gd name="connsiteY1784" fmla="*/ 197644 h 514350"/>
              <a:gd name="connsiteX1785" fmla="*/ 2820829 w 6400800"/>
              <a:gd name="connsiteY1785" fmla="*/ 204311 h 514350"/>
              <a:gd name="connsiteX1786" fmla="*/ 2821781 w 6400800"/>
              <a:gd name="connsiteY1786" fmla="*/ 218599 h 514350"/>
              <a:gd name="connsiteX1787" fmla="*/ 2817019 w 6400800"/>
              <a:gd name="connsiteY1787" fmla="*/ 227171 h 514350"/>
              <a:gd name="connsiteX1788" fmla="*/ 2806541 w 6400800"/>
              <a:gd name="connsiteY1788" fmla="*/ 211931 h 514350"/>
              <a:gd name="connsiteX1789" fmla="*/ 2805589 w 6400800"/>
              <a:gd name="connsiteY1789" fmla="*/ 210026 h 514350"/>
              <a:gd name="connsiteX1790" fmla="*/ 2806541 w 6400800"/>
              <a:gd name="connsiteY1790" fmla="*/ 208121 h 514350"/>
              <a:gd name="connsiteX1791" fmla="*/ 2805589 w 6400800"/>
              <a:gd name="connsiteY1791" fmla="*/ 209074 h 514350"/>
              <a:gd name="connsiteX1792" fmla="*/ 2792254 w 6400800"/>
              <a:gd name="connsiteY1792" fmla="*/ 191929 h 514350"/>
              <a:gd name="connsiteX1793" fmla="*/ 2767489 w 6400800"/>
              <a:gd name="connsiteY1793" fmla="*/ 161449 h 514350"/>
              <a:gd name="connsiteX1794" fmla="*/ 2765584 w 6400800"/>
              <a:gd name="connsiteY1794" fmla="*/ 158591 h 514350"/>
              <a:gd name="connsiteX1795" fmla="*/ 2765584 w 6400800"/>
              <a:gd name="connsiteY1795" fmla="*/ 155734 h 514350"/>
              <a:gd name="connsiteX1796" fmla="*/ 2762726 w 6400800"/>
              <a:gd name="connsiteY1796" fmla="*/ 128111 h 514350"/>
              <a:gd name="connsiteX1797" fmla="*/ 2759869 w 6400800"/>
              <a:gd name="connsiteY1797" fmla="*/ 103346 h 514350"/>
              <a:gd name="connsiteX1798" fmla="*/ 2758916 w 6400800"/>
              <a:gd name="connsiteY1798" fmla="*/ 128111 h 514350"/>
              <a:gd name="connsiteX1799" fmla="*/ 2758916 w 6400800"/>
              <a:gd name="connsiteY1799" fmla="*/ 150019 h 514350"/>
              <a:gd name="connsiteX1800" fmla="*/ 2745581 w 6400800"/>
              <a:gd name="connsiteY1800" fmla="*/ 135731 h 514350"/>
              <a:gd name="connsiteX1801" fmla="*/ 2758916 w 6400800"/>
              <a:gd name="connsiteY1801" fmla="*/ 153829 h 514350"/>
              <a:gd name="connsiteX1802" fmla="*/ 2758916 w 6400800"/>
              <a:gd name="connsiteY1802" fmla="*/ 155734 h 514350"/>
              <a:gd name="connsiteX1803" fmla="*/ 2758916 w 6400800"/>
              <a:gd name="connsiteY1803" fmla="*/ 172879 h 514350"/>
              <a:gd name="connsiteX1804" fmla="*/ 2759869 w 6400800"/>
              <a:gd name="connsiteY1804" fmla="*/ 191929 h 514350"/>
              <a:gd name="connsiteX1805" fmla="*/ 2761774 w 6400800"/>
              <a:gd name="connsiteY1805" fmla="*/ 219551 h 514350"/>
              <a:gd name="connsiteX1806" fmla="*/ 2760821 w 6400800"/>
              <a:gd name="connsiteY1806" fmla="*/ 217646 h 514350"/>
              <a:gd name="connsiteX1807" fmla="*/ 2760821 w 6400800"/>
              <a:gd name="connsiteY1807" fmla="*/ 216694 h 514350"/>
              <a:gd name="connsiteX1808" fmla="*/ 2760821 w 6400800"/>
              <a:gd name="connsiteY1808" fmla="*/ 217646 h 514350"/>
              <a:gd name="connsiteX1809" fmla="*/ 2741771 w 6400800"/>
              <a:gd name="connsiteY1809" fmla="*/ 172879 h 514350"/>
              <a:gd name="connsiteX1810" fmla="*/ 2757011 w 6400800"/>
              <a:gd name="connsiteY1810" fmla="*/ 228124 h 514350"/>
              <a:gd name="connsiteX1811" fmla="*/ 2743676 w 6400800"/>
              <a:gd name="connsiteY1811" fmla="*/ 268129 h 514350"/>
              <a:gd name="connsiteX1812" fmla="*/ 2736056 w 6400800"/>
              <a:gd name="connsiteY1812" fmla="*/ 254794 h 514350"/>
              <a:gd name="connsiteX1813" fmla="*/ 2737009 w 6400800"/>
              <a:gd name="connsiteY1813" fmla="*/ 232886 h 514350"/>
              <a:gd name="connsiteX1814" fmla="*/ 2732246 w 6400800"/>
              <a:gd name="connsiteY1814" fmla="*/ 249079 h 514350"/>
              <a:gd name="connsiteX1815" fmla="*/ 2730341 w 6400800"/>
              <a:gd name="connsiteY1815" fmla="*/ 246221 h 514350"/>
              <a:gd name="connsiteX1816" fmla="*/ 2731294 w 6400800"/>
              <a:gd name="connsiteY1816" fmla="*/ 250031 h 514350"/>
              <a:gd name="connsiteX1817" fmla="*/ 2729389 w 6400800"/>
              <a:gd name="connsiteY1817" fmla="*/ 258604 h 514350"/>
              <a:gd name="connsiteX1818" fmla="*/ 2729389 w 6400800"/>
              <a:gd name="connsiteY1818" fmla="*/ 247174 h 514350"/>
              <a:gd name="connsiteX1819" fmla="*/ 2731294 w 6400800"/>
              <a:gd name="connsiteY1819" fmla="*/ 218599 h 514350"/>
              <a:gd name="connsiteX1820" fmla="*/ 2733199 w 6400800"/>
              <a:gd name="connsiteY1820" fmla="*/ 219551 h 514350"/>
              <a:gd name="connsiteX1821" fmla="*/ 2736056 w 6400800"/>
              <a:gd name="connsiteY1821" fmla="*/ 222409 h 514350"/>
              <a:gd name="connsiteX1822" fmla="*/ 2738914 w 6400800"/>
              <a:gd name="connsiteY1822" fmla="*/ 230981 h 514350"/>
              <a:gd name="connsiteX1823" fmla="*/ 2737961 w 6400800"/>
              <a:gd name="connsiteY1823" fmla="*/ 222409 h 514350"/>
              <a:gd name="connsiteX1824" fmla="*/ 2735104 w 6400800"/>
              <a:gd name="connsiteY1824" fmla="*/ 218599 h 514350"/>
              <a:gd name="connsiteX1825" fmla="*/ 2730341 w 6400800"/>
              <a:gd name="connsiteY1825" fmla="*/ 216694 h 514350"/>
              <a:gd name="connsiteX1826" fmla="*/ 2728436 w 6400800"/>
              <a:gd name="connsiteY1826" fmla="*/ 216694 h 514350"/>
              <a:gd name="connsiteX1827" fmla="*/ 2728436 w 6400800"/>
              <a:gd name="connsiteY1827" fmla="*/ 218599 h 514350"/>
              <a:gd name="connsiteX1828" fmla="*/ 2721769 w 6400800"/>
              <a:gd name="connsiteY1828" fmla="*/ 248126 h 514350"/>
              <a:gd name="connsiteX1829" fmla="*/ 2719864 w 6400800"/>
              <a:gd name="connsiteY1829" fmla="*/ 260509 h 514350"/>
              <a:gd name="connsiteX1830" fmla="*/ 2717006 w 6400800"/>
              <a:gd name="connsiteY1830" fmla="*/ 254794 h 514350"/>
              <a:gd name="connsiteX1831" fmla="*/ 2717006 w 6400800"/>
              <a:gd name="connsiteY1831" fmla="*/ 253841 h 514350"/>
              <a:gd name="connsiteX1832" fmla="*/ 2718911 w 6400800"/>
              <a:gd name="connsiteY1832" fmla="*/ 238601 h 514350"/>
              <a:gd name="connsiteX1833" fmla="*/ 2716054 w 6400800"/>
              <a:gd name="connsiteY1833" fmla="*/ 247174 h 514350"/>
              <a:gd name="connsiteX1834" fmla="*/ 2716054 w 6400800"/>
              <a:gd name="connsiteY1834" fmla="*/ 176689 h 514350"/>
              <a:gd name="connsiteX1835" fmla="*/ 2713196 w 6400800"/>
              <a:gd name="connsiteY1835" fmla="*/ 198596 h 514350"/>
              <a:gd name="connsiteX1836" fmla="*/ 2709386 w 6400800"/>
              <a:gd name="connsiteY1836" fmla="*/ 230029 h 514350"/>
              <a:gd name="connsiteX1837" fmla="*/ 2704624 w 6400800"/>
              <a:gd name="connsiteY1837" fmla="*/ 218599 h 514350"/>
              <a:gd name="connsiteX1838" fmla="*/ 2703671 w 6400800"/>
              <a:gd name="connsiteY1838" fmla="*/ 199549 h 514350"/>
              <a:gd name="connsiteX1839" fmla="*/ 2703671 w 6400800"/>
              <a:gd name="connsiteY1839" fmla="*/ 163354 h 514350"/>
              <a:gd name="connsiteX1840" fmla="*/ 2706529 w 6400800"/>
              <a:gd name="connsiteY1840" fmla="*/ 164306 h 514350"/>
              <a:gd name="connsiteX1841" fmla="*/ 2710339 w 6400800"/>
              <a:gd name="connsiteY1841" fmla="*/ 167164 h 514350"/>
              <a:gd name="connsiteX1842" fmla="*/ 2714149 w 6400800"/>
              <a:gd name="connsiteY1842" fmla="*/ 176689 h 514350"/>
              <a:gd name="connsiteX1843" fmla="*/ 2712244 w 6400800"/>
              <a:gd name="connsiteY1843" fmla="*/ 166211 h 514350"/>
              <a:gd name="connsiteX1844" fmla="*/ 2708434 w 6400800"/>
              <a:gd name="connsiteY1844" fmla="*/ 161449 h 514350"/>
              <a:gd name="connsiteX1845" fmla="*/ 2702719 w 6400800"/>
              <a:gd name="connsiteY1845" fmla="*/ 159544 h 514350"/>
              <a:gd name="connsiteX1846" fmla="*/ 2700814 w 6400800"/>
              <a:gd name="connsiteY1846" fmla="*/ 159544 h 514350"/>
              <a:gd name="connsiteX1847" fmla="*/ 2700814 w 6400800"/>
              <a:gd name="connsiteY1847" fmla="*/ 161449 h 514350"/>
              <a:gd name="connsiteX1848" fmla="*/ 2697004 w 6400800"/>
              <a:gd name="connsiteY1848" fmla="*/ 193834 h 514350"/>
              <a:gd name="connsiteX1849" fmla="*/ 2693194 w 6400800"/>
              <a:gd name="connsiteY1849" fmla="*/ 181451 h 514350"/>
              <a:gd name="connsiteX1850" fmla="*/ 2697004 w 6400800"/>
              <a:gd name="connsiteY1850" fmla="*/ 198596 h 514350"/>
              <a:gd name="connsiteX1851" fmla="*/ 2697004 w 6400800"/>
              <a:gd name="connsiteY1851" fmla="*/ 198596 h 514350"/>
              <a:gd name="connsiteX1852" fmla="*/ 2696051 w 6400800"/>
              <a:gd name="connsiteY1852" fmla="*/ 236696 h 514350"/>
              <a:gd name="connsiteX1853" fmla="*/ 2697004 w 6400800"/>
              <a:gd name="connsiteY1853" fmla="*/ 262414 h 514350"/>
              <a:gd name="connsiteX1854" fmla="*/ 2697004 w 6400800"/>
              <a:gd name="connsiteY1854" fmla="*/ 263366 h 514350"/>
              <a:gd name="connsiteX1855" fmla="*/ 2696051 w 6400800"/>
              <a:gd name="connsiteY1855" fmla="*/ 265271 h 514350"/>
              <a:gd name="connsiteX1856" fmla="*/ 2694146 w 6400800"/>
              <a:gd name="connsiteY1856" fmla="*/ 261461 h 514350"/>
              <a:gd name="connsiteX1857" fmla="*/ 2685574 w 6400800"/>
              <a:gd name="connsiteY1857" fmla="*/ 246221 h 514350"/>
              <a:gd name="connsiteX1858" fmla="*/ 2677954 w 6400800"/>
              <a:gd name="connsiteY1858" fmla="*/ 210979 h 514350"/>
              <a:gd name="connsiteX1859" fmla="*/ 2676049 w 6400800"/>
              <a:gd name="connsiteY1859" fmla="*/ 200501 h 514350"/>
              <a:gd name="connsiteX1860" fmla="*/ 2681764 w 6400800"/>
              <a:gd name="connsiteY1860" fmla="*/ 173831 h 514350"/>
              <a:gd name="connsiteX1861" fmla="*/ 2687479 w 6400800"/>
              <a:gd name="connsiteY1861" fmla="*/ 144304 h 514350"/>
              <a:gd name="connsiteX1862" fmla="*/ 2691289 w 6400800"/>
              <a:gd name="connsiteY1862" fmla="*/ 118586 h 514350"/>
              <a:gd name="connsiteX1863" fmla="*/ 2683669 w 6400800"/>
              <a:gd name="connsiteY1863" fmla="*/ 143351 h 514350"/>
              <a:gd name="connsiteX1864" fmla="*/ 2677954 w 6400800"/>
              <a:gd name="connsiteY1864" fmla="*/ 162401 h 514350"/>
              <a:gd name="connsiteX1865" fmla="*/ 2673191 w 6400800"/>
              <a:gd name="connsiteY1865" fmla="*/ 176689 h 514350"/>
              <a:gd name="connsiteX1866" fmla="*/ 2673191 w 6400800"/>
              <a:gd name="connsiteY1866" fmla="*/ 177641 h 514350"/>
              <a:gd name="connsiteX1867" fmla="*/ 2672239 w 6400800"/>
              <a:gd name="connsiteY1867" fmla="*/ 173831 h 514350"/>
              <a:gd name="connsiteX1868" fmla="*/ 2666524 w 6400800"/>
              <a:gd name="connsiteY1868" fmla="*/ 146209 h 514350"/>
              <a:gd name="connsiteX1869" fmla="*/ 2661761 w 6400800"/>
              <a:gd name="connsiteY1869" fmla="*/ 121444 h 514350"/>
              <a:gd name="connsiteX1870" fmla="*/ 2662714 w 6400800"/>
              <a:gd name="connsiteY1870" fmla="*/ 146209 h 514350"/>
              <a:gd name="connsiteX1871" fmla="*/ 2666524 w 6400800"/>
              <a:gd name="connsiteY1871" fmla="*/ 196691 h 514350"/>
              <a:gd name="connsiteX1872" fmla="*/ 2665571 w 6400800"/>
              <a:gd name="connsiteY1872" fmla="*/ 200501 h 514350"/>
              <a:gd name="connsiteX1873" fmla="*/ 2664619 w 6400800"/>
              <a:gd name="connsiteY1873" fmla="*/ 204311 h 514350"/>
              <a:gd name="connsiteX1874" fmla="*/ 2649379 w 6400800"/>
              <a:gd name="connsiteY1874" fmla="*/ 174784 h 514350"/>
              <a:gd name="connsiteX1875" fmla="*/ 2634139 w 6400800"/>
              <a:gd name="connsiteY1875" fmla="*/ 141446 h 514350"/>
              <a:gd name="connsiteX1876" fmla="*/ 2646521 w 6400800"/>
              <a:gd name="connsiteY1876" fmla="*/ 176689 h 514350"/>
              <a:gd name="connsiteX1877" fmla="*/ 2661761 w 6400800"/>
              <a:gd name="connsiteY1877" fmla="*/ 214789 h 514350"/>
              <a:gd name="connsiteX1878" fmla="*/ 2660809 w 6400800"/>
              <a:gd name="connsiteY1878" fmla="*/ 216694 h 514350"/>
              <a:gd name="connsiteX1879" fmla="*/ 2652236 w 6400800"/>
              <a:gd name="connsiteY1879" fmla="*/ 201454 h 514350"/>
              <a:gd name="connsiteX1880" fmla="*/ 2648426 w 6400800"/>
              <a:gd name="connsiteY1880" fmla="*/ 196691 h 514350"/>
              <a:gd name="connsiteX1881" fmla="*/ 2651284 w 6400800"/>
              <a:gd name="connsiteY1881" fmla="*/ 202406 h 514350"/>
              <a:gd name="connsiteX1882" fmla="*/ 2657951 w 6400800"/>
              <a:gd name="connsiteY1882" fmla="*/ 218599 h 514350"/>
              <a:gd name="connsiteX1883" fmla="*/ 2658904 w 6400800"/>
              <a:gd name="connsiteY1883" fmla="*/ 223361 h 514350"/>
              <a:gd name="connsiteX1884" fmla="*/ 2657951 w 6400800"/>
              <a:gd name="connsiteY1884" fmla="*/ 226219 h 514350"/>
              <a:gd name="connsiteX1885" fmla="*/ 2647474 w 6400800"/>
              <a:gd name="connsiteY1885" fmla="*/ 193834 h 514350"/>
              <a:gd name="connsiteX1886" fmla="*/ 2638901 w 6400800"/>
              <a:gd name="connsiteY1886" fmla="*/ 169069 h 514350"/>
              <a:gd name="connsiteX1887" fmla="*/ 2631281 w 6400800"/>
              <a:gd name="connsiteY1887" fmla="*/ 147161 h 514350"/>
              <a:gd name="connsiteX1888" fmla="*/ 2635091 w 6400800"/>
              <a:gd name="connsiteY1888" fmla="*/ 170021 h 514350"/>
              <a:gd name="connsiteX1889" fmla="*/ 2647474 w 6400800"/>
              <a:gd name="connsiteY1889" fmla="*/ 230029 h 514350"/>
              <a:gd name="connsiteX1890" fmla="*/ 2651284 w 6400800"/>
              <a:gd name="connsiteY1890" fmla="*/ 247174 h 514350"/>
              <a:gd name="connsiteX1891" fmla="*/ 2642711 w 6400800"/>
              <a:gd name="connsiteY1891" fmla="*/ 273844 h 514350"/>
              <a:gd name="connsiteX1892" fmla="*/ 2640806 w 6400800"/>
              <a:gd name="connsiteY1892" fmla="*/ 270034 h 514350"/>
              <a:gd name="connsiteX1893" fmla="*/ 2639854 w 6400800"/>
              <a:gd name="connsiteY1893" fmla="*/ 268129 h 514350"/>
              <a:gd name="connsiteX1894" fmla="*/ 2643664 w 6400800"/>
              <a:gd name="connsiteY1894" fmla="*/ 220504 h 514350"/>
              <a:gd name="connsiteX1895" fmla="*/ 2636996 w 6400800"/>
              <a:gd name="connsiteY1895" fmla="*/ 247174 h 514350"/>
              <a:gd name="connsiteX1896" fmla="*/ 2636044 w 6400800"/>
              <a:gd name="connsiteY1896" fmla="*/ 204311 h 514350"/>
              <a:gd name="connsiteX1897" fmla="*/ 2630329 w 6400800"/>
              <a:gd name="connsiteY1897" fmla="*/ 240506 h 514350"/>
              <a:gd name="connsiteX1898" fmla="*/ 2623661 w 6400800"/>
              <a:gd name="connsiteY1898" fmla="*/ 206216 h 514350"/>
              <a:gd name="connsiteX1899" fmla="*/ 2610326 w 6400800"/>
              <a:gd name="connsiteY1899" fmla="*/ 147161 h 514350"/>
              <a:gd name="connsiteX1900" fmla="*/ 2615089 w 6400800"/>
              <a:gd name="connsiteY1900" fmla="*/ 137636 h 514350"/>
              <a:gd name="connsiteX1901" fmla="*/ 2610326 w 6400800"/>
              <a:gd name="connsiteY1901" fmla="*/ 145256 h 514350"/>
              <a:gd name="connsiteX1902" fmla="*/ 2609374 w 6400800"/>
              <a:gd name="connsiteY1902" fmla="*/ 143351 h 514350"/>
              <a:gd name="connsiteX1903" fmla="*/ 2603659 w 6400800"/>
              <a:gd name="connsiteY1903" fmla="*/ 119539 h 514350"/>
              <a:gd name="connsiteX1904" fmla="*/ 2605564 w 6400800"/>
              <a:gd name="connsiteY1904" fmla="*/ 144304 h 514350"/>
              <a:gd name="connsiteX1905" fmla="*/ 2606516 w 6400800"/>
              <a:gd name="connsiteY1905" fmla="*/ 150971 h 514350"/>
              <a:gd name="connsiteX1906" fmla="*/ 2600801 w 6400800"/>
              <a:gd name="connsiteY1906" fmla="*/ 158591 h 514350"/>
              <a:gd name="connsiteX1907" fmla="*/ 2589371 w 6400800"/>
              <a:gd name="connsiteY1907" fmla="*/ 175736 h 514350"/>
              <a:gd name="connsiteX1908" fmla="*/ 2588419 w 6400800"/>
              <a:gd name="connsiteY1908" fmla="*/ 171926 h 514350"/>
              <a:gd name="connsiteX1909" fmla="*/ 2583656 w 6400800"/>
              <a:gd name="connsiteY1909" fmla="*/ 147161 h 514350"/>
              <a:gd name="connsiteX1910" fmla="*/ 2584609 w 6400800"/>
              <a:gd name="connsiteY1910" fmla="*/ 171926 h 514350"/>
              <a:gd name="connsiteX1911" fmla="*/ 2585561 w 6400800"/>
              <a:gd name="connsiteY1911" fmla="*/ 182404 h 514350"/>
              <a:gd name="connsiteX1912" fmla="*/ 2585561 w 6400800"/>
              <a:gd name="connsiteY1912" fmla="*/ 182404 h 514350"/>
              <a:gd name="connsiteX1913" fmla="*/ 2576036 w 6400800"/>
              <a:gd name="connsiteY1913" fmla="*/ 198596 h 514350"/>
              <a:gd name="connsiteX1914" fmla="*/ 2574131 w 6400800"/>
              <a:gd name="connsiteY1914" fmla="*/ 177641 h 514350"/>
              <a:gd name="connsiteX1915" fmla="*/ 2573179 w 6400800"/>
              <a:gd name="connsiteY1915" fmla="*/ 157639 h 514350"/>
              <a:gd name="connsiteX1916" fmla="*/ 2571274 w 6400800"/>
              <a:gd name="connsiteY1916" fmla="*/ 170974 h 514350"/>
              <a:gd name="connsiteX1917" fmla="*/ 2571274 w 6400800"/>
              <a:gd name="connsiteY1917" fmla="*/ 170021 h 514350"/>
              <a:gd name="connsiteX1918" fmla="*/ 2569369 w 6400800"/>
              <a:gd name="connsiteY1918" fmla="*/ 149066 h 514350"/>
              <a:gd name="connsiteX1919" fmla="*/ 2568416 w 6400800"/>
              <a:gd name="connsiteY1919" fmla="*/ 130016 h 514350"/>
              <a:gd name="connsiteX1920" fmla="*/ 2567464 w 6400800"/>
              <a:gd name="connsiteY1920" fmla="*/ 99536 h 514350"/>
              <a:gd name="connsiteX1921" fmla="*/ 2566511 w 6400800"/>
              <a:gd name="connsiteY1921" fmla="*/ 72866 h 514350"/>
              <a:gd name="connsiteX1922" fmla="*/ 2562701 w 6400800"/>
              <a:gd name="connsiteY1922" fmla="*/ 99536 h 514350"/>
              <a:gd name="connsiteX1923" fmla="*/ 2560796 w 6400800"/>
              <a:gd name="connsiteY1923" fmla="*/ 130016 h 514350"/>
              <a:gd name="connsiteX1924" fmla="*/ 2559844 w 6400800"/>
              <a:gd name="connsiteY1924" fmla="*/ 149066 h 514350"/>
              <a:gd name="connsiteX1925" fmla="*/ 2559844 w 6400800"/>
              <a:gd name="connsiteY1925" fmla="*/ 170021 h 514350"/>
              <a:gd name="connsiteX1926" fmla="*/ 2560796 w 6400800"/>
              <a:gd name="connsiteY1926" fmla="*/ 195739 h 514350"/>
              <a:gd name="connsiteX1927" fmla="*/ 2558891 w 6400800"/>
              <a:gd name="connsiteY1927" fmla="*/ 191929 h 514350"/>
              <a:gd name="connsiteX1928" fmla="*/ 2561749 w 6400800"/>
              <a:gd name="connsiteY1928" fmla="*/ 200501 h 514350"/>
              <a:gd name="connsiteX1929" fmla="*/ 2562701 w 6400800"/>
              <a:gd name="connsiteY1929" fmla="*/ 217646 h 514350"/>
              <a:gd name="connsiteX1930" fmla="*/ 2562701 w 6400800"/>
              <a:gd name="connsiteY1930" fmla="*/ 223361 h 514350"/>
              <a:gd name="connsiteX1931" fmla="*/ 2551271 w 6400800"/>
              <a:gd name="connsiteY1931" fmla="*/ 247174 h 514350"/>
              <a:gd name="connsiteX1932" fmla="*/ 2549366 w 6400800"/>
              <a:gd name="connsiteY1932" fmla="*/ 230029 h 514350"/>
              <a:gd name="connsiteX1933" fmla="*/ 2555081 w 6400800"/>
              <a:gd name="connsiteY1933" fmla="*/ 212884 h 514350"/>
              <a:gd name="connsiteX1934" fmla="*/ 2546509 w 6400800"/>
              <a:gd name="connsiteY1934" fmla="*/ 228124 h 514350"/>
              <a:gd name="connsiteX1935" fmla="*/ 2547461 w 6400800"/>
              <a:gd name="connsiteY1935" fmla="*/ 222409 h 514350"/>
              <a:gd name="connsiteX1936" fmla="*/ 2553176 w 6400800"/>
              <a:gd name="connsiteY1936" fmla="*/ 196691 h 514350"/>
              <a:gd name="connsiteX1937" fmla="*/ 2543651 w 6400800"/>
              <a:gd name="connsiteY1937" fmla="*/ 221456 h 514350"/>
              <a:gd name="connsiteX1938" fmla="*/ 2536984 w 6400800"/>
              <a:gd name="connsiteY1938" fmla="*/ 246221 h 514350"/>
              <a:gd name="connsiteX1939" fmla="*/ 2536984 w 6400800"/>
              <a:gd name="connsiteY1939" fmla="*/ 244316 h 514350"/>
              <a:gd name="connsiteX1940" fmla="*/ 2534126 w 6400800"/>
              <a:gd name="connsiteY1940" fmla="*/ 221456 h 514350"/>
              <a:gd name="connsiteX1941" fmla="*/ 2533174 w 6400800"/>
              <a:gd name="connsiteY1941" fmla="*/ 244316 h 514350"/>
              <a:gd name="connsiteX1942" fmla="*/ 2533174 w 6400800"/>
              <a:gd name="connsiteY1942" fmla="*/ 250984 h 514350"/>
              <a:gd name="connsiteX1943" fmla="*/ 2532221 w 6400800"/>
              <a:gd name="connsiteY1943" fmla="*/ 245269 h 514350"/>
              <a:gd name="connsiteX1944" fmla="*/ 2524601 w 6400800"/>
              <a:gd name="connsiteY1944" fmla="*/ 213836 h 514350"/>
              <a:gd name="connsiteX1945" fmla="*/ 2517934 w 6400800"/>
              <a:gd name="connsiteY1945" fmla="*/ 190024 h 514350"/>
              <a:gd name="connsiteX1946" fmla="*/ 2511266 w 6400800"/>
              <a:gd name="connsiteY1946" fmla="*/ 169069 h 514350"/>
              <a:gd name="connsiteX1947" fmla="*/ 2514124 w 6400800"/>
              <a:gd name="connsiteY1947" fmla="*/ 190976 h 514350"/>
              <a:gd name="connsiteX1948" fmla="*/ 2516981 w 6400800"/>
              <a:gd name="connsiteY1948" fmla="*/ 215741 h 514350"/>
              <a:gd name="connsiteX1949" fmla="*/ 2520791 w 6400800"/>
              <a:gd name="connsiteY1949" fmla="*/ 248126 h 514350"/>
              <a:gd name="connsiteX1950" fmla="*/ 2523649 w 6400800"/>
              <a:gd name="connsiteY1950" fmla="*/ 277654 h 514350"/>
              <a:gd name="connsiteX1951" fmla="*/ 2521744 w 6400800"/>
              <a:gd name="connsiteY1951" fmla="*/ 282416 h 514350"/>
              <a:gd name="connsiteX1952" fmla="*/ 2516981 w 6400800"/>
              <a:gd name="connsiteY1952" fmla="*/ 263366 h 514350"/>
              <a:gd name="connsiteX1953" fmla="*/ 2511266 w 6400800"/>
              <a:gd name="connsiteY1953" fmla="*/ 243364 h 514350"/>
              <a:gd name="connsiteX1954" fmla="*/ 2513171 w 6400800"/>
              <a:gd name="connsiteY1954" fmla="*/ 264319 h 514350"/>
              <a:gd name="connsiteX1955" fmla="*/ 2514124 w 6400800"/>
              <a:gd name="connsiteY1955" fmla="*/ 277654 h 514350"/>
              <a:gd name="connsiteX1956" fmla="*/ 2504599 w 6400800"/>
              <a:gd name="connsiteY1956" fmla="*/ 256699 h 514350"/>
              <a:gd name="connsiteX1957" fmla="*/ 2504599 w 6400800"/>
              <a:gd name="connsiteY1957" fmla="*/ 253841 h 514350"/>
              <a:gd name="connsiteX1958" fmla="*/ 2503646 w 6400800"/>
              <a:gd name="connsiteY1958" fmla="*/ 255746 h 514350"/>
              <a:gd name="connsiteX1959" fmla="*/ 2497931 w 6400800"/>
              <a:gd name="connsiteY1959" fmla="*/ 243364 h 514350"/>
              <a:gd name="connsiteX1960" fmla="*/ 2502694 w 6400800"/>
              <a:gd name="connsiteY1960" fmla="*/ 259556 h 514350"/>
              <a:gd name="connsiteX1961" fmla="*/ 2499836 w 6400800"/>
              <a:gd name="connsiteY1961" fmla="*/ 267176 h 514350"/>
              <a:gd name="connsiteX1962" fmla="*/ 2498884 w 6400800"/>
              <a:gd name="connsiteY1962" fmla="*/ 270034 h 514350"/>
              <a:gd name="connsiteX1963" fmla="*/ 2494121 w 6400800"/>
              <a:gd name="connsiteY1963" fmla="*/ 223361 h 514350"/>
              <a:gd name="connsiteX1964" fmla="*/ 2496026 w 6400800"/>
              <a:gd name="connsiteY1964" fmla="*/ 220504 h 514350"/>
              <a:gd name="connsiteX1965" fmla="*/ 2506504 w 6400800"/>
              <a:gd name="connsiteY1965" fmla="*/ 203359 h 514350"/>
              <a:gd name="connsiteX1966" fmla="*/ 2510314 w 6400800"/>
              <a:gd name="connsiteY1966" fmla="*/ 197644 h 514350"/>
              <a:gd name="connsiteX1967" fmla="*/ 2505551 w 6400800"/>
              <a:gd name="connsiteY1967" fmla="*/ 203359 h 514350"/>
              <a:gd name="connsiteX1968" fmla="*/ 2493169 w 6400800"/>
              <a:gd name="connsiteY1968" fmla="*/ 217646 h 514350"/>
              <a:gd name="connsiteX1969" fmla="*/ 2493169 w 6400800"/>
              <a:gd name="connsiteY1969" fmla="*/ 216694 h 514350"/>
              <a:gd name="connsiteX1970" fmla="*/ 2491264 w 6400800"/>
              <a:gd name="connsiteY1970" fmla="*/ 196691 h 514350"/>
              <a:gd name="connsiteX1971" fmla="*/ 2501741 w 6400800"/>
              <a:gd name="connsiteY1971" fmla="*/ 183356 h 514350"/>
              <a:gd name="connsiteX1972" fmla="*/ 2490311 w 6400800"/>
              <a:gd name="connsiteY1972" fmla="*/ 192881 h 514350"/>
              <a:gd name="connsiteX1973" fmla="*/ 2489359 w 6400800"/>
              <a:gd name="connsiteY1973" fmla="*/ 176689 h 514350"/>
              <a:gd name="connsiteX1974" fmla="*/ 2497931 w 6400800"/>
              <a:gd name="connsiteY1974" fmla="*/ 165259 h 514350"/>
              <a:gd name="connsiteX1975" fmla="*/ 2502694 w 6400800"/>
              <a:gd name="connsiteY1975" fmla="*/ 159544 h 514350"/>
              <a:gd name="connsiteX1976" fmla="*/ 2496979 w 6400800"/>
              <a:gd name="connsiteY1976" fmla="*/ 164306 h 514350"/>
              <a:gd name="connsiteX1977" fmla="*/ 2489359 w 6400800"/>
              <a:gd name="connsiteY1977" fmla="*/ 171926 h 514350"/>
              <a:gd name="connsiteX1978" fmla="*/ 2488406 w 6400800"/>
              <a:gd name="connsiteY1978" fmla="*/ 153829 h 514350"/>
              <a:gd name="connsiteX1979" fmla="*/ 2487454 w 6400800"/>
              <a:gd name="connsiteY1979" fmla="*/ 135731 h 514350"/>
              <a:gd name="connsiteX1980" fmla="*/ 2494121 w 6400800"/>
              <a:gd name="connsiteY1980" fmla="*/ 125254 h 514350"/>
              <a:gd name="connsiteX1981" fmla="*/ 2487454 w 6400800"/>
              <a:gd name="connsiteY1981" fmla="*/ 132874 h 514350"/>
              <a:gd name="connsiteX1982" fmla="*/ 2487454 w 6400800"/>
              <a:gd name="connsiteY1982" fmla="*/ 129064 h 514350"/>
              <a:gd name="connsiteX1983" fmla="*/ 2486501 w 6400800"/>
              <a:gd name="connsiteY1983" fmla="*/ 132874 h 514350"/>
              <a:gd name="connsiteX1984" fmla="*/ 2475071 w 6400800"/>
              <a:gd name="connsiteY1984" fmla="*/ 146209 h 514350"/>
              <a:gd name="connsiteX1985" fmla="*/ 2455069 w 6400800"/>
              <a:gd name="connsiteY1985" fmla="*/ 171926 h 514350"/>
              <a:gd name="connsiteX1986" fmla="*/ 2442686 w 6400800"/>
              <a:gd name="connsiteY1986" fmla="*/ 188119 h 514350"/>
              <a:gd name="connsiteX1987" fmla="*/ 2433161 w 6400800"/>
              <a:gd name="connsiteY1987" fmla="*/ 203359 h 514350"/>
              <a:gd name="connsiteX1988" fmla="*/ 2432209 w 6400800"/>
              <a:gd name="connsiteY1988" fmla="*/ 191929 h 514350"/>
              <a:gd name="connsiteX1989" fmla="*/ 2425541 w 6400800"/>
              <a:gd name="connsiteY1989" fmla="*/ 110966 h 514350"/>
              <a:gd name="connsiteX1990" fmla="*/ 2424589 w 6400800"/>
              <a:gd name="connsiteY1990" fmla="*/ 88106 h 514350"/>
              <a:gd name="connsiteX1991" fmla="*/ 2424589 w 6400800"/>
              <a:gd name="connsiteY1991" fmla="*/ 80486 h 514350"/>
              <a:gd name="connsiteX1992" fmla="*/ 2423636 w 6400800"/>
              <a:gd name="connsiteY1992" fmla="*/ 88106 h 514350"/>
              <a:gd name="connsiteX1993" fmla="*/ 2421731 w 6400800"/>
              <a:gd name="connsiteY1993" fmla="*/ 110966 h 514350"/>
              <a:gd name="connsiteX1994" fmla="*/ 2420779 w 6400800"/>
              <a:gd name="connsiteY1994" fmla="*/ 146209 h 514350"/>
              <a:gd name="connsiteX1995" fmla="*/ 2421731 w 6400800"/>
              <a:gd name="connsiteY1995" fmla="*/ 191929 h 514350"/>
              <a:gd name="connsiteX1996" fmla="*/ 2422684 w 6400800"/>
              <a:gd name="connsiteY1996" fmla="*/ 220504 h 514350"/>
              <a:gd name="connsiteX1997" fmla="*/ 2405539 w 6400800"/>
              <a:gd name="connsiteY1997" fmla="*/ 250031 h 514350"/>
              <a:gd name="connsiteX1998" fmla="*/ 2401729 w 6400800"/>
              <a:gd name="connsiteY1998" fmla="*/ 256699 h 514350"/>
              <a:gd name="connsiteX1999" fmla="*/ 2400776 w 6400800"/>
              <a:gd name="connsiteY1999" fmla="*/ 255746 h 514350"/>
              <a:gd name="connsiteX2000" fmla="*/ 2392204 w 6400800"/>
              <a:gd name="connsiteY2000" fmla="*/ 233839 h 514350"/>
              <a:gd name="connsiteX2001" fmla="*/ 2385536 w 6400800"/>
              <a:gd name="connsiteY2001" fmla="*/ 170974 h 514350"/>
              <a:gd name="connsiteX2002" fmla="*/ 2382679 w 6400800"/>
              <a:gd name="connsiteY2002" fmla="*/ 150971 h 514350"/>
              <a:gd name="connsiteX2003" fmla="*/ 2384584 w 6400800"/>
              <a:gd name="connsiteY2003" fmla="*/ 140494 h 514350"/>
              <a:gd name="connsiteX2004" fmla="*/ 2382679 w 6400800"/>
              <a:gd name="connsiteY2004" fmla="*/ 135731 h 514350"/>
              <a:gd name="connsiteX2005" fmla="*/ 2390299 w 6400800"/>
              <a:gd name="connsiteY2005" fmla="*/ 114776 h 514350"/>
              <a:gd name="connsiteX2006" fmla="*/ 2427446 w 6400800"/>
              <a:gd name="connsiteY2006" fmla="*/ 12859 h 514350"/>
              <a:gd name="connsiteX2007" fmla="*/ 2380774 w 6400800"/>
              <a:gd name="connsiteY2007" fmla="*/ 110014 h 514350"/>
              <a:gd name="connsiteX2008" fmla="*/ 2358866 w 6400800"/>
              <a:gd name="connsiteY2008" fmla="*/ 157639 h 514350"/>
              <a:gd name="connsiteX2009" fmla="*/ 2355056 w 6400800"/>
              <a:gd name="connsiteY2009" fmla="*/ 166211 h 514350"/>
              <a:gd name="connsiteX2010" fmla="*/ 2357914 w 6400800"/>
              <a:gd name="connsiteY2010" fmla="*/ 155734 h 514350"/>
              <a:gd name="connsiteX2011" fmla="*/ 2362676 w 6400800"/>
              <a:gd name="connsiteY2011" fmla="*/ 132874 h 514350"/>
              <a:gd name="connsiteX2012" fmla="*/ 2354104 w 6400800"/>
              <a:gd name="connsiteY2012" fmla="*/ 154781 h 514350"/>
              <a:gd name="connsiteX2013" fmla="*/ 2344579 w 6400800"/>
              <a:gd name="connsiteY2013" fmla="*/ 179546 h 514350"/>
              <a:gd name="connsiteX2014" fmla="*/ 2334101 w 6400800"/>
              <a:gd name="connsiteY2014" fmla="*/ 211931 h 514350"/>
              <a:gd name="connsiteX2015" fmla="*/ 2334101 w 6400800"/>
              <a:gd name="connsiteY2015" fmla="*/ 211931 h 514350"/>
              <a:gd name="connsiteX2016" fmla="*/ 2340769 w 6400800"/>
              <a:gd name="connsiteY2016" fmla="*/ 171926 h 514350"/>
              <a:gd name="connsiteX2017" fmla="*/ 2347436 w 6400800"/>
              <a:gd name="connsiteY2017" fmla="*/ 130969 h 514350"/>
              <a:gd name="connsiteX2018" fmla="*/ 2354104 w 6400800"/>
              <a:gd name="connsiteY2018" fmla="*/ 99536 h 514350"/>
              <a:gd name="connsiteX2019" fmla="*/ 2358866 w 6400800"/>
              <a:gd name="connsiteY2019" fmla="*/ 71914 h 514350"/>
              <a:gd name="connsiteX2020" fmla="*/ 2350294 w 6400800"/>
              <a:gd name="connsiteY2020" fmla="*/ 98584 h 514350"/>
              <a:gd name="connsiteX2021" fmla="*/ 2340769 w 6400800"/>
              <a:gd name="connsiteY2021" fmla="*/ 129064 h 514350"/>
              <a:gd name="connsiteX2022" fmla="*/ 2330291 w 6400800"/>
              <a:gd name="connsiteY2022" fmla="*/ 170021 h 514350"/>
              <a:gd name="connsiteX2023" fmla="*/ 2324576 w 6400800"/>
              <a:gd name="connsiteY2023" fmla="*/ 193834 h 514350"/>
              <a:gd name="connsiteX2024" fmla="*/ 2320766 w 6400800"/>
              <a:gd name="connsiteY2024" fmla="*/ 185261 h 514350"/>
              <a:gd name="connsiteX2025" fmla="*/ 2326481 w 6400800"/>
              <a:gd name="connsiteY2025" fmla="*/ 157639 h 514350"/>
              <a:gd name="connsiteX2026" fmla="*/ 2318861 w 6400800"/>
              <a:gd name="connsiteY2026" fmla="*/ 179546 h 514350"/>
              <a:gd name="connsiteX2027" fmla="*/ 2315051 w 6400800"/>
              <a:gd name="connsiteY2027" fmla="*/ 170974 h 514350"/>
              <a:gd name="connsiteX2028" fmla="*/ 2317909 w 6400800"/>
              <a:gd name="connsiteY2028" fmla="*/ 181451 h 514350"/>
              <a:gd name="connsiteX2029" fmla="*/ 2313146 w 6400800"/>
              <a:gd name="connsiteY2029" fmla="*/ 193834 h 514350"/>
              <a:gd name="connsiteX2030" fmla="*/ 2311241 w 6400800"/>
              <a:gd name="connsiteY2030" fmla="*/ 190976 h 514350"/>
              <a:gd name="connsiteX2031" fmla="*/ 2314099 w 6400800"/>
              <a:gd name="connsiteY2031" fmla="*/ 141446 h 514350"/>
              <a:gd name="connsiteX2032" fmla="*/ 2298859 w 6400800"/>
              <a:gd name="connsiteY2032" fmla="*/ 202406 h 514350"/>
              <a:gd name="connsiteX2033" fmla="*/ 2292191 w 6400800"/>
              <a:gd name="connsiteY2033" fmla="*/ 231934 h 514350"/>
              <a:gd name="connsiteX2034" fmla="*/ 2289334 w 6400800"/>
              <a:gd name="connsiteY2034" fmla="*/ 250031 h 514350"/>
              <a:gd name="connsiteX2035" fmla="*/ 2285524 w 6400800"/>
              <a:gd name="connsiteY2035" fmla="*/ 259556 h 514350"/>
              <a:gd name="connsiteX2036" fmla="*/ 2275999 w 6400800"/>
              <a:gd name="connsiteY2036" fmla="*/ 287179 h 514350"/>
              <a:gd name="connsiteX2037" fmla="*/ 2275999 w 6400800"/>
              <a:gd name="connsiteY2037" fmla="*/ 288131 h 514350"/>
              <a:gd name="connsiteX2038" fmla="*/ 2275999 w 6400800"/>
              <a:gd name="connsiteY2038" fmla="*/ 282416 h 514350"/>
              <a:gd name="connsiteX2039" fmla="*/ 2276951 w 6400800"/>
              <a:gd name="connsiteY2039" fmla="*/ 265271 h 514350"/>
              <a:gd name="connsiteX2040" fmla="*/ 2272189 w 6400800"/>
              <a:gd name="connsiteY2040" fmla="*/ 281464 h 514350"/>
              <a:gd name="connsiteX2041" fmla="*/ 2269331 w 6400800"/>
              <a:gd name="connsiteY2041" fmla="*/ 290989 h 514350"/>
              <a:gd name="connsiteX2042" fmla="*/ 2269331 w 6400800"/>
              <a:gd name="connsiteY2042" fmla="*/ 290989 h 514350"/>
              <a:gd name="connsiteX2043" fmla="*/ 2269331 w 6400800"/>
              <a:gd name="connsiteY2043" fmla="*/ 261461 h 514350"/>
              <a:gd name="connsiteX2044" fmla="*/ 2270284 w 6400800"/>
              <a:gd name="connsiteY2044" fmla="*/ 238601 h 514350"/>
              <a:gd name="connsiteX2045" fmla="*/ 2272189 w 6400800"/>
              <a:gd name="connsiteY2045" fmla="*/ 225266 h 514350"/>
              <a:gd name="connsiteX2046" fmla="*/ 2275999 w 6400800"/>
              <a:gd name="connsiteY2046" fmla="*/ 210979 h 514350"/>
              <a:gd name="connsiteX2047" fmla="*/ 2266474 w 6400800"/>
              <a:gd name="connsiteY2047" fmla="*/ 232886 h 514350"/>
              <a:gd name="connsiteX2048" fmla="*/ 2267426 w 6400800"/>
              <a:gd name="connsiteY2048" fmla="*/ 228124 h 514350"/>
              <a:gd name="connsiteX2049" fmla="*/ 2263616 w 6400800"/>
              <a:gd name="connsiteY2049" fmla="*/ 235744 h 514350"/>
              <a:gd name="connsiteX2050" fmla="*/ 2265521 w 6400800"/>
              <a:gd name="connsiteY2050" fmla="*/ 220504 h 514350"/>
              <a:gd name="connsiteX2051" fmla="*/ 2256949 w 6400800"/>
              <a:gd name="connsiteY2051" fmla="*/ 247174 h 514350"/>
              <a:gd name="connsiteX2052" fmla="*/ 2252186 w 6400800"/>
              <a:gd name="connsiteY2052" fmla="*/ 258604 h 514350"/>
              <a:gd name="connsiteX2053" fmla="*/ 2250281 w 6400800"/>
              <a:gd name="connsiteY2053" fmla="*/ 262414 h 514350"/>
              <a:gd name="connsiteX2054" fmla="*/ 2255044 w 6400800"/>
              <a:gd name="connsiteY2054" fmla="*/ 243364 h 514350"/>
              <a:gd name="connsiteX2055" fmla="*/ 2267426 w 6400800"/>
              <a:gd name="connsiteY2055" fmla="*/ 178594 h 514350"/>
              <a:gd name="connsiteX2056" fmla="*/ 2270284 w 6400800"/>
              <a:gd name="connsiteY2056" fmla="*/ 153829 h 514350"/>
              <a:gd name="connsiteX2057" fmla="*/ 2262664 w 6400800"/>
              <a:gd name="connsiteY2057" fmla="*/ 177641 h 514350"/>
              <a:gd name="connsiteX2058" fmla="*/ 2254091 w 6400800"/>
              <a:gd name="connsiteY2058" fmla="*/ 205264 h 514350"/>
              <a:gd name="connsiteX2059" fmla="*/ 2246471 w 6400800"/>
              <a:gd name="connsiteY2059" fmla="*/ 230981 h 514350"/>
              <a:gd name="connsiteX2060" fmla="*/ 2241709 w 6400800"/>
              <a:gd name="connsiteY2060" fmla="*/ 244316 h 514350"/>
              <a:gd name="connsiteX2061" fmla="*/ 2239804 w 6400800"/>
              <a:gd name="connsiteY2061" fmla="*/ 233839 h 514350"/>
              <a:gd name="connsiteX2062" fmla="*/ 2233136 w 6400800"/>
              <a:gd name="connsiteY2062" fmla="*/ 205264 h 514350"/>
              <a:gd name="connsiteX2063" fmla="*/ 2237899 w 6400800"/>
              <a:gd name="connsiteY2063" fmla="*/ 255746 h 514350"/>
              <a:gd name="connsiteX2064" fmla="*/ 2234089 w 6400800"/>
              <a:gd name="connsiteY2064" fmla="*/ 269081 h 514350"/>
              <a:gd name="connsiteX2065" fmla="*/ 2233136 w 6400800"/>
              <a:gd name="connsiteY2065" fmla="*/ 270034 h 514350"/>
              <a:gd name="connsiteX2066" fmla="*/ 2233136 w 6400800"/>
              <a:gd name="connsiteY2066" fmla="*/ 263366 h 514350"/>
              <a:gd name="connsiteX2067" fmla="*/ 2231231 w 6400800"/>
              <a:gd name="connsiteY2067" fmla="*/ 234791 h 514350"/>
              <a:gd name="connsiteX2068" fmla="*/ 2228374 w 6400800"/>
              <a:gd name="connsiteY2068" fmla="*/ 207169 h 514350"/>
              <a:gd name="connsiteX2069" fmla="*/ 2230279 w 6400800"/>
              <a:gd name="connsiteY2069" fmla="*/ 193834 h 514350"/>
              <a:gd name="connsiteX2070" fmla="*/ 2226469 w 6400800"/>
              <a:gd name="connsiteY2070" fmla="*/ 204311 h 514350"/>
              <a:gd name="connsiteX2071" fmla="*/ 2222659 w 6400800"/>
              <a:gd name="connsiteY2071" fmla="*/ 200501 h 514350"/>
              <a:gd name="connsiteX2072" fmla="*/ 2220754 w 6400800"/>
              <a:gd name="connsiteY2072" fmla="*/ 199549 h 514350"/>
              <a:gd name="connsiteX2073" fmla="*/ 2217896 w 6400800"/>
              <a:gd name="connsiteY2073" fmla="*/ 199549 h 514350"/>
              <a:gd name="connsiteX2074" fmla="*/ 2215039 w 6400800"/>
              <a:gd name="connsiteY2074" fmla="*/ 202406 h 514350"/>
              <a:gd name="connsiteX2075" fmla="*/ 2213134 w 6400800"/>
              <a:gd name="connsiteY2075" fmla="*/ 214789 h 514350"/>
              <a:gd name="connsiteX2076" fmla="*/ 2217896 w 6400800"/>
              <a:gd name="connsiteY2076" fmla="*/ 203359 h 514350"/>
              <a:gd name="connsiteX2077" fmla="*/ 2219801 w 6400800"/>
              <a:gd name="connsiteY2077" fmla="*/ 201454 h 514350"/>
              <a:gd name="connsiteX2078" fmla="*/ 2220754 w 6400800"/>
              <a:gd name="connsiteY2078" fmla="*/ 202406 h 514350"/>
              <a:gd name="connsiteX2079" fmla="*/ 2223611 w 6400800"/>
              <a:gd name="connsiteY2079" fmla="*/ 207169 h 514350"/>
              <a:gd name="connsiteX2080" fmla="*/ 2223611 w 6400800"/>
              <a:gd name="connsiteY2080" fmla="*/ 215741 h 514350"/>
              <a:gd name="connsiteX2081" fmla="*/ 2223611 w 6400800"/>
              <a:gd name="connsiteY2081" fmla="*/ 215741 h 514350"/>
              <a:gd name="connsiteX2082" fmla="*/ 2215991 w 6400800"/>
              <a:gd name="connsiteY2082" fmla="*/ 241459 h 514350"/>
              <a:gd name="connsiteX2083" fmla="*/ 2206466 w 6400800"/>
              <a:gd name="connsiteY2083" fmla="*/ 274796 h 514350"/>
              <a:gd name="connsiteX2084" fmla="*/ 2196941 w 6400800"/>
              <a:gd name="connsiteY2084" fmla="*/ 313849 h 514350"/>
              <a:gd name="connsiteX2085" fmla="*/ 2195989 w 6400800"/>
              <a:gd name="connsiteY2085" fmla="*/ 305276 h 514350"/>
              <a:gd name="connsiteX2086" fmla="*/ 2195036 w 6400800"/>
              <a:gd name="connsiteY2086" fmla="*/ 317659 h 514350"/>
              <a:gd name="connsiteX2087" fmla="*/ 2193131 w 6400800"/>
              <a:gd name="connsiteY2087" fmla="*/ 314801 h 514350"/>
              <a:gd name="connsiteX2088" fmla="*/ 2195036 w 6400800"/>
              <a:gd name="connsiteY2088" fmla="*/ 318611 h 514350"/>
              <a:gd name="connsiteX2089" fmla="*/ 2195036 w 6400800"/>
              <a:gd name="connsiteY2089" fmla="*/ 323374 h 514350"/>
              <a:gd name="connsiteX2090" fmla="*/ 2192179 w 6400800"/>
              <a:gd name="connsiteY2090" fmla="*/ 334804 h 514350"/>
              <a:gd name="connsiteX2091" fmla="*/ 2190274 w 6400800"/>
              <a:gd name="connsiteY2091" fmla="*/ 330994 h 514350"/>
              <a:gd name="connsiteX2092" fmla="*/ 2191226 w 6400800"/>
              <a:gd name="connsiteY2092" fmla="*/ 330041 h 514350"/>
              <a:gd name="connsiteX2093" fmla="*/ 2190274 w 6400800"/>
              <a:gd name="connsiteY2093" fmla="*/ 330994 h 514350"/>
              <a:gd name="connsiteX2094" fmla="*/ 2188369 w 6400800"/>
              <a:gd name="connsiteY2094" fmla="*/ 326231 h 514350"/>
              <a:gd name="connsiteX2095" fmla="*/ 2189321 w 6400800"/>
              <a:gd name="connsiteY2095" fmla="*/ 331946 h 514350"/>
              <a:gd name="connsiteX2096" fmla="*/ 2188369 w 6400800"/>
              <a:gd name="connsiteY2096" fmla="*/ 332899 h 514350"/>
              <a:gd name="connsiteX2097" fmla="*/ 2185511 w 6400800"/>
              <a:gd name="connsiteY2097" fmla="*/ 315754 h 514350"/>
              <a:gd name="connsiteX2098" fmla="*/ 2184559 w 6400800"/>
              <a:gd name="connsiteY2098" fmla="*/ 336709 h 514350"/>
              <a:gd name="connsiteX2099" fmla="*/ 2184559 w 6400800"/>
              <a:gd name="connsiteY2099" fmla="*/ 337661 h 514350"/>
              <a:gd name="connsiteX2100" fmla="*/ 2179796 w 6400800"/>
              <a:gd name="connsiteY2100" fmla="*/ 343376 h 514350"/>
              <a:gd name="connsiteX2101" fmla="*/ 2178844 w 6400800"/>
              <a:gd name="connsiteY2101" fmla="*/ 340519 h 514350"/>
              <a:gd name="connsiteX2102" fmla="*/ 2192179 w 6400800"/>
              <a:gd name="connsiteY2102" fmla="*/ 283369 h 514350"/>
              <a:gd name="connsiteX2103" fmla="*/ 2212181 w 6400800"/>
              <a:gd name="connsiteY2103" fmla="*/ 190024 h 514350"/>
              <a:gd name="connsiteX2104" fmla="*/ 2183606 w 6400800"/>
              <a:gd name="connsiteY2104" fmla="*/ 272891 h 514350"/>
              <a:gd name="connsiteX2105" fmla="*/ 2187416 w 6400800"/>
              <a:gd name="connsiteY2105" fmla="*/ 253841 h 514350"/>
              <a:gd name="connsiteX2106" fmla="*/ 2192179 w 6400800"/>
              <a:gd name="connsiteY2106" fmla="*/ 231934 h 514350"/>
              <a:gd name="connsiteX2107" fmla="*/ 2196941 w 6400800"/>
              <a:gd name="connsiteY2107" fmla="*/ 210026 h 514350"/>
              <a:gd name="connsiteX2108" fmla="*/ 2200751 w 6400800"/>
              <a:gd name="connsiteY2108" fmla="*/ 193834 h 514350"/>
              <a:gd name="connsiteX2109" fmla="*/ 2204561 w 6400800"/>
              <a:gd name="connsiteY2109" fmla="*/ 179546 h 514350"/>
              <a:gd name="connsiteX2110" fmla="*/ 2211229 w 6400800"/>
              <a:gd name="connsiteY2110" fmla="*/ 155734 h 514350"/>
              <a:gd name="connsiteX2111" fmla="*/ 2217896 w 6400800"/>
              <a:gd name="connsiteY2111" fmla="*/ 134779 h 514350"/>
              <a:gd name="connsiteX2112" fmla="*/ 2211229 w 6400800"/>
              <a:gd name="connsiteY2112" fmla="*/ 148114 h 514350"/>
              <a:gd name="connsiteX2113" fmla="*/ 2211229 w 6400800"/>
              <a:gd name="connsiteY2113" fmla="*/ 147161 h 514350"/>
              <a:gd name="connsiteX2114" fmla="*/ 2216944 w 6400800"/>
              <a:gd name="connsiteY2114" fmla="*/ 125254 h 514350"/>
              <a:gd name="connsiteX2115" fmla="*/ 2222659 w 6400800"/>
              <a:gd name="connsiteY2115" fmla="*/ 105251 h 514350"/>
              <a:gd name="connsiteX2116" fmla="*/ 2233136 w 6400800"/>
              <a:gd name="connsiteY2116" fmla="*/ 72866 h 514350"/>
              <a:gd name="connsiteX2117" fmla="*/ 2242661 w 6400800"/>
              <a:gd name="connsiteY2117" fmla="*/ 45244 h 514350"/>
              <a:gd name="connsiteX2118" fmla="*/ 2229326 w 6400800"/>
              <a:gd name="connsiteY2118" fmla="*/ 71914 h 514350"/>
              <a:gd name="connsiteX2119" fmla="*/ 2215991 w 6400800"/>
              <a:gd name="connsiteY2119" fmla="*/ 103346 h 514350"/>
              <a:gd name="connsiteX2120" fmla="*/ 2208371 w 6400800"/>
              <a:gd name="connsiteY2120" fmla="*/ 122396 h 514350"/>
              <a:gd name="connsiteX2121" fmla="*/ 2200751 w 6400800"/>
              <a:gd name="connsiteY2121" fmla="*/ 144304 h 514350"/>
              <a:gd name="connsiteX2122" fmla="*/ 2184559 w 6400800"/>
              <a:gd name="connsiteY2122" fmla="*/ 193834 h 514350"/>
              <a:gd name="connsiteX2123" fmla="*/ 2175034 w 6400800"/>
              <a:gd name="connsiteY2123" fmla="*/ 228124 h 514350"/>
              <a:gd name="connsiteX2124" fmla="*/ 2177891 w 6400800"/>
              <a:gd name="connsiteY2124" fmla="*/ 203359 h 514350"/>
              <a:gd name="connsiteX2125" fmla="*/ 2178844 w 6400800"/>
              <a:gd name="connsiteY2125" fmla="*/ 190024 h 514350"/>
              <a:gd name="connsiteX2126" fmla="*/ 2180749 w 6400800"/>
              <a:gd name="connsiteY2126" fmla="*/ 184309 h 514350"/>
              <a:gd name="connsiteX2127" fmla="*/ 2179796 w 6400800"/>
              <a:gd name="connsiteY2127" fmla="*/ 187166 h 514350"/>
              <a:gd name="connsiteX2128" fmla="*/ 2180749 w 6400800"/>
              <a:gd name="connsiteY2128" fmla="*/ 176689 h 514350"/>
              <a:gd name="connsiteX2129" fmla="*/ 2175986 w 6400800"/>
              <a:gd name="connsiteY2129" fmla="*/ 194786 h 514350"/>
              <a:gd name="connsiteX2130" fmla="*/ 2170271 w 6400800"/>
              <a:gd name="connsiteY2130" fmla="*/ 208121 h 514350"/>
              <a:gd name="connsiteX2131" fmla="*/ 2144554 w 6400800"/>
              <a:gd name="connsiteY2131" fmla="*/ 271939 h 514350"/>
              <a:gd name="connsiteX2132" fmla="*/ 2135029 w 6400800"/>
              <a:gd name="connsiteY2132" fmla="*/ 296704 h 514350"/>
              <a:gd name="connsiteX2133" fmla="*/ 2135029 w 6400800"/>
              <a:gd name="connsiteY2133" fmla="*/ 295751 h 514350"/>
              <a:gd name="connsiteX2134" fmla="*/ 2129314 w 6400800"/>
              <a:gd name="connsiteY2134" fmla="*/ 282416 h 514350"/>
              <a:gd name="connsiteX2135" fmla="*/ 2137886 w 6400800"/>
              <a:gd name="connsiteY2135" fmla="*/ 231934 h 514350"/>
              <a:gd name="connsiteX2136" fmla="*/ 2141696 w 6400800"/>
              <a:gd name="connsiteY2136" fmla="*/ 210026 h 514350"/>
              <a:gd name="connsiteX2137" fmla="*/ 2134076 w 6400800"/>
              <a:gd name="connsiteY2137" fmla="*/ 230981 h 514350"/>
              <a:gd name="connsiteX2138" fmla="*/ 2123599 w 6400800"/>
              <a:gd name="connsiteY2138" fmla="*/ 263366 h 514350"/>
              <a:gd name="connsiteX2139" fmla="*/ 2122646 w 6400800"/>
              <a:gd name="connsiteY2139" fmla="*/ 253841 h 514350"/>
              <a:gd name="connsiteX2140" fmla="*/ 2117884 w 6400800"/>
              <a:gd name="connsiteY2140" fmla="*/ 211931 h 514350"/>
              <a:gd name="connsiteX2141" fmla="*/ 2112169 w 6400800"/>
              <a:gd name="connsiteY2141" fmla="*/ 176689 h 514350"/>
              <a:gd name="connsiteX2142" fmla="*/ 2107406 w 6400800"/>
              <a:gd name="connsiteY2142" fmla="*/ 150019 h 514350"/>
              <a:gd name="connsiteX2143" fmla="*/ 2102644 w 6400800"/>
              <a:gd name="connsiteY2143" fmla="*/ 127159 h 514350"/>
              <a:gd name="connsiteX2144" fmla="*/ 2103596 w 6400800"/>
              <a:gd name="connsiteY2144" fmla="*/ 150971 h 514350"/>
              <a:gd name="connsiteX2145" fmla="*/ 2104549 w 6400800"/>
              <a:gd name="connsiteY2145" fmla="*/ 168116 h 514350"/>
              <a:gd name="connsiteX2146" fmla="*/ 2104549 w 6400800"/>
              <a:gd name="connsiteY2146" fmla="*/ 183356 h 514350"/>
              <a:gd name="connsiteX2147" fmla="*/ 2105501 w 6400800"/>
              <a:gd name="connsiteY2147" fmla="*/ 207169 h 514350"/>
              <a:gd name="connsiteX2148" fmla="*/ 2106454 w 6400800"/>
              <a:gd name="connsiteY2148" fmla="*/ 225266 h 514350"/>
              <a:gd name="connsiteX2149" fmla="*/ 2104549 w 6400800"/>
              <a:gd name="connsiteY2149" fmla="*/ 221456 h 514350"/>
              <a:gd name="connsiteX2150" fmla="*/ 2104549 w 6400800"/>
              <a:gd name="connsiteY2150" fmla="*/ 221456 h 514350"/>
              <a:gd name="connsiteX2151" fmla="*/ 2104549 w 6400800"/>
              <a:gd name="connsiteY2151" fmla="*/ 221456 h 514350"/>
              <a:gd name="connsiteX2152" fmla="*/ 2102644 w 6400800"/>
              <a:gd name="connsiteY2152" fmla="*/ 215741 h 514350"/>
              <a:gd name="connsiteX2153" fmla="*/ 2101691 w 6400800"/>
              <a:gd name="connsiteY2153" fmla="*/ 205264 h 514350"/>
              <a:gd name="connsiteX2154" fmla="*/ 2098834 w 6400800"/>
              <a:gd name="connsiteY2154" fmla="*/ 176689 h 514350"/>
              <a:gd name="connsiteX2155" fmla="*/ 2097881 w 6400800"/>
              <a:gd name="connsiteY2155" fmla="*/ 168116 h 514350"/>
              <a:gd name="connsiteX2156" fmla="*/ 2102644 w 6400800"/>
              <a:gd name="connsiteY2156" fmla="*/ 149066 h 514350"/>
              <a:gd name="connsiteX2157" fmla="*/ 2096929 w 6400800"/>
              <a:gd name="connsiteY2157" fmla="*/ 162401 h 514350"/>
              <a:gd name="connsiteX2158" fmla="*/ 2095024 w 6400800"/>
              <a:gd name="connsiteY2158" fmla="*/ 151924 h 514350"/>
              <a:gd name="connsiteX2159" fmla="*/ 2095024 w 6400800"/>
              <a:gd name="connsiteY2159" fmla="*/ 167164 h 514350"/>
              <a:gd name="connsiteX2160" fmla="*/ 2066449 w 6400800"/>
              <a:gd name="connsiteY2160" fmla="*/ 235744 h 514350"/>
              <a:gd name="connsiteX2161" fmla="*/ 2056924 w 6400800"/>
              <a:gd name="connsiteY2161" fmla="*/ 259556 h 514350"/>
              <a:gd name="connsiteX2162" fmla="*/ 2063591 w 6400800"/>
              <a:gd name="connsiteY2162" fmla="*/ 219551 h 514350"/>
              <a:gd name="connsiteX2163" fmla="*/ 2052161 w 6400800"/>
              <a:gd name="connsiteY2163" fmla="*/ 252889 h 514350"/>
              <a:gd name="connsiteX2164" fmla="*/ 2050256 w 6400800"/>
              <a:gd name="connsiteY2164" fmla="*/ 248126 h 514350"/>
              <a:gd name="connsiteX2165" fmla="*/ 2050256 w 6400800"/>
              <a:gd name="connsiteY2165" fmla="*/ 233839 h 514350"/>
              <a:gd name="connsiteX2166" fmla="*/ 2048351 w 6400800"/>
              <a:gd name="connsiteY2166" fmla="*/ 244316 h 514350"/>
              <a:gd name="connsiteX2167" fmla="*/ 2046446 w 6400800"/>
              <a:gd name="connsiteY2167" fmla="*/ 240506 h 514350"/>
              <a:gd name="connsiteX2168" fmla="*/ 2047399 w 6400800"/>
              <a:gd name="connsiteY2168" fmla="*/ 247174 h 514350"/>
              <a:gd name="connsiteX2169" fmla="*/ 2044541 w 6400800"/>
              <a:gd name="connsiteY2169" fmla="*/ 266224 h 514350"/>
              <a:gd name="connsiteX2170" fmla="*/ 2043589 w 6400800"/>
              <a:gd name="connsiteY2170" fmla="*/ 259556 h 514350"/>
              <a:gd name="connsiteX2171" fmla="*/ 2041684 w 6400800"/>
              <a:gd name="connsiteY2171" fmla="*/ 249079 h 514350"/>
              <a:gd name="connsiteX2172" fmla="*/ 2048351 w 6400800"/>
              <a:gd name="connsiteY2172" fmla="*/ 184309 h 514350"/>
              <a:gd name="connsiteX2173" fmla="*/ 2039779 w 6400800"/>
              <a:gd name="connsiteY2173" fmla="*/ 216694 h 514350"/>
              <a:gd name="connsiteX2174" fmla="*/ 2036921 w 6400800"/>
              <a:gd name="connsiteY2174" fmla="*/ 223361 h 514350"/>
              <a:gd name="connsiteX2175" fmla="*/ 2035969 w 6400800"/>
              <a:gd name="connsiteY2175" fmla="*/ 218599 h 514350"/>
              <a:gd name="connsiteX2176" fmla="*/ 2031206 w 6400800"/>
              <a:gd name="connsiteY2176" fmla="*/ 187166 h 514350"/>
              <a:gd name="connsiteX2177" fmla="*/ 2028349 w 6400800"/>
              <a:gd name="connsiteY2177" fmla="*/ 169069 h 514350"/>
              <a:gd name="connsiteX2178" fmla="*/ 2031206 w 6400800"/>
              <a:gd name="connsiteY2178" fmla="*/ 147161 h 514350"/>
              <a:gd name="connsiteX2179" fmla="*/ 2028349 w 6400800"/>
              <a:gd name="connsiteY2179" fmla="*/ 157639 h 514350"/>
              <a:gd name="connsiteX2180" fmla="*/ 2030254 w 6400800"/>
              <a:gd name="connsiteY2180" fmla="*/ 138589 h 514350"/>
              <a:gd name="connsiteX2181" fmla="*/ 2023586 w 6400800"/>
              <a:gd name="connsiteY2181" fmla="*/ 160496 h 514350"/>
              <a:gd name="connsiteX2182" fmla="*/ 2017871 w 6400800"/>
              <a:gd name="connsiteY2182" fmla="*/ 186214 h 514350"/>
              <a:gd name="connsiteX2183" fmla="*/ 2016919 w 6400800"/>
              <a:gd name="connsiteY2183" fmla="*/ 191929 h 514350"/>
              <a:gd name="connsiteX2184" fmla="*/ 2016919 w 6400800"/>
              <a:gd name="connsiteY2184" fmla="*/ 190976 h 514350"/>
              <a:gd name="connsiteX2185" fmla="*/ 2019776 w 6400800"/>
              <a:gd name="connsiteY2185" fmla="*/ 158591 h 514350"/>
              <a:gd name="connsiteX2186" fmla="*/ 2015014 w 6400800"/>
              <a:gd name="connsiteY2186" fmla="*/ 178594 h 514350"/>
              <a:gd name="connsiteX2187" fmla="*/ 2014061 w 6400800"/>
              <a:gd name="connsiteY2187" fmla="*/ 174784 h 514350"/>
              <a:gd name="connsiteX2188" fmla="*/ 2014061 w 6400800"/>
              <a:gd name="connsiteY2188" fmla="*/ 177641 h 514350"/>
              <a:gd name="connsiteX2189" fmla="*/ 2011204 w 6400800"/>
              <a:gd name="connsiteY2189" fmla="*/ 163354 h 514350"/>
              <a:gd name="connsiteX2190" fmla="*/ 2003584 w 6400800"/>
              <a:gd name="connsiteY2190" fmla="*/ 125254 h 514350"/>
              <a:gd name="connsiteX2191" fmla="*/ 1996916 w 6400800"/>
              <a:gd name="connsiteY2191" fmla="*/ 91916 h 514350"/>
              <a:gd name="connsiteX2192" fmla="*/ 1999774 w 6400800"/>
              <a:gd name="connsiteY2192" fmla="*/ 125254 h 514350"/>
              <a:gd name="connsiteX2193" fmla="*/ 2003584 w 6400800"/>
              <a:gd name="connsiteY2193" fmla="*/ 164306 h 514350"/>
              <a:gd name="connsiteX2194" fmla="*/ 2008346 w 6400800"/>
              <a:gd name="connsiteY2194" fmla="*/ 203359 h 514350"/>
              <a:gd name="connsiteX2195" fmla="*/ 1999774 w 6400800"/>
              <a:gd name="connsiteY2195" fmla="*/ 240506 h 514350"/>
              <a:gd name="connsiteX2196" fmla="*/ 1984534 w 6400800"/>
              <a:gd name="connsiteY2196" fmla="*/ 314801 h 514350"/>
              <a:gd name="connsiteX2197" fmla="*/ 1984534 w 6400800"/>
              <a:gd name="connsiteY2197" fmla="*/ 283369 h 514350"/>
              <a:gd name="connsiteX2198" fmla="*/ 1984534 w 6400800"/>
              <a:gd name="connsiteY2198" fmla="*/ 267176 h 514350"/>
              <a:gd name="connsiteX2199" fmla="*/ 1986439 w 6400800"/>
              <a:gd name="connsiteY2199" fmla="*/ 263366 h 514350"/>
              <a:gd name="connsiteX2200" fmla="*/ 1984534 w 6400800"/>
              <a:gd name="connsiteY2200" fmla="*/ 265271 h 514350"/>
              <a:gd name="connsiteX2201" fmla="*/ 1985486 w 6400800"/>
              <a:gd name="connsiteY2201" fmla="*/ 243364 h 514350"/>
              <a:gd name="connsiteX2202" fmla="*/ 1987391 w 6400800"/>
              <a:gd name="connsiteY2202" fmla="*/ 212884 h 514350"/>
              <a:gd name="connsiteX2203" fmla="*/ 1989296 w 6400800"/>
              <a:gd name="connsiteY2203" fmla="*/ 186214 h 514350"/>
              <a:gd name="connsiteX2204" fmla="*/ 1983581 w 6400800"/>
              <a:gd name="connsiteY2204" fmla="*/ 211931 h 514350"/>
              <a:gd name="connsiteX2205" fmla="*/ 1978819 w 6400800"/>
              <a:gd name="connsiteY2205" fmla="*/ 242411 h 514350"/>
              <a:gd name="connsiteX2206" fmla="*/ 1974056 w 6400800"/>
              <a:gd name="connsiteY2206" fmla="*/ 281464 h 514350"/>
              <a:gd name="connsiteX2207" fmla="*/ 1973104 w 6400800"/>
              <a:gd name="connsiteY2207" fmla="*/ 282416 h 514350"/>
              <a:gd name="connsiteX2208" fmla="*/ 1968341 w 6400800"/>
              <a:gd name="connsiteY2208" fmla="*/ 289084 h 514350"/>
              <a:gd name="connsiteX2209" fmla="*/ 1968341 w 6400800"/>
              <a:gd name="connsiteY2209" fmla="*/ 283369 h 514350"/>
              <a:gd name="connsiteX2210" fmla="*/ 1973104 w 6400800"/>
              <a:gd name="connsiteY2210" fmla="*/ 274796 h 514350"/>
              <a:gd name="connsiteX2211" fmla="*/ 1968341 w 6400800"/>
              <a:gd name="connsiteY2211" fmla="*/ 280511 h 514350"/>
              <a:gd name="connsiteX2212" fmla="*/ 1973104 w 6400800"/>
              <a:gd name="connsiteY2212" fmla="*/ 224314 h 514350"/>
              <a:gd name="connsiteX2213" fmla="*/ 1976914 w 6400800"/>
              <a:gd name="connsiteY2213" fmla="*/ 187166 h 514350"/>
              <a:gd name="connsiteX2214" fmla="*/ 1967389 w 6400800"/>
              <a:gd name="connsiteY2214" fmla="*/ 218599 h 514350"/>
              <a:gd name="connsiteX2215" fmla="*/ 1967389 w 6400800"/>
              <a:gd name="connsiteY2215" fmla="*/ 216694 h 514350"/>
              <a:gd name="connsiteX2216" fmla="*/ 1966436 w 6400800"/>
              <a:gd name="connsiteY2216" fmla="*/ 220504 h 514350"/>
              <a:gd name="connsiteX2217" fmla="*/ 1957864 w 6400800"/>
              <a:gd name="connsiteY2217" fmla="*/ 250031 h 514350"/>
              <a:gd name="connsiteX2218" fmla="*/ 1952149 w 6400800"/>
              <a:gd name="connsiteY2218" fmla="*/ 271939 h 514350"/>
              <a:gd name="connsiteX2219" fmla="*/ 1941671 w 6400800"/>
              <a:gd name="connsiteY2219" fmla="*/ 221456 h 514350"/>
              <a:gd name="connsiteX2220" fmla="*/ 1942624 w 6400800"/>
              <a:gd name="connsiteY2220" fmla="*/ 213836 h 514350"/>
              <a:gd name="connsiteX2221" fmla="*/ 1952149 w 6400800"/>
              <a:gd name="connsiteY2221" fmla="*/ 186214 h 514350"/>
              <a:gd name="connsiteX2222" fmla="*/ 1962626 w 6400800"/>
              <a:gd name="connsiteY2222" fmla="*/ 157639 h 514350"/>
              <a:gd name="connsiteX2223" fmla="*/ 1948339 w 6400800"/>
              <a:gd name="connsiteY2223" fmla="*/ 185261 h 514350"/>
              <a:gd name="connsiteX2224" fmla="*/ 1945481 w 6400800"/>
              <a:gd name="connsiteY2224" fmla="*/ 190976 h 514350"/>
              <a:gd name="connsiteX2225" fmla="*/ 1945481 w 6400800"/>
              <a:gd name="connsiteY2225" fmla="*/ 189071 h 514350"/>
              <a:gd name="connsiteX2226" fmla="*/ 1944529 w 6400800"/>
              <a:gd name="connsiteY2226" fmla="*/ 192881 h 514350"/>
              <a:gd name="connsiteX2227" fmla="*/ 1938814 w 6400800"/>
              <a:gd name="connsiteY2227" fmla="*/ 205264 h 514350"/>
              <a:gd name="connsiteX2228" fmla="*/ 1935004 w 6400800"/>
              <a:gd name="connsiteY2228" fmla="*/ 148114 h 514350"/>
              <a:gd name="connsiteX2229" fmla="*/ 1928336 w 6400800"/>
              <a:gd name="connsiteY2229" fmla="*/ 224314 h 514350"/>
              <a:gd name="connsiteX2230" fmla="*/ 1928336 w 6400800"/>
              <a:gd name="connsiteY2230" fmla="*/ 229076 h 514350"/>
              <a:gd name="connsiteX2231" fmla="*/ 1924526 w 6400800"/>
              <a:gd name="connsiteY2231" fmla="*/ 236696 h 514350"/>
              <a:gd name="connsiteX2232" fmla="*/ 1915001 w 6400800"/>
              <a:gd name="connsiteY2232" fmla="*/ 258604 h 514350"/>
              <a:gd name="connsiteX2233" fmla="*/ 1911191 w 6400800"/>
              <a:gd name="connsiteY2233" fmla="*/ 268129 h 514350"/>
              <a:gd name="connsiteX2234" fmla="*/ 1907381 w 6400800"/>
              <a:gd name="connsiteY2234" fmla="*/ 259556 h 514350"/>
              <a:gd name="connsiteX2235" fmla="*/ 1907381 w 6400800"/>
              <a:gd name="connsiteY2235" fmla="*/ 258604 h 514350"/>
              <a:gd name="connsiteX2236" fmla="*/ 1907381 w 6400800"/>
              <a:gd name="connsiteY2236" fmla="*/ 258604 h 514350"/>
              <a:gd name="connsiteX2237" fmla="*/ 1900714 w 6400800"/>
              <a:gd name="connsiteY2237" fmla="*/ 253841 h 514350"/>
              <a:gd name="connsiteX2238" fmla="*/ 1897856 w 6400800"/>
              <a:gd name="connsiteY2238" fmla="*/ 252889 h 514350"/>
              <a:gd name="connsiteX2239" fmla="*/ 1896904 w 6400800"/>
              <a:gd name="connsiteY2239" fmla="*/ 252889 h 514350"/>
              <a:gd name="connsiteX2240" fmla="*/ 1896904 w 6400800"/>
              <a:gd name="connsiteY2240" fmla="*/ 250984 h 514350"/>
              <a:gd name="connsiteX2241" fmla="*/ 1897856 w 6400800"/>
              <a:gd name="connsiteY2241" fmla="*/ 246221 h 514350"/>
              <a:gd name="connsiteX2242" fmla="*/ 1902619 w 6400800"/>
              <a:gd name="connsiteY2242" fmla="*/ 230029 h 514350"/>
              <a:gd name="connsiteX2243" fmla="*/ 1903571 w 6400800"/>
              <a:gd name="connsiteY2243" fmla="*/ 226219 h 514350"/>
              <a:gd name="connsiteX2244" fmla="*/ 1902619 w 6400800"/>
              <a:gd name="connsiteY2244" fmla="*/ 227171 h 514350"/>
              <a:gd name="connsiteX2245" fmla="*/ 1906429 w 6400800"/>
              <a:gd name="connsiteY2245" fmla="*/ 214789 h 514350"/>
              <a:gd name="connsiteX2246" fmla="*/ 1915001 w 6400800"/>
              <a:gd name="connsiteY2246" fmla="*/ 190976 h 514350"/>
              <a:gd name="connsiteX2247" fmla="*/ 1922621 w 6400800"/>
              <a:gd name="connsiteY2247" fmla="*/ 170021 h 514350"/>
              <a:gd name="connsiteX2248" fmla="*/ 1911191 w 6400800"/>
              <a:gd name="connsiteY2248" fmla="*/ 189071 h 514350"/>
              <a:gd name="connsiteX2249" fmla="*/ 1899761 w 6400800"/>
              <a:gd name="connsiteY2249" fmla="*/ 211931 h 514350"/>
              <a:gd name="connsiteX2250" fmla="*/ 1893094 w 6400800"/>
              <a:gd name="connsiteY2250" fmla="*/ 226219 h 514350"/>
              <a:gd name="connsiteX2251" fmla="*/ 1889284 w 6400800"/>
              <a:gd name="connsiteY2251" fmla="*/ 235744 h 514350"/>
              <a:gd name="connsiteX2252" fmla="*/ 1888331 w 6400800"/>
              <a:gd name="connsiteY2252" fmla="*/ 232886 h 514350"/>
              <a:gd name="connsiteX2253" fmla="*/ 1889284 w 6400800"/>
              <a:gd name="connsiteY2253" fmla="*/ 216694 h 514350"/>
              <a:gd name="connsiteX2254" fmla="*/ 1891189 w 6400800"/>
              <a:gd name="connsiteY2254" fmla="*/ 200501 h 514350"/>
              <a:gd name="connsiteX2255" fmla="*/ 1894046 w 6400800"/>
              <a:gd name="connsiteY2255" fmla="*/ 187166 h 514350"/>
              <a:gd name="connsiteX2256" fmla="*/ 1899761 w 6400800"/>
              <a:gd name="connsiteY2256" fmla="*/ 169069 h 514350"/>
              <a:gd name="connsiteX2257" fmla="*/ 1902619 w 6400800"/>
              <a:gd name="connsiteY2257" fmla="*/ 162401 h 514350"/>
              <a:gd name="connsiteX2258" fmla="*/ 1898809 w 6400800"/>
              <a:gd name="connsiteY2258" fmla="*/ 168116 h 514350"/>
              <a:gd name="connsiteX2259" fmla="*/ 1890236 w 6400800"/>
              <a:gd name="connsiteY2259" fmla="*/ 186214 h 514350"/>
              <a:gd name="connsiteX2260" fmla="*/ 1885474 w 6400800"/>
              <a:gd name="connsiteY2260" fmla="*/ 199549 h 514350"/>
              <a:gd name="connsiteX2261" fmla="*/ 1882616 w 6400800"/>
              <a:gd name="connsiteY2261" fmla="*/ 213836 h 514350"/>
              <a:gd name="connsiteX2262" fmla="*/ 1882616 w 6400800"/>
              <a:gd name="connsiteY2262" fmla="*/ 210026 h 514350"/>
              <a:gd name="connsiteX2263" fmla="*/ 1878806 w 6400800"/>
              <a:gd name="connsiteY2263" fmla="*/ 228124 h 514350"/>
              <a:gd name="connsiteX2264" fmla="*/ 1874996 w 6400800"/>
              <a:gd name="connsiteY2264" fmla="*/ 243364 h 514350"/>
              <a:gd name="connsiteX2265" fmla="*/ 1874996 w 6400800"/>
              <a:gd name="connsiteY2265" fmla="*/ 237649 h 514350"/>
              <a:gd name="connsiteX2266" fmla="*/ 1872139 w 6400800"/>
              <a:gd name="connsiteY2266" fmla="*/ 255746 h 514350"/>
              <a:gd name="connsiteX2267" fmla="*/ 1868329 w 6400800"/>
              <a:gd name="connsiteY2267" fmla="*/ 270986 h 514350"/>
              <a:gd name="connsiteX2268" fmla="*/ 1869281 w 6400800"/>
              <a:gd name="connsiteY2268" fmla="*/ 259556 h 514350"/>
              <a:gd name="connsiteX2269" fmla="*/ 1874996 w 6400800"/>
              <a:gd name="connsiteY2269" fmla="*/ 213836 h 514350"/>
              <a:gd name="connsiteX2270" fmla="*/ 1877854 w 6400800"/>
              <a:gd name="connsiteY2270" fmla="*/ 193834 h 514350"/>
              <a:gd name="connsiteX2271" fmla="*/ 1881664 w 6400800"/>
              <a:gd name="connsiteY2271" fmla="*/ 175736 h 514350"/>
              <a:gd name="connsiteX2272" fmla="*/ 1888331 w 6400800"/>
              <a:gd name="connsiteY2272" fmla="*/ 146209 h 514350"/>
              <a:gd name="connsiteX2273" fmla="*/ 1894999 w 6400800"/>
              <a:gd name="connsiteY2273" fmla="*/ 120491 h 514350"/>
              <a:gd name="connsiteX2274" fmla="*/ 1885474 w 6400800"/>
              <a:gd name="connsiteY2274" fmla="*/ 144304 h 514350"/>
              <a:gd name="connsiteX2275" fmla="*/ 1875949 w 6400800"/>
              <a:gd name="connsiteY2275" fmla="*/ 172879 h 514350"/>
              <a:gd name="connsiteX2276" fmla="*/ 1870234 w 6400800"/>
              <a:gd name="connsiteY2276" fmla="*/ 190976 h 514350"/>
              <a:gd name="connsiteX2277" fmla="*/ 1865471 w 6400800"/>
              <a:gd name="connsiteY2277" fmla="*/ 210979 h 514350"/>
              <a:gd name="connsiteX2278" fmla="*/ 1858804 w 6400800"/>
              <a:gd name="connsiteY2278" fmla="*/ 238601 h 514350"/>
              <a:gd name="connsiteX2279" fmla="*/ 1856899 w 6400800"/>
              <a:gd name="connsiteY2279" fmla="*/ 194786 h 514350"/>
              <a:gd name="connsiteX2280" fmla="*/ 1854994 w 6400800"/>
              <a:gd name="connsiteY2280" fmla="*/ 172879 h 514350"/>
              <a:gd name="connsiteX2281" fmla="*/ 1853089 w 6400800"/>
              <a:gd name="connsiteY2281" fmla="*/ 194786 h 514350"/>
              <a:gd name="connsiteX2282" fmla="*/ 1848326 w 6400800"/>
              <a:gd name="connsiteY2282" fmla="*/ 250984 h 514350"/>
              <a:gd name="connsiteX2283" fmla="*/ 1845469 w 6400800"/>
              <a:gd name="connsiteY2283" fmla="*/ 282416 h 514350"/>
              <a:gd name="connsiteX2284" fmla="*/ 1839754 w 6400800"/>
              <a:gd name="connsiteY2284" fmla="*/ 273844 h 514350"/>
              <a:gd name="connsiteX2285" fmla="*/ 1838801 w 6400800"/>
              <a:gd name="connsiteY2285" fmla="*/ 269081 h 514350"/>
              <a:gd name="connsiteX2286" fmla="*/ 1838801 w 6400800"/>
              <a:gd name="connsiteY2286" fmla="*/ 272891 h 514350"/>
              <a:gd name="connsiteX2287" fmla="*/ 1827371 w 6400800"/>
              <a:gd name="connsiteY2287" fmla="*/ 256699 h 514350"/>
              <a:gd name="connsiteX2288" fmla="*/ 1828324 w 6400800"/>
              <a:gd name="connsiteY2288" fmla="*/ 190976 h 514350"/>
              <a:gd name="connsiteX2289" fmla="*/ 1822609 w 6400800"/>
              <a:gd name="connsiteY2289" fmla="*/ 222409 h 514350"/>
              <a:gd name="connsiteX2290" fmla="*/ 1822609 w 6400800"/>
              <a:gd name="connsiteY2290" fmla="*/ 214789 h 514350"/>
              <a:gd name="connsiteX2291" fmla="*/ 1822609 w 6400800"/>
              <a:gd name="connsiteY2291" fmla="*/ 161449 h 514350"/>
              <a:gd name="connsiteX2292" fmla="*/ 1823561 w 6400800"/>
              <a:gd name="connsiteY2292" fmla="*/ 113824 h 514350"/>
              <a:gd name="connsiteX2293" fmla="*/ 1823561 w 6400800"/>
              <a:gd name="connsiteY2293" fmla="*/ 15716 h 514350"/>
              <a:gd name="connsiteX2294" fmla="*/ 1812131 w 6400800"/>
              <a:gd name="connsiteY2294" fmla="*/ 112871 h 514350"/>
              <a:gd name="connsiteX2295" fmla="*/ 1807369 w 6400800"/>
              <a:gd name="connsiteY2295" fmla="*/ 160496 h 514350"/>
              <a:gd name="connsiteX2296" fmla="*/ 1805464 w 6400800"/>
              <a:gd name="connsiteY2296" fmla="*/ 209074 h 514350"/>
              <a:gd name="connsiteX2297" fmla="*/ 1801654 w 6400800"/>
              <a:gd name="connsiteY2297" fmla="*/ 211931 h 514350"/>
              <a:gd name="connsiteX2298" fmla="*/ 1801654 w 6400800"/>
              <a:gd name="connsiteY2298" fmla="*/ 211931 h 514350"/>
              <a:gd name="connsiteX2299" fmla="*/ 1801654 w 6400800"/>
              <a:gd name="connsiteY2299" fmla="*/ 212884 h 514350"/>
              <a:gd name="connsiteX2300" fmla="*/ 1790224 w 6400800"/>
              <a:gd name="connsiteY2300" fmla="*/ 237649 h 514350"/>
              <a:gd name="connsiteX2301" fmla="*/ 1790224 w 6400800"/>
              <a:gd name="connsiteY2301" fmla="*/ 207169 h 514350"/>
              <a:gd name="connsiteX2302" fmla="*/ 1786414 w 6400800"/>
              <a:gd name="connsiteY2302" fmla="*/ 239554 h 514350"/>
              <a:gd name="connsiteX2303" fmla="*/ 1784509 w 6400800"/>
              <a:gd name="connsiteY2303" fmla="*/ 250984 h 514350"/>
              <a:gd name="connsiteX2304" fmla="*/ 1783556 w 6400800"/>
              <a:gd name="connsiteY2304" fmla="*/ 252889 h 514350"/>
              <a:gd name="connsiteX2305" fmla="*/ 1776889 w 6400800"/>
              <a:gd name="connsiteY2305" fmla="*/ 226219 h 514350"/>
              <a:gd name="connsiteX2306" fmla="*/ 1777841 w 6400800"/>
              <a:gd name="connsiteY2306" fmla="*/ 253841 h 514350"/>
              <a:gd name="connsiteX2307" fmla="*/ 1768316 w 6400800"/>
              <a:gd name="connsiteY2307" fmla="*/ 230029 h 514350"/>
              <a:gd name="connsiteX2308" fmla="*/ 1759744 w 6400800"/>
              <a:gd name="connsiteY2308" fmla="*/ 209074 h 514350"/>
              <a:gd name="connsiteX2309" fmla="*/ 1759744 w 6400800"/>
              <a:gd name="connsiteY2309" fmla="*/ 208121 h 514350"/>
              <a:gd name="connsiteX2310" fmla="*/ 1761649 w 6400800"/>
              <a:gd name="connsiteY2310" fmla="*/ 198596 h 514350"/>
              <a:gd name="connsiteX2311" fmla="*/ 1759744 w 6400800"/>
              <a:gd name="connsiteY2311" fmla="*/ 203359 h 514350"/>
              <a:gd name="connsiteX2312" fmla="*/ 1759744 w 6400800"/>
              <a:gd name="connsiteY2312" fmla="*/ 195739 h 514350"/>
              <a:gd name="connsiteX2313" fmla="*/ 1761649 w 6400800"/>
              <a:gd name="connsiteY2313" fmla="*/ 171926 h 514350"/>
              <a:gd name="connsiteX2314" fmla="*/ 1762601 w 6400800"/>
              <a:gd name="connsiteY2314" fmla="*/ 151924 h 514350"/>
              <a:gd name="connsiteX2315" fmla="*/ 1756886 w 6400800"/>
              <a:gd name="connsiteY2315" fmla="*/ 171926 h 514350"/>
              <a:gd name="connsiteX2316" fmla="*/ 1749266 w 6400800"/>
              <a:gd name="connsiteY2316" fmla="*/ 205264 h 514350"/>
              <a:gd name="connsiteX2317" fmla="*/ 1745456 w 6400800"/>
              <a:gd name="connsiteY2317" fmla="*/ 197644 h 514350"/>
              <a:gd name="connsiteX2318" fmla="*/ 1749266 w 6400800"/>
              <a:gd name="connsiteY2318" fmla="*/ 208121 h 514350"/>
              <a:gd name="connsiteX2319" fmla="*/ 1746409 w 6400800"/>
              <a:gd name="connsiteY2319" fmla="*/ 225266 h 514350"/>
              <a:gd name="connsiteX2320" fmla="*/ 1746409 w 6400800"/>
              <a:gd name="connsiteY2320" fmla="*/ 228124 h 514350"/>
              <a:gd name="connsiteX2321" fmla="*/ 1737836 w 6400800"/>
              <a:gd name="connsiteY2321" fmla="*/ 171926 h 514350"/>
              <a:gd name="connsiteX2322" fmla="*/ 1738789 w 6400800"/>
              <a:gd name="connsiteY2322" fmla="*/ 252889 h 514350"/>
              <a:gd name="connsiteX2323" fmla="*/ 1736884 w 6400800"/>
              <a:gd name="connsiteY2323" fmla="*/ 256699 h 514350"/>
              <a:gd name="connsiteX2324" fmla="*/ 1735931 w 6400800"/>
              <a:gd name="connsiteY2324" fmla="*/ 252889 h 514350"/>
              <a:gd name="connsiteX2325" fmla="*/ 1735931 w 6400800"/>
              <a:gd name="connsiteY2325" fmla="*/ 257651 h 514350"/>
              <a:gd name="connsiteX2326" fmla="*/ 1733074 w 6400800"/>
              <a:gd name="connsiteY2326" fmla="*/ 264319 h 514350"/>
              <a:gd name="connsiteX2327" fmla="*/ 1727359 w 6400800"/>
              <a:gd name="connsiteY2327" fmla="*/ 283369 h 514350"/>
              <a:gd name="connsiteX2328" fmla="*/ 1722596 w 6400800"/>
              <a:gd name="connsiteY2328" fmla="*/ 299561 h 514350"/>
              <a:gd name="connsiteX2329" fmla="*/ 1718786 w 6400800"/>
              <a:gd name="connsiteY2329" fmla="*/ 267176 h 514350"/>
              <a:gd name="connsiteX2330" fmla="*/ 1716881 w 6400800"/>
              <a:gd name="connsiteY2330" fmla="*/ 317659 h 514350"/>
              <a:gd name="connsiteX2331" fmla="*/ 1716881 w 6400800"/>
              <a:gd name="connsiteY2331" fmla="*/ 318611 h 514350"/>
              <a:gd name="connsiteX2332" fmla="*/ 1714976 w 6400800"/>
              <a:gd name="connsiteY2332" fmla="*/ 316706 h 514350"/>
              <a:gd name="connsiteX2333" fmla="*/ 1707356 w 6400800"/>
              <a:gd name="connsiteY2333" fmla="*/ 288131 h 514350"/>
              <a:gd name="connsiteX2334" fmla="*/ 1709261 w 6400800"/>
              <a:gd name="connsiteY2334" fmla="*/ 237649 h 514350"/>
              <a:gd name="connsiteX2335" fmla="*/ 1710214 w 6400800"/>
              <a:gd name="connsiteY2335" fmla="*/ 163354 h 514350"/>
              <a:gd name="connsiteX2336" fmla="*/ 1698784 w 6400800"/>
              <a:gd name="connsiteY2336" fmla="*/ 229076 h 514350"/>
              <a:gd name="connsiteX2337" fmla="*/ 1694021 w 6400800"/>
              <a:gd name="connsiteY2337" fmla="*/ 203359 h 514350"/>
              <a:gd name="connsiteX2338" fmla="*/ 1699736 w 6400800"/>
              <a:gd name="connsiteY2338" fmla="*/ 170021 h 514350"/>
              <a:gd name="connsiteX2339" fmla="*/ 1706404 w 6400800"/>
              <a:gd name="connsiteY2339" fmla="*/ 119539 h 514350"/>
              <a:gd name="connsiteX2340" fmla="*/ 1710214 w 6400800"/>
              <a:gd name="connsiteY2340" fmla="*/ 80486 h 514350"/>
              <a:gd name="connsiteX2341" fmla="*/ 1713071 w 6400800"/>
              <a:gd name="connsiteY2341" fmla="*/ 47149 h 514350"/>
              <a:gd name="connsiteX2342" fmla="*/ 1706404 w 6400800"/>
              <a:gd name="connsiteY2342" fmla="*/ 80486 h 514350"/>
              <a:gd name="connsiteX2343" fmla="*/ 1698784 w 6400800"/>
              <a:gd name="connsiteY2343" fmla="*/ 118586 h 514350"/>
              <a:gd name="connsiteX2344" fmla="*/ 1688306 w 6400800"/>
              <a:gd name="connsiteY2344" fmla="*/ 168116 h 514350"/>
              <a:gd name="connsiteX2345" fmla="*/ 1687354 w 6400800"/>
              <a:gd name="connsiteY2345" fmla="*/ 171926 h 514350"/>
              <a:gd name="connsiteX2346" fmla="*/ 1684496 w 6400800"/>
              <a:gd name="connsiteY2346" fmla="*/ 160496 h 514350"/>
              <a:gd name="connsiteX2347" fmla="*/ 1685449 w 6400800"/>
              <a:gd name="connsiteY2347" fmla="*/ 179546 h 514350"/>
              <a:gd name="connsiteX2348" fmla="*/ 1681639 w 6400800"/>
              <a:gd name="connsiteY2348" fmla="*/ 197644 h 514350"/>
              <a:gd name="connsiteX2349" fmla="*/ 1680686 w 6400800"/>
              <a:gd name="connsiteY2349" fmla="*/ 192881 h 514350"/>
              <a:gd name="connsiteX2350" fmla="*/ 1681639 w 6400800"/>
              <a:gd name="connsiteY2350" fmla="*/ 174784 h 514350"/>
              <a:gd name="connsiteX2351" fmla="*/ 1682591 w 6400800"/>
              <a:gd name="connsiteY2351" fmla="*/ 143351 h 514350"/>
              <a:gd name="connsiteX2352" fmla="*/ 1683544 w 6400800"/>
              <a:gd name="connsiteY2352" fmla="*/ 115729 h 514350"/>
              <a:gd name="connsiteX2353" fmla="*/ 1678781 w 6400800"/>
              <a:gd name="connsiteY2353" fmla="*/ 143351 h 514350"/>
              <a:gd name="connsiteX2354" fmla="*/ 1674019 w 6400800"/>
              <a:gd name="connsiteY2354" fmla="*/ 174784 h 514350"/>
              <a:gd name="connsiteX2355" fmla="*/ 1666399 w 6400800"/>
              <a:gd name="connsiteY2355" fmla="*/ 215741 h 514350"/>
              <a:gd name="connsiteX2356" fmla="*/ 1663541 w 6400800"/>
              <a:gd name="connsiteY2356" fmla="*/ 231934 h 514350"/>
              <a:gd name="connsiteX2357" fmla="*/ 1661636 w 6400800"/>
              <a:gd name="connsiteY2357" fmla="*/ 225266 h 514350"/>
              <a:gd name="connsiteX2358" fmla="*/ 1662589 w 6400800"/>
              <a:gd name="connsiteY2358" fmla="*/ 236696 h 514350"/>
              <a:gd name="connsiteX2359" fmla="*/ 1659731 w 6400800"/>
              <a:gd name="connsiteY2359" fmla="*/ 253841 h 514350"/>
              <a:gd name="connsiteX2360" fmla="*/ 1658779 w 6400800"/>
              <a:gd name="connsiteY2360" fmla="*/ 251936 h 514350"/>
              <a:gd name="connsiteX2361" fmla="*/ 1646396 w 6400800"/>
              <a:gd name="connsiteY2361" fmla="*/ 223361 h 514350"/>
              <a:gd name="connsiteX2362" fmla="*/ 1642586 w 6400800"/>
              <a:gd name="connsiteY2362" fmla="*/ 215741 h 514350"/>
              <a:gd name="connsiteX2363" fmla="*/ 1642586 w 6400800"/>
              <a:gd name="connsiteY2363" fmla="*/ 202406 h 514350"/>
              <a:gd name="connsiteX2364" fmla="*/ 1640681 w 6400800"/>
              <a:gd name="connsiteY2364" fmla="*/ 154781 h 514350"/>
              <a:gd name="connsiteX2365" fmla="*/ 1635919 w 6400800"/>
              <a:gd name="connsiteY2365" fmla="*/ 111919 h 514350"/>
              <a:gd name="connsiteX2366" fmla="*/ 1624489 w 6400800"/>
              <a:gd name="connsiteY2366" fmla="*/ 23336 h 514350"/>
              <a:gd name="connsiteX2367" fmla="*/ 1624489 w 6400800"/>
              <a:gd name="connsiteY2367" fmla="*/ 111919 h 514350"/>
              <a:gd name="connsiteX2368" fmla="*/ 1625441 w 6400800"/>
              <a:gd name="connsiteY2368" fmla="*/ 154781 h 514350"/>
              <a:gd name="connsiteX2369" fmla="*/ 1625441 w 6400800"/>
              <a:gd name="connsiteY2369" fmla="*/ 202406 h 514350"/>
              <a:gd name="connsiteX2370" fmla="*/ 1625441 w 6400800"/>
              <a:gd name="connsiteY2370" fmla="*/ 225266 h 514350"/>
              <a:gd name="connsiteX2371" fmla="*/ 1625441 w 6400800"/>
              <a:gd name="connsiteY2371" fmla="*/ 230981 h 514350"/>
              <a:gd name="connsiteX2372" fmla="*/ 1623536 w 6400800"/>
              <a:gd name="connsiteY2372" fmla="*/ 227171 h 514350"/>
              <a:gd name="connsiteX2373" fmla="*/ 1619726 w 6400800"/>
              <a:gd name="connsiteY2373" fmla="*/ 203359 h 514350"/>
              <a:gd name="connsiteX2374" fmla="*/ 1619726 w 6400800"/>
              <a:gd name="connsiteY2374" fmla="*/ 217646 h 514350"/>
              <a:gd name="connsiteX2375" fmla="*/ 1608296 w 6400800"/>
              <a:gd name="connsiteY2375" fmla="*/ 190976 h 514350"/>
              <a:gd name="connsiteX2376" fmla="*/ 1619726 w 6400800"/>
              <a:gd name="connsiteY2376" fmla="*/ 233839 h 514350"/>
              <a:gd name="connsiteX2377" fmla="*/ 1619726 w 6400800"/>
              <a:gd name="connsiteY2377" fmla="*/ 242411 h 514350"/>
              <a:gd name="connsiteX2378" fmla="*/ 1613059 w 6400800"/>
              <a:gd name="connsiteY2378" fmla="*/ 233839 h 514350"/>
              <a:gd name="connsiteX2379" fmla="*/ 1619726 w 6400800"/>
              <a:gd name="connsiteY2379" fmla="*/ 247174 h 514350"/>
              <a:gd name="connsiteX2380" fmla="*/ 1610201 w 6400800"/>
              <a:gd name="connsiteY2380" fmla="*/ 264319 h 514350"/>
              <a:gd name="connsiteX2381" fmla="*/ 1607344 w 6400800"/>
              <a:gd name="connsiteY2381" fmla="*/ 270034 h 514350"/>
              <a:gd name="connsiteX2382" fmla="*/ 1606391 w 6400800"/>
              <a:gd name="connsiteY2382" fmla="*/ 269081 h 514350"/>
              <a:gd name="connsiteX2383" fmla="*/ 1607344 w 6400800"/>
              <a:gd name="connsiteY2383" fmla="*/ 270034 h 514350"/>
              <a:gd name="connsiteX2384" fmla="*/ 1601629 w 6400800"/>
              <a:gd name="connsiteY2384" fmla="*/ 282416 h 514350"/>
              <a:gd name="connsiteX2385" fmla="*/ 1600676 w 6400800"/>
              <a:gd name="connsiteY2385" fmla="*/ 269081 h 514350"/>
              <a:gd name="connsiteX2386" fmla="*/ 1595914 w 6400800"/>
              <a:gd name="connsiteY2386" fmla="*/ 207169 h 514350"/>
              <a:gd name="connsiteX2387" fmla="*/ 1594009 w 6400800"/>
              <a:gd name="connsiteY2387" fmla="*/ 183356 h 514350"/>
              <a:gd name="connsiteX2388" fmla="*/ 1592104 w 6400800"/>
              <a:gd name="connsiteY2388" fmla="*/ 207169 h 514350"/>
              <a:gd name="connsiteX2389" fmla="*/ 1591151 w 6400800"/>
              <a:gd name="connsiteY2389" fmla="*/ 227171 h 514350"/>
              <a:gd name="connsiteX2390" fmla="*/ 1583531 w 6400800"/>
              <a:gd name="connsiteY2390" fmla="*/ 197644 h 514350"/>
              <a:gd name="connsiteX2391" fmla="*/ 1578769 w 6400800"/>
              <a:gd name="connsiteY2391" fmla="*/ 179546 h 514350"/>
              <a:gd name="connsiteX2392" fmla="*/ 1573054 w 6400800"/>
              <a:gd name="connsiteY2392" fmla="*/ 163354 h 514350"/>
              <a:gd name="connsiteX2393" fmla="*/ 1563529 w 6400800"/>
              <a:gd name="connsiteY2393" fmla="*/ 137636 h 514350"/>
              <a:gd name="connsiteX2394" fmla="*/ 1554004 w 6400800"/>
              <a:gd name="connsiteY2394" fmla="*/ 115729 h 514350"/>
              <a:gd name="connsiteX2395" fmla="*/ 1560671 w 6400800"/>
              <a:gd name="connsiteY2395" fmla="*/ 138589 h 514350"/>
              <a:gd name="connsiteX2396" fmla="*/ 1567339 w 6400800"/>
              <a:gd name="connsiteY2396" fmla="*/ 165259 h 514350"/>
              <a:gd name="connsiteX2397" fmla="*/ 1571149 w 6400800"/>
              <a:gd name="connsiteY2397" fmla="*/ 181451 h 514350"/>
              <a:gd name="connsiteX2398" fmla="*/ 1574006 w 6400800"/>
              <a:gd name="connsiteY2398" fmla="*/ 199549 h 514350"/>
              <a:gd name="connsiteX2399" fmla="*/ 1579721 w 6400800"/>
              <a:gd name="connsiteY2399" fmla="*/ 240506 h 514350"/>
              <a:gd name="connsiteX2400" fmla="*/ 1584484 w 6400800"/>
              <a:gd name="connsiteY2400" fmla="*/ 283369 h 514350"/>
              <a:gd name="connsiteX2401" fmla="*/ 1576864 w 6400800"/>
              <a:gd name="connsiteY2401" fmla="*/ 258604 h 514350"/>
              <a:gd name="connsiteX2402" fmla="*/ 1573054 w 6400800"/>
              <a:gd name="connsiteY2402" fmla="*/ 249079 h 514350"/>
              <a:gd name="connsiteX2403" fmla="*/ 1573054 w 6400800"/>
              <a:gd name="connsiteY2403" fmla="*/ 247174 h 514350"/>
              <a:gd name="connsiteX2404" fmla="*/ 1572101 w 6400800"/>
              <a:gd name="connsiteY2404" fmla="*/ 234791 h 514350"/>
              <a:gd name="connsiteX2405" fmla="*/ 1567339 w 6400800"/>
              <a:gd name="connsiteY2405" fmla="*/ 198596 h 514350"/>
              <a:gd name="connsiteX2406" fmla="*/ 1563529 w 6400800"/>
              <a:gd name="connsiteY2406" fmla="*/ 184309 h 514350"/>
              <a:gd name="connsiteX2407" fmla="*/ 1558766 w 6400800"/>
              <a:gd name="connsiteY2407" fmla="*/ 171926 h 514350"/>
              <a:gd name="connsiteX2408" fmla="*/ 1550194 w 6400800"/>
              <a:gd name="connsiteY2408" fmla="*/ 155734 h 514350"/>
              <a:gd name="connsiteX2409" fmla="*/ 1546384 w 6400800"/>
              <a:gd name="connsiteY2409" fmla="*/ 150019 h 514350"/>
              <a:gd name="connsiteX2410" fmla="*/ 1549241 w 6400800"/>
              <a:gd name="connsiteY2410" fmla="*/ 155734 h 514350"/>
              <a:gd name="connsiteX2411" fmla="*/ 1554956 w 6400800"/>
              <a:gd name="connsiteY2411" fmla="*/ 171926 h 514350"/>
              <a:gd name="connsiteX2412" fmla="*/ 1557814 w 6400800"/>
              <a:gd name="connsiteY2412" fmla="*/ 184309 h 514350"/>
              <a:gd name="connsiteX2413" fmla="*/ 1559719 w 6400800"/>
              <a:gd name="connsiteY2413" fmla="*/ 198596 h 514350"/>
              <a:gd name="connsiteX2414" fmla="*/ 1560671 w 6400800"/>
              <a:gd name="connsiteY2414" fmla="*/ 213836 h 514350"/>
              <a:gd name="connsiteX2415" fmla="*/ 1559719 w 6400800"/>
              <a:gd name="connsiteY2415" fmla="*/ 216694 h 514350"/>
              <a:gd name="connsiteX2416" fmla="*/ 1555909 w 6400800"/>
              <a:gd name="connsiteY2416" fmla="*/ 208121 h 514350"/>
              <a:gd name="connsiteX2417" fmla="*/ 1549241 w 6400800"/>
              <a:gd name="connsiteY2417" fmla="*/ 194786 h 514350"/>
              <a:gd name="connsiteX2418" fmla="*/ 1537811 w 6400800"/>
              <a:gd name="connsiteY2418" fmla="*/ 173831 h 514350"/>
              <a:gd name="connsiteX2419" fmla="*/ 1526381 w 6400800"/>
              <a:gd name="connsiteY2419" fmla="*/ 156686 h 514350"/>
              <a:gd name="connsiteX2420" fmla="*/ 1534001 w 6400800"/>
              <a:gd name="connsiteY2420" fmla="*/ 175736 h 514350"/>
              <a:gd name="connsiteX2421" fmla="*/ 1542574 w 6400800"/>
              <a:gd name="connsiteY2421" fmla="*/ 197644 h 514350"/>
              <a:gd name="connsiteX2422" fmla="*/ 1546384 w 6400800"/>
              <a:gd name="connsiteY2422" fmla="*/ 209074 h 514350"/>
              <a:gd name="connsiteX2423" fmla="*/ 1545431 w 6400800"/>
              <a:gd name="connsiteY2423" fmla="*/ 208121 h 514350"/>
              <a:gd name="connsiteX2424" fmla="*/ 1546384 w 6400800"/>
              <a:gd name="connsiteY2424" fmla="*/ 210979 h 514350"/>
              <a:gd name="connsiteX2425" fmla="*/ 1551146 w 6400800"/>
              <a:gd name="connsiteY2425" fmla="*/ 226219 h 514350"/>
              <a:gd name="connsiteX2426" fmla="*/ 1552099 w 6400800"/>
              <a:gd name="connsiteY2426" fmla="*/ 230981 h 514350"/>
              <a:gd name="connsiteX2427" fmla="*/ 1553051 w 6400800"/>
              <a:gd name="connsiteY2427" fmla="*/ 235744 h 514350"/>
              <a:gd name="connsiteX2428" fmla="*/ 1554004 w 6400800"/>
              <a:gd name="connsiteY2428" fmla="*/ 241459 h 514350"/>
              <a:gd name="connsiteX2429" fmla="*/ 1554004 w 6400800"/>
              <a:gd name="connsiteY2429" fmla="*/ 244316 h 514350"/>
              <a:gd name="connsiteX2430" fmla="*/ 1553051 w 6400800"/>
              <a:gd name="connsiteY2430" fmla="*/ 250031 h 514350"/>
              <a:gd name="connsiteX2431" fmla="*/ 1547336 w 6400800"/>
              <a:gd name="connsiteY2431" fmla="*/ 263366 h 514350"/>
              <a:gd name="connsiteX2432" fmla="*/ 1542574 w 6400800"/>
              <a:gd name="connsiteY2432" fmla="*/ 251936 h 514350"/>
              <a:gd name="connsiteX2433" fmla="*/ 1542574 w 6400800"/>
              <a:gd name="connsiteY2433" fmla="*/ 243364 h 514350"/>
              <a:gd name="connsiteX2434" fmla="*/ 1542574 w 6400800"/>
              <a:gd name="connsiteY2434" fmla="*/ 222409 h 514350"/>
              <a:gd name="connsiteX2435" fmla="*/ 1538764 w 6400800"/>
              <a:gd name="connsiteY2435" fmla="*/ 243364 h 514350"/>
              <a:gd name="connsiteX2436" fmla="*/ 1538764 w 6400800"/>
              <a:gd name="connsiteY2436" fmla="*/ 243364 h 514350"/>
              <a:gd name="connsiteX2437" fmla="*/ 1531144 w 6400800"/>
              <a:gd name="connsiteY2437" fmla="*/ 226219 h 514350"/>
              <a:gd name="connsiteX2438" fmla="*/ 1537811 w 6400800"/>
              <a:gd name="connsiteY2438" fmla="*/ 250031 h 514350"/>
              <a:gd name="connsiteX2439" fmla="*/ 1536859 w 6400800"/>
              <a:gd name="connsiteY2439" fmla="*/ 258604 h 514350"/>
              <a:gd name="connsiteX2440" fmla="*/ 1531144 w 6400800"/>
              <a:gd name="connsiteY2440" fmla="*/ 239554 h 514350"/>
              <a:gd name="connsiteX2441" fmla="*/ 1525429 w 6400800"/>
              <a:gd name="connsiteY2441" fmla="*/ 220504 h 514350"/>
              <a:gd name="connsiteX2442" fmla="*/ 1521619 w 6400800"/>
              <a:gd name="connsiteY2442" fmla="*/ 211931 h 514350"/>
              <a:gd name="connsiteX2443" fmla="*/ 1515904 w 6400800"/>
              <a:gd name="connsiteY2443" fmla="*/ 150019 h 514350"/>
              <a:gd name="connsiteX2444" fmla="*/ 1513046 w 6400800"/>
              <a:gd name="connsiteY2444" fmla="*/ 192881 h 514350"/>
              <a:gd name="connsiteX2445" fmla="*/ 1506379 w 6400800"/>
              <a:gd name="connsiteY2445" fmla="*/ 177641 h 514350"/>
              <a:gd name="connsiteX2446" fmla="*/ 1495901 w 6400800"/>
              <a:gd name="connsiteY2446" fmla="*/ 154781 h 514350"/>
              <a:gd name="connsiteX2447" fmla="*/ 1502569 w 6400800"/>
              <a:gd name="connsiteY2447" fmla="*/ 178594 h 514350"/>
              <a:gd name="connsiteX2448" fmla="*/ 1505426 w 6400800"/>
              <a:gd name="connsiteY2448" fmla="*/ 190024 h 514350"/>
              <a:gd name="connsiteX2449" fmla="*/ 1504474 w 6400800"/>
              <a:gd name="connsiteY2449" fmla="*/ 189071 h 514350"/>
              <a:gd name="connsiteX2450" fmla="*/ 1510189 w 6400800"/>
              <a:gd name="connsiteY2450" fmla="*/ 210026 h 514350"/>
              <a:gd name="connsiteX2451" fmla="*/ 1511141 w 6400800"/>
              <a:gd name="connsiteY2451" fmla="*/ 213836 h 514350"/>
              <a:gd name="connsiteX2452" fmla="*/ 1510189 w 6400800"/>
              <a:gd name="connsiteY2452" fmla="*/ 233839 h 514350"/>
              <a:gd name="connsiteX2453" fmla="*/ 1509236 w 6400800"/>
              <a:gd name="connsiteY2453" fmla="*/ 258604 h 514350"/>
              <a:gd name="connsiteX2454" fmla="*/ 1498759 w 6400800"/>
              <a:gd name="connsiteY2454" fmla="*/ 230981 h 514350"/>
              <a:gd name="connsiteX2455" fmla="*/ 1508284 w 6400800"/>
              <a:gd name="connsiteY2455" fmla="*/ 275749 h 514350"/>
              <a:gd name="connsiteX2456" fmla="*/ 1507331 w 6400800"/>
              <a:gd name="connsiteY2456" fmla="*/ 288131 h 514350"/>
              <a:gd name="connsiteX2457" fmla="*/ 1504474 w 6400800"/>
              <a:gd name="connsiteY2457" fmla="*/ 292894 h 514350"/>
              <a:gd name="connsiteX2458" fmla="*/ 1500664 w 6400800"/>
              <a:gd name="connsiteY2458" fmla="*/ 298609 h 514350"/>
              <a:gd name="connsiteX2459" fmla="*/ 1493044 w 6400800"/>
              <a:gd name="connsiteY2459" fmla="*/ 266224 h 514350"/>
              <a:gd name="connsiteX2460" fmla="*/ 1497806 w 6400800"/>
              <a:gd name="connsiteY2460" fmla="*/ 246221 h 514350"/>
              <a:gd name="connsiteX2461" fmla="*/ 1491139 w 6400800"/>
              <a:gd name="connsiteY2461" fmla="*/ 260509 h 514350"/>
              <a:gd name="connsiteX2462" fmla="*/ 1491139 w 6400800"/>
              <a:gd name="connsiteY2462" fmla="*/ 259556 h 514350"/>
              <a:gd name="connsiteX2463" fmla="*/ 1490186 w 6400800"/>
              <a:gd name="connsiteY2463" fmla="*/ 244316 h 514350"/>
              <a:gd name="connsiteX2464" fmla="*/ 1489234 w 6400800"/>
              <a:gd name="connsiteY2464" fmla="*/ 238601 h 514350"/>
              <a:gd name="connsiteX2465" fmla="*/ 1489234 w 6400800"/>
              <a:gd name="connsiteY2465" fmla="*/ 237649 h 514350"/>
              <a:gd name="connsiteX2466" fmla="*/ 1489234 w 6400800"/>
              <a:gd name="connsiteY2466" fmla="*/ 238601 h 514350"/>
              <a:gd name="connsiteX2467" fmla="*/ 1486376 w 6400800"/>
              <a:gd name="connsiteY2467" fmla="*/ 219551 h 514350"/>
              <a:gd name="connsiteX2468" fmla="*/ 1482566 w 6400800"/>
              <a:gd name="connsiteY2468" fmla="*/ 198596 h 514350"/>
              <a:gd name="connsiteX2469" fmla="*/ 1482566 w 6400800"/>
              <a:gd name="connsiteY2469" fmla="*/ 220504 h 514350"/>
              <a:gd name="connsiteX2470" fmla="*/ 1482566 w 6400800"/>
              <a:gd name="connsiteY2470" fmla="*/ 228124 h 514350"/>
              <a:gd name="connsiteX2471" fmla="*/ 1473041 w 6400800"/>
              <a:gd name="connsiteY2471" fmla="*/ 193834 h 514350"/>
              <a:gd name="connsiteX2472" fmla="*/ 1479709 w 6400800"/>
              <a:gd name="connsiteY2472" fmla="*/ 259556 h 514350"/>
              <a:gd name="connsiteX2473" fmla="*/ 1478756 w 6400800"/>
              <a:gd name="connsiteY2473" fmla="*/ 262414 h 514350"/>
              <a:gd name="connsiteX2474" fmla="*/ 1476851 w 6400800"/>
              <a:gd name="connsiteY2474" fmla="*/ 266224 h 514350"/>
              <a:gd name="connsiteX2475" fmla="*/ 1475899 w 6400800"/>
              <a:gd name="connsiteY2475" fmla="*/ 257651 h 514350"/>
              <a:gd name="connsiteX2476" fmla="*/ 1471136 w 6400800"/>
              <a:gd name="connsiteY2476" fmla="*/ 221456 h 514350"/>
              <a:gd name="connsiteX2477" fmla="*/ 1466374 w 6400800"/>
              <a:gd name="connsiteY2477" fmla="*/ 193834 h 514350"/>
              <a:gd name="connsiteX2478" fmla="*/ 1460659 w 6400800"/>
              <a:gd name="connsiteY2478" fmla="*/ 170021 h 514350"/>
              <a:gd name="connsiteX2479" fmla="*/ 1462564 w 6400800"/>
              <a:gd name="connsiteY2479" fmla="*/ 193834 h 514350"/>
              <a:gd name="connsiteX2480" fmla="*/ 1464469 w 6400800"/>
              <a:gd name="connsiteY2480" fmla="*/ 221456 h 514350"/>
              <a:gd name="connsiteX2481" fmla="*/ 1465421 w 6400800"/>
              <a:gd name="connsiteY2481" fmla="*/ 257651 h 514350"/>
              <a:gd name="connsiteX2482" fmla="*/ 1465421 w 6400800"/>
              <a:gd name="connsiteY2482" fmla="*/ 275749 h 514350"/>
              <a:gd name="connsiteX2483" fmla="*/ 1455896 w 6400800"/>
              <a:gd name="connsiteY2483" fmla="*/ 246221 h 514350"/>
              <a:gd name="connsiteX2484" fmla="*/ 1447324 w 6400800"/>
              <a:gd name="connsiteY2484" fmla="*/ 218599 h 514350"/>
              <a:gd name="connsiteX2485" fmla="*/ 1439704 w 6400800"/>
              <a:gd name="connsiteY2485" fmla="*/ 194786 h 514350"/>
              <a:gd name="connsiteX2486" fmla="*/ 1442561 w 6400800"/>
              <a:gd name="connsiteY2486" fmla="*/ 215741 h 514350"/>
              <a:gd name="connsiteX2487" fmla="*/ 1435894 w 6400800"/>
              <a:gd name="connsiteY2487" fmla="*/ 185261 h 514350"/>
              <a:gd name="connsiteX2488" fmla="*/ 1435894 w 6400800"/>
              <a:gd name="connsiteY2488" fmla="*/ 159544 h 514350"/>
              <a:gd name="connsiteX2489" fmla="*/ 1433036 w 6400800"/>
              <a:gd name="connsiteY2489" fmla="*/ 173831 h 514350"/>
              <a:gd name="connsiteX2490" fmla="*/ 1430179 w 6400800"/>
              <a:gd name="connsiteY2490" fmla="*/ 160496 h 514350"/>
              <a:gd name="connsiteX2491" fmla="*/ 1430179 w 6400800"/>
              <a:gd name="connsiteY2491" fmla="*/ 166211 h 514350"/>
              <a:gd name="connsiteX2492" fmla="*/ 1425416 w 6400800"/>
              <a:gd name="connsiteY2492" fmla="*/ 147161 h 514350"/>
              <a:gd name="connsiteX2493" fmla="*/ 1418749 w 6400800"/>
              <a:gd name="connsiteY2493" fmla="*/ 127159 h 514350"/>
              <a:gd name="connsiteX2494" fmla="*/ 1421606 w 6400800"/>
              <a:gd name="connsiteY2494" fmla="*/ 148114 h 514350"/>
              <a:gd name="connsiteX2495" fmla="*/ 1423511 w 6400800"/>
              <a:gd name="connsiteY2495" fmla="*/ 171926 h 514350"/>
              <a:gd name="connsiteX2496" fmla="*/ 1425416 w 6400800"/>
              <a:gd name="connsiteY2496" fmla="*/ 202406 h 514350"/>
              <a:gd name="connsiteX2497" fmla="*/ 1426369 w 6400800"/>
              <a:gd name="connsiteY2497" fmla="*/ 218599 h 514350"/>
              <a:gd name="connsiteX2498" fmla="*/ 1424464 w 6400800"/>
              <a:gd name="connsiteY2498" fmla="*/ 235744 h 514350"/>
              <a:gd name="connsiteX2499" fmla="*/ 1421606 w 6400800"/>
              <a:gd name="connsiteY2499" fmla="*/ 226219 h 514350"/>
              <a:gd name="connsiteX2500" fmla="*/ 1415891 w 6400800"/>
              <a:gd name="connsiteY2500" fmla="*/ 210026 h 514350"/>
              <a:gd name="connsiteX2501" fmla="*/ 1410176 w 6400800"/>
              <a:gd name="connsiteY2501" fmla="*/ 195739 h 514350"/>
              <a:gd name="connsiteX2502" fmla="*/ 1412081 w 6400800"/>
              <a:gd name="connsiteY2502" fmla="*/ 210979 h 514350"/>
              <a:gd name="connsiteX2503" fmla="*/ 1414939 w 6400800"/>
              <a:gd name="connsiteY2503" fmla="*/ 228124 h 514350"/>
              <a:gd name="connsiteX2504" fmla="*/ 1416844 w 6400800"/>
              <a:gd name="connsiteY2504" fmla="*/ 250031 h 514350"/>
              <a:gd name="connsiteX2505" fmla="*/ 1418749 w 6400800"/>
              <a:gd name="connsiteY2505" fmla="*/ 268129 h 514350"/>
              <a:gd name="connsiteX2506" fmla="*/ 1413034 w 6400800"/>
              <a:gd name="connsiteY2506" fmla="*/ 277654 h 514350"/>
              <a:gd name="connsiteX2507" fmla="*/ 1411129 w 6400800"/>
              <a:gd name="connsiteY2507" fmla="*/ 271939 h 514350"/>
              <a:gd name="connsiteX2508" fmla="*/ 1401604 w 6400800"/>
              <a:gd name="connsiteY2508" fmla="*/ 215741 h 514350"/>
              <a:gd name="connsiteX2509" fmla="*/ 1400651 w 6400800"/>
              <a:gd name="connsiteY2509" fmla="*/ 243364 h 514350"/>
              <a:gd name="connsiteX2510" fmla="*/ 1392079 w 6400800"/>
              <a:gd name="connsiteY2510" fmla="*/ 219551 h 514350"/>
              <a:gd name="connsiteX2511" fmla="*/ 1393031 w 6400800"/>
              <a:gd name="connsiteY2511" fmla="*/ 213836 h 514350"/>
              <a:gd name="connsiteX2512" fmla="*/ 1395889 w 6400800"/>
              <a:gd name="connsiteY2512" fmla="*/ 210979 h 514350"/>
              <a:gd name="connsiteX2513" fmla="*/ 1400651 w 6400800"/>
              <a:gd name="connsiteY2513" fmla="*/ 205264 h 514350"/>
              <a:gd name="connsiteX2514" fmla="*/ 1394936 w 6400800"/>
              <a:gd name="connsiteY2514" fmla="*/ 210026 h 514350"/>
              <a:gd name="connsiteX2515" fmla="*/ 1393031 w 6400800"/>
              <a:gd name="connsiteY2515" fmla="*/ 210979 h 514350"/>
              <a:gd name="connsiteX2516" fmla="*/ 1394936 w 6400800"/>
              <a:gd name="connsiteY2516" fmla="*/ 202406 h 514350"/>
              <a:gd name="connsiteX2517" fmla="*/ 1391126 w 6400800"/>
              <a:gd name="connsiteY2517" fmla="*/ 212884 h 514350"/>
              <a:gd name="connsiteX2518" fmla="*/ 1390174 w 6400800"/>
              <a:gd name="connsiteY2518" fmla="*/ 213836 h 514350"/>
              <a:gd name="connsiteX2519" fmla="*/ 1384459 w 6400800"/>
              <a:gd name="connsiteY2519" fmla="*/ 199549 h 514350"/>
              <a:gd name="connsiteX2520" fmla="*/ 1387316 w 6400800"/>
              <a:gd name="connsiteY2520" fmla="*/ 215741 h 514350"/>
              <a:gd name="connsiteX2521" fmla="*/ 1378744 w 6400800"/>
              <a:gd name="connsiteY2521" fmla="*/ 224314 h 514350"/>
              <a:gd name="connsiteX2522" fmla="*/ 1367314 w 6400800"/>
              <a:gd name="connsiteY2522" fmla="*/ 240506 h 514350"/>
              <a:gd name="connsiteX2523" fmla="*/ 1354931 w 6400800"/>
              <a:gd name="connsiteY2523" fmla="*/ 209074 h 514350"/>
              <a:gd name="connsiteX2524" fmla="*/ 1354931 w 6400800"/>
              <a:gd name="connsiteY2524" fmla="*/ 185261 h 514350"/>
              <a:gd name="connsiteX2525" fmla="*/ 1354931 w 6400800"/>
              <a:gd name="connsiteY2525" fmla="*/ 157639 h 514350"/>
              <a:gd name="connsiteX2526" fmla="*/ 1351121 w 6400800"/>
              <a:gd name="connsiteY2526" fmla="*/ 185261 h 514350"/>
              <a:gd name="connsiteX2527" fmla="*/ 1349216 w 6400800"/>
              <a:gd name="connsiteY2527" fmla="*/ 197644 h 514350"/>
              <a:gd name="connsiteX2528" fmla="*/ 1343501 w 6400800"/>
              <a:gd name="connsiteY2528" fmla="*/ 186214 h 514350"/>
              <a:gd name="connsiteX2529" fmla="*/ 1344454 w 6400800"/>
              <a:gd name="connsiteY2529" fmla="*/ 171926 h 514350"/>
              <a:gd name="connsiteX2530" fmla="*/ 1344454 w 6400800"/>
              <a:gd name="connsiteY2530" fmla="*/ 157639 h 514350"/>
              <a:gd name="connsiteX2531" fmla="*/ 1345406 w 6400800"/>
              <a:gd name="connsiteY2531" fmla="*/ 142399 h 514350"/>
              <a:gd name="connsiteX2532" fmla="*/ 1346359 w 6400800"/>
              <a:gd name="connsiteY2532" fmla="*/ 120491 h 514350"/>
              <a:gd name="connsiteX2533" fmla="*/ 1341596 w 6400800"/>
              <a:gd name="connsiteY2533" fmla="*/ 141446 h 514350"/>
              <a:gd name="connsiteX2534" fmla="*/ 1336834 w 6400800"/>
              <a:gd name="connsiteY2534" fmla="*/ 166211 h 514350"/>
              <a:gd name="connsiteX2535" fmla="*/ 1335881 w 6400800"/>
              <a:gd name="connsiteY2535" fmla="*/ 169069 h 514350"/>
              <a:gd name="connsiteX2536" fmla="*/ 1327309 w 6400800"/>
              <a:gd name="connsiteY2536" fmla="*/ 150971 h 514350"/>
              <a:gd name="connsiteX2537" fmla="*/ 1280636 w 6400800"/>
              <a:gd name="connsiteY2537" fmla="*/ 53816 h 514350"/>
              <a:gd name="connsiteX2538" fmla="*/ 1317784 w 6400800"/>
              <a:gd name="connsiteY2538" fmla="*/ 155734 h 514350"/>
              <a:gd name="connsiteX2539" fmla="*/ 1332071 w 6400800"/>
              <a:gd name="connsiteY2539" fmla="*/ 193834 h 514350"/>
              <a:gd name="connsiteX2540" fmla="*/ 1331119 w 6400800"/>
              <a:gd name="connsiteY2540" fmla="*/ 197644 h 514350"/>
              <a:gd name="connsiteX2541" fmla="*/ 1326356 w 6400800"/>
              <a:gd name="connsiteY2541" fmla="*/ 235744 h 514350"/>
              <a:gd name="connsiteX2542" fmla="*/ 1321594 w 6400800"/>
              <a:gd name="connsiteY2542" fmla="*/ 277654 h 514350"/>
              <a:gd name="connsiteX2543" fmla="*/ 1319689 w 6400800"/>
              <a:gd name="connsiteY2543" fmla="*/ 293846 h 514350"/>
              <a:gd name="connsiteX2544" fmla="*/ 1317784 w 6400800"/>
              <a:gd name="connsiteY2544" fmla="*/ 290989 h 514350"/>
              <a:gd name="connsiteX2545" fmla="*/ 1317784 w 6400800"/>
              <a:gd name="connsiteY2545" fmla="*/ 289084 h 514350"/>
              <a:gd name="connsiteX2546" fmla="*/ 1316831 w 6400800"/>
              <a:gd name="connsiteY2546" fmla="*/ 290989 h 514350"/>
              <a:gd name="connsiteX2547" fmla="*/ 1315879 w 6400800"/>
              <a:gd name="connsiteY2547" fmla="*/ 288131 h 514350"/>
              <a:gd name="connsiteX2548" fmla="*/ 1313974 w 6400800"/>
              <a:gd name="connsiteY2548" fmla="*/ 285274 h 514350"/>
              <a:gd name="connsiteX2549" fmla="*/ 1316831 w 6400800"/>
              <a:gd name="connsiteY2549" fmla="*/ 244316 h 514350"/>
              <a:gd name="connsiteX2550" fmla="*/ 1309211 w 6400800"/>
              <a:gd name="connsiteY2550" fmla="*/ 277654 h 514350"/>
              <a:gd name="connsiteX2551" fmla="*/ 1298734 w 6400800"/>
              <a:gd name="connsiteY2551" fmla="*/ 260509 h 514350"/>
              <a:gd name="connsiteX2552" fmla="*/ 1313974 w 6400800"/>
              <a:gd name="connsiteY2552" fmla="*/ 199549 h 514350"/>
              <a:gd name="connsiteX2553" fmla="*/ 1319689 w 6400800"/>
              <a:gd name="connsiteY2553" fmla="*/ 172879 h 514350"/>
              <a:gd name="connsiteX2554" fmla="*/ 1291114 w 6400800"/>
              <a:gd name="connsiteY2554" fmla="*/ 249079 h 514350"/>
              <a:gd name="connsiteX2555" fmla="*/ 1281589 w 6400800"/>
              <a:gd name="connsiteY2555" fmla="*/ 234791 h 514350"/>
              <a:gd name="connsiteX2556" fmla="*/ 1267301 w 6400800"/>
              <a:gd name="connsiteY2556" fmla="*/ 215741 h 514350"/>
              <a:gd name="connsiteX2557" fmla="*/ 1275874 w 6400800"/>
              <a:gd name="connsiteY2557" fmla="*/ 232886 h 514350"/>
              <a:gd name="connsiteX2558" fmla="*/ 1272064 w 6400800"/>
              <a:gd name="connsiteY2558" fmla="*/ 243364 h 514350"/>
              <a:gd name="connsiteX2559" fmla="*/ 1261586 w 6400800"/>
              <a:gd name="connsiteY2559" fmla="*/ 227171 h 514350"/>
              <a:gd name="connsiteX2560" fmla="*/ 1249204 w 6400800"/>
              <a:gd name="connsiteY2560" fmla="*/ 210979 h 514350"/>
              <a:gd name="connsiteX2561" fmla="*/ 1247299 w 6400800"/>
              <a:gd name="connsiteY2561" fmla="*/ 208121 h 514350"/>
              <a:gd name="connsiteX2562" fmla="*/ 1251109 w 6400800"/>
              <a:gd name="connsiteY2562" fmla="*/ 199549 h 514350"/>
              <a:gd name="connsiteX2563" fmla="*/ 1246346 w 6400800"/>
              <a:gd name="connsiteY2563" fmla="*/ 206216 h 514350"/>
              <a:gd name="connsiteX2564" fmla="*/ 1229201 w 6400800"/>
              <a:gd name="connsiteY2564" fmla="*/ 184309 h 514350"/>
              <a:gd name="connsiteX2565" fmla="*/ 1211104 w 6400800"/>
              <a:gd name="connsiteY2565" fmla="*/ 162401 h 514350"/>
              <a:gd name="connsiteX2566" fmla="*/ 1226344 w 6400800"/>
              <a:gd name="connsiteY2566" fmla="*/ 186214 h 514350"/>
              <a:gd name="connsiteX2567" fmla="*/ 1242536 w 6400800"/>
              <a:gd name="connsiteY2567" fmla="*/ 211931 h 514350"/>
              <a:gd name="connsiteX2568" fmla="*/ 1236821 w 6400800"/>
              <a:gd name="connsiteY2568" fmla="*/ 220504 h 514350"/>
              <a:gd name="connsiteX2569" fmla="*/ 1233011 w 6400800"/>
              <a:gd name="connsiteY2569" fmla="*/ 226219 h 514350"/>
              <a:gd name="connsiteX2570" fmla="*/ 1231106 w 6400800"/>
              <a:gd name="connsiteY2570" fmla="*/ 212884 h 514350"/>
              <a:gd name="connsiteX2571" fmla="*/ 1228249 w 6400800"/>
              <a:gd name="connsiteY2571" fmla="*/ 209074 h 514350"/>
              <a:gd name="connsiteX2572" fmla="*/ 1226344 w 6400800"/>
              <a:gd name="connsiteY2572" fmla="*/ 209074 h 514350"/>
              <a:gd name="connsiteX2573" fmla="*/ 1223486 w 6400800"/>
              <a:gd name="connsiteY2573" fmla="*/ 199549 h 514350"/>
              <a:gd name="connsiteX2574" fmla="*/ 1215866 w 6400800"/>
              <a:gd name="connsiteY2574" fmla="*/ 179546 h 514350"/>
              <a:gd name="connsiteX2575" fmla="*/ 1219676 w 6400800"/>
              <a:gd name="connsiteY2575" fmla="*/ 200501 h 514350"/>
              <a:gd name="connsiteX2576" fmla="*/ 1221581 w 6400800"/>
              <a:gd name="connsiteY2576" fmla="*/ 211931 h 514350"/>
              <a:gd name="connsiteX2577" fmla="*/ 1220629 w 6400800"/>
              <a:gd name="connsiteY2577" fmla="*/ 213836 h 514350"/>
              <a:gd name="connsiteX2578" fmla="*/ 1207294 w 6400800"/>
              <a:gd name="connsiteY2578" fmla="*/ 200501 h 514350"/>
              <a:gd name="connsiteX2579" fmla="*/ 1201579 w 6400800"/>
              <a:gd name="connsiteY2579" fmla="*/ 195739 h 514350"/>
              <a:gd name="connsiteX2580" fmla="*/ 1206341 w 6400800"/>
              <a:gd name="connsiteY2580" fmla="*/ 201454 h 514350"/>
              <a:gd name="connsiteX2581" fmla="*/ 1217771 w 6400800"/>
              <a:gd name="connsiteY2581" fmla="*/ 217646 h 514350"/>
              <a:gd name="connsiteX2582" fmla="*/ 1217771 w 6400800"/>
              <a:gd name="connsiteY2582" fmla="*/ 217646 h 514350"/>
              <a:gd name="connsiteX2583" fmla="*/ 1216819 w 6400800"/>
              <a:gd name="connsiteY2583" fmla="*/ 231934 h 514350"/>
              <a:gd name="connsiteX2584" fmla="*/ 1202531 w 6400800"/>
              <a:gd name="connsiteY2584" fmla="*/ 219551 h 514350"/>
              <a:gd name="connsiteX2585" fmla="*/ 1215866 w 6400800"/>
              <a:gd name="connsiteY2585" fmla="*/ 236696 h 514350"/>
              <a:gd name="connsiteX2586" fmla="*/ 1214914 w 6400800"/>
              <a:gd name="connsiteY2586" fmla="*/ 249079 h 514350"/>
              <a:gd name="connsiteX2587" fmla="*/ 1214914 w 6400800"/>
              <a:gd name="connsiteY2587" fmla="*/ 255746 h 514350"/>
              <a:gd name="connsiteX2588" fmla="*/ 1213961 w 6400800"/>
              <a:gd name="connsiteY2588" fmla="*/ 250984 h 514350"/>
              <a:gd name="connsiteX2589" fmla="*/ 1213961 w 6400800"/>
              <a:gd name="connsiteY2589" fmla="*/ 250031 h 514350"/>
              <a:gd name="connsiteX2590" fmla="*/ 1214914 w 6400800"/>
              <a:gd name="connsiteY2590" fmla="*/ 249079 h 514350"/>
              <a:gd name="connsiteX2591" fmla="*/ 1213961 w 6400800"/>
              <a:gd name="connsiteY2591" fmla="*/ 250031 h 514350"/>
              <a:gd name="connsiteX2592" fmla="*/ 1207294 w 6400800"/>
              <a:gd name="connsiteY2592" fmla="*/ 229076 h 514350"/>
              <a:gd name="connsiteX2593" fmla="*/ 1200626 w 6400800"/>
              <a:gd name="connsiteY2593" fmla="*/ 212884 h 514350"/>
              <a:gd name="connsiteX2594" fmla="*/ 1193959 w 6400800"/>
              <a:gd name="connsiteY2594" fmla="*/ 198596 h 514350"/>
              <a:gd name="connsiteX2595" fmla="*/ 1196816 w 6400800"/>
              <a:gd name="connsiteY2595" fmla="*/ 213836 h 514350"/>
              <a:gd name="connsiteX2596" fmla="*/ 1200626 w 6400800"/>
              <a:gd name="connsiteY2596" fmla="*/ 230981 h 514350"/>
              <a:gd name="connsiteX2597" fmla="*/ 1204436 w 6400800"/>
              <a:gd name="connsiteY2597" fmla="*/ 252889 h 514350"/>
              <a:gd name="connsiteX2598" fmla="*/ 1205389 w 6400800"/>
              <a:gd name="connsiteY2598" fmla="*/ 258604 h 514350"/>
              <a:gd name="connsiteX2599" fmla="*/ 1196816 w 6400800"/>
              <a:gd name="connsiteY2599" fmla="*/ 239554 h 514350"/>
              <a:gd name="connsiteX2600" fmla="*/ 1189196 w 6400800"/>
              <a:gd name="connsiteY2600" fmla="*/ 224314 h 514350"/>
              <a:gd name="connsiteX2601" fmla="*/ 1181576 w 6400800"/>
              <a:gd name="connsiteY2601" fmla="*/ 211931 h 514350"/>
              <a:gd name="connsiteX2602" fmla="*/ 1185386 w 6400800"/>
              <a:gd name="connsiteY2602" fmla="*/ 225266 h 514350"/>
              <a:gd name="connsiteX2603" fmla="*/ 1190149 w 6400800"/>
              <a:gd name="connsiteY2603" fmla="*/ 241459 h 514350"/>
              <a:gd name="connsiteX2604" fmla="*/ 1194911 w 6400800"/>
              <a:gd name="connsiteY2604" fmla="*/ 262414 h 514350"/>
              <a:gd name="connsiteX2605" fmla="*/ 1197769 w 6400800"/>
              <a:gd name="connsiteY2605" fmla="*/ 276701 h 514350"/>
              <a:gd name="connsiteX2606" fmla="*/ 1193959 w 6400800"/>
              <a:gd name="connsiteY2606" fmla="*/ 284321 h 514350"/>
              <a:gd name="connsiteX2607" fmla="*/ 1193959 w 6400800"/>
              <a:gd name="connsiteY2607" fmla="*/ 283369 h 514350"/>
              <a:gd name="connsiteX2608" fmla="*/ 1193006 w 6400800"/>
              <a:gd name="connsiteY2608" fmla="*/ 279559 h 514350"/>
              <a:gd name="connsiteX2609" fmla="*/ 1193959 w 6400800"/>
              <a:gd name="connsiteY2609" fmla="*/ 276701 h 514350"/>
              <a:gd name="connsiteX2610" fmla="*/ 1193006 w 6400800"/>
              <a:gd name="connsiteY2610" fmla="*/ 278606 h 514350"/>
              <a:gd name="connsiteX2611" fmla="*/ 1184434 w 6400800"/>
              <a:gd name="connsiteY2611" fmla="*/ 250984 h 514350"/>
              <a:gd name="connsiteX2612" fmla="*/ 1174909 w 6400800"/>
              <a:gd name="connsiteY2612" fmla="*/ 227171 h 514350"/>
              <a:gd name="connsiteX2613" fmla="*/ 1174909 w 6400800"/>
              <a:gd name="connsiteY2613" fmla="*/ 223361 h 514350"/>
              <a:gd name="connsiteX2614" fmla="*/ 1175861 w 6400800"/>
              <a:gd name="connsiteY2614" fmla="*/ 196691 h 514350"/>
              <a:gd name="connsiteX2615" fmla="*/ 1174909 w 6400800"/>
              <a:gd name="connsiteY2615" fmla="*/ 173831 h 514350"/>
              <a:gd name="connsiteX2616" fmla="*/ 1172051 w 6400800"/>
              <a:gd name="connsiteY2616" fmla="*/ 196691 h 514350"/>
              <a:gd name="connsiteX2617" fmla="*/ 1168241 w 6400800"/>
              <a:gd name="connsiteY2617" fmla="*/ 223361 h 514350"/>
              <a:gd name="connsiteX2618" fmla="*/ 1168241 w 6400800"/>
              <a:gd name="connsiteY2618" fmla="*/ 226219 h 514350"/>
              <a:gd name="connsiteX2619" fmla="*/ 1162526 w 6400800"/>
              <a:gd name="connsiteY2619" fmla="*/ 238601 h 514350"/>
              <a:gd name="connsiteX2620" fmla="*/ 1158716 w 6400800"/>
              <a:gd name="connsiteY2620" fmla="*/ 215741 h 514350"/>
              <a:gd name="connsiteX2621" fmla="*/ 1152049 w 6400800"/>
              <a:gd name="connsiteY2621" fmla="*/ 189071 h 514350"/>
              <a:gd name="connsiteX2622" fmla="*/ 1136809 w 6400800"/>
              <a:gd name="connsiteY2622" fmla="*/ 133826 h 514350"/>
              <a:gd name="connsiteX2623" fmla="*/ 1140619 w 6400800"/>
              <a:gd name="connsiteY2623" fmla="*/ 190024 h 514350"/>
              <a:gd name="connsiteX2624" fmla="*/ 1143476 w 6400800"/>
              <a:gd name="connsiteY2624" fmla="*/ 217646 h 514350"/>
              <a:gd name="connsiteX2625" fmla="*/ 1146334 w 6400800"/>
              <a:gd name="connsiteY2625" fmla="*/ 248126 h 514350"/>
              <a:gd name="connsiteX2626" fmla="*/ 1147286 w 6400800"/>
              <a:gd name="connsiteY2626" fmla="*/ 261461 h 514350"/>
              <a:gd name="connsiteX2627" fmla="*/ 1147286 w 6400800"/>
              <a:gd name="connsiteY2627" fmla="*/ 261461 h 514350"/>
              <a:gd name="connsiteX2628" fmla="*/ 1147286 w 6400800"/>
              <a:gd name="connsiteY2628" fmla="*/ 258604 h 514350"/>
              <a:gd name="connsiteX2629" fmla="*/ 1147286 w 6400800"/>
              <a:gd name="connsiteY2629" fmla="*/ 260509 h 514350"/>
              <a:gd name="connsiteX2630" fmla="*/ 1143476 w 6400800"/>
              <a:gd name="connsiteY2630" fmla="*/ 251936 h 514350"/>
              <a:gd name="connsiteX2631" fmla="*/ 1141571 w 6400800"/>
              <a:gd name="connsiteY2631" fmla="*/ 249079 h 514350"/>
              <a:gd name="connsiteX2632" fmla="*/ 1141571 w 6400800"/>
              <a:gd name="connsiteY2632" fmla="*/ 237649 h 514350"/>
              <a:gd name="connsiteX2633" fmla="*/ 1139666 w 6400800"/>
              <a:gd name="connsiteY2633" fmla="*/ 246221 h 514350"/>
              <a:gd name="connsiteX2634" fmla="*/ 1132046 w 6400800"/>
              <a:gd name="connsiteY2634" fmla="*/ 231934 h 514350"/>
              <a:gd name="connsiteX2635" fmla="*/ 1132046 w 6400800"/>
              <a:gd name="connsiteY2635" fmla="*/ 230981 h 514350"/>
              <a:gd name="connsiteX2636" fmla="*/ 1120616 w 6400800"/>
              <a:gd name="connsiteY2636" fmla="*/ 177641 h 514350"/>
              <a:gd name="connsiteX2637" fmla="*/ 1110139 w 6400800"/>
              <a:gd name="connsiteY2637" fmla="*/ 132874 h 514350"/>
              <a:gd name="connsiteX2638" fmla="*/ 1100614 w 6400800"/>
              <a:gd name="connsiteY2638" fmla="*/ 98584 h 514350"/>
              <a:gd name="connsiteX2639" fmla="*/ 1092041 w 6400800"/>
              <a:gd name="connsiteY2639" fmla="*/ 69056 h 514350"/>
              <a:gd name="connsiteX2640" fmla="*/ 1096804 w 6400800"/>
              <a:gd name="connsiteY2640" fmla="*/ 99536 h 514350"/>
              <a:gd name="connsiteX2641" fmla="*/ 1103471 w 6400800"/>
              <a:gd name="connsiteY2641" fmla="*/ 134779 h 514350"/>
              <a:gd name="connsiteX2642" fmla="*/ 1110139 w 6400800"/>
              <a:gd name="connsiteY2642" fmla="*/ 180499 h 514350"/>
              <a:gd name="connsiteX2643" fmla="*/ 1112996 w 6400800"/>
              <a:gd name="connsiteY2643" fmla="*/ 199549 h 514350"/>
              <a:gd name="connsiteX2644" fmla="*/ 1110139 w 6400800"/>
              <a:gd name="connsiteY2644" fmla="*/ 194786 h 514350"/>
              <a:gd name="connsiteX2645" fmla="*/ 1106329 w 6400800"/>
              <a:gd name="connsiteY2645" fmla="*/ 190024 h 514350"/>
              <a:gd name="connsiteX2646" fmla="*/ 1105376 w 6400800"/>
              <a:gd name="connsiteY2646" fmla="*/ 188119 h 514350"/>
              <a:gd name="connsiteX2647" fmla="*/ 1095851 w 6400800"/>
              <a:gd name="connsiteY2647" fmla="*/ 160496 h 514350"/>
              <a:gd name="connsiteX2648" fmla="*/ 1087279 w 6400800"/>
              <a:gd name="connsiteY2648" fmla="*/ 136684 h 514350"/>
              <a:gd name="connsiteX2649" fmla="*/ 1092041 w 6400800"/>
              <a:gd name="connsiteY2649" fmla="*/ 161449 h 514350"/>
              <a:gd name="connsiteX2650" fmla="*/ 1098709 w 6400800"/>
              <a:gd name="connsiteY2650" fmla="*/ 190024 h 514350"/>
              <a:gd name="connsiteX2651" fmla="*/ 1103471 w 6400800"/>
              <a:gd name="connsiteY2651" fmla="*/ 215741 h 514350"/>
              <a:gd name="connsiteX2652" fmla="*/ 1097756 w 6400800"/>
              <a:gd name="connsiteY2652" fmla="*/ 200501 h 514350"/>
              <a:gd name="connsiteX2653" fmla="*/ 1102519 w 6400800"/>
              <a:gd name="connsiteY2653" fmla="*/ 224314 h 514350"/>
              <a:gd name="connsiteX2654" fmla="*/ 1094899 w 6400800"/>
              <a:gd name="connsiteY2654" fmla="*/ 233839 h 514350"/>
              <a:gd name="connsiteX2655" fmla="*/ 1089184 w 6400800"/>
              <a:gd name="connsiteY2655" fmla="*/ 209074 h 514350"/>
              <a:gd name="connsiteX2656" fmla="*/ 1084421 w 6400800"/>
              <a:gd name="connsiteY2656" fmla="*/ 166211 h 514350"/>
              <a:gd name="connsiteX2657" fmla="*/ 1083469 w 6400800"/>
              <a:gd name="connsiteY2657" fmla="*/ 184309 h 514350"/>
              <a:gd name="connsiteX2658" fmla="*/ 1073944 w 6400800"/>
              <a:gd name="connsiteY2658" fmla="*/ 149066 h 514350"/>
              <a:gd name="connsiteX2659" fmla="*/ 1066324 w 6400800"/>
              <a:gd name="connsiteY2659" fmla="*/ 123349 h 514350"/>
              <a:gd name="connsiteX2660" fmla="*/ 1075849 w 6400800"/>
              <a:gd name="connsiteY2660" fmla="*/ 94774 h 514350"/>
              <a:gd name="connsiteX2661" fmla="*/ 1064419 w 6400800"/>
              <a:gd name="connsiteY2661" fmla="*/ 119539 h 514350"/>
              <a:gd name="connsiteX2662" fmla="*/ 1057751 w 6400800"/>
              <a:gd name="connsiteY2662" fmla="*/ 100489 h 514350"/>
              <a:gd name="connsiteX2663" fmla="*/ 1050131 w 6400800"/>
              <a:gd name="connsiteY2663" fmla="*/ 78581 h 514350"/>
              <a:gd name="connsiteX2664" fmla="*/ 1042511 w 6400800"/>
              <a:gd name="connsiteY2664" fmla="*/ 59531 h 514350"/>
              <a:gd name="connsiteX2665" fmla="*/ 1029176 w 6400800"/>
              <a:gd name="connsiteY2665" fmla="*/ 28099 h 514350"/>
              <a:gd name="connsiteX2666" fmla="*/ 1012984 w 6400800"/>
              <a:gd name="connsiteY2666" fmla="*/ 7144 h 514350"/>
              <a:gd name="connsiteX2667" fmla="*/ 1022509 w 6400800"/>
              <a:gd name="connsiteY2667" fmla="*/ 34766 h 514350"/>
              <a:gd name="connsiteX2668" fmla="*/ 1032986 w 6400800"/>
              <a:gd name="connsiteY2668" fmla="*/ 67151 h 514350"/>
              <a:gd name="connsiteX2669" fmla="*/ 1038701 w 6400800"/>
              <a:gd name="connsiteY2669" fmla="*/ 87154 h 514350"/>
              <a:gd name="connsiteX2670" fmla="*/ 1044416 w 6400800"/>
              <a:gd name="connsiteY2670" fmla="*/ 109061 h 514350"/>
              <a:gd name="connsiteX2671" fmla="*/ 1044416 w 6400800"/>
              <a:gd name="connsiteY2671" fmla="*/ 110014 h 514350"/>
              <a:gd name="connsiteX2672" fmla="*/ 1037749 w 6400800"/>
              <a:gd name="connsiteY2672" fmla="*/ 96679 h 514350"/>
              <a:gd name="connsiteX2673" fmla="*/ 1044416 w 6400800"/>
              <a:gd name="connsiteY2673" fmla="*/ 117634 h 514350"/>
              <a:gd name="connsiteX2674" fmla="*/ 1051084 w 6400800"/>
              <a:gd name="connsiteY2674" fmla="*/ 141446 h 514350"/>
              <a:gd name="connsiteX2675" fmla="*/ 1052036 w 6400800"/>
              <a:gd name="connsiteY2675" fmla="*/ 146209 h 514350"/>
              <a:gd name="connsiteX2676" fmla="*/ 1037749 w 6400800"/>
              <a:gd name="connsiteY2676" fmla="*/ 172879 h 514350"/>
              <a:gd name="connsiteX2677" fmla="*/ 1024414 w 6400800"/>
              <a:gd name="connsiteY2677" fmla="*/ 195739 h 514350"/>
              <a:gd name="connsiteX2678" fmla="*/ 1023461 w 6400800"/>
              <a:gd name="connsiteY2678" fmla="*/ 192881 h 514350"/>
              <a:gd name="connsiteX2679" fmla="*/ 1023461 w 6400800"/>
              <a:gd name="connsiteY2679" fmla="*/ 184309 h 514350"/>
              <a:gd name="connsiteX2680" fmla="*/ 1024414 w 6400800"/>
              <a:gd name="connsiteY2680" fmla="*/ 142399 h 514350"/>
              <a:gd name="connsiteX2681" fmla="*/ 1023461 w 6400800"/>
              <a:gd name="connsiteY2681" fmla="*/ 110014 h 514350"/>
              <a:gd name="connsiteX2682" fmla="*/ 1021556 w 6400800"/>
              <a:gd name="connsiteY2682" fmla="*/ 89059 h 514350"/>
              <a:gd name="connsiteX2683" fmla="*/ 1020604 w 6400800"/>
              <a:gd name="connsiteY2683" fmla="*/ 81439 h 514350"/>
              <a:gd name="connsiteX2684" fmla="*/ 1020604 w 6400800"/>
              <a:gd name="connsiteY2684" fmla="*/ 89059 h 514350"/>
              <a:gd name="connsiteX2685" fmla="*/ 1019651 w 6400800"/>
              <a:gd name="connsiteY2685" fmla="*/ 110014 h 514350"/>
              <a:gd name="connsiteX2686" fmla="*/ 1014889 w 6400800"/>
              <a:gd name="connsiteY2686" fmla="*/ 165259 h 514350"/>
              <a:gd name="connsiteX2687" fmla="*/ 1013936 w 6400800"/>
              <a:gd name="connsiteY2687" fmla="*/ 161449 h 514350"/>
              <a:gd name="connsiteX2688" fmla="*/ 1014889 w 6400800"/>
              <a:gd name="connsiteY2688" fmla="*/ 168116 h 514350"/>
              <a:gd name="connsiteX2689" fmla="*/ 1012984 w 6400800"/>
              <a:gd name="connsiteY2689" fmla="*/ 183356 h 514350"/>
              <a:gd name="connsiteX2690" fmla="*/ 1007269 w 6400800"/>
              <a:gd name="connsiteY2690" fmla="*/ 224314 h 514350"/>
              <a:gd name="connsiteX2691" fmla="*/ 972026 w 6400800"/>
              <a:gd name="connsiteY2691" fmla="*/ 283369 h 514350"/>
              <a:gd name="connsiteX2692" fmla="*/ 971074 w 6400800"/>
              <a:gd name="connsiteY2692" fmla="*/ 269081 h 514350"/>
              <a:gd name="connsiteX2693" fmla="*/ 977741 w 6400800"/>
              <a:gd name="connsiteY2693" fmla="*/ 251936 h 514350"/>
              <a:gd name="connsiteX2694" fmla="*/ 992981 w 6400800"/>
              <a:gd name="connsiteY2694" fmla="*/ 206216 h 514350"/>
              <a:gd name="connsiteX2695" fmla="*/ 1002506 w 6400800"/>
              <a:gd name="connsiteY2695" fmla="*/ 170974 h 514350"/>
              <a:gd name="connsiteX2696" fmla="*/ 1009174 w 6400800"/>
              <a:gd name="connsiteY2696" fmla="*/ 139541 h 514350"/>
              <a:gd name="connsiteX2697" fmla="*/ 998696 w 6400800"/>
              <a:gd name="connsiteY2697" fmla="*/ 170021 h 514350"/>
              <a:gd name="connsiteX2698" fmla="*/ 985361 w 6400800"/>
              <a:gd name="connsiteY2698" fmla="*/ 204311 h 514350"/>
              <a:gd name="connsiteX2699" fmla="*/ 966311 w 6400800"/>
              <a:gd name="connsiteY2699" fmla="*/ 248126 h 514350"/>
              <a:gd name="connsiteX2700" fmla="*/ 960596 w 6400800"/>
              <a:gd name="connsiteY2700" fmla="*/ 260509 h 514350"/>
              <a:gd name="connsiteX2701" fmla="*/ 961549 w 6400800"/>
              <a:gd name="connsiteY2701" fmla="*/ 225266 h 514350"/>
              <a:gd name="connsiteX2702" fmla="*/ 969169 w 6400800"/>
              <a:gd name="connsiteY2702" fmla="*/ 206216 h 514350"/>
              <a:gd name="connsiteX2703" fmla="*/ 961549 w 6400800"/>
              <a:gd name="connsiteY2703" fmla="*/ 218599 h 514350"/>
              <a:gd name="connsiteX2704" fmla="*/ 961549 w 6400800"/>
              <a:gd name="connsiteY2704" fmla="*/ 206216 h 514350"/>
              <a:gd name="connsiteX2705" fmla="*/ 958691 w 6400800"/>
              <a:gd name="connsiteY2705" fmla="*/ 149066 h 514350"/>
              <a:gd name="connsiteX2706" fmla="*/ 956786 w 6400800"/>
              <a:gd name="connsiteY2706" fmla="*/ 134779 h 514350"/>
              <a:gd name="connsiteX2707" fmla="*/ 957739 w 6400800"/>
              <a:gd name="connsiteY2707" fmla="*/ 131921 h 514350"/>
              <a:gd name="connsiteX2708" fmla="*/ 956786 w 6400800"/>
              <a:gd name="connsiteY2708" fmla="*/ 133826 h 514350"/>
              <a:gd name="connsiteX2709" fmla="*/ 956786 w 6400800"/>
              <a:gd name="connsiteY2709" fmla="*/ 132874 h 514350"/>
              <a:gd name="connsiteX2710" fmla="*/ 955834 w 6400800"/>
              <a:gd name="connsiteY2710" fmla="*/ 127159 h 514350"/>
              <a:gd name="connsiteX2711" fmla="*/ 955834 w 6400800"/>
              <a:gd name="connsiteY2711" fmla="*/ 136684 h 514350"/>
              <a:gd name="connsiteX2712" fmla="*/ 927259 w 6400800"/>
              <a:gd name="connsiteY2712" fmla="*/ 206216 h 514350"/>
              <a:gd name="connsiteX2713" fmla="*/ 927259 w 6400800"/>
              <a:gd name="connsiteY2713" fmla="*/ 205264 h 514350"/>
              <a:gd name="connsiteX2714" fmla="*/ 930116 w 6400800"/>
              <a:gd name="connsiteY2714" fmla="*/ 183356 h 514350"/>
              <a:gd name="connsiteX2715" fmla="*/ 932974 w 6400800"/>
              <a:gd name="connsiteY2715" fmla="*/ 164306 h 514350"/>
              <a:gd name="connsiteX2716" fmla="*/ 926306 w 6400800"/>
              <a:gd name="connsiteY2716" fmla="*/ 183356 h 514350"/>
              <a:gd name="connsiteX2717" fmla="*/ 920591 w 6400800"/>
              <a:gd name="connsiteY2717" fmla="*/ 203359 h 514350"/>
              <a:gd name="connsiteX2718" fmla="*/ 910114 w 6400800"/>
              <a:gd name="connsiteY2718" fmla="*/ 171926 h 514350"/>
              <a:gd name="connsiteX2719" fmla="*/ 907256 w 6400800"/>
              <a:gd name="connsiteY2719" fmla="*/ 164306 h 514350"/>
              <a:gd name="connsiteX2720" fmla="*/ 912019 w 6400800"/>
              <a:gd name="connsiteY2720" fmla="*/ 157639 h 514350"/>
              <a:gd name="connsiteX2721" fmla="*/ 933926 w 6400800"/>
              <a:gd name="connsiteY2721" fmla="*/ 124301 h 514350"/>
              <a:gd name="connsiteX2722" fmla="*/ 953929 w 6400800"/>
              <a:gd name="connsiteY2722" fmla="*/ 95726 h 514350"/>
              <a:gd name="connsiteX2723" fmla="*/ 931069 w 6400800"/>
              <a:gd name="connsiteY2723" fmla="*/ 121444 h 514350"/>
              <a:gd name="connsiteX2724" fmla="*/ 906304 w 6400800"/>
              <a:gd name="connsiteY2724" fmla="*/ 151924 h 514350"/>
              <a:gd name="connsiteX2725" fmla="*/ 904399 w 6400800"/>
              <a:gd name="connsiteY2725" fmla="*/ 154781 h 514350"/>
              <a:gd name="connsiteX2726" fmla="*/ 894874 w 6400800"/>
              <a:gd name="connsiteY2726" fmla="*/ 131921 h 514350"/>
              <a:gd name="connsiteX2727" fmla="*/ 892016 w 6400800"/>
              <a:gd name="connsiteY2727" fmla="*/ 126206 h 514350"/>
              <a:gd name="connsiteX2728" fmla="*/ 897731 w 6400800"/>
              <a:gd name="connsiteY2728" fmla="*/ 115729 h 514350"/>
              <a:gd name="connsiteX2729" fmla="*/ 918686 w 6400800"/>
              <a:gd name="connsiteY2729" fmla="*/ 77629 h 514350"/>
              <a:gd name="connsiteX2730" fmla="*/ 937736 w 6400800"/>
              <a:gd name="connsiteY2730" fmla="*/ 44291 h 514350"/>
              <a:gd name="connsiteX2731" fmla="*/ 914876 w 6400800"/>
              <a:gd name="connsiteY2731" fmla="*/ 74771 h 514350"/>
              <a:gd name="connsiteX2732" fmla="*/ 890111 w 6400800"/>
              <a:gd name="connsiteY2732" fmla="*/ 110966 h 514350"/>
              <a:gd name="connsiteX2733" fmla="*/ 886301 w 6400800"/>
              <a:gd name="connsiteY2733" fmla="*/ 116681 h 514350"/>
              <a:gd name="connsiteX2734" fmla="*/ 874871 w 6400800"/>
              <a:gd name="connsiteY2734" fmla="*/ 92869 h 514350"/>
              <a:gd name="connsiteX2735" fmla="*/ 873919 w 6400800"/>
              <a:gd name="connsiteY2735" fmla="*/ 90964 h 514350"/>
              <a:gd name="connsiteX2736" fmla="*/ 872966 w 6400800"/>
              <a:gd name="connsiteY2736" fmla="*/ 91916 h 514350"/>
              <a:gd name="connsiteX2737" fmla="*/ 868204 w 6400800"/>
              <a:gd name="connsiteY2737" fmla="*/ 95726 h 514350"/>
              <a:gd name="connsiteX2738" fmla="*/ 866299 w 6400800"/>
              <a:gd name="connsiteY2738" fmla="*/ 101441 h 514350"/>
              <a:gd name="connsiteX2739" fmla="*/ 868204 w 6400800"/>
              <a:gd name="connsiteY2739" fmla="*/ 113824 h 514350"/>
              <a:gd name="connsiteX2740" fmla="*/ 868204 w 6400800"/>
              <a:gd name="connsiteY2740" fmla="*/ 102394 h 514350"/>
              <a:gd name="connsiteX2741" fmla="*/ 870109 w 6400800"/>
              <a:gd name="connsiteY2741" fmla="*/ 97631 h 514350"/>
              <a:gd name="connsiteX2742" fmla="*/ 872966 w 6400800"/>
              <a:gd name="connsiteY2742" fmla="*/ 95726 h 514350"/>
              <a:gd name="connsiteX2743" fmla="*/ 882491 w 6400800"/>
              <a:gd name="connsiteY2743" fmla="*/ 122396 h 514350"/>
              <a:gd name="connsiteX2744" fmla="*/ 875824 w 6400800"/>
              <a:gd name="connsiteY2744" fmla="*/ 132874 h 514350"/>
              <a:gd name="connsiteX2745" fmla="*/ 860584 w 6400800"/>
              <a:gd name="connsiteY2745" fmla="*/ 159544 h 514350"/>
              <a:gd name="connsiteX2746" fmla="*/ 837724 w 6400800"/>
              <a:gd name="connsiteY2746" fmla="*/ 203359 h 514350"/>
              <a:gd name="connsiteX2747" fmla="*/ 832009 w 6400800"/>
              <a:gd name="connsiteY2747" fmla="*/ 194786 h 514350"/>
              <a:gd name="connsiteX2748" fmla="*/ 838676 w 6400800"/>
              <a:gd name="connsiteY2748" fmla="*/ 137636 h 514350"/>
              <a:gd name="connsiteX2749" fmla="*/ 840581 w 6400800"/>
              <a:gd name="connsiteY2749" fmla="*/ 115729 h 514350"/>
              <a:gd name="connsiteX2750" fmla="*/ 834866 w 6400800"/>
              <a:gd name="connsiteY2750" fmla="*/ 137636 h 514350"/>
              <a:gd name="connsiteX2751" fmla="*/ 820579 w 6400800"/>
              <a:gd name="connsiteY2751" fmla="*/ 194786 h 514350"/>
              <a:gd name="connsiteX2752" fmla="*/ 818674 w 6400800"/>
              <a:gd name="connsiteY2752" fmla="*/ 204311 h 514350"/>
              <a:gd name="connsiteX2753" fmla="*/ 815816 w 6400800"/>
              <a:gd name="connsiteY2753" fmla="*/ 197644 h 514350"/>
              <a:gd name="connsiteX2754" fmla="*/ 807244 w 6400800"/>
              <a:gd name="connsiteY2754" fmla="*/ 174784 h 514350"/>
              <a:gd name="connsiteX2755" fmla="*/ 812006 w 6400800"/>
              <a:gd name="connsiteY2755" fmla="*/ 198596 h 514350"/>
              <a:gd name="connsiteX2756" fmla="*/ 814864 w 6400800"/>
              <a:gd name="connsiteY2756" fmla="*/ 210979 h 514350"/>
              <a:gd name="connsiteX2757" fmla="*/ 815816 w 6400800"/>
              <a:gd name="connsiteY2757" fmla="*/ 216694 h 514350"/>
              <a:gd name="connsiteX2758" fmla="*/ 811054 w 6400800"/>
              <a:gd name="connsiteY2758" fmla="*/ 239554 h 514350"/>
              <a:gd name="connsiteX2759" fmla="*/ 808196 w 6400800"/>
              <a:gd name="connsiteY2759" fmla="*/ 219551 h 514350"/>
              <a:gd name="connsiteX2760" fmla="*/ 807244 w 6400800"/>
              <a:gd name="connsiteY2760" fmla="*/ 264319 h 514350"/>
              <a:gd name="connsiteX2761" fmla="*/ 807244 w 6400800"/>
              <a:gd name="connsiteY2761" fmla="*/ 266224 h 514350"/>
              <a:gd name="connsiteX2762" fmla="*/ 798671 w 6400800"/>
              <a:gd name="connsiteY2762" fmla="*/ 246221 h 514350"/>
              <a:gd name="connsiteX2763" fmla="*/ 800576 w 6400800"/>
              <a:gd name="connsiteY2763" fmla="*/ 239554 h 514350"/>
              <a:gd name="connsiteX2764" fmla="*/ 797719 w 6400800"/>
              <a:gd name="connsiteY2764" fmla="*/ 245269 h 514350"/>
              <a:gd name="connsiteX2765" fmla="*/ 796766 w 6400800"/>
              <a:gd name="connsiteY2765" fmla="*/ 242411 h 514350"/>
              <a:gd name="connsiteX2766" fmla="*/ 792956 w 6400800"/>
              <a:gd name="connsiteY2766" fmla="*/ 233839 h 514350"/>
              <a:gd name="connsiteX2767" fmla="*/ 796766 w 6400800"/>
              <a:gd name="connsiteY2767" fmla="*/ 218599 h 514350"/>
              <a:gd name="connsiteX2768" fmla="*/ 809149 w 6400800"/>
              <a:gd name="connsiteY2768" fmla="*/ 164306 h 514350"/>
              <a:gd name="connsiteX2769" fmla="*/ 812959 w 6400800"/>
              <a:gd name="connsiteY2769" fmla="*/ 143351 h 514350"/>
              <a:gd name="connsiteX2770" fmla="*/ 805339 w 6400800"/>
              <a:gd name="connsiteY2770" fmla="*/ 163354 h 514350"/>
              <a:gd name="connsiteX2771" fmla="*/ 796766 w 6400800"/>
              <a:gd name="connsiteY2771" fmla="*/ 186214 h 514350"/>
              <a:gd name="connsiteX2772" fmla="*/ 785336 w 6400800"/>
              <a:gd name="connsiteY2772" fmla="*/ 215741 h 514350"/>
              <a:gd name="connsiteX2773" fmla="*/ 784384 w 6400800"/>
              <a:gd name="connsiteY2773" fmla="*/ 218599 h 514350"/>
              <a:gd name="connsiteX2774" fmla="*/ 776764 w 6400800"/>
              <a:gd name="connsiteY2774" fmla="*/ 205264 h 514350"/>
              <a:gd name="connsiteX2775" fmla="*/ 774859 w 6400800"/>
              <a:gd name="connsiteY2775" fmla="*/ 202406 h 514350"/>
              <a:gd name="connsiteX2776" fmla="*/ 774859 w 6400800"/>
              <a:gd name="connsiteY2776" fmla="*/ 201454 h 514350"/>
              <a:gd name="connsiteX2777" fmla="*/ 780574 w 6400800"/>
              <a:gd name="connsiteY2777" fmla="*/ 142399 h 514350"/>
              <a:gd name="connsiteX2778" fmla="*/ 781526 w 6400800"/>
              <a:gd name="connsiteY2778" fmla="*/ 119539 h 514350"/>
              <a:gd name="connsiteX2779" fmla="*/ 776764 w 6400800"/>
              <a:gd name="connsiteY2779" fmla="*/ 141446 h 514350"/>
              <a:gd name="connsiteX2780" fmla="*/ 771049 w 6400800"/>
              <a:gd name="connsiteY2780" fmla="*/ 167164 h 514350"/>
              <a:gd name="connsiteX2781" fmla="*/ 766286 w 6400800"/>
              <a:gd name="connsiteY2781" fmla="*/ 189071 h 514350"/>
              <a:gd name="connsiteX2782" fmla="*/ 758666 w 6400800"/>
              <a:gd name="connsiteY2782" fmla="*/ 178594 h 514350"/>
              <a:gd name="connsiteX2783" fmla="*/ 745331 w 6400800"/>
              <a:gd name="connsiteY2783" fmla="*/ 163354 h 514350"/>
              <a:gd name="connsiteX2784" fmla="*/ 740569 w 6400800"/>
              <a:gd name="connsiteY2784" fmla="*/ 157639 h 514350"/>
              <a:gd name="connsiteX2785" fmla="*/ 744379 w 6400800"/>
              <a:gd name="connsiteY2785" fmla="*/ 163354 h 514350"/>
              <a:gd name="connsiteX2786" fmla="*/ 754856 w 6400800"/>
              <a:gd name="connsiteY2786" fmla="*/ 180499 h 514350"/>
              <a:gd name="connsiteX2787" fmla="*/ 763429 w 6400800"/>
              <a:gd name="connsiteY2787" fmla="*/ 196691 h 514350"/>
              <a:gd name="connsiteX2788" fmla="*/ 762476 w 6400800"/>
              <a:gd name="connsiteY2788" fmla="*/ 199549 h 514350"/>
              <a:gd name="connsiteX2789" fmla="*/ 753904 w 6400800"/>
              <a:gd name="connsiteY2789" fmla="*/ 238601 h 514350"/>
              <a:gd name="connsiteX2790" fmla="*/ 747236 w 6400800"/>
              <a:gd name="connsiteY2790" fmla="*/ 224314 h 514350"/>
              <a:gd name="connsiteX2791" fmla="*/ 752951 w 6400800"/>
              <a:gd name="connsiteY2791" fmla="*/ 241459 h 514350"/>
              <a:gd name="connsiteX2792" fmla="*/ 751046 w 6400800"/>
              <a:gd name="connsiteY2792" fmla="*/ 243364 h 514350"/>
              <a:gd name="connsiteX2793" fmla="*/ 749141 w 6400800"/>
              <a:gd name="connsiteY2793" fmla="*/ 252889 h 514350"/>
              <a:gd name="connsiteX2794" fmla="*/ 752951 w 6400800"/>
              <a:gd name="connsiteY2794" fmla="*/ 244316 h 514350"/>
              <a:gd name="connsiteX2795" fmla="*/ 752951 w 6400800"/>
              <a:gd name="connsiteY2795" fmla="*/ 244316 h 514350"/>
              <a:gd name="connsiteX2796" fmla="*/ 744379 w 6400800"/>
              <a:gd name="connsiteY2796" fmla="*/ 282416 h 514350"/>
              <a:gd name="connsiteX2797" fmla="*/ 741521 w 6400800"/>
              <a:gd name="connsiteY2797" fmla="*/ 296704 h 514350"/>
              <a:gd name="connsiteX2798" fmla="*/ 738664 w 6400800"/>
              <a:gd name="connsiteY2798" fmla="*/ 306229 h 514350"/>
              <a:gd name="connsiteX2799" fmla="*/ 738664 w 6400800"/>
              <a:gd name="connsiteY2799" fmla="*/ 306229 h 514350"/>
              <a:gd name="connsiteX2800" fmla="*/ 737711 w 6400800"/>
              <a:gd name="connsiteY2800" fmla="*/ 293846 h 514350"/>
              <a:gd name="connsiteX2801" fmla="*/ 733901 w 6400800"/>
              <a:gd name="connsiteY2801" fmla="*/ 270034 h 514350"/>
              <a:gd name="connsiteX2802" fmla="*/ 731996 w 6400800"/>
              <a:gd name="connsiteY2802" fmla="*/ 259556 h 514350"/>
              <a:gd name="connsiteX2803" fmla="*/ 731044 w 6400800"/>
              <a:gd name="connsiteY2803" fmla="*/ 257651 h 514350"/>
              <a:gd name="connsiteX2804" fmla="*/ 725329 w 6400800"/>
              <a:gd name="connsiteY2804" fmla="*/ 210979 h 514350"/>
              <a:gd name="connsiteX2805" fmla="*/ 722471 w 6400800"/>
              <a:gd name="connsiteY2805" fmla="*/ 186214 h 514350"/>
              <a:gd name="connsiteX2806" fmla="*/ 722471 w 6400800"/>
              <a:gd name="connsiteY2806" fmla="*/ 199549 h 514350"/>
              <a:gd name="connsiteX2807" fmla="*/ 709136 w 6400800"/>
              <a:gd name="connsiteY2807" fmla="*/ 243364 h 514350"/>
              <a:gd name="connsiteX2808" fmla="*/ 704374 w 6400800"/>
              <a:gd name="connsiteY2808" fmla="*/ 229076 h 514350"/>
              <a:gd name="connsiteX2809" fmla="*/ 687229 w 6400800"/>
              <a:gd name="connsiteY2809" fmla="*/ 181451 h 514350"/>
              <a:gd name="connsiteX2810" fmla="*/ 679609 w 6400800"/>
              <a:gd name="connsiteY2810" fmla="*/ 161449 h 514350"/>
              <a:gd name="connsiteX2811" fmla="*/ 679609 w 6400800"/>
              <a:gd name="connsiteY2811" fmla="*/ 148114 h 514350"/>
              <a:gd name="connsiteX2812" fmla="*/ 679609 w 6400800"/>
              <a:gd name="connsiteY2812" fmla="*/ 122396 h 514350"/>
              <a:gd name="connsiteX2813" fmla="*/ 678656 w 6400800"/>
              <a:gd name="connsiteY2813" fmla="*/ 100489 h 514350"/>
              <a:gd name="connsiteX2814" fmla="*/ 675799 w 6400800"/>
              <a:gd name="connsiteY2814" fmla="*/ 122396 h 514350"/>
              <a:gd name="connsiteX2815" fmla="*/ 672941 w 6400800"/>
              <a:gd name="connsiteY2815" fmla="*/ 144304 h 514350"/>
              <a:gd name="connsiteX2816" fmla="*/ 663416 w 6400800"/>
              <a:gd name="connsiteY2816" fmla="*/ 122396 h 514350"/>
              <a:gd name="connsiteX2817" fmla="*/ 659606 w 6400800"/>
              <a:gd name="connsiteY2817" fmla="*/ 114776 h 514350"/>
              <a:gd name="connsiteX2818" fmla="*/ 662464 w 6400800"/>
              <a:gd name="connsiteY2818" fmla="*/ 123349 h 514350"/>
              <a:gd name="connsiteX2819" fmla="*/ 670084 w 6400800"/>
              <a:gd name="connsiteY2819" fmla="*/ 147161 h 514350"/>
              <a:gd name="connsiteX2820" fmla="*/ 671989 w 6400800"/>
              <a:gd name="connsiteY2820" fmla="*/ 153829 h 514350"/>
              <a:gd name="connsiteX2821" fmla="*/ 671036 w 6400800"/>
              <a:gd name="connsiteY2821" fmla="*/ 164306 h 514350"/>
              <a:gd name="connsiteX2822" fmla="*/ 668179 w 6400800"/>
              <a:gd name="connsiteY2822" fmla="*/ 181451 h 514350"/>
              <a:gd name="connsiteX2823" fmla="*/ 662464 w 6400800"/>
              <a:gd name="connsiteY2823" fmla="*/ 219551 h 514350"/>
              <a:gd name="connsiteX2824" fmla="*/ 658654 w 6400800"/>
              <a:gd name="connsiteY2824" fmla="*/ 239554 h 514350"/>
              <a:gd name="connsiteX2825" fmla="*/ 655796 w 6400800"/>
              <a:gd name="connsiteY2825" fmla="*/ 231934 h 514350"/>
              <a:gd name="connsiteX2826" fmla="*/ 657701 w 6400800"/>
              <a:gd name="connsiteY2826" fmla="*/ 210026 h 514350"/>
              <a:gd name="connsiteX2827" fmla="*/ 653891 w 6400800"/>
              <a:gd name="connsiteY2827" fmla="*/ 226219 h 514350"/>
              <a:gd name="connsiteX2828" fmla="*/ 638651 w 6400800"/>
              <a:gd name="connsiteY2828" fmla="*/ 191929 h 514350"/>
              <a:gd name="connsiteX2829" fmla="*/ 630079 w 6400800"/>
              <a:gd name="connsiteY2829" fmla="*/ 174784 h 514350"/>
              <a:gd name="connsiteX2830" fmla="*/ 627221 w 6400800"/>
              <a:gd name="connsiteY2830" fmla="*/ 169069 h 514350"/>
              <a:gd name="connsiteX2831" fmla="*/ 635794 w 6400800"/>
              <a:gd name="connsiteY2831" fmla="*/ 193834 h 514350"/>
              <a:gd name="connsiteX2832" fmla="*/ 649129 w 6400800"/>
              <a:gd name="connsiteY2832" fmla="*/ 240506 h 514350"/>
              <a:gd name="connsiteX2833" fmla="*/ 650081 w 6400800"/>
              <a:gd name="connsiteY2833" fmla="*/ 244316 h 514350"/>
              <a:gd name="connsiteX2834" fmla="*/ 647224 w 6400800"/>
              <a:gd name="connsiteY2834" fmla="*/ 262414 h 514350"/>
              <a:gd name="connsiteX2835" fmla="*/ 644366 w 6400800"/>
              <a:gd name="connsiteY2835" fmla="*/ 279559 h 514350"/>
              <a:gd name="connsiteX2836" fmla="*/ 642461 w 6400800"/>
              <a:gd name="connsiteY2836" fmla="*/ 298609 h 514350"/>
              <a:gd name="connsiteX2837" fmla="*/ 642461 w 6400800"/>
              <a:gd name="connsiteY2837" fmla="*/ 298609 h 514350"/>
              <a:gd name="connsiteX2838" fmla="*/ 642461 w 6400800"/>
              <a:gd name="connsiteY2838" fmla="*/ 294799 h 514350"/>
              <a:gd name="connsiteX2839" fmla="*/ 641509 w 6400800"/>
              <a:gd name="connsiteY2839" fmla="*/ 315754 h 514350"/>
              <a:gd name="connsiteX2840" fmla="*/ 641509 w 6400800"/>
              <a:gd name="connsiteY2840" fmla="*/ 317659 h 514350"/>
              <a:gd name="connsiteX2841" fmla="*/ 639604 w 6400800"/>
              <a:gd name="connsiteY2841" fmla="*/ 309086 h 514350"/>
              <a:gd name="connsiteX2842" fmla="*/ 640556 w 6400800"/>
              <a:gd name="connsiteY2842" fmla="*/ 304324 h 514350"/>
              <a:gd name="connsiteX2843" fmla="*/ 638651 w 6400800"/>
              <a:gd name="connsiteY2843" fmla="*/ 307181 h 514350"/>
              <a:gd name="connsiteX2844" fmla="*/ 632936 w 6400800"/>
              <a:gd name="connsiteY2844" fmla="*/ 284321 h 514350"/>
              <a:gd name="connsiteX2845" fmla="*/ 624364 w 6400800"/>
              <a:gd name="connsiteY2845" fmla="*/ 250031 h 514350"/>
              <a:gd name="connsiteX2846" fmla="*/ 617696 w 6400800"/>
              <a:gd name="connsiteY2846" fmla="*/ 223361 h 514350"/>
              <a:gd name="connsiteX2847" fmla="*/ 614839 w 6400800"/>
              <a:gd name="connsiteY2847" fmla="*/ 210979 h 514350"/>
              <a:gd name="connsiteX2848" fmla="*/ 615791 w 6400800"/>
              <a:gd name="connsiteY2848" fmla="*/ 190024 h 514350"/>
              <a:gd name="connsiteX2849" fmla="*/ 617696 w 6400800"/>
              <a:gd name="connsiteY2849" fmla="*/ 126206 h 514350"/>
              <a:gd name="connsiteX2850" fmla="*/ 607219 w 6400800"/>
              <a:gd name="connsiteY2850" fmla="*/ 187166 h 514350"/>
              <a:gd name="connsiteX2851" fmla="*/ 606266 w 6400800"/>
              <a:gd name="connsiteY2851" fmla="*/ 184309 h 514350"/>
              <a:gd name="connsiteX2852" fmla="*/ 606266 w 6400800"/>
              <a:gd name="connsiteY2852" fmla="*/ 189071 h 514350"/>
              <a:gd name="connsiteX2853" fmla="*/ 601504 w 6400800"/>
              <a:gd name="connsiteY2853" fmla="*/ 215741 h 514350"/>
              <a:gd name="connsiteX2854" fmla="*/ 599599 w 6400800"/>
              <a:gd name="connsiteY2854" fmla="*/ 210979 h 514350"/>
              <a:gd name="connsiteX2855" fmla="*/ 591026 w 6400800"/>
              <a:gd name="connsiteY2855" fmla="*/ 191929 h 514350"/>
              <a:gd name="connsiteX2856" fmla="*/ 595789 w 6400800"/>
              <a:gd name="connsiteY2856" fmla="*/ 212884 h 514350"/>
              <a:gd name="connsiteX2857" fmla="*/ 599599 w 6400800"/>
              <a:gd name="connsiteY2857" fmla="*/ 230029 h 514350"/>
              <a:gd name="connsiteX2858" fmla="*/ 595789 w 6400800"/>
              <a:gd name="connsiteY2858" fmla="*/ 251936 h 514350"/>
              <a:gd name="connsiteX2859" fmla="*/ 589121 w 6400800"/>
              <a:gd name="connsiteY2859" fmla="*/ 294799 h 514350"/>
              <a:gd name="connsiteX2860" fmla="*/ 582454 w 6400800"/>
              <a:gd name="connsiteY2860" fmla="*/ 284321 h 514350"/>
              <a:gd name="connsiteX2861" fmla="*/ 585311 w 6400800"/>
              <a:gd name="connsiteY2861" fmla="*/ 265271 h 514350"/>
              <a:gd name="connsiteX2862" fmla="*/ 588169 w 6400800"/>
              <a:gd name="connsiteY2862" fmla="*/ 244316 h 514350"/>
              <a:gd name="connsiteX2863" fmla="*/ 591026 w 6400800"/>
              <a:gd name="connsiteY2863" fmla="*/ 225266 h 514350"/>
              <a:gd name="connsiteX2864" fmla="*/ 584359 w 6400800"/>
              <a:gd name="connsiteY2864" fmla="*/ 243364 h 514350"/>
              <a:gd name="connsiteX2865" fmla="*/ 579596 w 6400800"/>
              <a:gd name="connsiteY2865" fmla="*/ 258604 h 514350"/>
              <a:gd name="connsiteX2866" fmla="*/ 577691 w 6400800"/>
              <a:gd name="connsiteY2866" fmla="*/ 231934 h 514350"/>
              <a:gd name="connsiteX2867" fmla="*/ 575786 w 6400800"/>
              <a:gd name="connsiteY2867" fmla="*/ 210979 h 514350"/>
              <a:gd name="connsiteX2868" fmla="*/ 573881 w 6400800"/>
              <a:gd name="connsiteY2868" fmla="*/ 230981 h 514350"/>
              <a:gd name="connsiteX2869" fmla="*/ 571024 w 6400800"/>
              <a:gd name="connsiteY2869" fmla="*/ 267176 h 514350"/>
              <a:gd name="connsiteX2870" fmla="*/ 571024 w 6400800"/>
              <a:gd name="connsiteY2870" fmla="*/ 267176 h 514350"/>
              <a:gd name="connsiteX2871" fmla="*/ 567214 w 6400800"/>
              <a:gd name="connsiteY2871" fmla="*/ 262414 h 514350"/>
              <a:gd name="connsiteX2872" fmla="*/ 552926 w 6400800"/>
              <a:gd name="connsiteY2872" fmla="*/ 219551 h 514350"/>
              <a:gd name="connsiteX2873" fmla="*/ 552926 w 6400800"/>
              <a:gd name="connsiteY2873" fmla="*/ 218599 h 514350"/>
              <a:gd name="connsiteX2874" fmla="*/ 555784 w 6400800"/>
              <a:gd name="connsiteY2874" fmla="*/ 189071 h 514350"/>
              <a:gd name="connsiteX2875" fmla="*/ 558641 w 6400800"/>
              <a:gd name="connsiteY2875" fmla="*/ 162401 h 514350"/>
              <a:gd name="connsiteX2876" fmla="*/ 561499 w 6400800"/>
              <a:gd name="connsiteY2876" fmla="*/ 141446 h 514350"/>
              <a:gd name="connsiteX2877" fmla="*/ 564356 w 6400800"/>
              <a:gd name="connsiteY2877" fmla="*/ 123349 h 514350"/>
              <a:gd name="connsiteX2878" fmla="*/ 557689 w 6400800"/>
              <a:gd name="connsiteY2878" fmla="*/ 140494 h 514350"/>
              <a:gd name="connsiteX2879" fmla="*/ 551021 w 6400800"/>
              <a:gd name="connsiteY2879" fmla="*/ 160496 h 514350"/>
              <a:gd name="connsiteX2880" fmla="*/ 544354 w 6400800"/>
              <a:gd name="connsiteY2880" fmla="*/ 187166 h 514350"/>
              <a:gd name="connsiteX2881" fmla="*/ 537686 w 6400800"/>
              <a:gd name="connsiteY2881" fmla="*/ 218599 h 514350"/>
              <a:gd name="connsiteX2882" fmla="*/ 535781 w 6400800"/>
              <a:gd name="connsiteY2882" fmla="*/ 231934 h 514350"/>
              <a:gd name="connsiteX2883" fmla="*/ 534829 w 6400800"/>
              <a:gd name="connsiteY2883" fmla="*/ 220504 h 514350"/>
              <a:gd name="connsiteX2884" fmla="*/ 532924 w 6400800"/>
              <a:gd name="connsiteY2884" fmla="*/ 205264 h 514350"/>
              <a:gd name="connsiteX2885" fmla="*/ 533876 w 6400800"/>
              <a:gd name="connsiteY2885" fmla="*/ 186214 h 514350"/>
              <a:gd name="connsiteX2886" fmla="*/ 534829 w 6400800"/>
              <a:gd name="connsiteY2886" fmla="*/ 166211 h 514350"/>
              <a:gd name="connsiteX2887" fmla="*/ 534829 w 6400800"/>
              <a:gd name="connsiteY2887" fmla="*/ 148114 h 514350"/>
              <a:gd name="connsiteX2888" fmla="*/ 534829 w 6400800"/>
              <a:gd name="connsiteY2888" fmla="*/ 118586 h 514350"/>
              <a:gd name="connsiteX2889" fmla="*/ 533876 w 6400800"/>
              <a:gd name="connsiteY2889" fmla="*/ 92869 h 514350"/>
              <a:gd name="connsiteX2890" fmla="*/ 531019 w 6400800"/>
              <a:gd name="connsiteY2890" fmla="*/ 118586 h 514350"/>
              <a:gd name="connsiteX2891" fmla="*/ 528161 w 6400800"/>
              <a:gd name="connsiteY2891" fmla="*/ 147161 h 514350"/>
              <a:gd name="connsiteX2892" fmla="*/ 526256 w 6400800"/>
              <a:gd name="connsiteY2892" fmla="*/ 165259 h 514350"/>
              <a:gd name="connsiteX2893" fmla="*/ 523399 w 6400800"/>
              <a:gd name="connsiteY2893" fmla="*/ 185261 h 514350"/>
              <a:gd name="connsiteX2894" fmla="*/ 521494 w 6400800"/>
              <a:gd name="connsiteY2894" fmla="*/ 197644 h 514350"/>
              <a:gd name="connsiteX2895" fmla="*/ 513874 w 6400800"/>
              <a:gd name="connsiteY2895" fmla="*/ 170021 h 514350"/>
              <a:gd name="connsiteX2896" fmla="*/ 506254 w 6400800"/>
              <a:gd name="connsiteY2896" fmla="*/ 144304 h 514350"/>
              <a:gd name="connsiteX2897" fmla="*/ 510064 w 6400800"/>
              <a:gd name="connsiteY2897" fmla="*/ 170974 h 514350"/>
              <a:gd name="connsiteX2898" fmla="*/ 517684 w 6400800"/>
              <a:gd name="connsiteY2898" fmla="*/ 222409 h 514350"/>
              <a:gd name="connsiteX2899" fmla="*/ 516731 w 6400800"/>
              <a:gd name="connsiteY2899" fmla="*/ 230029 h 514350"/>
              <a:gd name="connsiteX2900" fmla="*/ 512921 w 6400800"/>
              <a:gd name="connsiteY2900" fmla="*/ 251936 h 514350"/>
              <a:gd name="connsiteX2901" fmla="*/ 487204 w 6400800"/>
              <a:gd name="connsiteY2901" fmla="*/ 172879 h 514350"/>
              <a:gd name="connsiteX2902" fmla="*/ 485299 w 6400800"/>
              <a:gd name="connsiteY2902" fmla="*/ 164306 h 514350"/>
              <a:gd name="connsiteX2903" fmla="*/ 486251 w 6400800"/>
              <a:gd name="connsiteY2903" fmla="*/ 189071 h 514350"/>
              <a:gd name="connsiteX2904" fmla="*/ 488156 w 6400800"/>
              <a:gd name="connsiteY2904" fmla="*/ 217646 h 514350"/>
              <a:gd name="connsiteX2905" fmla="*/ 489109 w 6400800"/>
              <a:gd name="connsiteY2905" fmla="*/ 238601 h 514350"/>
              <a:gd name="connsiteX2906" fmla="*/ 486251 w 6400800"/>
              <a:gd name="connsiteY2906" fmla="*/ 223361 h 514350"/>
              <a:gd name="connsiteX2907" fmla="*/ 482441 w 6400800"/>
              <a:gd name="connsiteY2907" fmla="*/ 207169 h 514350"/>
              <a:gd name="connsiteX2908" fmla="*/ 478631 w 6400800"/>
              <a:gd name="connsiteY2908" fmla="*/ 192881 h 514350"/>
              <a:gd name="connsiteX2909" fmla="*/ 471964 w 6400800"/>
              <a:gd name="connsiteY2909" fmla="*/ 170021 h 514350"/>
              <a:gd name="connsiteX2910" fmla="*/ 465296 w 6400800"/>
              <a:gd name="connsiteY2910" fmla="*/ 150019 h 514350"/>
              <a:gd name="connsiteX2911" fmla="*/ 468154 w 6400800"/>
              <a:gd name="connsiteY2911" fmla="*/ 170021 h 514350"/>
              <a:gd name="connsiteX2912" fmla="*/ 471011 w 6400800"/>
              <a:gd name="connsiteY2912" fmla="*/ 193834 h 514350"/>
              <a:gd name="connsiteX2913" fmla="*/ 472916 w 6400800"/>
              <a:gd name="connsiteY2913" fmla="*/ 208121 h 514350"/>
              <a:gd name="connsiteX2914" fmla="*/ 474821 w 6400800"/>
              <a:gd name="connsiteY2914" fmla="*/ 224314 h 514350"/>
              <a:gd name="connsiteX2915" fmla="*/ 478631 w 6400800"/>
              <a:gd name="connsiteY2915" fmla="*/ 255746 h 514350"/>
              <a:gd name="connsiteX2916" fmla="*/ 474821 w 6400800"/>
              <a:gd name="connsiteY2916" fmla="*/ 240506 h 514350"/>
              <a:gd name="connsiteX2917" fmla="*/ 455771 w 6400800"/>
              <a:gd name="connsiteY2917" fmla="*/ 170974 h 514350"/>
              <a:gd name="connsiteX2918" fmla="*/ 447199 w 6400800"/>
              <a:gd name="connsiteY2918" fmla="*/ 145256 h 514350"/>
              <a:gd name="connsiteX2919" fmla="*/ 451961 w 6400800"/>
              <a:gd name="connsiteY2919" fmla="*/ 171926 h 514350"/>
              <a:gd name="connsiteX2920" fmla="*/ 457676 w 6400800"/>
              <a:gd name="connsiteY2920" fmla="*/ 202406 h 514350"/>
              <a:gd name="connsiteX2921" fmla="*/ 464344 w 6400800"/>
              <a:gd name="connsiteY2921" fmla="*/ 242411 h 514350"/>
              <a:gd name="connsiteX2922" fmla="*/ 471011 w 6400800"/>
              <a:gd name="connsiteY2922" fmla="*/ 282416 h 514350"/>
              <a:gd name="connsiteX2923" fmla="*/ 467201 w 6400800"/>
              <a:gd name="connsiteY2923" fmla="*/ 272891 h 514350"/>
              <a:gd name="connsiteX2924" fmla="*/ 459581 w 6400800"/>
              <a:gd name="connsiteY2924" fmla="*/ 255746 h 514350"/>
              <a:gd name="connsiteX2925" fmla="*/ 463391 w 6400800"/>
              <a:gd name="connsiteY2925" fmla="*/ 273844 h 514350"/>
              <a:gd name="connsiteX2926" fmla="*/ 468154 w 6400800"/>
              <a:gd name="connsiteY2926" fmla="*/ 293846 h 514350"/>
              <a:gd name="connsiteX2927" fmla="*/ 471011 w 6400800"/>
              <a:gd name="connsiteY2927" fmla="*/ 306229 h 514350"/>
              <a:gd name="connsiteX2928" fmla="*/ 473869 w 6400800"/>
              <a:gd name="connsiteY2928" fmla="*/ 320516 h 514350"/>
              <a:gd name="connsiteX2929" fmla="*/ 479584 w 6400800"/>
              <a:gd name="connsiteY2929" fmla="*/ 351949 h 514350"/>
              <a:gd name="connsiteX2930" fmla="*/ 479584 w 6400800"/>
              <a:gd name="connsiteY2930" fmla="*/ 353854 h 514350"/>
              <a:gd name="connsiteX2931" fmla="*/ 478631 w 6400800"/>
              <a:gd name="connsiteY2931" fmla="*/ 351949 h 514350"/>
              <a:gd name="connsiteX2932" fmla="*/ 471964 w 6400800"/>
              <a:gd name="connsiteY2932" fmla="*/ 338614 h 514350"/>
              <a:gd name="connsiteX2933" fmla="*/ 470059 w 6400800"/>
              <a:gd name="connsiteY2933" fmla="*/ 324326 h 514350"/>
              <a:gd name="connsiteX2934" fmla="*/ 462439 w 6400800"/>
              <a:gd name="connsiteY2934" fmla="*/ 280511 h 514350"/>
              <a:gd name="connsiteX2935" fmla="*/ 452914 w 6400800"/>
              <a:gd name="connsiteY2935" fmla="*/ 240506 h 514350"/>
              <a:gd name="connsiteX2936" fmla="*/ 441484 w 6400800"/>
              <a:gd name="connsiteY2936" fmla="*/ 205264 h 514350"/>
              <a:gd name="connsiteX2937" fmla="*/ 437674 w 6400800"/>
              <a:gd name="connsiteY2937" fmla="*/ 194786 h 514350"/>
              <a:gd name="connsiteX2938" fmla="*/ 440531 w 6400800"/>
              <a:gd name="connsiteY2938" fmla="*/ 167164 h 514350"/>
              <a:gd name="connsiteX2939" fmla="*/ 442436 w 6400800"/>
              <a:gd name="connsiteY2939" fmla="*/ 128111 h 514350"/>
              <a:gd name="connsiteX2940" fmla="*/ 441484 w 6400800"/>
              <a:gd name="connsiteY2940" fmla="*/ 94774 h 514350"/>
              <a:gd name="connsiteX2941" fmla="*/ 438626 w 6400800"/>
              <a:gd name="connsiteY2941" fmla="*/ 128111 h 514350"/>
              <a:gd name="connsiteX2942" fmla="*/ 433864 w 6400800"/>
              <a:gd name="connsiteY2942" fmla="*/ 166211 h 514350"/>
              <a:gd name="connsiteX2943" fmla="*/ 431959 w 6400800"/>
              <a:gd name="connsiteY2943" fmla="*/ 178594 h 514350"/>
              <a:gd name="connsiteX2944" fmla="*/ 431006 w 6400800"/>
              <a:gd name="connsiteY2944" fmla="*/ 175736 h 514350"/>
              <a:gd name="connsiteX2945" fmla="*/ 419576 w 6400800"/>
              <a:gd name="connsiteY2945" fmla="*/ 153829 h 514350"/>
              <a:gd name="connsiteX2946" fmla="*/ 408146 w 6400800"/>
              <a:gd name="connsiteY2946" fmla="*/ 135731 h 514350"/>
              <a:gd name="connsiteX2947" fmla="*/ 415766 w 6400800"/>
              <a:gd name="connsiteY2947" fmla="*/ 155734 h 514350"/>
              <a:gd name="connsiteX2948" fmla="*/ 423386 w 6400800"/>
              <a:gd name="connsiteY2948" fmla="*/ 178594 h 514350"/>
              <a:gd name="connsiteX2949" fmla="*/ 428149 w 6400800"/>
              <a:gd name="connsiteY2949" fmla="*/ 195739 h 514350"/>
              <a:gd name="connsiteX2950" fmla="*/ 424339 w 6400800"/>
              <a:gd name="connsiteY2950" fmla="*/ 214789 h 514350"/>
              <a:gd name="connsiteX2951" fmla="*/ 424339 w 6400800"/>
              <a:gd name="connsiteY2951" fmla="*/ 214789 h 514350"/>
              <a:gd name="connsiteX2952" fmla="*/ 415766 w 6400800"/>
              <a:gd name="connsiteY2952" fmla="*/ 202406 h 514350"/>
              <a:gd name="connsiteX2953" fmla="*/ 421481 w 6400800"/>
              <a:gd name="connsiteY2953" fmla="*/ 216694 h 514350"/>
              <a:gd name="connsiteX2954" fmla="*/ 423386 w 6400800"/>
              <a:gd name="connsiteY2954" fmla="*/ 223361 h 514350"/>
              <a:gd name="connsiteX2955" fmla="*/ 412909 w 6400800"/>
              <a:gd name="connsiteY2955" fmla="*/ 272891 h 514350"/>
              <a:gd name="connsiteX2956" fmla="*/ 405289 w 6400800"/>
              <a:gd name="connsiteY2956" fmla="*/ 253841 h 514350"/>
              <a:gd name="connsiteX2957" fmla="*/ 405289 w 6400800"/>
              <a:gd name="connsiteY2957" fmla="*/ 253841 h 514350"/>
              <a:gd name="connsiteX2958" fmla="*/ 404336 w 6400800"/>
              <a:gd name="connsiteY2958" fmla="*/ 210026 h 514350"/>
              <a:gd name="connsiteX2959" fmla="*/ 401479 w 6400800"/>
              <a:gd name="connsiteY2959" fmla="*/ 176689 h 514350"/>
              <a:gd name="connsiteX2960" fmla="*/ 396716 w 6400800"/>
              <a:gd name="connsiteY2960" fmla="*/ 148114 h 514350"/>
              <a:gd name="connsiteX2961" fmla="*/ 397669 w 6400800"/>
              <a:gd name="connsiteY2961" fmla="*/ 177641 h 514350"/>
              <a:gd name="connsiteX2962" fmla="*/ 396716 w 6400800"/>
              <a:gd name="connsiteY2962" fmla="*/ 206216 h 514350"/>
              <a:gd name="connsiteX2963" fmla="*/ 389096 w 6400800"/>
              <a:gd name="connsiteY2963" fmla="*/ 244316 h 514350"/>
              <a:gd name="connsiteX2964" fmla="*/ 381476 w 6400800"/>
              <a:gd name="connsiteY2964" fmla="*/ 219551 h 514350"/>
              <a:gd name="connsiteX2965" fmla="*/ 374809 w 6400800"/>
              <a:gd name="connsiteY2965" fmla="*/ 199549 h 514350"/>
              <a:gd name="connsiteX2966" fmla="*/ 372904 w 6400800"/>
              <a:gd name="connsiteY2966" fmla="*/ 194786 h 514350"/>
              <a:gd name="connsiteX2967" fmla="*/ 372904 w 6400800"/>
              <a:gd name="connsiteY2967" fmla="*/ 190976 h 514350"/>
              <a:gd name="connsiteX2968" fmla="*/ 370046 w 6400800"/>
              <a:gd name="connsiteY2968" fmla="*/ 177641 h 514350"/>
              <a:gd name="connsiteX2969" fmla="*/ 366236 w 6400800"/>
              <a:gd name="connsiteY2969" fmla="*/ 155734 h 514350"/>
              <a:gd name="connsiteX2970" fmla="*/ 364331 w 6400800"/>
              <a:gd name="connsiteY2970" fmla="*/ 148114 h 514350"/>
              <a:gd name="connsiteX2971" fmla="*/ 363379 w 6400800"/>
              <a:gd name="connsiteY2971" fmla="*/ 135731 h 514350"/>
              <a:gd name="connsiteX2972" fmla="*/ 363379 w 6400800"/>
              <a:gd name="connsiteY2972" fmla="*/ 140494 h 514350"/>
              <a:gd name="connsiteX2973" fmla="*/ 362426 w 6400800"/>
              <a:gd name="connsiteY2973" fmla="*/ 136684 h 514350"/>
              <a:gd name="connsiteX2974" fmla="*/ 362426 w 6400800"/>
              <a:gd name="connsiteY2974" fmla="*/ 151924 h 514350"/>
              <a:gd name="connsiteX2975" fmla="*/ 361474 w 6400800"/>
              <a:gd name="connsiteY2975" fmla="*/ 163354 h 514350"/>
              <a:gd name="connsiteX2976" fmla="*/ 357664 w 6400800"/>
              <a:gd name="connsiteY2976" fmla="*/ 151924 h 514350"/>
              <a:gd name="connsiteX2977" fmla="*/ 348139 w 6400800"/>
              <a:gd name="connsiteY2977" fmla="*/ 127159 h 514350"/>
              <a:gd name="connsiteX2978" fmla="*/ 353854 w 6400800"/>
              <a:gd name="connsiteY2978" fmla="*/ 153829 h 514350"/>
              <a:gd name="connsiteX2979" fmla="*/ 361474 w 6400800"/>
              <a:gd name="connsiteY2979" fmla="*/ 183356 h 514350"/>
              <a:gd name="connsiteX2980" fmla="*/ 361474 w 6400800"/>
              <a:gd name="connsiteY2980" fmla="*/ 192881 h 514350"/>
              <a:gd name="connsiteX2981" fmla="*/ 357664 w 6400800"/>
              <a:gd name="connsiteY2981" fmla="*/ 184309 h 514350"/>
              <a:gd name="connsiteX2982" fmla="*/ 360521 w 6400800"/>
              <a:gd name="connsiteY2982" fmla="*/ 198596 h 514350"/>
              <a:gd name="connsiteX2983" fmla="*/ 359569 w 6400800"/>
              <a:gd name="connsiteY2983" fmla="*/ 221456 h 514350"/>
              <a:gd name="connsiteX2984" fmla="*/ 355759 w 6400800"/>
              <a:gd name="connsiteY2984" fmla="*/ 208121 h 514350"/>
              <a:gd name="connsiteX2985" fmla="*/ 350996 w 6400800"/>
              <a:gd name="connsiteY2985" fmla="*/ 193834 h 514350"/>
              <a:gd name="connsiteX2986" fmla="*/ 351949 w 6400800"/>
              <a:gd name="connsiteY2986" fmla="*/ 208121 h 514350"/>
              <a:gd name="connsiteX2987" fmla="*/ 352901 w 6400800"/>
              <a:gd name="connsiteY2987" fmla="*/ 224314 h 514350"/>
              <a:gd name="connsiteX2988" fmla="*/ 353854 w 6400800"/>
              <a:gd name="connsiteY2988" fmla="*/ 246221 h 514350"/>
              <a:gd name="connsiteX2989" fmla="*/ 354806 w 6400800"/>
              <a:gd name="connsiteY2989" fmla="*/ 270986 h 514350"/>
              <a:gd name="connsiteX2990" fmla="*/ 355759 w 6400800"/>
              <a:gd name="connsiteY2990" fmla="*/ 299561 h 514350"/>
              <a:gd name="connsiteX2991" fmla="*/ 356711 w 6400800"/>
              <a:gd name="connsiteY2991" fmla="*/ 316706 h 514350"/>
              <a:gd name="connsiteX2992" fmla="*/ 346234 w 6400800"/>
              <a:gd name="connsiteY2992" fmla="*/ 298609 h 514350"/>
              <a:gd name="connsiteX2993" fmla="*/ 345281 w 6400800"/>
              <a:gd name="connsiteY2993" fmla="*/ 296704 h 514350"/>
              <a:gd name="connsiteX2994" fmla="*/ 345281 w 6400800"/>
              <a:gd name="connsiteY2994" fmla="*/ 291941 h 514350"/>
              <a:gd name="connsiteX2995" fmla="*/ 348139 w 6400800"/>
              <a:gd name="connsiteY2995" fmla="*/ 267176 h 514350"/>
              <a:gd name="connsiteX2996" fmla="*/ 350044 w 6400800"/>
              <a:gd name="connsiteY2996" fmla="*/ 246221 h 514350"/>
              <a:gd name="connsiteX2997" fmla="*/ 344329 w 6400800"/>
              <a:gd name="connsiteY2997" fmla="*/ 267176 h 514350"/>
              <a:gd name="connsiteX2998" fmla="*/ 339566 w 6400800"/>
              <a:gd name="connsiteY2998" fmla="*/ 287179 h 514350"/>
              <a:gd name="connsiteX2999" fmla="*/ 339566 w 6400800"/>
              <a:gd name="connsiteY2999" fmla="*/ 287179 h 514350"/>
              <a:gd name="connsiteX3000" fmla="*/ 339566 w 6400800"/>
              <a:gd name="connsiteY3000" fmla="*/ 288131 h 514350"/>
              <a:gd name="connsiteX3001" fmla="*/ 338614 w 6400800"/>
              <a:gd name="connsiteY3001" fmla="*/ 291941 h 514350"/>
              <a:gd name="connsiteX3002" fmla="*/ 337661 w 6400800"/>
              <a:gd name="connsiteY3002" fmla="*/ 297656 h 514350"/>
              <a:gd name="connsiteX3003" fmla="*/ 324326 w 6400800"/>
              <a:gd name="connsiteY3003" fmla="*/ 277654 h 514350"/>
              <a:gd name="connsiteX3004" fmla="*/ 310991 w 6400800"/>
              <a:gd name="connsiteY3004" fmla="*/ 233839 h 514350"/>
              <a:gd name="connsiteX3005" fmla="*/ 303371 w 6400800"/>
              <a:gd name="connsiteY3005" fmla="*/ 211931 h 514350"/>
              <a:gd name="connsiteX3006" fmla="*/ 306229 w 6400800"/>
              <a:gd name="connsiteY3006" fmla="*/ 196691 h 514350"/>
              <a:gd name="connsiteX3007" fmla="*/ 316706 w 6400800"/>
              <a:gd name="connsiteY3007" fmla="*/ 150971 h 514350"/>
              <a:gd name="connsiteX3008" fmla="*/ 326231 w 6400800"/>
              <a:gd name="connsiteY3008" fmla="*/ 115729 h 514350"/>
              <a:gd name="connsiteX3009" fmla="*/ 335756 w 6400800"/>
              <a:gd name="connsiteY3009" fmla="*/ 85249 h 514350"/>
              <a:gd name="connsiteX3010" fmla="*/ 323374 w 6400800"/>
              <a:gd name="connsiteY3010" fmla="*/ 113824 h 514350"/>
              <a:gd name="connsiteX3011" fmla="*/ 310991 w 6400800"/>
              <a:gd name="connsiteY3011" fmla="*/ 148114 h 514350"/>
              <a:gd name="connsiteX3012" fmla="*/ 303371 w 6400800"/>
              <a:gd name="connsiteY3012" fmla="*/ 169069 h 514350"/>
              <a:gd name="connsiteX3013" fmla="*/ 297656 w 6400800"/>
              <a:gd name="connsiteY3013" fmla="*/ 190024 h 514350"/>
              <a:gd name="connsiteX3014" fmla="*/ 287179 w 6400800"/>
              <a:gd name="connsiteY3014" fmla="*/ 159544 h 514350"/>
              <a:gd name="connsiteX3015" fmla="*/ 294799 w 6400800"/>
              <a:gd name="connsiteY3015" fmla="*/ 198596 h 514350"/>
              <a:gd name="connsiteX3016" fmla="*/ 283369 w 6400800"/>
              <a:gd name="connsiteY3016" fmla="*/ 247174 h 514350"/>
              <a:gd name="connsiteX3017" fmla="*/ 279559 w 6400800"/>
              <a:gd name="connsiteY3017" fmla="*/ 264319 h 514350"/>
              <a:gd name="connsiteX3018" fmla="*/ 276701 w 6400800"/>
              <a:gd name="connsiteY3018" fmla="*/ 253841 h 514350"/>
              <a:gd name="connsiteX3019" fmla="*/ 278606 w 6400800"/>
              <a:gd name="connsiteY3019" fmla="*/ 227171 h 514350"/>
              <a:gd name="connsiteX3020" fmla="*/ 284321 w 6400800"/>
              <a:gd name="connsiteY3020" fmla="*/ 166211 h 514350"/>
              <a:gd name="connsiteX3021" fmla="*/ 287179 w 6400800"/>
              <a:gd name="connsiteY3021" fmla="*/ 139541 h 514350"/>
              <a:gd name="connsiteX3022" fmla="*/ 290989 w 6400800"/>
              <a:gd name="connsiteY3022" fmla="*/ 115729 h 514350"/>
              <a:gd name="connsiteX3023" fmla="*/ 297656 w 6400800"/>
              <a:gd name="connsiteY3023" fmla="*/ 76676 h 514350"/>
              <a:gd name="connsiteX3024" fmla="*/ 304324 w 6400800"/>
              <a:gd name="connsiteY3024" fmla="*/ 42386 h 514350"/>
              <a:gd name="connsiteX3025" fmla="*/ 293846 w 6400800"/>
              <a:gd name="connsiteY3025" fmla="*/ 75724 h 514350"/>
              <a:gd name="connsiteX3026" fmla="*/ 283369 w 6400800"/>
              <a:gd name="connsiteY3026" fmla="*/ 114776 h 514350"/>
              <a:gd name="connsiteX3027" fmla="*/ 277654 w 6400800"/>
              <a:gd name="connsiteY3027" fmla="*/ 138589 h 514350"/>
              <a:gd name="connsiteX3028" fmla="*/ 272891 w 6400800"/>
              <a:gd name="connsiteY3028" fmla="*/ 165259 h 514350"/>
              <a:gd name="connsiteX3029" fmla="*/ 270034 w 6400800"/>
              <a:gd name="connsiteY3029" fmla="*/ 178594 h 514350"/>
              <a:gd name="connsiteX3030" fmla="*/ 261461 w 6400800"/>
              <a:gd name="connsiteY3030" fmla="*/ 196691 h 514350"/>
              <a:gd name="connsiteX3031" fmla="*/ 258604 w 6400800"/>
              <a:gd name="connsiteY3031" fmla="*/ 183356 h 514350"/>
              <a:gd name="connsiteX3032" fmla="*/ 253841 w 6400800"/>
              <a:gd name="connsiteY3032" fmla="*/ 161449 h 514350"/>
              <a:gd name="connsiteX3033" fmla="*/ 254794 w 6400800"/>
              <a:gd name="connsiteY3033" fmla="*/ 183356 h 514350"/>
              <a:gd name="connsiteX3034" fmla="*/ 256699 w 6400800"/>
              <a:gd name="connsiteY3034" fmla="*/ 207169 h 514350"/>
              <a:gd name="connsiteX3035" fmla="*/ 247174 w 6400800"/>
              <a:gd name="connsiteY3035" fmla="*/ 231934 h 514350"/>
              <a:gd name="connsiteX3036" fmla="*/ 245269 w 6400800"/>
              <a:gd name="connsiteY3036" fmla="*/ 236696 h 514350"/>
              <a:gd name="connsiteX3037" fmla="*/ 242411 w 6400800"/>
              <a:gd name="connsiteY3037" fmla="*/ 230029 h 514350"/>
              <a:gd name="connsiteX3038" fmla="*/ 244316 w 6400800"/>
              <a:gd name="connsiteY3038" fmla="*/ 240506 h 514350"/>
              <a:gd name="connsiteX3039" fmla="*/ 236696 w 6400800"/>
              <a:gd name="connsiteY3039" fmla="*/ 262414 h 514350"/>
              <a:gd name="connsiteX3040" fmla="*/ 226219 w 6400800"/>
              <a:gd name="connsiteY3040" fmla="*/ 227171 h 514350"/>
              <a:gd name="connsiteX3041" fmla="*/ 218599 w 6400800"/>
              <a:gd name="connsiteY3041" fmla="*/ 204311 h 514350"/>
              <a:gd name="connsiteX3042" fmla="*/ 210979 w 6400800"/>
              <a:gd name="connsiteY3042" fmla="*/ 184309 h 514350"/>
              <a:gd name="connsiteX3043" fmla="*/ 198596 w 6400800"/>
              <a:gd name="connsiteY3043" fmla="*/ 150971 h 514350"/>
              <a:gd name="connsiteX3044" fmla="*/ 187166 w 6400800"/>
              <a:gd name="connsiteY3044" fmla="*/ 122396 h 514350"/>
              <a:gd name="connsiteX3045" fmla="*/ 194786 w 6400800"/>
              <a:gd name="connsiteY3045" fmla="*/ 151924 h 514350"/>
              <a:gd name="connsiteX3046" fmla="*/ 204311 w 6400800"/>
              <a:gd name="connsiteY3046" fmla="*/ 186214 h 514350"/>
              <a:gd name="connsiteX3047" fmla="*/ 210026 w 6400800"/>
              <a:gd name="connsiteY3047" fmla="*/ 207169 h 514350"/>
              <a:gd name="connsiteX3048" fmla="*/ 215741 w 6400800"/>
              <a:gd name="connsiteY3048" fmla="*/ 230981 h 514350"/>
              <a:gd name="connsiteX3049" fmla="*/ 226219 w 6400800"/>
              <a:gd name="connsiteY3049" fmla="*/ 275749 h 514350"/>
              <a:gd name="connsiteX3050" fmla="*/ 218599 w 6400800"/>
              <a:gd name="connsiteY3050" fmla="*/ 295751 h 514350"/>
              <a:gd name="connsiteX3051" fmla="*/ 217646 w 6400800"/>
              <a:gd name="connsiteY3051" fmla="*/ 298609 h 514350"/>
              <a:gd name="connsiteX3052" fmla="*/ 214789 w 6400800"/>
              <a:gd name="connsiteY3052" fmla="*/ 266224 h 514350"/>
              <a:gd name="connsiteX3053" fmla="*/ 212884 w 6400800"/>
              <a:gd name="connsiteY3053" fmla="*/ 241459 h 514350"/>
              <a:gd name="connsiteX3054" fmla="*/ 210979 w 6400800"/>
              <a:gd name="connsiteY3054" fmla="*/ 266224 h 514350"/>
              <a:gd name="connsiteX3055" fmla="*/ 209074 w 6400800"/>
              <a:gd name="connsiteY3055" fmla="*/ 309086 h 514350"/>
              <a:gd name="connsiteX3056" fmla="*/ 196691 w 6400800"/>
              <a:gd name="connsiteY3056" fmla="*/ 287179 h 514350"/>
              <a:gd name="connsiteX3057" fmla="*/ 187166 w 6400800"/>
              <a:gd name="connsiteY3057" fmla="*/ 270034 h 514350"/>
              <a:gd name="connsiteX3058" fmla="*/ 177641 w 6400800"/>
              <a:gd name="connsiteY3058" fmla="*/ 255746 h 514350"/>
              <a:gd name="connsiteX3059" fmla="*/ 161449 w 6400800"/>
              <a:gd name="connsiteY3059" fmla="*/ 231934 h 514350"/>
              <a:gd name="connsiteX3060" fmla="*/ 156686 w 6400800"/>
              <a:gd name="connsiteY3060" fmla="*/ 225266 h 514350"/>
              <a:gd name="connsiteX3061" fmla="*/ 152876 w 6400800"/>
              <a:gd name="connsiteY3061" fmla="*/ 209074 h 514350"/>
              <a:gd name="connsiteX3062" fmla="*/ 152876 w 6400800"/>
              <a:gd name="connsiteY3062" fmla="*/ 219551 h 514350"/>
              <a:gd name="connsiteX3063" fmla="*/ 146209 w 6400800"/>
              <a:gd name="connsiteY3063" fmla="*/ 210979 h 514350"/>
              <a:gd name="connsiteX3064" fmla="*/ 152876 w 6400800"/>
              <a:gd name="connsiteY3064" fmla="*/ 224314 h 514350"/>
              <a:gd name="connsiteX3065" fmla="*/ 156686 w 6400800"/>
              <a:gd name="connsiteY3065" fmla="*/ 275749 h 514350"/>
              <a:gd name="connsiteX3066" fmla="*/ 148114 w 6400800"/>
              <a:gd name="connsiteY3066" fmla="*/ 263366 h 514350"/>
              <a:gd name="connsiteX3067" fmla="*/ 124301 w 6400800"/>
              <a:gd name="connsiteY3067" fmla="*/ 233839 h 514350"/>
              <a:gd name="connsiteX3068" fmla="*/ 104299 w 6400800"/>
              <a:gd name="connsiteY3068" fmla="*/ 212884 h 514350"/>
              <a:gd name="connsiteX3069" fmla="*/ 88106 w 6400800"/>
              <a:gd name="connsiteY3069" fmla="*/ 197644 h 514350"/>
              <a:gd name="connsiteX3070" fmla="*/ 103346 w 6400800"/>
              <a:gd name="connsiteY3070" fmla="*/ 217646 h 514350"/>
              <a:gd name="connsiteX3071" fmla="*/ 119539 w 6400800"/>
              <a:gd name="connsiteY3071" fmla="*/ 240506 h 514350"/>
              <a:gd name="connsiteX3072" fmla="*/ 139541 w 6400800"/>
              <a:gd name="connsiteY3072" fmla="*/ 271939 h 514350"/>
              <a:gd name="connsiteX3073" fmla="*/ 151924 w 6400800"/>
              <a:gd name="connsiteY3073" fmla="*/ 292894 h 514350"/>
              <a:gd name="connsiteX3074" fmla="*/ 151924 w 6400800"/>
              <a:gd name="connsiteY3074" fmla="*/ 297656 h 514350"/>
              <a:gd name="connsiteX3075" fmla="*/ 150971 w 6400800"/>
              <a:gd name="connsiteY3075" fmla="*/ 296704 h 514350"/>
              <a:gd name="connsiteX3076" fmla="*/ 136684 w 6400800"/>
              <a:gd name="connsiteY3076" fmla="*/ 282416 h 514350"/>
              <a:gd name="connsiteX3077" fmla="*/ 131921 w 6400800"/>
              <a:gd name="connsiteY3077" fmla="*/ 278606 h 514350"/>
              <a:gd name="connsiteX3078" fmla="*/ 132874 w 6400800"/>
              <a:gd name="connsiteY3078" fmla="*/ 274796 h 514350"/>
              <a:gd name="connsiteX3079" fmla="*/ 130969 w 6400800"/>
              <a:gd name="connsiteY3079" fmla="*/ 278606 h 514350"/>
              <a:gd name="connsiteX3080" fmla="*/ 122396 w 6400800"/>
              <a:gd name="connsiteY3080" fmla="*/ 270986 h 514350"/>
              <a:gd name="connsiteX3081" fmla="*/ 130016 w 6400800"/>
              <a:gd name="connsiteY3081" fmla="*/ 280511 h 514350"/>
              <a:gd name="connsiteX3082" fmla="*/ 123349 w 6400800"/>
              <a:gd name="connsiteY3082" fmla="*/ 293846 h 514350"/>
              <a:gd name="connsiteX3083" fmla="*/ 114776 w 6400800"/>
              <a:gd name="connsiteY3083" fmla="*/ 316706 h 514350"/>
              <a:gd name="connsiteX3084" fmla="*/ 112871 w 6400800"/>
              <a:gd name="connsiteY3084" fmla="*/ 321469 h 514350"/>
              <a:gd name="connsiteX3085" fmla="*/ 103346 w 6400800"/>
              <a:gd name="connsiteY3085" fmla="*/ 299561 h 514350"/>
              <a:gd name="connsiteX3086" fmla="*/ 86201 w 6400800"/>
              <a:gd name="connsiteY3086" fmla="*/ 262414 h 514350"/>
              <a:gd name="connsiteX3087" fmla="*/ 78581 w 6400800"/>
              <a:gd name="connsiteY3087" fmla="*/ 245269 h 514350"/>
              <a:gd name="connsiteX3088" fmla="*/ 70961 w 6400800"/>
              <a:gd name="connsiteY3088" fmla="*/ 230981 h 514350"/>
              <a:gd name="connsiteX3089" fmla="*/ 57626 w 6400800"/>
              <a:gd name="connsiteY3089" fmla="*/ 208121 h 514350"/>
              <a:gd name="connsiteX3090" fmla="*/ 46196 w 6400800"/>
              <a:gd name="connsiteY3090" fmla="*/ 188119 h 514350"/>
              <a:gd name="connsiteX3091" fmla="*/ 54769 w 6400800"/>
              <a:gd name="connsiteY3091" fmla="*/ 210026 h 514350"/>
              <a:gd name="connsiteX3092" fmla="*/ 64294 w 6400800"/>
              <a:gd name="connsiteY3092" fmla="*/ 234791 h 514350"/>
              <a:gd name="connsiteX3093" fmla="*/ 70009 w 6400800"/>
              <a:gd name="connsiteY3093" fmla="*/ 250031 h 514350"/>
              <a:gd name="connsiteX3094" fmla="*/ 75724 w 6400800"/>
              <a:gd name="connsiteY3094" fmla="*/ 266224 h 514350"/>
              <a:gd name="connsiteX3095" fmla="*/ 85249 w 6400800"/>
              <a:gd name="connsiteY3095" fmla="*/ 292894 h 514350"/>
              <a:gd name="connsiteX3096" fmla="*/ 79534 w 6400800"/>
              <a:gd name="connsiteY3096" fmla="*/ 284321 h 514350"/>
              <a:gd name="connsiteX3097" fmla="*/ 68104 w 6400800"/>
              <a:gd name="connsiteY3097" fmla="*/ 268129 h 514350"/>
              <a:gd name="connsiteX3098" fmla="*/ 57626 w 6400800"/>
              <a:gd name="connsiteY3098" fmla="*/ 253841 h 514350"/>
              <a:gd name="connsiteX3099" fmla="*/ 64294 w 6400800"/>
              <a:gd name="connsiteY3099" fmla="*/ 270034 h 514350"/>
              <a:gd name="connsiteX3100" fmla="*/ 71914 w 6400800"/>
              <a:gd name="connsiteY3100" fmla="*/ 288131 h 514350"/>
              <a:gd name="connsiteX3101" fmla="*/ 83344 w 6400800"/>
              <a:gd name="connsiteY3101" fmla="*/ 311944 h 514350"/>
              <a:gd name="connsiteX3102" fmla="*/ 90964 w 6400800"/>
              <a:gd name="connsiteY3102" fmla="*/ 330994 h 514350"/>
              <a:gd name="connsiteX3103" fmla="*/ 87154 w 6400800"/>
              <a:gd name="connsiteY3103" fmla="*/ 339566 h 514350"/>
              <a:gd name="connsiteX3104" fmla="*/ 81439 w 6400800"/>
              <a:gd name="connsiteY3104" fmla="*/ 352901 h 514350"/>
              <a:gd name="connsiteX3105" fmla="*/ 78581 w 6400800"/>
              <a:gd name="connsiteY3105" fmla="*/ 339566 h 514350"/>
              <a:gd name="connsiteX3106" fmla="*/ 70009 w 6400800"/>
              <a:gd name="connsiteY3106" fmla="*/ 301466 h 514350"/>
              <a:gd name="connsiteX3107" fmla="*/ 61436 w 6400800"/>
              <a:gd name="connsiteY3107" fmla="*/ 269081 h 514350"/>
              <a:gd name="connsiteX3108" fmla="*/ 53816 w 6400800"/>
              <a:gd name="connsiteY3108" fmla="*/ 244316 h 514350"/>
              <a:gd name="connsiteX3109" fmla="*/ 46196 w 6400800"/>
              <a:gd name="connsiteY3109" fmla="*/ 223361 h 514350"/>
              <a:gd name="connsiteX3110" fmla="*/ 50006 w 6400800"/>
              <a:gd name="connsiteY3110" fmla="*/ 245269 h 514350"/>
              <a:gd name="connsiteX3111" fmla="*/ 53816 w 6400800"/>
              <a:gd name="connsiteY3111" fmla="*/ 270034 h 514350"/>
              <a:gd name="connsiteX3112" fmla="*/ 58579 w 6400800"/>
              <a:gd name="connsiteY3112" fmla="*/ 302419 h 514350"/>
              <a:gd name="connsiteX3113" fmla="*/ 64294 w 6400800"/>
              <a:gd name="connsiteY3113" fmla="*/ 340519 h 514350"/>
              <a:gd name="connsiteX3114" fmla="*/ 69056 w 6400800"/>
              <a:gd name="connsiteY3114" fmla="*/ 381476 h 514350"/>
              <a:gd name="connsiteX3115" fmla="*/ 67151 w 6400800"/>
              <a:gd name="connsiteY3115" fmla="*/ 385286 h 514350"/>
              <a:gd name="connsiteX3116" fmla="*/ 60484 w 6400800"/>
              <a:gd name="connsiteY3116" fmla="*/ 405289 h 514350"/>
              <a:gd name="connsiteX3117" fmla="*/ 59531 w 6400800"/>
              <a:gd name="connsiteY3117" fmla="*/ 407194 h 514350"/>
              <a:gd name="connsiteX3118" fmla="*/ 56674 w 6400800"/>
              <a:gd name="connsiteY3118" fmla="*/ 407194 h 514350"/>
              <a:gd name="connsiteX3119" fmla="*/ 54769 w 6400800"/>
              <a:gd name="connsiteY3119" fmla="*/ 399574 h 514350"/>
              <a:gd name="connsiteX3120" fmla="*/ 46196 w 6400800"/>
              <a:gd name="connsiteY3120" fmla="*/ 364331 h 514350"/>
              <a:gd name="connsiteX3121" fmla="*/ 37624 w 6400800"/>
              <a:gd name="connsiteY3121" fmla="*/ 332899 h 514350"/>
              <a:gd name="connsiteX3122" fmla="*/ 21431 w 6400800"/>
              <a:gd name="connsiteY3122" fmla="*/ 287179 h 514350"/>
              <a:gd name="connsiteX3123" fmla="*/ 13811 w 6400800"/>
              <a:gd name="connsiteY3123" fmla="*/ 270034 h 514350"/>
              <a:gd name="connsiteX3124" fmla="*/ 17621 w 6400800"/>
              <a:gd name="connsiteY3124" fmla="*/ 288131 h 514350"/>
              <a:gd name="connsiteX3125" fmla="*/ 21431 w 6400800"/>
              <a:gd name="connsiteY3125" fmla="*/ 309086 h 514350"/>
              <a:gd name="connsiteX3126" fmla="*/ 26194 w 6400800"/>
              <a:gd name="connsiteY3126" fmla="*/ 335756 h 514350"/>
              <a:gd name="connsiteX3127" fmla="*/ 31909 w 6400800"/>
              <a:gd name="connsiteY3127" fmla="*/ 367189 h 514350"/>
              <a:gd name="connsiteX3128" fmla="*/ 39529 w 6400800"/>
              <a:gd name="connsiteY3128" fmla="*/ 402431 h 514350"/>
              <a:gd name="connsiteX3129" fmla="*/ 39529 w 6400800"/>
              <a:gd name="connsiteY3129" fmla="*/ 404336 h 514350"/>
              <a:gd name="connsiteX3130" fmla="*/ 7144 w 6400800"/>
              <a:gd name="connsiteY3130" fmla="*/ 399574 h 514350"/>
              <a:gd name="connsiteX3131" fmla="*/ 7144 w 6400800"/>
              <a:gd name="connsiteY3131" fmla="*/ 511016 h 514350"/>
              <a:gd name="connsiteX3132" fmla="*/ 6277451 w 6400800"/>
              <a:gd name="connsiteY3132" fmla="*/ 364331 h 514350"/>
              <a:gd name="connsiteX3133" fmla="*/ 6279356 w 6400800"/>
              <a:gd name="connsiteY3133" fmla="*/ 357664 h 514350"/>
              <a:gd name="connsiteX3134" fmla="*/ 6279356 w 6400800"/>
              <a:gd name="connsiteY3134" fmla="*/ 361474 h 514350"/>
              <a:gd name="connsiteX3135" fmla="*/ 6277451 w 6400800"/>
              <a:gd name="connsiteY3135" fmla="*/ 399574 h 514350"/>
              <a:gd name="connsiteX3136" fmla="*/ 6267926 w 6400800"/>
              <a:gd name="connsiteY3136" fmla="*/ 430054 h 514350"/>
              <a:gd name="connsiteX3137" fmla="*/ 6266021 w 6400800"/>
              <a:gd name="connsiteY3137" fmla="*/ 430054 h 514350"/>
              <a:gd name="connsiteX3138" fmla="*/ 6260306 w 6400800"/>
              <a:gd name="connsiteY3138" fmla="*/ 421481 h 514350"/>
              <a:gd name="connsiteX3139" fmla="*/ 6277451 w 6400800"/>
              <a:gd name="connsiteY3139" fmla="*/ 364331 h 514350"/>
              <a:gd name="connsiteX3140" fmla="*/ 6211729 w 6400800"/>
              <a:gd name="connsiteY3140" fmla="*/ 425291 h 514350"/>
              <a:gd name="connsiteX3141" fmla="*/ 6212681 w 6400800"/>
              <a:gd name="connsiteY3141" fmla="*/ 398621 h 514350"/>
              <a:gd name="connsiteX3142" fmla="*/ 6213634 w 6400800"/>
              <a:gd name="connsiteY3142" fmla="*/ 390049 h 514350"/>
              <a:gd name="connsiteX3143" fmla="*/ 6216492 w 6400800"/>
              <a:gd name="connsiteY3143" fmla="*/ 393859 h 514350"/>
              <a:gd name="connsiteX3144" fmla="*/ 6227921 w 6400800"/>
              <a:gd name="connsiteY3144" fmla="*/ 408146 h 514350"/>
              <a:gd name="connsiteX3145" fmla="*/ 6225064 w 6400800"/>
              <a:gd name="connsiteY3145" fmla="*/ 412909 h 514350"/>
              <a:gd name="connsiteX3146" fmla="*/ 6221254 w 6400800"/>
              <a:gd name="connsiteY3146" fmla="*/ 420529 h 514350"/>
              <a:gd name="connsiteX3147" fmla="*/ 6218396 w 6400800"/>
              <a:gd name="connsiteY3147" fmla="*/ 429101 h 514350"/>
              <a:gd name="connsiteX3148" fmla="*/ 6217444 w 6400800"/>
              <a:gd name="connsiteY3148" fmla="*/ 431006 h 514350"/>
              <a:gd name="connsiteX3149" fmla="*/ 6217444 w 6400800"/>
              <a:gd name="connsiteY3149" fmla="*/ 429101 h 514350"/>
              <a:gd name="connsiteX3150" fmla="*/ 6215539 w 6400800"/>
              <a:gd name="connsiteY3150" fmla="*/ 413861 h 514350"/>
              <a:gd name="connsiteX3151" fmla="*/ 6213634 w 6400800"/>
              <a:gd name="connsiteY3151" fmla="*/ 429101 h 514350"/>
              <a:gd name="connsiteX3152" fmla="*/ 6211729 w 6400800"/>
              <a:gd name="connsiteY3152" fmla="*/ 441484 h 514350"/>
              <a:gd name="connsiteX3153" fmla="*/ 6211729 w 6400800"/>
              <a:gd name="connsiteY3153" fmla="*/ 425291 h 514350"/>
              <a:gd name="connsiteX3154" fmla="*/ 6183154 w 6400800"/>
              <a:gd name="connsiteY3154" fmla="*/ 343376 h 514350"/>
              <a:gd name="connsiteX3155" fmla="*/ 6187917 w 6400800"/>
              <a:gd name="connsiteY3155" fmla="*/ 350996 h 514350"/>
              <a:gd name="connsiteX3156" fmla="*/ 6191726 w 6400800"/>
              <a:gd name="connsiteY3156" fmla="*/ 356711 h 514350"/>
              <a:gd name="connsiteX3157" fmla="*/ 6183154 w 6400800"/>
              <a:gd name="connsiteY3157" fmla="*/ 388144 h 514350"/>
              <a:gd name="connsiteX3158" fmla="*/ 6182201 w 6400800"/>
              <a:gd name="connsiteY3158" fmla="*/ 391954 h 514350"/>
              <a:gd name="connsiteX3159" fmla="*/ 6181249 w 6400800"/>
              <a:gd name="connsiteY3159" fmla="*/ 375761 h 514350"/>
              <a:gd name="connsiteX3160" fmla="*/ 6181249 w 6400800"/>
              <a:gd name="connsiteY3160" fmla="*/ 372904 h 514350"/>
              <a:gd name="connsiteX3161" fmla="*/ 6183154 w 6400800"/>
              <a:gd name="connsiteY3161" fmla="*/ 343376 h 514350"/>
              <a:gd name="connsiteX3162" fmla="*/ 6144101 w 6400800"/>
              <a:gd name="connsiteY3162" fmla="*/ 308134 h 514350"/>
              <a:gd name="connsiteX3163" fmla="*/ 6147912 w 6400800"/>
              <a:gd name="connsiteY3163" fmla="*/ 276701 h 514350"/>
              <a:gd name="connsiteX3164" fmla="*/ 6153626 w 6400800"/>
              <a:gd name="connsiteY3164" fmla="*/ 289084 h 514350"/>
              <a:gd name="connsiteX3165" fmla="*/ 6161246 w 6400800"/>
              <a:gd name="connsiteY3165" fmla="*/ 305276 h 514350"/>
              <a:gd name="connsiteX3166" fmla="*/ 6157437 w 6400800"/>
              <a:gd name="connsiteY3166" fmla="*/ 319564 h 514350"/>
              <a:gd name="connsiteX3167" fmla="*/ 6152674 w 6400800"/>
              <a:gd name="connsiteY3167" fmla="*/ 342424 h 514350"/>
              <a:gd name="connsiteX3168" fmla="*/ 6150769 w 6400800"/>
              <a:gd name="connsiteY3168" fmla="*/ 356711 h 514350"/>
              <a:gd name="connsiteX3169" fmla="*/ 6149817 w 6400800"/>
              <a:gd name="connsiteY3169" fmla="*/ 360521 h 514350"/>
              <a:gd name="connsiteX3170" fmla="*/ 6148864 w 6400800"/>
              <a:gd name="connsiteY3170" fmla="*/ 365284 h 514350"/>
              <a:gd name="connsiteX3171" fmla="*/ 6146006 w 6400800"/>
              <a:gd name="connsiteY3171" fmla="*/ 360521 h 514350"/>
              <a:gd name="connsiteX3172" fmla="*/ 6147912 w 6400800"/>
              <a:gd name="connsiteY3172" fmla="*/ 368141 h 514350"/>
              <a:gd name="connsiteX3173" fmla="*/ 6145054 w 6400800"/>
              <a:gd name="connsiteY3173" fmla="*/ 389096 h 514350"/>
              <a:gd name="connsiteX3174" fmla="*/ 6144101 w 6400800"/>
              <a:gd name="connsiteY3174" fmla="*/ 386239 h 514350"/>
              <a:gd name="connsiteX3175" fmla="*/ 6143149 w 6400800"/>
              <a:gd name="connsiteY3175" fmla="*/ 384334 h 514350"/>
              <a:gd name="connsiteX3176" fmla="*/ 6142196 w 6400800"/>
              <a:gd name="connsiteY3176" fmla="*/ 369094 h 514350"/>
              <a:gd name="connsiteX3177" fmla="*/ 6139339 w 6400800"/>
              <a:gd name="connsiteY3177" fmla="*/ 343376 h 514350"/>
              <a:gd name="connsiteX3178" fmla="*/ 6144101 w 6400800"/>
              <a:gd name="connsiteY3178" fmla="*/ 308134 h 514350"/>
              <a:gd name="connsiteX3179" fmla="*/ 6095524 w 6400800"/>
              <a:gd name="connsiteY3179" fmla="*/ 384334 h 514350"/>
              <a:gd name="connsiteX3180" fmla="*/ 6088856 w 6400800"/>
              <a:gd name="connsiteY3180" fmla="*/ 412909 h 514350"/>
              <a:gd name="connsiteX3181" fmla="*/ 6083142 w 6400800"/>
              <a:gd name="connsiteY3181" fmla="*/ 435769 h 514350"/>
              <a:gd name="connsiteX3182" fmla="*/ 6076474 w 6400800"/>
              <a:gd name="connsiteY3182" fmla="*/ 411956 h 514350"/>
              <a:gd name="connsiteX3183" fmla="*/ 6079331 w 6400800"/>
              <a:gd name="connsiteY3183" fmla="*/ 391001 h 514350"/>
              <a:gd name="connsiteX3184" fmla="*/ 6084094 w 6400800"/>
              <a:gd name="connsiteY3184" fmla="*/ 368141 h 514350"/>
              <a:gd name="connsiteX3185" fmla="*/ 6088856 w 6400800"/>
              <a:gd name="connsiteY3185" fmla="*/ 347186 h 514350"/>
              <a:gd name="connsiteX3186" fmla="*/ 6091714 w 6400800"/>
              <a:gd name="connsiteY3186" fmla="*/ 348139 h 514350"/>
              <a:gd name="connsiteX3187" fmla="*/ 6095524 w 6400800"/>
              <a:gd name="connsiteY3187" fmla="*/ 350996 h 514350"/>
              <a:gd name="connsiteX3188" fmla="*/ 6100287 w 6400800"/>
              <a:gd name="connsiteY3188" fmla="*/ 359569 h 514350"/>
              <a:gd name="connsiteX3189" fmla="*/ 6095524 w 6400800"/>
              <a:gd name="connsiteY3189" fmla="*/ 384334 h 514350"/>
              <a:gd name="connsiteX3190" fmla="*/ 6102192 w 6400800"/>
              <a:gd name="connsiteY3190" fmla="*/ 206216 h 514350"/>
              <a:gd name="connsiteX3191" fmla="*/ 6101239 w 6400800"/>
              <a:gd name="connsiteY3191" fmla="*/ 235744 h 514350"/>
              <a:gd name="connsiteX3192" fmla="*/ 6101239 w 6400800"/>
              <a:gd name="connsiteY3192" fmla="*/ 241459 h 514350"/>
              <a:gd name="connsiteX3193" fmla="*/ 6101239 w 6400800"/>
              <a:gd name="connsiteY3193" fmla="*/ 242411 h 514350"/>
              <a:gd name="connsiteX3194" fmla="*/ 6101239 w 6400800"/>
              <a:gd name="connsiteY3194" fmla="*/ 242411 h 514350"/>
              <a:gd name="connsiteX3195" fmla="*/ 6100287 w 6400800"/>
              <a:gd name="connsiteY3195" fmla="*/ 239554 h 514350"/>
              <a:gd name="connsiteX3196" fmla="*/ 6097429 w 6400800"/>
              <a:gd name="connsiteY3196" fmla="*/ 230981 h 514350"/>
              <a:gd name="connsiteX3197" fmla="*/ 6102192 w 6400800"/>
              <a:gd name="connsiteY3197" fmla="*/ 206216 h 514350"/>
              <a:gd name="connsiteX3198" fmla="*/ 6100287 w 6400800"/>
              <a:gd name="connsiteY3198" fmla="*/ 284321 h 514350"/>
              <a:gd name="connsiteX3199" fmla="*/ 6098381 w 6400800"/>
              <a:gd name="connsiteY3199" fmla="*/ 279559 h 514350"/>
              <a:gd name="connsiteX3200" fmla="*/ 6099334 w 6400800"/>
              <a:gd name="connsiteY3200" fmla="*/ 277654 h 514350"/>
              <a:gd name="connsiteX3201" fmla="*/ 6100287 w 6400800"/>
              <a:gd name="connsiteY3201" fmla="*/ 284321 h 514350"/>
              <a:gd name="connsiteX3202" fmla="*/ 6093619 w 6400800"/>
              <a:gd name="connsiteY3202" fmla="*/ 247174 h 514350"/>
              <a:gd name="connsiteX3203" fmla="*/ 6095524 w 6400800"/>
              <a:gd name="connsiteY3203" fmla="*/ 255746 h 514350"/>
              <a:gd name="connsiteX3204" fmla="*/ 6091714 w 6400800"/>
              <a:gd name="connsiteY3204" fmla="*/ 264319 h 514350"/>
              <a:gd name="connsiteX3205" fmla="*/ 6090762 w 6400800"/>
              <a:gd name="connsiteY3205" fmla="*/ 262414 h 514350"/>
              <a:gd name="connsiteX3206" fmla="*/ 6093619 w 6400800"/>
              <a:gd name="connsiteY3206" fmla="*/ 247174 h 514350"/>
              <a:gd name="connsiteX3207" fmla="*/ 6088856 w 6400800"/>
              <a:gd name="connsiteY3207" fmla="*/ 269081 h 514350"/>
              <a:gd name="connsiteX3208" fmla="*/ 6088856 w 6400800"/>
              <a:gd name="connsiteY3208" fmla="*/ 270034 h 514350"/>
              <a:gd name="connsiteX3209" fmla="*/ 6088856 w 6400800"/>
              <a:gd name="connsiteY3209" fmla="*/ 270034 h 514350"/>
              <a:gd name="connsiteX3210" fmla="*/ 6087904 w 6400800"/>
              <a:gd name="connsiteY3210" fmla="*/ 272891 h 514350"/>
              <a:gd name="connsiteX3211" fmla="*/ 6088856 w 6400800"/>
              <a:gd name="connsiteY3211" fmla="*/ 269081 h 514350"/>
              <a:gd name="connsiteX3212" fmla="*/ 6067901 w 6400800"/>
              <a:gd name="connsiteY3212" fmla="*/ 369094 h 514350"/>
              <a:gd name="connsiteX3213" fmla="*/ 6080284 w 6400800"/>
              <a:gd name="connsiteY3213" fmla="*/ 339566 h 514350"/>
              <a:gd name="connsiteX3214" fmla="*/ 6085046 w 6400800"/>
              <a:gd name="connsiteY3214" fmla="*/ 326231 h 514350"/>
              <a:gd name="connsiteX3215" fmla="*/ 6088856 w 6400800"/>
              <a:gd name="connsiteY3215" fmla="*/ 313849 h 514350"/>
              <a:gd name="connsiteX3216" fmla="*/ 6093619 w 6400800"/>
              <a:gd name="connsiteY3216" fmla="*/ 293846 h 514350"/>
              <a:gd name="connsiteX3217" fmla="*/ 6093619 w 6400800"/>
              <a:gd name="connsiteY3217" fmla="*/ 293846 h 514350"/>
              <a:gd name="connsiteX3218" fmla="*/ 6096476 w 6400800"/>
              <a:gd name="connsiteY3218" fmla="*/ 310991 h 514350"/>
              <a:gd name="connsiteX3219" fmla="*/ 6100287 w 6400800"/>
              <a:gd name="connsiteY3219" fmla="*/ 339566 h 514350"/>
              <a:gd name="connsiteX3220" fmla="*/ 6101239 w 6400800"/>
              <a:gd name="connsiteY3220" fmla="*/ 355759 h 514350"/>
              <a:gd name="connsiteX3221" fmla="*/ 6101239 w 6400800"/>
              <a:gd name="connsiteY3221" fmla="*/ 355759 h 514350"/>
              <a:gd name="connsiteX3222" fmla="*/ 6100287 w 6400800"/>
              <a:gd name="connsiteY3222" fmla="*/ 359569 h 514350"/>
              <a:gd name="connsiteX3223" fmla="*/ 6097429 w 6400800"/>
              <a:gd name="connsiteY3223" fmla="*/ 350044 h 514350"/>
              <a:gd name="connsiteX3224" fmla="*/ 6093619 w 6400800"/>
              <a:gd name="connsiteY3224" fmla="*/ 345281 h 514350"/>
              <a:gd name="connsiteX3225" fmla="*/ 6087904 w 6400800"/>
              <a:gd name="connsiteY3225" fmla="*/ 342424 h 514350"/>
              <a:gd name="connsiteX3226" fmla="*/ 6085999 w 6400800"/>
              <a:gd name="connsiteY3226" fmla="*/ 341471 h 514350"/>
              <a:gd name="connsiteX3227" fmla="*/ 6085046 w 6400800"/>
              <a:gd name="connsiteY3227" fmla="*/ 343376 h 514350"/>
              <a:gd name="connsiteX3228" fmla="*/ 6076474 w 6400800"/>
              <a:gd name="connsiteY3228" fmla="*/ 365284 h 514350"/>
              <a:gd name="connsiteX3229" fmla="*/ 6069806 w 6400800"/>
              <a:gd name="connsiteY3229" fmla="*/ 384334 h 514350"/>
              <a:gd name="connsiteX3230" fmla="*/ 6065996 w 6400800"/>
              <a:gd name="connsiteY3230" fmla="*/ 372904 h 514350"/>
              <a:gd name="connsiteX3231" fmla="*/ 6067901 w 6400800"/>
              <a:gd name="connsiteY3231" fmla="*/ 369094 h 514350"/>
              <a:gd name="connsiteX3232" fmla="*/ 6035517 w 6400800"/>
              <a:gd name="connsiteY3232" fmla="*/ 310039 h 514350"/>
              <a:gd name="connsiteX3233" fmla="*/ 6035517 w 6400800"/>
              <a:gd name="connsiteY3233" fmla="*/ 308134 h 514350"/>
              <a:gd name="connsiteX3234" fmla="*/ 6040279 w 6400800"/>
              <a:gd name="connsiteY3234" fmla="*/ 324326 h 514350"/>
              <a:gd name="connsiteX3235" fmla="*/ 6044089 w 6400800"/>
              <a:gd name="connsiteY3235" fmla="*/ 338614 h 514350"/>
              <a:gd name="connsiteX3236" fmla="*/ 6038374 w 6400800"/>
              <a:gd name="connsiteY3236" fmla="*/ 355759 h 514350"/>
              <a:gd name="connsiteX3237" fmla="*/ 6033612 w 6400800"/>
              <a:gd name="connsiteY3237" fmla="*/ 330041 h 514350"/>
              <a:gd name="connsiteX3238" fmla="*/ 6035517 w 6400800"/>
              <a:gd name="connsiteY3238" fmla="*/ 310039 h 514350"/>
              <a:gd name="connsiteX3239" fmla="*/ 6012656 w 6400800"/>
              <a:gd name="connsiteY3239" fmla="*/ 361474 h 514350"/>
              <a:gd name="connsiteX3240" fmla="*/ 6012656 w 6400800"/>
              <a:gd name="connsiteY3240" fmla="*/ 363379 h 514350"/>
              <a:gd name="connsiteX3241" fmla="*/ 6012656 w 6400800"/>
              <a:gd name="connsiteY3241" fmla="*/ 359569 h 514350"/>
              <a:gd name="connsiteX3242" fmla="*/ 6012656 w 6400800"/>
              <a:gd name="connsiteY3242" fmla="*/ 361474 h 514350"/>
              <a:gd name="connsiteX3243" fmla="*/ 6007894 w 6400800"/>
              <a:gd name="connsiteY3243" fmla="*/ 351949 h 514350"/>
              <a:gd name="connsiteX3244" fmla="*/ 6007894 w 6400800"/>
              <a:gd name="connsiteY3244" fmla="*/ 352901 h 514350"/>
              <a:gd name="connsiteX3245" fmla="*/ 6007894 w 6400800"/>
              <a:gd name="connsiteY3245" fmla="*/ 351949 h 514350"/>
              <a:gd name="connsiteX3246" fmla="*/ 6007894 w 6400800"/>
              <a:gd name="connsiteY3246" fmla="*/ 351949 h 514350"/>
              <a:gd name="connsiteX3247" fmla="*/ 5976462 w 6400800"/>
              <a:gd name="connsiteY3247" fmla="*/ 410051 h 514350"/>
              <a:gd name="connsiteX3248" fmla="*/ 5973604 w 6400800"/>
              <a:gd name="connsiteY3248" fmla="*/ 402431 h 514350"/>
              <a:gd name="connsiteX3249" fmla="*/ 5972651 w 6400800"/>
              <a:gd name="connsiteY3249" fmla="*/ 398621 h 514350"/>
              <a:gd name="connsiteX3250" fmla="*/ 5971699 w 6400800"/>
              <a:gd name="connsiteY3250" fmla="*/ 391001 h 514350"/>
              <a:gd name="connsiteX3251" fmla="*/ 5973604 w 6400800"/>
              <a:gd name="connsiteY3251" fmla="*/ 386239 h 514350"/>
              <a:gd name="connsiteX3252" fmla="*/ 5977414 w 6400800"/>
              <a:gd name="connsiteY3252" fmla="*/ 374809 h 514350"/>
              <a:gd name="connsiteX3253" fmla="*/ 5976462 w 6400800"/>
              <a:gd name="connsiteY3253" fmla="*/ 410051 h 514350"/>
              <a:gd name="connsiteX3254" fmla="*/ 5976462 w 6400800"/>
              <a:gd name="connsiteY3254" fmla="*/ 239554 h 514350"/>
              <a:gd name="connsiteX3255" fmla="*/ 5978367 w 6400800"/>
              <a:gd name="connsiteY3255" fmla="*/ 250031 h 514350"/>
              <a:gd name="connsiteX3256" fmla="*/ 5979319 w 6400800"/>
              <a:gd name="connsiteY3256" fmla="*/ 256699 h 514350"/>
              <a:gd name="connsiteX3257" fmla="*/ 5974556 w 6400800"/>
              <a:gd name="connsiteY3257" fmla="*/ 248126 h 514350"/>
              <a:gd name="connsiteX3258" fmla="*/ 5976462 w 6400800"/>
              <a:gd name="connsiteY3258" fmla="*/ 239554 h 514350"/>
              <a:gd name="connsiteX3259" fmla="*/ 5965984 w 6400800"/>
              <a:gd name="connsiteY3259" fmla="*/ 291941 h 514350"/>
              <a:gd name="connsiteX3260" fmla="*/ 5966937 w 6400800"/>
              <a:gd name="connsiteY3260" fmla="*/ 286226 h 514350"/>
              <a:gd name="connsiteX3261" fmla="*/ 5967889 w 6400800"/>
              <a:gd name="connsiteY3261" fmla="*/ 282416 h 514350"/>
              <a:gd name="connsiteX3262" fmla="*/ 5970746 w 6400800"/>
              <a:gd name="connsiteY3262" fmla="*/ 269081 h 514350"/>
              <a:gd name="connsiteX3263" fmla="*/ 5983129 w 6400800"/>
              <a:gd name="connsiteY3263" fmla="*/ 298609 h 514350"/>
              <a:gd name="connsiteX3264" fmla="*/ 5980271 w 6400800"/>
              <a:gd name="connsiteY3264" fmla="*/ 330994 h 514350"/>
              <a:gd name="connsiteX3265" fmla="*/ 5979319 w 6400800"/>
              <a:gd name="connsiteY3265" fmla="*/ 331946 h 514350"/>
              <a:gd name="connsiteX3266" fmla="*/ 5976462 w 6400800"/>
              <a:gd name="connsiteY3266" fmla="*/ 328136 h 514350"/>
              <a:gd name="connsiteX3267" fmla="*/ 5979319 w 6400800"/>
              <a:gd name="connsiteY3267" fmla="*/ 332899 h 514350"/>
              <a:gd name="connsiteX3268" fmla="*/ 5972651 w 6400800"/>
              <a:gd name="connsiteY3268" fmla="*/ 346234 h 514350"/>
              <a:gd name="connsiteX3269" fmla="*/ 5967889 w 6400800"/>
              <a:gd name="connsiteY3269" fmla="*/ 355759 h 514350"/>
              <a:gd name="connsiteX3270" fmla="*/ 5967889 w 6400800"/>
              <a:gd name="connsiteY3270" fmla="*/ 355759 h 514350"/>
              <a:gd name="connsiteX3271" fmla="*/ 5966937 w 6400800"/>
              <a:gd name="connsiteY3271" fmla="*/ 351949 h 514350"/>
              <a:gd name="connsiteX3272" fmla="*/ 5965031 w 6400800"/>
              <a:gd name="connsiteY3272" fmla="*/ 333851 h 514350"/>
              <a:gd name="connsiteX3273" fmla="*/ 5963126 w 6400800"/>
              <a:gd name="connsiteY3273" fmla="*/ 299561 h 514350"/>
              <a:gd name="connsiteX3274" fmla="*/ 5965984 w 6400800"/>
              <a:gd name="connsiteY3274" fmla="*/ 291941 h 514350"/>
              <a:gd name="connsiteX3275" fmla="*/ 5952649 w 6400800"/>
              <a:gd name="connsiteY3275" fmla="*/ 385286 h 514350"/>
              <a:gd name="connsiteX3276" fmla="*/ 5952649 w 6400800"/>
              <a:gd name="connsiteY3276" fmla="*/ 385286 h 514350"/>
              <a:gd name="connsiteX3277" fmla="*/ 5952649 w 6400800"/>
              <a:gd name="connsiteY3277" fmla="*/ 385286 h 514350"/>
              <a:gd name="connsiteX3278" fmla="*/ 5952649 w 6400800"/>
              <a:gd name="connsiteY3278" fmla="*/ 385286 h 514350"/>
              <a:gd name="connsiteX3279" fmla="*/ 5934551 w 6400800"/>
              <a:gd name="connsiteY3279" fmla="*/ 339566 h 514350"/>
              <a:gd name="connsiteX3280" fmla="*/ 5933599 w 6400800"/>
              <a:gd name="connsiteY3280" fmla="*/ 332899 h 514350"/>
              <a:gd name="connsiteX3281" fmla="*/ 5933599 w 6400800"/>
              <a:gd name="connsiteY3281" fmla="*/ 330994 h 514350"/>
              <a:gd name="connsiteX3282" fmla="*/ 5935504 w 6400800"/>
              <a:gd name="connsiteY3282" fmla="*/ 336709 h 514350"/>
              <a:gd name="connsiteX3283" fmla="*/ 5934551 w 6400800"/>
              <a:gd name="connsiteY3283" fmla="*/ 339566 h 514350"/>
              <a:gd name="connsiteX3284" fmla="*/ 5948839 w 6400800"/>
              <a:gd name="connsiteY3284" fmla="*/ 371951 h 514350"/>
              <a:gd name="connsiteX3285" fmla="*/ 5945981 w 6400800"/>
              <a:gd name="connsiteY3285" fmla="*/ 382429 h 514350"/>
              <a:gd name="connsiteX3286" fmla="*/ 5943124 w 6400800"/>
              <a:gd name="connsiteY3286" fmla="*/ 392906 h 514350"/>
              <a:gd name="connsiteX3287" fmla="*/ 5943124 w 6400800"/>
              <a:gd name="connsiteY3287" fmla="*/ 378619 h 514350"/>
              <a:gd name="connsiteX3288" fmla="*/ 5943124 w 6400800"/>
              <a:gd name="connsiteY3288" fmla="*/ 378619 h 514350"/>
              <a:gd name="connsiteX3289" fmla="*/ 5946934 w 6400800"/>
              <a:gd name="connsiteY3289" fmla="*/ 365284 h 514350"/>
              <a:gd name="connsiteX3290" fmla="*/ 5948839 w 6400800"/>
              <a:gd name="connsiteY3290" fmla="*/ 371951 h 514350"/>
              <a:gd name="connsiteX3291" fmla="*/ 5930742 w 6400800"/>
              <a:gd name="connsiteY3291" fmla="*/ 234791 h 514350"/>
              <a:gd name="connsiteX3292" fmla="*/ 5938362 w 6400800"/>
              <a:gd name="connsiteY3292" fmla="*/ 269081 h 514350"/>
              <a:gd name="connsiteX3293" fmla="*/ 5945029 w 6400800"/>
              <a:gd name="connsiteY3293" fmla="*/ 307181 h 514350"/>
              <a:gd name="connsiteX3294" fmla="*/ 5940267 w 6400800"/>
              <a:gd name="connsiteY3294" fmla="*/ 323374 h 514350"/>
              <a:gd name="connsiteX3295" fmla="*/ 5940267 w 6400800"/>
              <a:gd name="connsiteY3295" fmla="*/ 324326 h 514350"/>
              <a:gd name="connsiteX3296" fmla="*/ 5931694 w 6400800"/>
              <a:gd name="connsiteY3296" fmla="*/ 307181 h 514350"/>
              <a:gd name="connsiteX3297" fmla="*/ 5928837 w 6400800"/>
              <a:gd name="connsiteY3297" fmla="*/ 284321 h 514350"/>
              <a:gd name="connsiteX3298" fmla="*/ 5926931 w 6400800"/>
              <a:gd name="connsiteY3298" fmla="*/ 266224 h 514350"/>
              <a:gd name="connsiteX3299" fmla="*/ 5929789 w 6400800"/>
              <a:gd name="connsiteY3299" fmla="*/ 259556 h 514350"/>
              <a:gd name="connsiteX3300" fmla="*/ 5926931 w 6400800"/>
              <a:gd name="connsiteY3300" fmla="*/ 264319 h 514350"/>
              <a:gd name="connsiteX3301" fmla="*/ 5925026 w 6400800"/>
              <a:gd name="connsiteY3301" fmla="*/ 245269 h 514350"/>
              <a:gd name="connsiteX3302" fmla="*/ 5926931 w 6400800"/>
              <a:gd name="connsiteY3302" fmla="*/ 233839 h 514350"/>
              <a:gd name="connsiteX3303" fmla="*/ 5928837 w 6400800"/>
              <a:gd name="connsiteY3303" fmla="*/ 226219 h 514350"/>
              <a:gd name="connsiteX3304" fmla="*/ 5930742 w 6400800"/>
              <a:gd name="connsiteY3304" fmla="*/ 234791 h 514350"/>
              <a:gd name="connsiteX3305" fmla="*/ 5923121 w 6400800"/>
              <a:gd name="connsiteY3305" fmla="*/ 209074 h 514350"/>
              <a:gd name="connsiteX3306" fmla="*/ 5926931 w 6400800"/>
              <a:gd name="connsiteY3306" fmla="*/ 222409 h 514350"/>
              <a:gd name="connsiteX3307" fmla="*/ 5922169 w 6400800"/>
              <a:gd name="connsiteY3307" fmla="*/ 232886 h 514350"/>
              <a:gd name="connsiteX3308" fmla="*/ 5919312 w 6400800"/>
              <a:gd name="connsiteY3308" fmla="*/ 206216 h 514350"/>
              <a:gd name="connsiteX3309" fmla="*/ 5918359 w 6400800"/>
              <a:gd name="connsiteY3309" fmla="*/ 193834 h 514350"/>
              <a:gd name="connsiteX3310" fmla="*/ 5923121 w 6400800"/>
              <a:gd name="connsiteY3310" fmla="*/ 209074 h 514350"/>
              <a:gd name="connsiteX3311" fmla="*/ 5901214 w 6400800"/>
              <a:gd name="connsiteY3311" fmla="*/ 244316 h 514350"/>
              <a:gd name="connsiteX3312" fmla="*/ 5901214 w 6400800"/>
              <a:gd name="connsiteY3312" fmla="*/ 258604 h 514350"/>
              <a:gd name="connsiteX3313" fmla="*/ 5902167 w 6400800"/>
              <a:gd name="connsiteY3313" fmla="*/ 278606 h 514350"/>
              <a:gd name="connsiteX3314" fmla="*/ 5904071 w 6400800"/>
              <a:gd name="connsiteY3314" fmla="*/ 302419 h 514350"/>
              <a:gd name="connsiteX3315" fmla="*/ 5900262 w 6400800"/>
              <a:gd name="connsiteY3315" fmla="*/ 310039 h 514350"/>
              <a:gd name="connsiteX3316" fmla="*/ 5895499 w 6400800"/>
              <a:gd name="connsiteY3316" fmla="*/ 284321 h 514350"/>
              <a:gd name="connsiteX3317" fmla="*/ 5901214 w 6400800"/>
              <a:gd name="connsiteY3317" fmla="*/ 244316 h 514350"/>
              <a:gd name="connsiteX3318" fmla="*/ 5903119 w 6400800"/>
              <a:gd name="connsiteY3318" fmla="*/ 324326 h 514350"/>
              <a:gd name="connsiteX3319" fmla="*/ 5903119 w 6400800"/>
              <a:gd name="connsiteY3319" fmla="*/ 328136 h 514350"/>
              <a:gd name="connsiteX3320" fmla="*/ 5902167 w 6400800"/>
              <a:gd name="connsiteY3320" fmla="*/ 325279 h 514350"/>
              <a:gd name="connsiteX3321" fmla="*/ 5903119 w 6400800"/>
              <a:gd name="connsiteY3321" fmla="*/ 324326 h 514350"/>
              <a:gd name="connsiteX3322" fmla="*/ 5892642 w 6400800"/>
              <a:gd name="connsiteY3322" fmla="*/ 348139 h 514350"/>
              <a:gd name="connsiteX3323" fmla="*/ 5893594 w 6400800"/>
              <a:gd name="connsiteY3323" fmla="*/ 352901 h 514350"/>
              <a:gd name="connsiteX3324" fmla="*/ 5893594 w 6400800"/>
              <a:gd name="connsiteY3324" fmla="*/ 355759 h 514350"/>
              <a:gd name="connsiteX3325" fmla="*/ 5891689 w 6400800"/>
              <a:gd name="connsiteY3325" fmla="*/ 350996 h 514350"/>
              <a:gd name="connsiteX3326" fmla="*/ 5892642 w 6400800"/>
              <a:gd name="connsiteY3326" fmla="*/ 348139 h 514350"/>
              <a:gd name="connsiteX3327" fmla="*/ 5893594 w 6400800"/>
              <a:gd name="connsiteY3327" fmla="*/ 373856 h 514350"/>
              <a:gd name="connsiteX3328" fmla="*/ 5898356 w 6400800"/>
              <a:gd name="connsiteY3328" fmla="*/ 391954 h 514350"/>
              <a:gd name="connsiteX3329" fmla="*/ 5902167 w 6400800"/>
              <a:gd name="connsiteY3329" fmla="*/ 408146 h 514350"/>
              <a:gd name="connsiteX3330" fmla="*/ 5904071 w 6400800"/>
              <a:gd name="connsiteY3330" fmla="*/ 417671 h 514350"/>
              <a:gd name="connsiteX3331" fmla="*/ 5904071 w 6400800"/>
              <a:gd name="connsiteY3331" fmla="*/ 417671 h 514350"/>
              <a:gd name="connsiteX3332" fmla="*/ 5890737 w 6400800"/>
              <a:gd name="connsiteY3332" fmla="*/ 387191 h 514350"/>
              <a:gd name="connsiteX3333" fmla="*/ 5888831 w 6400800"/>
              <a:gd name="connsiteY3333" fmla="*/ 383381 h 514350"/>
              <a:gd name="connsiteX3334" fmla="*/ 5887879 w 6400800"/>
              <a:gd name="connsiteY3334" fmla="*/ 357664 h 514350"/>
              <a:gd name="connsiteX3335" fmla="*/ 5888831 w 6400800"/>
              <a:gd name="connsiteY3335" fmla="*/ 356711 h 514350"/>
              <a:gd name="connsiteX3336" fmla="*/ 5893594 w 6400800"/>
              <a:gd name="connsiteY3336" fmla="*/ 373856 h 514350"/>
              <a:gd name="connsiteX3337" fmla="*/ 5886926 w 6400800"/>
              <a:gd name="connsiteY3337" fmla="*/ 321469 h 514350"/>
              <a:gd name="connsiteX3338" fmla="*/ 5888831 w 6400800"/>
              <a:gd name="connsiteY3338" fmla="*/ 311944 h 514350"/>
              <a:gd name="connsiteX3339" fmla="*/ 5888831 w 6400800"/>
              <a:gd name="connsiteY3339" fmla="*/ 314801 h 514350"/>
              <a:gd name="connsiteX3340" fmla="*/ 5889784 w 6400800"/>
              <a:gd name="connsiteY3340" fmla="*/ 326231 h 514350"/>
              <a:gd name="connsiteX3341" fmla="*/ 5885974 w 6400800"/>
              <a:gd name="connsiteY3341" fmla="*/ 332899 h 514350"/>
              <a:gd name="connsiteX3342" fmla="*/ 5885974 w 6400800"/>
              <a:gd name="connsiteY3342" fmla="*/ 325279 h 514350"/>
              <a:gd name="connsiteX3343" fmla="*/ 5886926 w 6400800"/>
              <a:gd name="connsiteY3343" fmla="*/ 321469 h 514350"/>
              <a:gd name="connsiteX3344" fmla="*/ 5858351 w 6400800"/>
              <a:gd name="connsiteY3344" fmla="*/ 279559 h 514350"/>
              <a:gd name="connsiteX3345" fmla="*/ 5858351 w 6400800"/>
              <a:gd name="connsiteY3345" fmla="*/ 284321 h 514350"/>
              <a:gd name="connsiteX3346" fmla="*/ 5858351 w 6400800"/>
              <a:gd name="connsiteY3346" fmla="*/ 285274 h 514350"/>
              <a:gd name="connsiteX3347" fmla="*/ 5857399 w 6400800"/>
              <a:gd name="connsiteY3347" fmla="*/ 281464 h 514350"/>
              <a:gd name="connsiteX3348" fmla="*/ 5858351 w 6400800"/>
              <a:gd name="connsiteY3348" fmla="*/ 279559 h 514350"/>
              <a:gd name="connsiteX3349" fmla="*/ 5841206 w 6400800"/>
              <a:gd name="connsiteY3349" fmla="*/ 264319 h 514350"/>
              <a:gd name="connsiteX3350" fmla="*/ 5840254 w 6400800"/>
              <a:gd name="connsiteY3350" fmla="*/ 270034 h 514350"/>
              <a:gd name="connsiteX3351" fmla="*/ 5839301 w 6400800"/>
              <a:gd name="connsiteY3351" fmla="*/ 277654 h 514350"/>
              <a:gd name="connsiteX3352" fmla="*/ 5838349 w 6400800"/>
              <a:gd name="connsiteY3352" fmla="*/ 271939 h 514350"/>
              <a:gd name="connsiteX3353" fmla="*/ 5841206 w 6400800"/>
              <a:gd name="connsiteY3353" fmla="*/ 264319 h 514350"/>
              <a:gd name="connsiteX3354" fmla="*/ 5828824 w 6400800"/>
              <a:gd name="connsiteY3354" fmla="*/ 305276 h 514350"/>
              <a:gd name="connsiteX3355" fmla="*/ 5826919 w 6400800"/>
              <a:gd name="connsiteY3355" fmla="*/ 308134 h 514350"/>
              <a:gd name="connsiteX3356" fmla="*/ 5826919 w 6400800"/>
              <a:gd name="connsiteY3356" fmla="*/ 306229 h 514350"/>
              <a:gd name="connsiteX3357" fmla="*/ 5829776 w 6400800"/>
              <a:gd name="connsiteY3357" fmla="*/ 299561 h 514350"/>
              <a:gd name="connsiteX3358" fmla="*/ 5828824 w 6400800"/>
              <a:gd name="connsiteY3358" fmla="*/ 305276 h 514350"/>
              <a:gd name="connsiteX3359" fmla="*/ 5823109 w 6400800"/>
              <a:gd name="connsiteY3359" fmla="*/ 259556 h 514350"/>
              <a:gd name="connsiteX3360" fmla="*/ 5827871 w 6400800"/>
              <a:gd name="connsiteY3360" fmla="*/ 270986 h 514350"/>
              <a:gd name="connsiteX3361" fmla="*/ 5828824 w 6400800"/>
              <a:gd name="connsiteY3361" fmla="*/ 273844 h 514350"/>
              <a:gd name="connsiteX3362" fmla="*/ 5828824 w 6400800"/>
              <a:gd name="connsiteY3362" fmla="*/ 286226 h 514350"/>
              <a:gd name="connsiteX3363" fmla="*/ 5824062 w 6400800"/>
              <a:gd name="connsiteY3363" fmla="*/ 295751 h 514350"/>
              <a:gd name="connsiteX3364" fmla="*/ 5824062 w 6400800"/>
              <a:gd name="connsiteY3364" fmla="*/ 294799 h 514350"/>
              <a:gd name="connsiteX3365" fmla="*/ 5823109 w 6400800"/>
              <a:gd name="connsiteY3365" fmla="*/ 267176 h 514350"/>
              <a:gd name="connsiteX3366" fmla="*/ 5823109 w 6400800"/>
              <a:gd name="connsiteY3366" fmla="*/ 259556 h 514350"/>
              <a:gd name="connsiteX3367" fmla="*/ 5813584 w 6400800"/>
              <a:gd name="connsiteY3367" fmla="*/ 252889 h 514350"/>
              <a:gd name="connsiteX3368" fmla="*/ 5812631 w 6400800"/>
              <a:gd name="connsiteY3368" fmla="*/ 258604 h 514350"/>
              <a:gd name="connsiteX3369" fmla="*/ 5811679 w 6400800"/>
              <a:gd name="connsiteY3369" fmla="*/ 255746 h 514350"/>
              <a:gd name="connsiteX3370" fmla="*/ 5811679 w 6400800"/>
              <a:gd name="connsiteY3370" fmla="*/ 262414 h 514350"/>
              <a:gd name="connsiteX3371" fmla="*/ 5810726 w 6400800"/>
              <a:gd name="connsiteY3371" fmla="*/ 267176 h 514350"/>
              <a:gd name="connsiteX3372" fmla="*/ 5808821 w 6400800"/>
              <a:gd name="connsiteY3372" fmla="*/ 294799 h 514350"/>
              <a:gd name="connsiteX3373" fmla="*/ 5808821 w 6400800"/>
              <a:gd name="connsiteY3373" fmla="*/ 304324 h 514350"/>
              <a:gd name="connsiteX3374" fmla="*/ 5807869 w 6400800"/>
              <a:gd name="connsiteY3374" fmla="*/ 300514 h 514350"/>
              <a:gd name="connsiteX3375" fmla="*/ 5806917 w 6400800"/>
              <a:gd name="connsiteY3375" fmla="*/ 264319 h 514350"/>
              <a:gd name="connsiteX3376" fmla="*/ 5806917 w 6400800"/>
              <a:gd name="connsiteY3376" fmla="*/ 262414 h 514350"/>
              <a:gd name="connsiteX3377" fmla="*/ 5813584 w 6400800"/>
              <a:gd name="connsiteY3377" fmla="*/ 252889 h 514350"/>
              <a:gd name="connsiteX3378" fmla="*/ 5804059 w 6400800"/>
              <a:gd name="connsiteY3378" fmla="*/ 268129 h 514350"/>
              <a:gd name="connsiteX3379" fmla="*/ 5804059 w 6400800"/>
              <a:gd name="connsiteY3379" fmla="*/ 269081 h 514350"/>
              <a:gd name="connsiteX3380" fmla="*/ 5804059 w 6400800"/>
              <a:gd name="connsiteY3380" fmla="*/ 268129 h 514350"/>
              <a:gd name="connsiteX3381" fmla="*/ 5804059 w 6400800"/>
              <a:gd name="connsiteY3381" fmla="*/ 268129 h 514350"/>
              <a:gd name="connsiteX3382" fmla="*/ 5799296 w 6400800"/>
              <a:gd name="connsiteY3382" fmla="*/ 164306 h 514350"/>
              <a:gd name="connsiteX3383" fmla="*/ 5802154 w 6400800"/>
              <a:gd name="connsiteY3383" fmla="*/ 166211 h 514350"/>
              <a:gd name="connsiteX3384" fmla="*/ 5796439 w 6400800"/>
              <a:gd name="connsiteY3384" fmla="*/ 176689 h 514350"/>
              <a:gd name="connsiteX3385" fmla="*/ 5796439 w 6400800"/>
              <a:gd name="connsiteY3385" fmla="*/ 163354 h 514350"/>
              <a:gd name="connsiteX3386" fmla="*/ 5799296 w 6400800"/>
              <a:gd name="connsiteY3386" fmla="*/ 164306 h 514350"/>
              <a:gd name="connsiteX3387" fmla="*/ 5770721 w 6400800"/>
              <a:gd name="connsiteY3387" fmla="*/ 386239 h 514350"/>
              <a:gd name="connsiteX3388" fmla="*/ 5770721 w 6400800"/>
              <a:gd name="connsiteY3388" fmla="*/ 383381 h 514350"/>
              <a:gd name="connsiteX3389" fmla="*/ 5770721 w 6400800"/>
              <a:gd name="connsiteY3389" fmla="*/ 382429 h 514350"/>
              <a:gd name="connsiteX3390" fmla="*/ 5771674 w 6400800"/>
              <a:gd name="connsiteY3390" fmla="*/ 387191 h 514350"/>
              <a:gd name="connsiteX3391" fmla="*/ 5770721 w 6400800"/>
              <a:gd name="connsiteY3391" fmla="*/ 386239 h 514350"/>
              <a:gd name="connsiteX3392" fmla="*/ 5782151 w 6400800"/>
              <a:gd name="connsiteY3392" fmla="*/ 253841 h 514350"/>
              <a:gd name="connsiteX3393" fmla="*/ 5780246 w 6400800"/>
              <a:gd name="connsiteY3393" fmla="*/ 258604 h 514350"/>
              <a:gd name="connsiteX3394" fmla="*/ 5777389 w 6400800"/>
              <a:gd name="connsiteY3394" fmla="*/ 267176 h 514350"/>
              <a:gd name="connsiteX3395" fmla="*/ 5773579 w 6400800"/>
              <a:gd name="connsiteY3395" fmla="*/ 275749 h 514350"/>
              <a:gd name="connsiteX3396" fmla="*/ 5772626 w 6400800"/>
              <a:gd name="connsiteY3396" fmla="*/ 273844 h 514350"/>
              <a:gd name="connsiteX3397" fmla="*/ 5771674 w 6400800"/>
              <a:gd name="connsiteY3397" fmla="*/ 272891 h 514350"/>
              <a:gd name="connsiteX3398" fmla="*/ 5783104 w 6400800"/>
              <a:gd name="connsiteY3398" fmla="*/ 241459 h 514350"/>
              <a:gd name="connsiteX3399" fmla="*/ 5782151 w 6400800"/>
              <a:gd name="connsiteY3399" fmla="*/ 253841 h 514350"/>
              <a:gd name="connsiteX3400" fmla="*/ 5785962 w 6400800"/>
              <a:gd name="connsiteY3400" fmla="*/ 221456 h 514350"/>
              <a:gd name="connsiteX3401" fmla="*/ 5784056 w 6400800"/>
              <a:gd name="connsiteY3401" fmla="*/ 239554 h 514350"/>
              <a:gd name="connsiteX3402" fmla="*/ 5784056 w 6400800"/>
              <a:gd name="connsiteY3402" fmla="*/ 240506 h 514350"/>
              <a:gd name="connsiteX3403" fmla="*/ 5770721 w 6400800"/>
              <a:gd name="connsiteY3403" fmla="*/ 267176 h 514350"/>
              <a:gd name="connsiteX3404" fmla="*/ 5769769 w 6400800"/>
              <a:gd name="connsiteY3404" fmla="*/ 261461 h 514350"/>
              <a:gd name="connsiteX3405" fmla="*/ 5769769 w 6400800"/>
              <a:gd name="connsiteY3405" fmla="*/ 258604 h 514350"/>
              <a:gd name="connsiteX3406" fmla="*/ 5785962 w 6400800"/>
              <a:gd name="connsiteY3406" fmla="*/ 221456 h 514350"/>
              <a:gd name="connsiteX3407" fmla="*/ 5754529 w 6400800"/>
              <a:gd name="connsiteY3407" fmla="*/ 333851 h 514350"/>
              <a:gd name="connsiteX3408" fmla="*/ 5746909 w 6400800"/>
              <a:gd name="connsiteY3408" fmla="*/ 348139 h 514350"/>
              <a:gd name="connsiteX3409" fmla="*/ 5745956 w 6400800"/>
              <a:gd name="connsiteY3409" fmla="*/ 346234 h 514350"/>
              <a:gd name="connsiteX3410" fmla="*/ 5754529 w 6400800"/>
              <a:gd name="connsiteY3410" fmla="*/ 322421 h 514350"/>
              <a:gd name="connsiteX3411" fmla="*/ 5754529 w 6400800"/>
              <a:gd name="connsiteY3411" fmla="*/ 333851 h 514350"/>
              <a:gd name="connsiteX3412" fmla="*/ 5754529 w 6400800"/>
              <a:gd name="connsiteY3412" fmla="*/ 333851 h 514350"/>
              <a:gd name="connsiteX3413" fmla="*/ 5762149 w 6400800"/>
              <a:gd name="connsiteY3413" fmla="*/ 302419 h 514350"/>
              <a:gd name="connsiteX3414" fmla="*/ 5762149 w 6400800"/>
              <a:gd name="connsiteY3414" fmla="*/ 302419 h 514350"/>
              <a:gd name="connsiteX3415" fmla="*/ 5762149 w 6400800"/>
              <a:gd name="connsiteY3415" fmla="*/ 302419 h 514350"/>
              <a:gd name="connsiteX3416" fmla="*/ 5762149 w 6400800"/>
              <a:gd name="connsiteY3416" fmla="*/ 302419 h 514350"/>
              <a:gd name="connsiteX3417" fmla="*/ 5761196 w 6400800"/>
              <a:gd name="connsiteY3417" fmla="*/ 304324 h 514350"/>
              <a:gd name="connsiteX3418" fmla="*/ 5762149 w 6400800"/>
              <a:gd name="connsiteY3418" fmla="*/ 305276 h 514350"/>
              <a:gd name="connsiteX3419" fmla="*/ 5762149 w 6400800"/>
              <a:gd name="connsiteY3419" fmla="*/ 308134 h 514350"/>
              <a:gd name="connsiteX3420" fmla="*/ 5762149 w 6400800"/>
              <a:gd name="connsiteY3420" fmla="*/ 310039 h 514350"/>
              <a:gd name="connsiteX3421" fmla="*/ 5759292 w 6400800"/>
              <a:gd name="connsiteY3421" fmla="*/ 320516 h 514350"/>
              <a:gd name="connsiteX3422" fmla="*/ 5757387 w 6400800"/>
              <a:gd name="connsiteY3422" fmla="*/ 328136 h 514350"/>
              <a:gd name="connsiteX3423" fmla="*/ 5755481 w 6400800"/>
              <a:gd name="connsiteY3423" fmla="*/ 320516 h 514350"/>
              <a:gd name="connsiteX3424" fmla="*/ 5761196 w 6400800"/>
              <a:gd name="connsiteY3424" fmla="*/ 304324 h 514350"/>
              <a:gd name="connsiteX3425" fmla="*/ 5760244 w 6400800"/>
              <a:gd name="connsiteY3425" fmla="*/ 289084 h 514350"/>
              <a:gd name="connsiteX3426" fmla="*/ 5759292 w 6400800"/>
              <a:gd name="connsiteY3426" fmla="*/ 290989 h 514350"/>
              <a:gd name="connsiteX3427" fmla="*/ 5751671 w 6400800"/>
              <a:gd name="connsiteY3427" fmla="*/ 301466 h 514350"/>
              <a:gd name="connsiteX3428" fmla="*/ 5748814 w 6400800"/>
              <a:gd name="connsiteY3428" fmla="*/ 305276 h 514350"/>
              <a:gd name="connsiteX3429" fmla="*/ 5759292 w 6400800"/>
              <a:gd name="connsiteY3429" fmla="*/ 280511 h 514350"/>
              <a:gd name="connsiteX3430" fmla="*/ 5760244 w 6400800"/>
              <a:gd name="connsiteY3430" fmla="*/ 289084 h 514350"/>
              <a:gd name="connsiteX3431" fmla="*/ 5756434 w 6400800"/>
              <a:gd name="connsiteY3431" fmla="*/ 227171 h 514350"/>
              <a:gd name="connsiteX3432" fmla="*/ 5756434 w 6400800"/>
              <a:gd name="connsiteY3432" fmla="*/ 243364 h 514350"/>
              <a:gd name="connsiteX3433" fmla="*/ 5757387 w 6400800"/>
              <a:gd name="connsiteY3433" fmla="*/ 250984 h 514350"/>
              <a:gd name="connsiteX3434" fmla="*/ 5753576 w 6400800"/>
              <a:gd name="connsiteY3434" fmla="*/ 259556 h 514350"/>
              <a:gd name="connsiteX3435" fmla="*/ 5741194 w 6400800"/>
              <a:gd name="connsiteY3435" fmla="*/ 285274 h 514350"/>
              <a:gd name="connsiteX3436" fmla="*/ 5756434 w 6400800"/>
              <a:gd name="connsiteY3436" fmla="*/ 227171 h 514350"/>
              <a:gd name="connsiteX3437" fmla="*/ 5676424 w 6400800"/>
              <a:gd name="connsiteY3437" fmla="*/ 184309 h 514350"/>
              <a:gd name="connsiteX3438" fmla="*/ 5676424 w 6400800"/>
              <a:gd name="connsiteY3438" fmla="*/ 198596 h 514350"/>
              <a:gd name="connsiteX3439" fmla="*/ 5676424 w 6400800"/>
              <a:gd name="connsiteY3439" fmla="*/ 228124 h 514350"/>
              <a:gd name="connsiteX3440" fmla="*/ 5676424 w 6400800"/>
              <a:gd name="connsiteY3440" fmla="*/ 246221 h 514350"/>
              <a:gd name="connsiteX3441" fmla="*/ 5677376 w 6400800"/>
              <a:gd name="connsiteY3441" fmla="*/ 266224 h 514350"/>
              <a:gd name="connsiteX3442" fmla="*/ 5678329 w 6400800"/>
              <a:gd name="connsiteY3442" fmla="*/ 276701 h 514350"/>
              <a:gd name="connsiteX3443" fmla="*/ 5678329 w 6400800"/>
              <a:gd name="connsiteY3443" fmla="*/ 276701 h 514350"/>
              <a:gd name="connsiteX3444" fmla="*/ 5675471 w 6400800"/>
              <a:gd name="connsiteY3444" fmla="*/ 259556 h 514350"/>
              <a:gd name="connsiteX3445" fmla="*/ 5672614 w 6400800"/>
              <a:gd name="connsiteY3445" fmla="*/ 242411 h 514350"/>
              <a:gd name="connsiteX3446" fmla="*/ 5669756 w 6400800"/>
              <a:gd name="connsiteY3446" fmla="*/ 223361 h 514350"/>
              <a:gd name="connsiteX3447" fmla="*/ 5668804 w 6400800"/>
              <a:gd name="connsiteY3447" fmla="*/ 216694 h 514350"/>
              <a:gd name="connsiteX3448" fmla="*/ 5676424 w 6400800"/>
              <a:gd name="connsiteY3448" fmla="*/ 184309 h 514350"/>
              <a:gd name="connsiteX3449" fmla="*/ 5652612 w 6400800"/>
              <a:gd name="connsiteY3449" fmla="*/ 263366 h 514350"/>
              <a:gd name="connsiteX3450" fmla="*/ 5653564 w 6400800"/>
              <a:gd name="connsiteY3450" fmla="*/ 261461 h 514350"/>
              <a:gd name="connsiteX3451" fmla="*/ 5655469 w 6400800"/>
              <a:gd name="connsiteY3451" fmla="*/ 264319 h 514350"/>
              <a:gd name="connsiteX3452" fmla="*/ 5655469 w 6400800"/>
              <a:gd name="connsiteY3452" fmla="*/ 268129 h 514350"/>
              <a:gd name="connsiteX3453" fmla="*/ 5657374 w 6400800"/>
              <a:gd name="connsiteY3453" fmla="*/ 286226 h 514350"/>
              <a:gd name="connsiteX3454" fmla="*/ 5652612 w 6400800"/>
              <a:gd name="connsiteY3454" fmla="*/ 269081 h 514350"/>
              <a:gd name="connsiteX3455" fmla="*/ 5651659 w 6400800"/>
              <a:gd name="connsiteY3455" fmla="*/ 267176 h 514350"/>
              <a:gd name="connsiteX3456" fmla="*/ 5652612 w 6400800"/>
              <a:gd name="connsiteY3456" fmla="*/ 263366 h 514350"/>
              <a:gd name="connsiteX3457" fmla="*/ 5650706 w 6400800"/>
              <a:gd name="connsiteY3457" fmla="*/ 205264 h 514350"/>
              <a:gd name="connsiteX3458" fmla="*/ 5651659 w 6400800"/>
              <a:gd name="connsiteY3458" fmla="*/ 212884 h 514350"/>
              <a:gd name="connsiteX3459" fmla="*/ 5649754 w 6400800"/>
              <a:gd name="connsiteY3459" fmla="*/ 207169 h 514350"/>
              <a:gd name="connsiteX3460" fmla="*/ 5650706 w 6400800"/>
              <a:gd name="connsiteY3460" fmla="*/ 205264 h 514350"/>
              <a:gd name="connsiteX3461" fmla="*/ 5647849 w 6400800"/>
              <a:gd name="connsiteY3461" fmla="*/ 209074 h 514350"/>
              <a:gd name="connsiteX3462" fmla="*/ 5649754 w 6400800"/>
              <a:gd name="connsiteY3462" fmla="*/ 219551 h 514350"/>
              <a:gd name="connsiteX3463" fmla="*/ 5651659 w 6400800"/>
              <a:gd name="connsiteY3463" fmla="*/ 235744 h 514350"/>
              <a:gd name="connsiteX3464" fmla="*/ 5651659 w 6400800"/>
              <a:gd name="connsiteY3464" fmla="*/ 236696 h 514350"/>
              <a:gd name="connsiteX3465" fmla="*/ 5645944 w 6400800"/>
              <a:gd name="connsiteY3465" fmla="*/ 228124 h 514350"/>
              <a:gd name="connsiteX3466" fmla="*/ 5644039 w 6400800"/>
              <a:gd name="connsiteY3466" fmla="*/ 216694 h 514350"/>
              <a:gd name="connsiteX3467" fmla="*/ 5647849 w 6400800"/>
              <a:gd name="connsiteY3467" fmla="*/ 209074 h 514350"/>
              <a:gd name="connsiteX3468" fmla="*/ 5642134 w 6400800"/>
              <a:gd name="connsiteY3468" fmla="*/ 370046 h 514350"/>
              <a:gd name="connsiteX3469" fmla="*/ 5643087 w 6400800"/>
              <a:gd name="connsiteY3469" fmla="*/ 377666 h 514350"/>
              <a:gd name="connsiteX3470" fmla="*/ 5641181 w 6400800"/>
              <a:gd name="connsiteY3470" fmla="*/ 385286 h 514350"/>
              <a:gd name="connsiteX3471" fmla="*/ 5642134 w 6400800"/>
              <a:gd name="connsiteY3471" fmla="*/ 370046 h 514350"/>
              <a:gd name="connsiteX3472" fmla="*/ 5624037 w 6400800"/>
              <a:gd name="connsiteY3472" fmla="*/ 272891 h 514350"/>
              <a:gd name="connsiteX3473" fmla="*/ 5625942 w 6400800"/>
              <a:gd name="connsiteY3473" fmla="*/ 258604 h 514350"/>
              <a:gd name="connsiteX3474" fmla="*/ 5625942 w 6400800"/>
              <a:gd name="connsiteY3474" fmla="*/ 254794 h 514350"/>
              <a:gd name="connsiteX3475" fmla="*/ 5632609 w 6400800"/>
              <a:gd name="connsiteY3475" fmla="*/ 241459 h 514350"/>
              <a:gd name="connsiteX3476" fmla="*/ 5634514 w 6400800"/>
              <a:gd name="connsiteY3476" fmla="*/ 236696 h 514350"/>
              <a:gd name="connsiteX3477" fmla="*/ 5637371 w 6400800"/>
              <a:gd name="connsiteY3477" fmla="*/ 245269 h 514350"/>
              <a:gd name="connsiteX3478" fmla="*/ 5640229 w 6400800"/>
              <a:gd name="connsiteY3478" fmla="*/ 259556 h 514350"/>
              <a:gd name="connsiteX3479" fmla="*/ 5640229 w 6400800"/>
              <a:gd name="connsiteY3479" fmla="*/ 266224 h 514350"/>
              <a:gd name="connsiteX3480" fmla="*/ 5631656 w 6400800"/>
              <a:gd name="connsiteY3480" fmla="*/ 288131 h 514350"/>
              <a:gd name="connsiteX3481" fmla="*/ 5624037 w 6400800"/>
              <a:gd name="connsiteY3481" fmla="*/ 277654 h 514350"/>
              <a:gd name="connsiteX3482" fmla="*/ 5624037 w 6400800"/>
              <a:gd name="connsiteY3482" fmla="*/ 272891 h 514350"/>
              <a:gd name="connsiteX3483" fmla="*/ 5623084 w 6400800"/>
              <a:gd name="connsiteY3483" fmla="*/ 289084 h 514350"/>
              <a:gd name="connsiteX3484" fmla="*/ 5623084 w 6400800"/>
              <a:gd name="connsiteY3484" fmla="*/ 287179 h 514350"/>
              <a:gd name="connsiteX3485" fmla="*/ 5624989 w 6400800"/>
              <a:gd name="connsiteY3485" fmla="*/ 290989 h 514350"/>
              <a:gd name="connsiteX3486" fmla="*/ 5626894 w 6400800"/>
              <a:gd name="connsiteY3486" fmla="*/ 298609 h 514350"/>
              <a:gd name="connsiteX3487" fmla="*/ 5625942 w 6400800"/>
              <a:gd name="connsiteY3487" fmla="*/ 300514 h 514350"/>
              <a:gd name="connsiteX3488" fmla="*/ 5625942 w 6400800"/>
              <a:gd name="connsiteY3488" fmla="*/ 300514 h 514350"/>
              <a:gd name="connsiteX3489" fmla="*/ 5622131 w 6400800"/>
              <a:gd name="connsiteY3489" fmla="*/ 295751 h 514350"/>
              <a:gd name="connsiteX3490" fmla="*/ 5623084 w 6400800"/>
              <a:gd name="connsiteY3490" fmla="*/ 289084 h 514350"/>
              <a:gd name="connsiteX3491" fmla="*/ 5621179 w 6400800"/>
              <a:gd name="connsiteY3491" fmla="*/ 310991 h 514350"/>
              <a:gd name="connsiteX3492" fmla="*/ 5621179 w 6400800"/>
              <a:gd name="connsiteY3492" fmla="*/ 310991 h 514350"/>
              <a:gd name="connsiteX3493" fmla="*/ 5621179 w 6400800"/>
              <a:gd name="connsiteY3493" fmla="*/ 310991 h 514350"/>
              <a:gd name="connsiteX3494" fmla="*/ 5621179 w 6400800"/>
              <a:gd name="connsiteY3494" fmla="*/ 310991 h 514350"/>
              <a:gd name="connsiteX3495" fmla="*/ 5618321 w 6400800"/>
              <a:gd name="connsiteY3495" fmla="*/ 270034 h 514350"/>
              <a:gd name="connsiteX3496" fmla="*/ 5618321 w 6400800"/>
              <a:gd name="connsiteY3496" fmla="*/ 270034 h 514350"/>
              <a:gd name="connsiteX3497" fmla="*/ 5618321 w 6400800"/>
              <a:gd name="connsiteY3497" fmla="*/ 270034 h 514350"/>
              <a:gd name="connsiteX3498" fmla="*/ 5618321 w 6400800"/>
              <a:gd name="connsiteY3498" fmla="*/ 270034 h 514350"/>
              <a:gd name="connsiteX3499" fmla="*/ 5617369 w 6400800"/>
              <a:gd name="connsiteY3499" fmla="*/ 272891 h 514350"/>
              <a:gd name="connsiteX3500" fmla="*/ 5618321 w 6400800"/>
              <a:gd name="connsiteY3500" fmla="*/ 273844 h 514350"/>
              <a:gd name="connsiteX3501" fmla="*/ 5616417 w 6400800"/>
              <a:gd name="connsiteY3501" fmla="*/ 286226 h 514350"/>
              <a:gd name="connsiteX3502" fmla="*/ 5613559 w 6400800"/>
              <a:gd name="connsiteY3502" fmla="*/ 282416 h 514350"/>
              <a:gd name="connsiteX3503" fmla="*/ 5617369 w 6400800"/>
              <a:gd name="connsiteY3503" fmla="*/ 272891 h 514350"/>
              <a:gd name="connsiteX3504" fmla="*/ 5608796 w 6400800"/>
              <a:gd name="connsiteY3504" fmla="*/ 290989 h 514350"/>
              <a:gd name="connsiteX3505" fmla="*/ 5608796 w 6400800"/>
              <a:gd name="connsiteY3505" fmla="*/ 290989 h 514350"/>
              <a:gd name="connsiteX3506" fmla="*/ 5611654 w 6400800"/>
              <a:gd name="connsiteY3506" fmla="*/ 294799 h 514350"/>
              <a:gd name="connsiteX3507" fmla="*/ 5613559 w 6400800"/>
              <a:gd name="connsiteY3507" fmla="*/ 297656 h 514350"/>
              <a:gd name="connsiteX3508" fmla="*/ 5611654 w 6400800"/>
              <a:gd name="connsiteY3508" fmla="*/ 310991 h 514350"/>
              <a:gd name="connsiteX3509" fmla="*/ 5608796 w 6400800"/>
              <a:gd name="connsiteY3509" fmla="*/ 292894 h 514350"/>
              <a:gd name="connsiteX3510" fmla="*/ 5608796 w 6400800"/>
              <a:gd name="connsiteY3510" fmla="*/ 290989 h 514350"/>
              <a:gd name="connsiteX3511" fmla="*/ 5594509 w 6400800"/>
              <a:gd name="connsiteY3511" fmla="*/ 241459 h 514350"/>
              <a:gd name="connsiteX3512" fmla="*/ 5595462 w 6400800"/>
              <a:gd name="connsiteY3512" fmla="*/ 258604 h 514350"/>
              <a:gd name="connsiteX3513" fmla="*/ 5595462 w 6400800"/>
              <a:gd name="connsiteY3513" fmla="*/ 259556 h 514350"/>
              <a:gd name="connsiteX3514" fmla="*/ 5595462 w 6400800"/>
              <a:gd name="connsiteY3514" fmla="*/ 261461 h 514350"/>
              <a:gd name="connsiteX3515" fmla="*/ 5593556 w 6400800"/>
              <a:gd name="connsiteY3515" fmla="*/ 259556 h 514350"/>
              <a:gd name="connsiteX3516" fmla="*/ 5592604 w 6400800"/>
              <a:gd name="connsiteY3516" fmla="*/ 250031 h 514350"/>
              <a:gd name="connsiteX3517" fmla="*/ 5594509 w 6400800"/>
              <a:gd name="connsiteY3517" fmla="*/ 241459 h 514350"/>
              <a:gd name="connsiteX3518" fmla="*/ 5578317 w 6400800"/>
              <a:gd name="connsiteY3518" fmla="*/ 284321 h 514350"/>
              <a:gd name="connsiteX3519" fmla="*/ 5578317 w 6400800"/>
              <a:gd name="connsiteY3519" fmla="*/ 286226 h 514350"/>
              <a:gd name="connsiteX3520" fmla="*/ 5577364 w 6400800"/>
              <a:gd name="connsiteY3520" fmla="*/ 285274 h 514350"/>
              <a:gd name="connsiteX3521" fmla="*/ 5578317 w 6400800"/>
              <a:gd name="connsiteY3521" fmla="*/ 284321 h 514350"/>
              <a:gd name="connsiteX3522" fmla="*/ 5573554 w 6400800"/>
              <a:gd name="connsiteY3522" fmla="*/ 299561 h 514350"/>
              <a:gd name="connsiteX3523" fmla="*/ 5576412 w 6400800"/>
              <a:gd name="connsiteY3523" fmla="*/ 305276 h 514350"/>
              <a:gd name="connsiteX3524" fmla="*/ 5577364 w 6400800"/>
              <a:gd name="connsiteY3524" fmla="*/ 307181 h 514350"/>
              <a:gd name="connsiteX3525" fmla="*/ 5576412 w 6400800"/>
              <a:gd name="connsiteY3525" fmla="*/ 325279 h 514350"/>
              <a:gd name="connsiteX3526" fmla="*/ 5576412 w 6400800"/>
              <a:gd name="connsiteY3526" fmla="*/ 328136 h 514350"/>
              <a:gd name="connsiteX3527" fmla="*/ 5575459 w 6400800"/>
              <a:gd name="connsiteY3527" fmla="*/ 319564 h 514350"/>
              <a:gd name="connsiteX3528" fmla="*/ 5573554 w 6400800"/>
              <a:gd name="connsiteY3528" fmla="*/ 303371 h 514350"/>
              <a:gd name="connsiteX3529" fmla="*/ 5573554 w 6400800"/>
              <a:gd name="connsiteY3529" fmla="*/ 299561 h 514350"/>
              <a:gd name="connsiteX3530" fmla="*/ 5550694 w 6400800"/>
              <a:gd name="connsiteY3530" fmla="*/ 308134 h 514350"/>
              <a:gd name="connsiteX3531" fmla="*/ 5549742 w 6400800"/>
              <a:gd name="connsiteY3531" fmla="*/ 301466 h 514350"/>
              <a:gd name="connsiteX3532" fmla="*/ 5551646 w 6400800"/>
              <a:gd name="connsiteY3532" fmla="*/ 294799 h 514350"/>
              <a:gd name="connsiteX3533" fmla="*/ 5552599 w 6400800"/>
              <a:gd name="connsiteY3533" fmla="*/ 291941 h 514350"/>
              <a:gd name="connsiteX3534" fmla="*/ 5554504 w 6400800"/>
              <a:gd name="connsiteY3534" fmla="*/ 302419 h 514350"/>
              <a:gd name="connsiteX3535" fmla="*/ 5552599 w 6400800"/>
              <a:gd name="connsiteY3535" fmla="*/ 306229 h 514350"/>
              <a:gd name="connsiteX3536" fmla="*/ 5550694 w 6400800"/>
              <a:gd name="connsiteY3536" fmla="*/ 308134 h 514350"/>
              <a:gd name="connsiteX3537" fmla="*/ 5557362 w 6400800"/>
              <a:gd name="connsiteY3537" fmla="*/ 313849 h 514350"/>
              <a:gd name="connsiteX3538" fmla="*/ 5557362 w 6400800"/>
              <a:gd name="connsiteY3538" fmla="*/ 313849 h 514350"/>
              <a:gd name="connsiteX3539" fmla="*/ 5553551 w 6400800"/>
              <a:gd name="connsiteY3539" fmla="*/ 318611 h 514350"/>
              <a:gd name="connsiteX3540" fmla="*/ 5556409 w 6400800"/>
              <a:gd name="connsiteY3540" fmla="*/ 310039 h 514350"/>
              <a:gd name="connsiteX3541" fmla="*/ 5557362 w 6400800"/>
              <a:gd name="connsiteY3541" fmla="*/ 313849 h 514350"/>
              <a:gd name="connsiteX3542" fmla="*/ 5557362 w 6400800"/>
              <a:gd name="connsiteY3542" fmla="*/ 313849 h 514350"/>
              <a:gd name="connsiteX3543" fmla="*/ 5561171 w 6400800"/>
              <a:gd name="connsiteY3543" fmla="*/ 359569 h 514350"/>
              <a:gd name="connsiteX3544" fmla="*/ 5561171 w 6400800"/>
              <a:gd name="connsiteY3544" fmla="*/ 361474 h 514350"/>
              <a:gd name="connsiteX3545" fmla="*/ 5560219 w 6400800"/>
              <a:gd name="connsiteY3545" fmla="*/ 360521 h 514350"/>
              <a:gd name="connsiteX3546" fmla="*/ 5558314 w 6400800"/>
              <a:gd name="connsiteY3546" fmla="*/ 350996 h 514350"/>
              <a:gd name="connsiteX3547" fmla="*/ 5560219 w 6400800"/>
              <a:gd name="connsiteY3547" fmla="*/ 342424 h 514350"/>
              <a:gd name="connsiteX3548" fmla="*/ 5561171 w 6400800"/>
              <a:gd name="connsiteY3548" fmla="*/ 359569 h 514350"/>
              <a:gd name="connsiteX3549" fmla="*/ 5559267 w 6400800"/>
              <a:gd name="connsiteY3549" fmla="*/ 303371 h 514350"/>
              <a:gd name="connsiteX3550" fmla="*/ 5559267 w 6400800"/>
              <a:gd name="connsiteY3550" fmla="*/ 303371 h 514350"/>
              <a:gd name="connsiteX3551" fmla="*/ 5559267 w 6400800"/>
              <a:gd name="connsiteY3551" fmla="*/ 303371 h 514350"/>
              <a:gd name="connsiteX3552" fmla="*/ 5559267 w 6400800"/>
              <a:gd name="connsiteY3552" fmla="*/ 303371 h 514350"/>
              <a:gd name="connsiteX3553" fmla="*/ 5557362 w 6400800"/>
              <a:gd name="connsiteY3553" fmla="*/ 277654 h 514350"/>
              <a:gd name="connsiteX3554" fmla="*/ 5558314 w 6400800"/>
              <a:gd name="connsiteY3554" fmla="*/ 283369 h 514350"/>
              <a:gd name="connsiteX3555" fmla="*/ 5559267 w 6400800"/>
              <a:gd name="connsiteY3555" fmla="*/ 293846 h 514350"/>
              <a:gd name="connsiteX3556" fmla="*/ 5557362 w 6400800"/>
              <a:gd name="connsiteY3556" fmla="*/ 296704 h 514350"/>
              <a:gd name="connsiteX3557" fmla="*/ 5554504 w 6400800"/>
              <a:gd name="connsiteY3557" fmla="*/ 287179 h 514350"/>
              <a:gd name="connsiteX3558" fmla="*/ 5557362 w 6400800"/>
              <a:gd name="connsiteY3558" fmla="*/ 277654 h 514350"/>
              <a:gd name="connsiteX3559" fmla="*/ 5553551 w 6400800"/>
              <a:gd name="connsiteY3559" fmla="*/ 252889 h 514350"/>
              <a:gd name="connsiteX3560" fmla="*/ 5553551 w 6400800"/>
              <a:gd name="connsiteY3560" fmla="*/ 252889 h 514350"/>
              <a:gd name="connsiteX3561" fmla="*/ 5553551 w 6400800"/>
              <a:gd name="connsiteY3561" fmla="*/ 253841 h 514350"/>
              <a:gd name="connsiteX3562" fmla="*/ 5555456 w 6400800"/>
              <a:gd name="connsiteY3562" fmla="*/ 268129 h 514350"/>
              <a:gd name="connsiteX3563" fmla="*/ 5555456 w 6400800"/>
              <a:gd name="connsiteY3563" fmla="*/ 270986 h 514350"/>
              <a:gd name="connsiteX3564" fmla="*/ 5552599 w 6400800"/>
              <a:gd name="connsiteY3564" fmla="*/ 275749 h 514350"/>
              <a:gd name="connsiteX3565" fmla="*/ 5549742 w 6400800"/>
              <a:gd name="connsiteY3565" fmla="*/ 280511 h 514350"/>
              <a:gd name="connsiteX3566" fmla="*/ 5549742 w 6400800"/>
              <a:gd name="connsiteY3566" fmla="*/ 280511 h 514350"/>
              <a:gd name="connsiteX3567" fmla="*/ 5549742 w 6400800"/>
              <a:gd name="connsiteY3567" fmla="*/ 280511 h 514350"/>
              <a:gd name="connsiteX3568" fmla="*/ 5545931 w 6400800"/>
              <a:gd name="connsiteY3568" fmla="*/ 286226 h 514350"/>
              <a:gd name="connsiteX3569" fmla="*/ 5544979 w 6400800"/>
              <a:gd name="connsiteY3569" fmla="*/ 281464 h 514350"/>
              <a:gd name="connsiteX3570" fmla="*/ 5546884 w 6400800"/>
              <a:gd name="connsiteY3570" fmla="*/ 275749 h 514350"/>
              <a:gd name="connsiteX3571" fmla="*/ 5549742 w 6400800"/>
              <a:gd name="connsiteY3571" fmla="*/ 261461 h 514350"/>
              <a:gd name="connsiteX3572" fmla="*/ 5553551 w 6400800"/>
              <a:gd name="connsiteY3572" fmla="*/ 252889 h 514350"/>
              <a:gd name="connsiteX3573" fmla="*/ 5548789 w 6400800"/>
              <a:gd name="connsiteY3573" fmla="*/ 226219 h 514350"/>
              <a:gd name="connsiteX3574" fmla="*/ 5549742 w 6400800"/>
              <a:gd name="connsiteY3574" fmla="*/ 230029 h 514350"/>
              <a:gd name="connsiteX3575" fmla="*/ 5550694 w 6400800"/>
              <a:gd name="connsiteY3575" fmla="*/ 234791 h 514350"/>
              <a:gd name="connsiteX3576" fmla="*/ 5547837 w 6400800"/>
              <a:gd name="connsiteY3576" fmla="*/ 230029 h 514350"/>
              <a:gd name="connsiteX3577" fmla="*/ 5548789 w 6400800"/>
              <a:gd name="connsiteY3577" fmla="*/ 226219 h 514350"/>
              <a:gd name="connsiteX3578" fmla="*/ 5546884 w 6400800"/>
              <a:gd name="connsiteY3578" fmla="*/ 235744 h 514350"/>
              <a:gd name="connsiteX3579" fmla="*/ 5550694 w 6400800"/>
              <a:gd name="connsiteY3579" fmla="*/ 244316 h 514350"/>
              <a:gd name="connsiteX3580" fmla="*/ 5544979 w 6400800"/>
              <a:gd name="connsiteY3580" fmla="*/ 259556 h 514350"/>
              <a:gd name="connsiteX3581" fmla="*/ 5544026 w 6400800"/>
              <a:gd name="connsiteY3581" fmla="*/ 262414 h 514350"/>
              <a:gd name="connsiteX3582" fmla="*/ 5543074 w 6400800"/>
              <a:gd name="connsiteY3582" fmla="*/ 257651 h 514350"/>
              <a:gd name="connsiteX3583" fmla="*/ 5542121 w 6400800"/>
              <a:gd name="connsiteY3583" fmla="*/ 254794 h 514350"/>
              <a:gd name="connsiteX3584" fmla="*/ 5546884 w 6400800"/>
              <a:gd name="connsiteY3584" fmla="*/ 235744 h 514350"/>
              <a:gd name="connsiteX3585" fmla="*/ 5540217 w 6400800"/>
              <a:gd name="connsiteY3585" fmla="*/ 218599 h 514350"/>
              <a:gd name="connsiteX3586" fmla="*/ 5539264 w 6400800"/>
              <a:gd name="connsiteY3586" fmla="*/ 220504 h 514350"/>
              <a:gd name="connsiteX3587" fmla="*/ 5538312 w 6400800"/>
              <a:gd name="connsiteY3587" fmla="*/ 223361 h 514350"/>
              <a:gd name="connsiteX3588" fmla="*/ 5536406 w 6400800"/>
              <a:gd name="connsiteY3588" fmla="*/ 210026 h 514350"/>
              <a:gd name="connsiteX3589" fmla="*/ 5540217 w 6400800"/>
              <a:gd name="connsiteY3589" fmla="*/ 218599 h 514350"/>
              <a:gd name="connsiteX3590" fmla="*/ 5507831 w 6400800"/>
              <a:gd name="connsiteY3590" fmla="*/ 312896 h 514350"/>
              <a:gd name="connsiteX3591" fmla="*/ 5507831 w 6400800"/>
              <a:gd name="connsiteY3591" fmla="*/ 312896 h 514350"/>
              <a:gd name="connsiteX3592" fmla="*/ 5507831 w 6400800"/>
              <a:gd name="connsiteY3592" fmla="*/ 313849 h 514350"/>
              <a:gd name="connsiteX3593" fmla="*/ 5507831 w 6400800"/>
              <a:gd name="connsiteY3593" fmla="*/ 312896 h 514350"/>
              <a:gd name="connsiteX3594" fmla="*/ 5481162 w 6400800"/>
              <a:gd name="connsiteY3594" fmla="*/ 326231 h 514350"/>
              <a:gd name="connsiteX3595" fmla="*/ 5480209 w 6400800"/>
              <a:gd name="connsiteY3595" fmla="*/ 330994 h 514350"/>
              <a:gd name="connsiteX3596" fmla="*/ 5479256 w 6400800"/>
              <a:gd name="connsiteY3596" fmla="*/ 324326 h 514350"/>
              <a:gd name="connsiteX3597" fmla="*/ 5479256 w 6400800"/>
              <a:gd name="connsiteY3597" fmla="*/ 322421 h 514350"/>
              <a:gd name="connsiteX3598" fmla="*/ 5478304 w 6400800"/>
              <a:gd name="connsiteY3598" fmla="*/ 311944 h 514350"/>
              <a:gd name="connsiteX3599" fmla="*/ 5482114 w 6400800"/>
              <a:gd name="connsiteY3599" fmla="*/ 325279 h 514350"/>
              <a:gd name="connsiteX3600" fmla="*/ 5481162 w 6400800"/>
              <a:gd name="connsiteY3600" fmla="*/ 326231 h 514350"/>
              <a:gd name="connsiteX3601" fmla="*/ 5493544 w 6400800"/>
              <a:gd name="connsiteY3601" fmla="*/ 339566 h 514350"/>
              <a:gd name="connsiteX3602" fmla="*/ 5493544 w 6400800"/>
              <a:gd name="connsiteY3602" fmla="*/ 339566 h 514350"/>
              <a:gd name="connsiteX3603" fmla="*/ 5493544 w 6400800"/>
              <a:gd name="connsiteY3603" fmla="*/ 339566 h 514350"/>
              <a:gd name="connsiteX3604" fmla="*/ 5493544 w 6400800"/>
              <a:gd name="connsiteY3604" fmla="*/ 339566 h 514350"/>
              <a:gd name="connsiteX3605" fmla="*/ 5488781 w 6400800"/>
              <a:gd name="connsiteY3605" fmla="*/ 261461 h 514350"/>
              <a:gd name="connsiteX3606" fmla="*/ 5488781 w 6400800"/>
              <a:gd name="connsiteY3606" fmla="*/ 261461 h 514350"/>
              <a:gd name="connsiteX3607" fmla="*/ 5490687 w 6400800"/>
              <a:gd name="connsiteY3607" fmla="*/ 267176 h 514350"/>
              <a:gd name="connsiteX3608" fmla="*/ 5487829 w 6400800"/>
              <a:gd name="connsiteY3608" fmla="*/ 264319 h 514350"/>
              <a:gd name="connsiteX3609" fmla="*/ 5488781 w 6400800"/>
              <a:gd name="connsiteY3609" fmla="*/ 261461 h 514350"/>
              <a:gd name="connsiteX3610" fmla="*/ 5483067 w 6400800"/>
              <a:gd name="connsiteY3610" fmla="*/ 280511 h 514350"/>
              <a:gd name="connsiteX3611" fmla="*/ 5484971 w 6400800"/>
              <a:gd name="connsiteY3611" fmla="*/ 272891 h 514350"/>
              <a:gd name="connsiteX3612" fmla="*/ 5496401 w 6400800"/>
              <a:gd name="connsiteY3612" fmla="*/ 291941 h 514350"/>
              <a:gd name="connsiteX3613" fmla="*/ 5500212 w 6400800"/>
              <a:gd name="connsiteY3613" fmla="*/ 297656 h 514350"/>
              <a:gd name="connsiteX3614" fmla="*/ 5497354 w 6400800"/>
              <a:gd name="connsiteY3614" fmla="*/ 307181 h 514350"/>
              <a:gd name="connsiteX3615" fmla="*/ 5496401 w 6400800"/>
              <a:gd name="connsiteY3615" fmla="*/ 310991 h 514350"/>
              <a:gd name="connsiteX3616" fmla="*/ 5493544 w 6400800"/>
              <a:gd name="connsiteY3616" fmla="*/ 307181 h 514350"/>
              <a:gd name="connsiteX3617" fmla="*/ 5495449 w 6400800"/>
              <a:gd name="connsiteY3617" fmla="*/ 311944 h 514350"/>
              <a:gd name="connsiteX3618" fmla="*/ 5494496 w 6400800"/>
              <a:gd name="connsiteY3618" fmla="*/ 319564 h 514350"/>
              <a:gd name="connsiteX3619" fmla="*/ 5492592 w 6400800"/>
              <a:gd name="connsiteY3619" fmla="*/ 330041 h 514350"/>
              <a:gd name="connsiteX3620" fmla="*/ 5488781 w 6400800"/>
              <a:gd name="connsiteY3620" fmla="*/ 333851 h 514350"/>
              <a:gd name="connsiteX3621" fmla="*/ 5485924 w 6400800"/>
              <a:gd name="connsiteY3621" fmla="*/ 327184 h 514350"/>
              <a:gd name="connsiteX3622" fmla="*/ 5487829 w 6400800"/>
              <a:gd name="connsiteY3622" fmla="*/ 312896 h 514350"/>
              <a:gd name="connsiteX3623" fmla="*/ 5489734 w 6400800"/>
              <a:gd name="connsiteY3623" fmla="*/ 299561 h 514350"/>
              <a:gd name="connsiteX3624" fmla="*/ 5484019 w 6400800"/>
              <a:gd name="connsiteY3624" fmla="*/ 311944 h 514350"/>
              <a:gd name="connsiteX3625" fmla="*/ 5483067 w 6400800"/>
              <a:gd name="connsiteY3625" fmla="*/ 313849 h 514350"/>
              <a:gd name="connsiteX3626" fmla="*/ 5483067 w 6400800"/>
              <a:gd name="connsiteY3626" fmla="*/ 312896 h 514350"/>
              <a:gd name="connsiteX3627" fmla="*/ 5478304 w 6400800"/>
              <a:gd name="connsiteY3627" fmla="*/ 292894 h 514350"/>
              <a:gd name="connsiteX3628" fmla="*/ 5479256 w 6400800"/>
              <a:gd name="connsiteY3628" fmla="*/ 309086 h 514350"/>
              <a:gd name="connsiteX3629" fmla="*/ 5479256 w 6400800"/>
              <a:gd name="connsiteY3629" fmla="*/ 308134 h 514350"/>
              <a:gd name="connsiteX3630" fmla="*/ 5476399 w 6400800"/>
              <a:gd name="connsiteY3630" fmla="*/ 300514 h 514350"/>
              <a:gd name="connsiteX3631" fmla="*/ 5483067 w 6400800"/>
              <a:gd name="connsiteY3631" fmla="*/ 280511 h 514350"/>
              <a:gd name="connsiteX3632" fmla="*/ 5472589 w 6400800"/>
              <a:gd name="connsiteY3632" fmla="*/ 254794 h 514350"/>
              <a:gd name="connsiteX3633" fmla="*/ 5475446 w 6400800"/>
              <a:gd name="connsiteY3633" fmla="*/ 258604 h 514350"/>
              <a:gd name="connsiteX3634" fmla="*/ 5471637 w 6400800"/>
              <a:gd name="connsiteY3634" fmla="*/ 268129 h 514350"/>
              <a:gd name="connsiteX3635" fmla="*/ 5468779 w 6400800"/>
              <a:gd name="connsiteY3635" fmla="*/ 249079 h 514350"/>
              <a:gd name="connsiteX3636" fmla="*/ 5472589 w 6400800"/>
              <a:gd name="connsiteY3636" fmla="*/ 254794 h 514350"/>
              <a:gd name="connsiteX3637" fmla="*/ 5452587 w 6400800"/>
              <a:gd name="connsiteY3637" fmla="*/ 208121 h 514350"/>
              <a:gd name="connsiteX3638" fmla="*/ 5452587 w 6400800"/>
              <a:gd name="connsiteY3638" fmla="*/ 210026 h 514350"/>
              <a:gd name="connsiteX3639" fmla="*/ 5454492 w 6400800"/>
              <a:gd name="connsiteY3639" fmla="*/ 225266 h 514350"/>
              <a:gd name="connsiteX3640" fmla="*/ 5454492 w 6400800"/>
              <a:gd name="connsiteY3640" fmla="*/ 228124 h 514350"/>
              <a:gd name="connsiteX3641" fmla="*/ 5450681 w 6400800"/>
              <a:gd name="connsiteY3641" fmla="*/ 225266 h 514350"/>
              <a:gd name="connsiteX3642" fmla="*/ 5452587 w 6400800"/>
              <a:gd name="connsiteY3642" fmla="*/ 208121 h 514350"/>
              <a:gd name="connsiteX3643" fmla="*/ 5449729 w 6400800"/>
              <a:gd name="connsiteY3643" fmla="*/ 250031 h 514350"/>
              <a:gd name="connsiteX3644" fmla="*/ 5451634 w 6400800"/>
              <a:gd name="connsiteY3644" fmla="*/ 228124 h 514350"/>
              <a:gd name="connsiteX3645" fmla="*/ 5453539 w 6400800"/>
              <a:gd name="connsiteY3645" fmla="*/ 230029 h 514350"/>
              <a:gd name="connsiteX3646" fmla="*/ 5455444 w 6400800"/>
              <a:gd name="connsiteY3646" fmla="*/ 232886 h 514350"/>
              <a:gd name="connsiteX3647" fmla="*/ 5456396 w 6400800"/>
              <a:gd name="connsiteY3647" fmla="*/ 243364 h 514350"/>
              <a:gd name="connsiteX3648" fmla="*/ 5459254 w 6400800"/>
              <a:gd name="connsiteY3648" fmla="*/ 282416 h 514350"/>
              <a:gd name="connsiteX3649" fmla="*/ 5460206 w 6400800"/>
              <a:gd name="connsiteY3649" fmla="*/ 299561 h 514350"/>
              <a:gd name="connsiteX3650" fmla="*/ 5455444 w 6400800"/>
              <a:gd name="connsiteY3650" fmla="*/ 313849 h 514350"/>
              <a:gd name="connsiteX3651" fmla="*/ 5447824 w 6400800"/>
              <a:gd name="connsiteY3651" fmla="*/ 280511 h 514350"/>
              <a:gd name="connsiteX3652" fmla="*/ 5446871 w 6400800"/>
              <a:gd name="connsiteY3652" fmla="*/ 276701 h 514350"/>
              <a:gd name="connsiteX3653" fmla="*/ 5449729 w 6400800"/>
              <a:gd name="connsiteY3653" fmla="*/ 250031 h 514350"/>
              <a:gd name="connsiteX3654" fmla="*/ 5443062 w 6400800"/>
              <a:gd name="connsiteY3654" fmla="*/ 327184 h 514350"/>
              <a:gd name="connsiteX3655" fmla="*/ 5445919 w 6400800"/>
              <a:gd name="connsiteY3655" fmla="*/ 343376 h 514350"/>
              <a:gd name="connsiteX3656" fmla="*/ 5443062 w 6400800"/>
              <a:gd name="connsiteY3656" fmla="*/ 334804 h 514350"/>
              <a:gd name="connsiteX3657" fmla="*/ 5443062 w 6400800"/>
              <a:gd name="connsiteY3657" fmla="*/ 327184 h 514350"/>
              <a:gd name="connsiteX3658" fmla="*/ 5417344 w 6400800"/>
              <a:gd name="connsiteY3658" fmla="*/ 318611 h 514350"/>
              <a:gd name="connsiteX3659" fmla="*/ 5419249 w 6400800"/>
              <a:gd name="connsiteY3659" fmla="*/ 312896 h 514350"/>
              <a:gd name="connsiteX3660" fmla="*/ 5421154 w 6400800"/>
              <a:gd name="connsiteY3660" fmla="*/ 320516 h 514350"/>
              <a:gd name="connsiteX3661" fmla="*/ 5421154 w 6400800"/>
              <a:gd name="connsiteY3661" fmla="*/ 321469 h 514350"/>
              <a:gd name="connsiteX3662" fmla="*/ 5421154 w 6400800"/>
              <a:gd name="connsiteY3662" fmla="*/ 320516 h 514350"/>
              <a:gd name="connsiteX3663" fmla="*/ 5421154 w 6400800"/>
              <a:gd name="connsiteY3663" fmla="*/ 322421 h 514350"/>
              <a:gd name="connsiteX3664" fmla="*/ 5418296 w 6400800"/>
              <a:gd name="connsiteY3664" fmla="*/ 331946 h 514350"/>
              <a:gd name="connsiteX3665" fmla="*/ 5417344 w 6400800"/>
              <a:gd name="connsiteY3665" fmla="*/ 329089 h 514350"/>
              <a:gd name="connsiteX3666" fmla="*/ 5417344 w 6400800"/>
              <a:gd name="connsiteY3666" fmla="*/ 318611 h 514350"/>
              <a:gd name="connsiteX3667" fmla="*/ 5416392 w 6400800"/>
              <a:gd name="connsiteY3667" fmla="*/ 334804 h 514350"/>
              <a:gd name="connsiteX3668" fmla="*/ 5417344 w 6400800"/>
              <a:gd name="connsiteY3668" fmla="*/ 335756 h 514350"/>
              <a:gd name="connsiteX3669" fmla="*/ 5416392 w 6400800"/>
              <a:gd name="connsiteY3669" fmla="*/ 337661 h 514350"/>
              <a:gd name="connsiteX3670" fmla="*/ 5416392 w 6400800"/>
              <a:gd name="connsiteY3670" fmla="*/ 334804 h 514350"/>
              <a:gd name="connsiteX3671" fmla="*/ 5405914 w 6400800"/>
              <a:gd name="connsiteY3671" fmla="*/ 325279 h 514350"/>
              <a:gd name="connsiteX3672" fmla="*/ 5407819 w 6400800"/>
              <a:gd name="connsiteY3672" fmla="*/ 271939 h 514350"/>
              <a:gd name="connsiteX3673" fmla="*/ 5407819 w 6400800"/>
              <a:gd name="connsiteY3673" fmla="*/ 267176 h 514350"/>
              <a:gd name="connsiteX3674" fmla="*/ 5414487 w 6400800"/>
              <a:gd name="connsiteY3674" fmla="*/ 292894 h 514350"/>
              <a:gd name="connsiteX3675" fmla="*/ 5414487 w 6400800"/>
              <a:gd name="connsiteY3675" fmla="*/ 293846 h 514350"/>
              <a:gd name="connsiteX3676" fmla="*/ 5411629 w 6400800"/>
              <a:gd name="connsiteY3676" fmla="*/ 303371 h 514350"/>
              <a:gd name="connsiteX3677" fmla="*/ 5404962 w 6400800"/>
              <a:gd name="connsiteY3677" fmla="*/ 331946 h 514350"/>
              <a:gd name="connsiteX3678" fmla="*/ 5404962 w 6400800"/>
              <a:gd name="connsiteY3678" fmla="*/ 332899 h 514350"/>
              <a:gd name="connsiteX3679" fmla="*/ 5405914 w 6400800"/>
              <a:gd name="connsiteY3679" fmla="*/ 325279 h 514350"/>
              <a:gd name="connsiteX3680" fmla="*/ 5384006 w 6400800"/>
              <a:gd name="connsiteY3680" fmla="*/ 310991 h 514350"/>
              <a:gd name="connsiteX3681" fmla="*/ 5386864 w 6400800"/>
              <a:gd name="connsiteY3681" fmla="*/ 334804 h 514350"/>
              <a:gd name="connsiteX3682" fmla="*/ 5384959 w 6400800"/>
              <a:gd name="connsiteY3682" fmla="*/ 341471 h 514350"/>
              <a:gd name="connsiteX3683" fmla="*/ 5382101 w 6400800"/>
              <a:gd name="connsiteY3683" fmla="*/ 325279 h 514350"/>
              <a:gd name="connsiteX3684" fmla="*/ 5378292 w 6400800"/>
              <a:gd name="connsiteY3684" fmla="*/ 305276 h 514350"/>
              <a:gd name="connsiteX3685" fmla="*/ 5381149 w 6400800"/>
              <a:gd name="connsiteY3685" fmla="*/ 294799 h 514350"/>
              <a:gd name="connsiteX3686" fmla="*/ 5384006 w 6400800"/>
              <a:gd name="connsiteY3686" fmla="*/ 310991 h 514350"/>
              <a:gd name="connsiteX3687" fmla="*/ 5379244 w 6400800"/>
              <a:gd name="connsiteY3687" fmla="*/ 274796 h 514350"/>
              <a:gd name="connsiteX3688" fmla="*/ 5379244 w 6400800"/>
              <a:gd name="connsiteY3688" fmla="*/ 271939 h 514350"/>
              <a:gd name="connsiteX3689" fmla="*/ 5381149 w 6400800"/>
              <a:gd name="connsiteY3689" fmla="*/ 284321 h 514350"/>
              <a:gd name="connsiteX3690" fmla="*/ 5380196 w 6400800"/>
              <a:gd name="connsiteY3690" fmla="*/ 285274 h 514350"/>
              <a:gd name="connsiteX3691" fmla="*/ 5378292 w 6400800"/>
              <a:gd name="connsiteY3691" fmla="*/ 290036 h 514350"/>
              <a:gd name="connsiteX3692" fmla="*/ 5379244 w 6400800"/>
              <a:gd name="connsiteY3692" fmla="*/ 274796 h 514350"/>
              <a:gd name="connsiteX3693" fmla="*/ 5332571 w 6400800"/>
              <a:gd name="connsiteY3693" fmla="*/ 321469 h 514350"/>
              <a:gd name="connsiteX3694" fmla="*/ 5338287 w 6400800"/>
              <a:gd name="connsiteY3694" fmla="*/ 309086 h 514350"/>
              <a:gd name="connsiteX3695" fmla="*/ 5338287 w 6400800"/>
              <a:gd name="connsiteY3695" fmla="*/ 310039 h 514350"/>
              <a:gd name="connsiteX3696" fmla="*/ 5326856 w 6400800"/>
              <a:gd name="connsiteY3696" fmla="*/ 351949 h 514350"/>
              <a:gd name="connsiteX3697" fmla="*/ 5323999 w 6400800"/>
              <a:gd name="connsiteY3697" fmla="*/ 336709 h 514350"/>
              <a:gd name="connsiteX3698" fmla="*/ 5332571 w 6400800"/>
              <a:gd name="connsiteY3698" fmla="*/ 321469 h 514350"/>
              <a:gd name="connsiteX3699" fmla="*/ 5319237 w 6400800"/>
              <a:gd name="connsiteY3699" fmla="*/ 350996 h 514350"/>
              <a:gd name="connsiteX3700" fmla="*/ 5323046 w 6400800"/>
              <a:gd name="connsiteY3700" fmla="*/ 342424 h 514350"/>
              <a:gd name="connsiteX3701" fmla="*/ 5322094 w 6400800"/>
              <a:gd name="connsiteY3701" fmla="*/ 371951 h 514350"/>
              <a:gd name="connsiteX3702" fmla="*/ 5319237 w 6400800"/>
              <a:gd name="connsiteY3702" fmla="*/ 362426 h 514350"/>
              <a:gd name="connsiteX3703" fmla="*/ 5319237 w 6400800"/>
              <a:gd name="connsiteY3703" fmla="*/ 350996 h 514350"/>
              <a:gd name="connsiteX3704" fmla="*/ 5316379 w 6400800"/>
              <a:gd name="connsiteY3704" fmla="*/ 392906 h 514350"/>
              <a:gd name="connsiteX3705" fmla="*/ 5317331 w 6400800"/>
              <a:gd name="connsiteY3705" fmla="*/ 382429 h 514350"/>
              <a:gd name="connsiteX3706" fmla="*/ 5318284 w 6400800"/>
              <a:gd name="connsiteY3706" fmla="*/ 390049 h 514350"/>
              <a:gd name="connsiteX3707" fmla="*/ 5315426 w 6400800"/>
              <a:gd name="connsiteY3707" fmla="*/ 399574 h 514350"/>
              <a:gd name="connsiteX3708" fmla="*/ 5316379 w 6400800"/>
              <a:gd name="connsiteY3708" fmla="*/ 392906 h 514350"/>
              <a:gd name="connsiteX3709" fmla="*/ 5285899 w 6400800"/>
              <a:gd name="connsiteY3709" fmla="*/ 293846 h 514350"/>
              <a:gd name="connsiteX3710" fmla="*/ 5286851 w 6400800"/>
              <a:gd name="connsiteY3710" fmla="*/ 298609 h 514350"/>
              <a:gd name="connsiteX3711" fmla="*/ 5283994 w 6400800"/>
              <a:gd name="connsiteY3711" fmla="*/ 302419 h 514350"/>
              <a:gd name="connsiteX3712" fmla="*/ 5285899 w 6400800"/>
              <a:gd name="connsiteY3712" fmla="*/ 293846 h 514350"/>
              <a:gd name="connsiteX3713" fmla="*/ 5279231 w 6400800"/>
              <a:gd name="connsiteY3713" fmla="*/ 319564 h 514350"/>
              <a:gd name="connsiteX3714" fmla="*/ 5282089 w 6400800"/>
              <a:gd name="connsiteY3714" fmla="*/ 311944 h 514350"/>
              <a:gd name="connsiteX3715" fmla="*/ 5287804 w 6400800"/>
              <a:gd name="connsiteY3715" fmla="*/ 302419 h 514350"/>
              <a:gd name="connsiteX3716" fmla="*/ 5288756 w 6400800"/>
              <a:gd name="connsiteY3716" fmla="*/ 309086 h 514350"/>
              <a:gd name="connsiteX3717" fmla="*/ 5292567 w 6400800"/>
              <a:gd name="connsiteY3717" fmla="*/ 340519 h 514350"/>
              <a:gd name="connsiteX3718" fmla="*/ 5287804 w 6400800"/>
              <a:gd name="connsiteY3718" fmla="*/ 363379 h 514350"/>
              <a:gd name="connsiteX3719" fmla="*/ 5287804 w 6400800"/>
              <a:gd name="connsiteY3719" fmla="*/ 351949 h 514350"/>
              <a:gd name="connsiteX3720" fmla="*/ 5287804 w 6400800"/>
              <a:gd name="connsiteY3720" fmla="*/ 335756 h 514350"/>
              <a:gd name="connsiteX3721" fmla="*/ 5283994 w 6400800"/>
              <a:gd name="connsiteY3721" fmla="*/ 350996 h 514350"/>
              <a:gd name="connsiteX3722" fmla="*/ 5280184 w 6400800"/>
              <a:gd name="connsiteY3722" fmla="*/ 369094 h 514350"/>
              <a:gd name="connsiteX3723" fmla="*/ 5280184 w 6400800"/>
              <a:gd name="connsiteY3723" fmla="*/ 370046 h 514350"/>
              <a:gd name="connsiteX3724" fmla="*/ 5277326 w 6400800"/>
              <a:gd name="connsiteY3724" fmla="*/ 350044 h 514350"/>
              <a:gd name="connsiteX3725" fmla="*/ 5275421 w 6400800"/>
              <a:gd name="connsiteY3725" fmla="*/ 335756 h 514350"/>
              <a:gd name="connsiteX3726" fmla="*/ 5279231 w 6400800"/>
              <a:gd name="connsiteY3726" fmla="*/ 319564 h 514350"/>
              <a:gd name="connsiteX3727" fmla="*/ 5236369 w 6400800"/>
              <a:gd name="connsiteY3727" fmla="*/ 318611 h 514350"/>
              <a:gd name="connsiteX3728" fmla="*/ 5235417 w 6400800"/>
              <a:gd name="connsiteY3728" fmla="*/ 320516 h 514350"/>
              <a:gd name="connsiteX3729" fmla="*/ 5230654 w 6400800"/>
              <a:gd name="connsiteY3729" fmla="*/ 311944 h 514350"/>
              <a:gd name="connsiteX3730" fmla="*/ 5230654 w 6400800"/>
              <a:gd name="connsiteY3730" fmla="*/ 310991 h 514350"/>
              <a:gd name="connsiteX3731" fmla="*/ 5239226 w 6400800"/>
              <a:gd name="connsiteY3731" fmla="*/ 295751 h 514350"/>
              <a:gd name="connsiteX3732" fmla="*/ 5236369 w 6400800"/>
              <a:gd name="connsiteY3732" fmla="*/ 318611 h 514350"/>
              <a:gd name="connsiteX3733" fmla="*/ 5230654 w 6400800"/>
              <a:gd name="connsiteY3733" fmla="*/ 281464 h 514350"/>
              <a:gd name="connsiteX3734" fmla="*/ 5237321 w 6400800"/>
              <a:gd name="connsiteY3734" fmla="*/ 265271 h 514350"/>
              <a:gd name="connsiteX3735" fmla="*/ 5243989 w 6400800"/>
              <a:gd name="connsiteY3735" fmla="*/ 251936 h 514350"/>
              <a:gd name="connsiteX3736" fmla="*/ 5242084 w 6400800"/>
              <a:gd name="connsiteY3736" fmla="*/ 264319 h 514350"/>
              <a:gd name="connsiteX3737" fmla="*/ 5240179 w 6400800"/>
              <a:gd name="connsiteY3737" fmla="*/ 283369 h 514350"/>
              <a:gd name="connsiteX3738" fmla="*/ 5228749 w 6400800"/>
              <a:gd name="connsiteY3738" fmla="*/ 299561 h 514350"/>
              <a:gd name="connsiteX3739" fmla="*/ 5227796 w 6400800"/>
              <a:gd name="connsiteY3739" fmla="*/ 290036 h 514350"/>
              <a:gd name="connsiteX3740" fmla="*/ 5230654 w 6400800"/>
              <a:gd name="connsiteY3740" fmla="*/ 281464 h 514350"/>
              <a:gd name="connsiteX3741" fmla="*/ 5211604 w 6400800"/>
              <a:gd name="connsiteY3741" fmla="*/ 344329 h 514350"/>
              <a:gd name="connsiteX3742" fmla="*/ 5213509 w 6400800"/>
              <a:gd name="connsiteY3742" fmla="*/ 341471 h 514350"/>
              <a:gd name="connsiteX3743" fmla="*/ 5213509 w 6400800"/>
              <a:gd name="connsiteY3743" fmla="*/ 341471 h 514350"/>
              <a:gd name="connsiteX3744" fmla="*/ 5213509 w 6400800"/>
              <a:gd name="connsiteY3744" fmla="*/ 342424 h 514350"/>
              <a:gd name="connsiteX3745" fmla="*/ 5211604 w 6400800"/>
              <a:gd name="connsiteY3745" fmla="*/ 344329 h 514350"/>
              <a:gd name="connsiteX3746" fmla="*/ 5211604 w 6400800"/>
              <a:gd name="connsiteY3746" fmla="*/ 344329 h 514350"/>
              <a:gd name="connsiteX3747" fmla="*/ 5214462 w 6400800"/>
              <a:gd name="connsiteY3747" fmla="*/ 343376 h 514350"/>
              <a:gd name="connsiteX3748" fmla="*/ 5216367 w 6400800"/>
              <a:gd name="connsiteY3748" fmla="*/ 348139 h 514350"/>
              <a:gd name="connsiteX3749" fmla="*/ 5213509 w 6400800"/>
              <a:gd name="connsiteY3749" fmla="*/ 352901 h 514350"/>
              <a:gd name="connsiteX3750" fmla="*/ 5212556 w 6400800"/>
              <a:gd name="connsiteY3750" fmla="*/ 350996 h 514350"/>
              <a:gd name="connsiteX3751" fmla="*/ 5212556 w 6400800"/>
              <a:gd name="connsiteY3751" fmla="*/ 349091 h 514350"/>
              <a:gd name="connsiteX3752" fmla="*/ 5214462 w 6400800"/>
              <a:gd name="connsiteY3752" fmla="*/ 343376 h 514350"/>
              <a:gd name="connsiteX3753" fmla="*/ 5214462 w 6400800"/>
              <a:gd name="connsiteY3753" fmla="*/ 343376 h 514350"/>
              <a:gd name="connsiteX3754" fmla="*/ 5211604 w 6400800"/>
              <a:gd name="connsiteY3754" fmla="*/ 290989 h 514350"/>
              <a:gd name="connsiteX3755" fmla="*/ 5211604 w 6400800"/>
              <a:gd name="connsiteY3755" fmla="*/ 290989 h 514350"/>
              <a:gd name="connsiteX3756" fmla="*/ 5213509 w 6400800"/>
              <a:gd name="connsiteY3756" fmla="*/ 296704 h 514350"/>
              <a:gd name="connsiteX3757" fmla="*/ 5210651 w 6400800"/>
              <a:gd name="connsiteY3757" fmla="*/ 302419 h 514350"/>
              <a:gd name="connsiteX3758" fmla="*/ 5211604 w 6400800"/>
              <a:gd name="connsiteY3758" fmla="*/ 290989 h 514350"/>
              <a:gd name="connsiteX3759" fmla="*/ 5189696 w 6400800"/>
              <a:gd name="connsiteY3759" fmla="*/ 260509 h 514350"/>
              <a:gd name="connsiteX3760" fmla="*/ 5189696 w 6400800"/>
              <a:gd name="connsiteY3760" fmla="*/ 264319 h 514350"/>
              <a:gd name="connsiteX3761" fmla="*/ 5186839 w 6400800"/>
              <a:gd name="connsiteY3761" fmla="*/ 258604 h 514350"/>
              <a:gd name="connsiteX3762" fmla="*/ 5187792 w 6400800"/>
              <a:gd name="connsiteY3762" fmla="*/ 257651 h 514350"/>
              <a:gd name="connsiteX3763" fmla="*/ 5189696 w 6400800"/>
              <a:gd name="connsiteY3763" fmla="*/ 253841 h 514350"/>
              <a:gd name="connsiteX3764" fmla="*/ 5189696 w 6400800"/>
              <a:gd name="connsiteY3764" fmla="*/ 260509 h 514350"/>
              <a:gd name="connsiteX3765" fmla="*/ 5178267 w 6400800"/>
              <a:gd name="connsiteY3765" fmla="*/ 230981 h 514350"/>
              <a:gd name="connsiteX3766" fmla="*/ 5186839 w 6400800"/>
              <a:gd name="connsiteY3766" fmla="*/ 213836 h 514350"/>
              <a:gd name="connsiteX3767" fmla="*/ 5188744 w 6400800"/>
              <a:gd name="connsiteY3767" fmla="*/ 210026 h 514350"/>
              <a:gd name="connsiteX3768" fmla="*/ 5188744 w 6400800"/>
              <a:gd name="connsiteY3768" fmla="*/ 219551 h 514350"/>
              <a:gd name="connsiteX3769" fmla="*/ 5188744 w 6400800"/>
              <a:gd name="connsiteY3769" fmla="*/ 254794 h 514350"/>
              <a:gd name="connsiteX3770" fmla="*/ 5185887 w 6400800"/>
              <a:gd name="connsiteY3770" fmla="*/ 258604 h 514350"/>
              <a:gd name="connsiteX3771" fmla="*/ 5185887 w 6400800"/>
              <a:gd name="connsiteY3771" fmla="*/ 258604 h 514350"/>
              <a:gd name="connsiteX3772" fmla="*/ 5178267 w 6400800"/>
              <a:gd name="connsiteY3772" fmla="*/ 243364 h 514350"/>
              <a:gd name="connsiteX3773" fmla="*/ 5175409 w 6400800"/>
              <a:gd name="connsiteY3773" fmla="*/ 238601 h 514350"/>
              <a:gd name="connsiteX3774" fmla="*/ 5178267 w 6400800"/>
              <a:gd name="connsiteY3774" fmla="*/ 230981 h 514350"/>
              <a:gd name="connsiteX3775" fmla="*/ 5168742 w 6400800"/>
              <a:gd name="connsiteY3775" fmla="*/ 238601 h 514350"/>
              <a:gd name="connsiteX3776" fmla="*/ 5168742 w 6400800"/>
              <a:gd name="connsiteY3776" fmla="*/ 238601 h 514350"/>
              <a:gd name="connsiteX3777" fmla="*/ 5168742 w 6400800"/>
              <a:gd name="connsiteY3777" fmla="*/ 238601 h 514350"/>
              <a:gd name="connsiteX3778" fmla="*/ 5168742 w 6400800"/>
              <a:gd name="connsiteY3778" fmla="*/ 238601 h 514350"/>
              <a:gd name="connsiteX3779" fmla="*/ 5166837 w 6400800"/>
              <a:gd name="connsiteY3779" fmla="*/ 280511 h 514350"/>
              <a:gd name="connsiteX3780" fmla="*/ 5167789 w 6400800"/>
              <a:gd name="connsiteY3780" fmla="*/ 259556 h 514350"/>
              <a:gd name="connsiteX3781" fmla="*/ 5167789 w 6400800"/>
              <a:gd name="connsiteY3781" fmla="*/ 259556 h 514350"/>
              <a:gd name="connsiteX3782" fmla="*/ 5171599 w 6400800"/>
              <a:gd name="connsiteY3782" fmla="*/ 248126 h 514350"/>
              <a:gd name="connsiteX3783" fmla="*/ 5177314 w 6400800"/>
              <a:gd name="connsiteY3783" fmla="*/ 263366 h 514350"/>
              <a:gd name="connsiteX3784" fmla="*/ 5179219 w 6400800"/>
              <a:gd name="connsiteY3784" fmla="*/ 267176 h 514350"/>
              <a:gd name="connsiteX3785" fmla="*/ 5176362 w 6400800"/>
              <a:gd name="connsiteY3785" fmla="*/ 271939 h 514350"/>
              <a:gd name="connsiteX3786" fmla="*/ 5166837 w 6400800"/>
              <a:gd name="connsiteY3786" fmla="*/ 287179 h 514350"/>
              <a:gd name="connsiteX3787" fmla="*/ 5166837 w 6400800"/>
              <a:gd name="connsiteY3787" fmla="*/ 280511 h 514350"/>
              <a:gd name="connsiteX3788" fmla="*/ 5166837 w 6400800"/>
              <a:gd name="connsiteY3788" fmla="*/ 307181 h 514350"/>
              <a:gd name="connsiteX3789" fmla="*/ 5170646 w 6400800"/>
              <a:gd name="connsiteY3789" fmla="*/ 296704 h 514350"/>
              <a:gd name="connsiteX3790" fmla="*/ 5171599 w 6400800"/>
              <a:gd name="connsiteY3790" fmla="*/ 293846 h 514350"/>
              <a:gd name="connsiteX3791" fmla="*/ 5176362 w 6400800"/>
              <a:gd name="connsiteY3791" fmla="*/ 289084 h 514350"/>
              <a:gd name="connsiteX3792" fmla="*/ 5181124 w 6400800"/>
              <a:gd name="connsiteY3792" fmla="*/ 284321 h 514350"/>
              <a:gd name="connsiteX3793" fmla="*/ 5175409 w 6400800"/>
              <a:gd name="connsiteY3793" fmla="*/ 288131 h 514350"/>
              <a:gd name="connsiteX3794" fmla="*/ 5172551 w 6400800"/>
              <a:gd name="connsiteY3794" fmla="*/ 290036 h 514350"/>
              <a:gd name="connsiteX3795" fmla="*/ 5179219 w 6400800"/>
              <a:gd name="connsiteY3795" fmla="*/ 272891 h 514350"/>
              <a:gd name="connsiteX3796" fmla="*/ 5180171 w 6400800"/>
              <a:gd name="connsiteY3796" fmla="*/ 270034 h 514350"/>
              <a:gd name="connsiteX3797" fmla="*/ 5184934 w 6400800"/>
              <a:gd name="connsiteY3797" fmla="*/ 280511 h 514350"/>
              <a:gd name="connsiteX3798" fmla="*/ 5190649 w 6400800"/>
              <a:gd name="connsiteY3798" fmla="*/ 292894 h 514350"/>
              <a:gd name="connsiteX3799" fmla="*/ 5190649 w 6400800"/>
              <a:gd name="connsiteY3799" fmla="*/ 298609 h 514350"/>
              <a:gd name="connsiteX3800" fmla="*/ 5192554 w 6400800"/>
              <a:gd name="connsiteY3800" fmla="*/ 330041 h 514350"/>
              <a:gd name="connsiteX3801" fmla="*/ 5192554 w 6400800"/>
              <a:gd name="connsiteY3801" fmla="*/ 335756 h 514350"/>
              <a:gd name="connsiteX3802" fmla="*/ 5192554 w 6400800"/>
              <a:gd name="connsiteY3802" fmla="*/ 336709 h 514350"/>
              <a:gd name="connsiteX3803" fmla="*/ 5191601 w 6400800"/>
              <a:gd name="connsiteY3803" fmla="*/ 338614 h 514350"/>
              <a:gd name="connsiteX3804" fmla="*/ 5187792 w 6400800"/>
              <a:gd name="connsiteY3804" fmla="*/ 348139 h 514350"/>
              <a:gd name="connsiteX3805" fmla="*/ 5183981 w 6400800"/>
              <a:gd name="connsiteY3805" fmla="*/ 309086 h 514350"/>
              <a:gd name="connsiteX3806" fmla="*/ 5177314 w 6400800"/>
              <a:gd name="connsiteY3806" fmla="*/ 348139 h 514350"/>
              <a:gd name="connsiteX3807" fmla="*/ 5176362 w 6400800"/>
              <a:gd name="connsiteY3807" fmla="*/ 354806 h 514350"/>
              <a:gd name="connsiteX3808" fmla="*/ 5174456 w 6400800"/>
              <a:gd name="connsiteY3808" fmla="*/ 349091 h 514350"/>
              <a:gd name="connsiteX3809" fmla="*/ 5171599 w 6400800"/>
              <a:gd name="connsiteY3809" fmla="*/ 341471 h 514350"/>
              <a:gd name="connsiteX3810" fmla="*/ 5173504 w 6400800"/>
              <a:gd name="connsiteY3810" fmla="*/ 328136 h 514350"/>
              <a:gd name="connsiteX3811" fmla="*/ 5169694 w 6400800"/>
              <a:gd name="connsiteY3811" fmla="*/ 338614 h 514350"/>
              <a:gd name="connsiteX3812" fmla="*/ 5167789 w 6400800"/>
              <a:gd name="connsiteY3812" fmla="*/ 334804 h 514350"/>
              <a:gd name="connsiteX3813" fmla="*/ 5165884 w 6400800"/>
              <a:gd name="connsiteY3813" fmla="*/ 312896 h 514350"/>
              <a:gd name="connsiteX3814" fmla="*/ 5166837 w 6400800"/>
              <a:gd name="connsiteY3814" fmla="*/ 307181 h 514350"/>
              <a:gd name="connsiteX3815" fmla="*/ 5161121 w 6400800"/>
              <a:gd name="connsiteY3815" fmla="*/ 218599 h 514350"/>
              <a:gd name="connsiteX3816" fmla="*/ 5164931 w 6400800"/>
              <a:gd name="connsiteY3816" fmla="*/ 229076 h 514350"/>
              <a:gd name="connsiteX3817" fmla="*/ 5161121 w 6400800"/>
              <a:gd name="connsiteY3817" fmla="*/ 248126 h 514350"/>
              <a:gd name="connsiteX3818" fmla="*/ 5157312 w 6400800"/>
              <a:gd name="connsiteY3818" fmla="*/ 206216 h 514350"/>
              <a:gd name="connsiteX3819" fmla="*/ 5161121 w 6400800"/>
              <a:gd name="connsiteY3819" fmla="*/ 218599 h 514350"/>
              <a:gd name="connsiteX3820" fmla="*/ 5148739 w 6400800"/>
              <a:gd name="connsiteY3820" fmla="*/ 256699 h 514350"/>
              <a:gd name="connsiteX3821" fmla="*/ 5149692 w 6400800"/>
              <a:gd name="connsiteY3821" fmla="*/ 255746 h 514350"/>
              <a:gd name="connsiteX3822" fmla="*/ 5149692 w 6400800"/>
              <a:gd name="connsiteY3822" fmla="*/ 283369 h 514350"/>
              <a:gd name="connsiteX3823" fmla="*/ 5149692 w 6400800"/>
              <a:gd name="connsiteY3823" fmla="*/ 284321 h 514350"/>
              <a:gd name="connsiteX3824" fmla="*/ 5143024 w 6400800"/>
              <a:gd name="connsiteY3824" fmla="*/ 263366 h 514350"/>
              <a:gd name="connsiteX3825" fmla="*/ 5148739 w 6400800"/>
              <a:gd name="connsiteY3825" fmla="*/ 256699 h 514350"/>
              <a:gd name="connsiteX3826" fmla="*/ 5087779 w 6400800"/>
              <a:gd name="connsiteY3826" fmla="*/ 317659 h 514350"/>
              <a:gd name="connsiteX3827" fmla="*/ 5087779 w 6400800"/>
              <a:gd name="connsiteY3827" fmla="*/ 315754 h 514350"/>
              <a:gd name="connsiteX3828" fmla="*/ 5087779 w 6400800"/>
              <a:gd name="connsiteY3828" fmla="*/ 317659 h 514350"/>
              <a:gd name="connsiteX3829" fmla="*/ 5087779 w 6400800"/>
              <a:gd name="connsiteY3829" fmla="*/ 317659 h 514350"/>
              <a:gd name="connsiteX3830" fmla="*/ 5122069 w 6400800"/>
              <a:gd name="connsiteY3830" fmla="*/ 298609 h 514350"/>
              <a:gd name="connsiteX3831" fmla="*/ 5128737 w 6400800"/>
              <a:gd name="connsiteY3831" fmla="*/ 287179 h 514350"/>
              <a:gd name="connsiteX3832" fmla="*/ 5124926 w 6400800"/>
              <a:gd name="connsiteY3832" fmla="*/ 327184 h 514350"/>
              <a:gd name="connsiteX3833" fmla="*/ 5121117 w 6400800"/>
              <a:gd name="connsiteY3833" fmla="*/ 318611 h 514350"/>
              <a:gd name="connsiteX3834" fmla="*/ 5117306 w 6400800"/>
              <a:gd name="connsiteY3834" fmla="*/ 308134 h 514350"/>
              <a:gd name="connsiteX3835" fmla="*/ 5122069 w 6400800"/>
              <a:gd name="connsiteY3835" fmla="*/ 298609 h 514350"/>
              <a:gd name="connsiteX3836" fmla="*/ 5110639 w 6400800"/>
              <a:gd name="connsiteY3836" fmla="*/ 321469 h 514350"/>
              <a:gd name="connsiteX3837" fmla="*/ 5110639 w 6400800"/>
              <a:gd name="connsiteY3837" fmla="*/ 321469 h 514350"/>
              <a:gd name="connsiteX3838" fmla="*/ 5118259 w 6400800"/>
              <a:gd name="connsiteY3838" fmla="*/ 344329 h 514350"/>
              <a:gd name="connsiteX3839" fmla="*/ 5116354 w 6400800"/>
              <a:gd name="connsiteY3839" fmla="*/ 347186 h 514350"/>
              <a:gd name="connsiteX3840" fmla="*/ 5114449 w 6400800"/>
              <a:gd name="connsiteY3840" fmla="*/ 349091 h 514350"/>
              <a:gd name="connsiteX3841" fmla="*/ 5110639 w 6400800"/>
              <a:gd name="connsiteY3841" fmla="*/ 335756 h 514350"/>
              <a:gd name="connsiteX3842" fmla="*/ 5107781 w 6400800"/>
              <a:gd name="connsiteY3842" fmla="*/ 327184 h 514350"/>
              <a:gd name="connsiteX3843" fmla="*/ 5110639 w 6400800"/>
              <a:gd name="connsiteY3843" fmla="*/ 321469 h 514350"/>
              <a:gd name="connsiteX3844" fmla="*/ 5105876 w 6400800"/>
              <a:gd name="connsiteY3844" fmla="*/ 308134 h 514350"/>
              <a:gd name="connsiteX3845" fmla="*/ 5103019 w 6400800"/>
              <a:gd name="connsiteY3845" fmla="*/ 311944 h 514350"/>
              <a:gd name="connsiteX3846" fmla="*/ 5101114 w 6400800"/>
              <a:gd name="connsiteY3846" fmla="*/ 306229 h 514350"/>
              <a:gd name="connsiteX3847" fmla="*/ 5101114 w 6400800"/>
              <a:gd name="connsiteY3847" fmla="*/ 304324 h 514350"/>
              <a:gd name="connsiteX3848" fmla="*/ 5101114 w 6400800"/>
              <a:gd name="connsiteY3848" fmla="*/ 305276 h 514350"/>
              <a:gd name="connsiteX3849" fmla="*/ 5096351 w 6400800"/>
              <a:gd name="connsiteY3849" fmla="*/ 288131 h 514350"/>
              <a:gd name="connsiteX3850" fmla="*/ 5097304 w 6400800"/>
              <a:gd name="connsiteY3850" fmla="*/ 281464 h 514350"/>
              <a:gd name="connsiteX3851" fmla="*/ 5105876 w 6400800"/>
              <a:gd name="connsiteY3851" fmla="*/ 308134 h 514350"/>
              <a:gd name="connsiteX3852" fmla="*/ 5097304 w 6400800"/>
              <a:gd name="connsiteY3852" fmla="*/ 282416 h 514350"/>
              <a:gd name="connsiteX3853" fmla="*/ 5095399 w 6400800"/>
              <a:gd name="connsiteY3853" fmla="*/ 286226 h 514350"/>
              <a:gd name="connsiteX3854" fmla="*/ 5093494 w 6400800"/>
              <a:gd name="connsiteY3854" fmla="*/ 279559 h 514350"/>
              <a:gd name="connsiteX3855" fmla="*/ 5087779 w 6400800"/>
              <a:gd name="connsiteY3855" fmla="*/ 258604 h 514350"/>
              <a:gd name="connsiteX3856" fmla="*/ 5089684 w 6400800"/>
              <a:gd name="connsiteY3856" fmla="*/ 257651 h 514350"/>
              <a:gd name="connsiteX3857" fmla="*/ 5097304 w 6400800"/>
              <a:gd name="connsiteY3857" fmla="*/ 282416 h 514350"/>
              <a:gd name="connsiteX3858" fmla="*/ 5080159 w 6400800"/>
              <a:gd name="connsiteY3858" fmla="*/ 224314 h 514350"/>
              <a:gd name="connsiteX3859" fmla="*/ 5089684 w 6400800"/>
              <a:gd name="connsiteY3859" fmla="*/ 254794 h 514350"/>
              <a:gd name="connsiteX3860" fmla="*/ 5087779 w 6400800"/>
              <a:gd name="connsiteY3860" fmla="*/ 254794 h 514350"/>
              <a:gd name="connsiteX3861" fmla="*/ 5081112 w 6400800"/>
              <a:gd name="connsiteY3861" fmla="*/ 228124 h 514350"/>
              <a:gd name="connsiteX3862" fmla="*/ 5080159 w 6400800"/>
              <a:gd name="connsiteY3862" fmla="*/ 224314 h 514350"/>
              <a:gd name="connsiteX3863" fmla="*/ 5080159 w 6400800"/>
              <a:gd name="connsiteY3863" fmla="*/ 224314 h 514350"/>
              <a:gd name="connsiteX3864" fmla="*/ 5076349 w 6400800"/>
              <a:gd name="connsiteY3864" fmla="*/ 272891 h 514350"/>
              <a:gd name="connsiteX3865" fmla="*/ 5076349 w 6400800"/>
              <a:gd name="connsiteY3865" fmla="*/ 268129 h 514350"/>
              <a:gd name="connsiteX3866" fmla="*/ 5079206 w 6400800"/>
              <a:gd name="connsiteY3866" fmla="*/ 283369 h 514350"/>
              <a:gd name="connsiteX3867" fmla="*/ 5083017 w 6400800"/>
              <a:gd name="connsiteY3867" fmla="*/ 301466 h 514350"/>
              <a:gd name="connsiteX3868" fmla="*/ 5083017 w 6400800"/>
              <a:gd name="connsiteY3868" fmla="*/ 304324 h 514350"/>
              <a:gd name="connsiteX3869" fmla="*/ 5082064 w 6400800"/>
              <a:gd name="connsiteY3869" fmla="*/ 311944 h 514350"/>
              <a:gd name="connsiteX3870" fmla="*/ 5073492 w 6400800"/>
              <a:gd name="connsiteY3870" fmla="*/ 292894 h 514350"/>
              <a:gd name="connsiteX3871" fmla="*/ 5076349 w 6400800"/>
              <a:gd name="connsiteY3871" fmla="*/ 272891 h 514350"/>
              <a:gd name="connsiteX3872" fmla="*/ 5066824 w 6400800"/>
              <a:gd name="connsiteY3872" fmla="*/ 377666 h 514350"/>
              <a:gd name="connsiteX3873" fmla="*/ 5066824 w 6400800"/>
              <a:gd name="connsiteY3873" fmla="*/ 380524 h 514350"/>
              <a:gd name="connsiteX3874" fmla="*/ 5066824 w 6400800"/>
              <a:gd name="connsiteY3874" fmla="*/ 383381 h 514350"/>
              <a:gd name="connsiteX3875" fmla="*/ 5065871 w 6400800"/>
              <a:gd name="connsiteY3875" fmla="*/ 384334 h 514350"/>
              <a:gd name="connsiteX3876" fmla="*/ 5064919 w 6400800"/>
              <a:gd name="connsiteY3876" fmla="*/ 381476 h 514350"/>
              <a:gd name="connsiteX3877" fmla="*/ 5066824 w 6400800"/>
              <a:gd name="connsiteY3877" fmla="*/ 377666 h 514350"/>
              <a:gd name="connsiteX3878" fmla="*/ 5057299 w 6400800"/>
              <a:gd name="connsiteY3878" fmla="*/ 303371 h 514350"/>
              <a:gd name="connsiteX3879" fmla="*/ 5051584 w 6400800"/>
              <a:gd name="connsiteY3879" fmla="*/ 294799 h 514350"/>
              <a:gd name="connsiteX3880" fmla="*/ 5052537 w 6400800"/>
              <a:gd name="connsiteY3880" fmla="*/ 290989 h 514350"/>
              <a:gd name="connsiteX3881" fmla="*/ 5055394 w 6400800"/>
              <a:gd name="connsiteY3881" fmla="*/ 287179 h 514350"/>
              <a:gd name="connsiteX3882" fmla="*/ 5057299 w 6400800"/>
              <a:gd name="connsiteY3882" fmla="*/ 303371 h 514350"/>
              <a:gd name="connsiteX3883" fmla="*/ 5050631 w 6400800"/>
              <a:gd name="connsiteY3883" fmla="*/ 252889 h 514350"/>
              <a:gd name="connsiteX3884" fmla="*/ 5052537 w 6400800"/>
              <a:gd name="connsiteY3884" fmla="*/ 258604 h 514350"/>
              <a:gd name="connsiteX3885" fmla="*/ 5053489 w 6400800"/>
              <a:gd name="connsiteY3885" fmla="*/ 260509 h 514350"/>
              <a:gd name="connsiteX3886" fmla="*/ 5054442 w 6400800"/>
              <a:gd name="connsiteY3886" fmla="*/ 268129 h 514350"/>
              <a:gd name="connsiteX3887" fmla="*/ 5052537 w 6400800"/>
              <a:gd name="connsiteY3887" fmla="*/ 273844 h 514350"/>
              <a:gd name="connsiteX3888" fmla="*/ 5051584 w 6400800"/>
              <a:gd name="connsiteY3888" fmla="*/ 276701 h 514350"/>
              <a:gd name="connsiteX3889" fmla="*/ 5048726 w 6400800"/>
              <a:gd name="connsiteY3889" fmla="*/ 279559 h 514350"/>
              <a:gd name="connsiteX3890" fmla="*/ 5048726 w 6400800"/>
              <a:gd name="connsiteY3890" fmla="*/ 278606 h 514350"/>
              <a:gd name="connsiteX3891" fmla="*/ 5048726 w 6400800"/>
              <a:gd name="connsiteY3891" fmla="*/ 274796 h 514350"/>
              <a:gd name="connsiteX3892" fmla="*/ 5049679 w 6400800"/>
              <a:gd name="connsiteY3892" fmla="*/ 268129 h 514350"/>
              <a:gd name="connsiteX3893" fmla="*/ 5050631 w 6400800"/>
              <a:gd name="connsiteY3893" fmla="*/ 262414 h 514350"/>
              <a:gd name="connsiteX3894" fmla="*/ 5048726 w 6400800"/>
              <a:gd name="connsiteY3894" fmla="*/ 268129 h 514350"/>
              <a:gd name="connsiteX3895" fmla="*/ 5048726 w 6400800"/>
              <a:gd name="connsiteY3895" fmla="*/ 269081 h 514350"/>
              <a:gd name="connsiteX3896" fmla="*/ 5048726 w 6400800"/>
              <a:gd name="connsiteY3896" fmla="*/ 266224 h 514350"/>
              <a:gd name="connsiteX3897" fmla="*/ 5050631 w 6400800"/>
              <a:gd name="connsiteY3897" fmla="*/ 252889 h 514350"/>
              <a:gd name="connsiteX3898" fmla="*/ 5020151 w 6400800"/>
              <a:gd name="connsiteY3898" fmla="*/ 390049 h 514350"/>
              <a:gd name="connsiteX3899" fmla="*/ 5014437 w 6400800"/>
              <a:gd name="connsiteY3899" fmla="*/ 376714 h 514350"/>
              <a:gd name="connsiteX3900" fmla="*/ 5014437 w 6400800"/>
              <a:gd name="connsiteY3900" fmla="*/ 375761 h 514350"/>
              <a:gd name="connsiteX3901" fmla="*/ 5022056 w 6400800"/>
              <a:gd name="connsiteY3901" fmla="*/ 347186 h 514350"/>
              <a:gd name="connsiteX3902" fmla="*/ 5022056 w 6400800"/>
              <a:gd name="connsiteY3902" fmla="*/ 348139 h 514350"/>
              <a:gd name="connsiteX3903" fmla="*/ 5022056 w 6400800"/>
              <a:gd name="connsiteY3903" fmla="*/ 363379 h 514350"/>
              <a:gd name="connsiteX3904" fmla="*/ 5023009 w 6400800"/>
              <a:gd name="connsiteY3904" fmla="*/ 379571 h 514350"/>
              <a:gd name="connsiteX3905" fmla="*/ 5023962 w 6400800"/>
              <a:gd name="connsiteY3905" fmla="*/ 386239 h 514350"/>
              <a:gd name="connsiteX3906" fmla="*/ 5020151 w 6400800"/>
              <a:gd name="connsiteY3906" fmla="*/ 390049 h 514350"/>
              <a:gd name="connsiteX3907" fmla="*/ 5024914 w 6400800"/>
              <a:gd name="connsiteY3907" fmla="*/ 400526 h 514350"/>
              <a:gd name="connsiteX3908" fmla="*/ 5024914 w 6400800"/>
              <a:gd name="connsiteY3908" fmla="*/ 400526 h 514350"/>
              <a:gd name="connsiteX3909" fmla="*/ 5024914 w 6400800"/>
              <a:gd name="connsiteY3909" fmla="*/ 400526 h 514350"/>
              <a:gd name="connsiteX3910" fmla="*/ 5024914 w 6400800"/>
              <a:gd name="connsiteY3910" fmla="*/ 400526 h 514350"/>
              <a:gd name="connsiteX3911" fmla="*/ 5035392 w 6400800"/>
              <a:gd name="connsiteY3911" fmla="*/ 314801 h 514350"/>
              <a:gd name="connsiteX3912" fmla="*/ 5035392 w 6400800"/>
              <a:gd name="connsiteY3912" fmla="*/ 317659 h 514350"/>
              <a:gd name="connsiteX3913" fmla="*/ 5031581 w 6400800"/>
              <a:gd name="connsiteY3913" fmla="*/ 353854 h 514350"/>
              <a:gd name="connsiteX3914" fmla="*/ 5031581 w 6400800"/>
              <a:gd name="connsiteY3914" fmla="*/ 353854 h 514350"/>
              <a:gd name="connsiteX3915" fmla="*/ 5031581 w 6400800"/>
              <a:gd name="connsiteY3915" fmla="*/ 354806 h 514350"/>
              <a:gd name="connsiteX3916" fmla="*/ 5030629 w 6400800"/>
              <a:gd name="connsiteY3916" fmla="*/ 347186 h 514350"/>
              <a:gd name="connsiteX3917" fmla="*/ 5027771 w 6400800"/>
              <a:gd name="connsiteY3917" fmla="*/ 329089 h 514350"/>
              <a:gd name="connsiteX3918" fmla="*/ 5028724 w 6400800"/>
              <a:gd name="connsiteY3918" fmla="*/ 325279 h 514350"/>
              <a:gd name="connsiteX3919" fmla="*/ 5032534 w 6400800"/>
              <a:gd name="connsiteY3919" fmla="*/ 319564 h 514350"/>
              <a:gd name="connsiteX3920" fmla="*/ 5035392 w 6400800"/>
              <a:gd name="connsiteY3920" fmla="*/ 314801 h 514350"/>
              <a:gd name="connsiteX3921" fmla="*/ 5006817 w 6400800"/>
              <a:gd name="connsiteY3921" fmla="*/ 242411 h 514350"/>
              <a:gd name="connsiteX3922" fmla="*/ 5019199 w 6400800"/>
              <a:gd name="connsiteY3922" fmla="*/ 259556 h 514350"/>
              <a:gd name="connsiteX3923" fmla="*/ 5025867 w 6400800"/>
              <a:gd name="connsiteY3923" fmla="*/ 270034 h 514350"/>
              <a:gd name="connsiteX3924" fmla="*/ 5021104 w 6400800"/>
              <a:gd name="connsiteY3924" fmla="*/ 263366 h 514350"/>
              <a:gd name="connsiteX3925" fmla="*/ 5014437 w 6400800"/>
              <a:gd name="connsiteY3925" fmla="*/ 255746 h 514350"/>
              <a:gd name="connsiteX3926" fmla="*/ 5004912 w 6400800"/>
              <a:gd name="connsiteY3926" fmla="*/ 245269 h 514350"/>
              <a:gd name="connsiteX3927" fmla="*/ 5006817 w 6400800"/>
              <a:gd name="connsiteY3927" fmla="*/ 242411 h 514350"/>
              <a:gd name="connsiteX3928" fmla="*/ 5004912 w 6400800"/>
              <a:gd name="connsiteY3928" fmla="*/ 242411 h 514350"/>
              <a:gd name="connsiteX3929" fmla="*/ 5004912 w 6400800"/>
              <a:gd name="connsiteY3929" fmla="*/ 238601 h 514350"/>
              <a:gd name="connsiteX3930" fmla="*/ 5006817 w 6400800"/>
              <a:gd name="connsiteY3930" fmla="*/ 241459 h 514350"/>
              <a:gd name="connsiteX3931" fmla="*/ 5004912 w 6400800"/>
              <a:gd name="connsiteY3931" fmla="*/ 244316 h 514350"/>
              <a:gd name="connsiteX3932" fmla="*/ 5004912 w 6400800"/>
              <a:gd name="connsiteY3932" fmla="*/ 243364 h 514350"/>
              <a:gd name="connsiteX3933" fmla="*/ 5004912 w 6400800"/>
              <a:gd name="connsiteY3933" fmla="*/ 242411 h 514350"/>
              <a:gd name="connsiteX3934" fmla="*/ 4999196 w 6400800"/>
              <a:gd name="connsiteY3934" fmla="*/ 303371 h 514350"/>
              <a:gd name="connsiteX3935" fmla="*/ 5003006 w 6400800"/>
              <a:gd name="connsiteY3935" fmla="*/ 252889 h 514350"/>
              <a:gd name="connsiteX3936" fmla="*/ 5008721 w 6400800"/>
              <a:gd name="connsiteY3936" fmla="*/ 260509 h 514350"/>
              <a:gd name="connsiteX3937" fmla="*/ 5014437 w 6400800"/>
              <a:gd name="connsiteY3937" fmla="*/ 268129 h 514350"/>
              <a:gd name="connsiteX3938" fmla="*/ 5020151 w 6400800"/>
              <a:gd name="connsiteY3938" fmla="*/ 276701 h 514350"/>
              <a:gd name="connsiteX3939" fmla="*/ 5029676 w 6400800"/>
              <a:gd name="connsiteY3939" fmla="*/ 292894 h 514350"/>
              <a:gd name="connsiteX3940" fmla="*/ 5029676 w 6400800"/>
              <a:gd name="connsiteY3940" fmla="*/ 293846 h 514350"/>
              <a:gd name="connsiteX3941" fmla="*/ 5025867 w 6400800"/>
              <a:gd name="connsiteY3941" fmla="*/ 302419 h 514350"/>
              <a:gd name="connsiteX3942" fmla="*/ 5023009 w 6400800"/>
              <a:gd name="connsiteY3942" fmla="*/ 305276 h 514350"/>
              <a:gd name="connsiteX3943" fmla="*/ 5022056 w 6400800"/>
              <a:gd name="connsiteY3943" fmla="*/ 301466 h 514350"/>
              <a:gd name="connsiteX3944" fmla="*/ 5022056 w 6400800"/>
              <a:gd name="connsiteY3944" fmla="*/ 306229 h 514350"/>
              <a:gd name="connsiteX3945" fmla="*/ 5019199 w 6400800"/>
              <a:gd name="connsiteY3945" fmla="*/ 309086 h 514350"/>
              <a:gd name="connsiteX3946" fmla="*/ 5012531 w 6400800"/>
              <a:gd name="connsiteY3946" fmla="*/ 318611 h 514350"/>
              <a:gd name="connsiteX3947" fmla="*/ 5013484 w 6400800"/>
              <a:gd name="connsiteY3947" fmla="*/ 311944 h 514350"/>
              <a:gd name="connsiteX3948" fmla="*/ 5017294 w 6400800"/>
              <a:gd name="connsiteY3948" fmla="*/ 294799 h 514350"/>
              <a:gd name="connsiteX3949" fmla="*/ 5020151 w 6400800"/>
              <a:gd name="connsiteY3949" fmla="*/ 279559 h 514350"/>
              <a:gd name="connsiteX3950" fmla="*/ 5013484 w 6400800"/>
              <a:gd name="connsiteY3950" fmla="*/ 293846 h 514350"/>
              <a:gd name="connsiteX3951" fmla="*/ 5006817 w 6400800"/>
              <a:gd name="connsiteY3951" fmla="*/ 310039 h 514350"/>
              <a:gd name="connsiteX3952" fmla="*/ 4999196 w 6400800"/>
              <a:gd name="connsiteY3952" fmla="*/ 331946 h 514350"/>
              <a:gd name="connsiteX3953" fmla="*/ 4999196 w 6400800"/>
              <a:gd name="connsiteY3953" fmla="*/ 332899 h 514350"/>
              <a:gd name="connsiteX3954" fmla="*/ 4997292 w 6400800"/>
              <a:gd name="connsiteY3954" fmla="*/ 327184 h 514350"/>
              <a:gd name="connsiteX3955" fmla="*/ 4999196 w 6400800"/>
              <a:gd name="connsiteY3955" fmla="*/ 303371 h 514350"/>
              <a:gd name="connsiteX3956" fmla="*/ 4968717 w 6400800"/>
              <a:gd name="connsiteY3956" fmla="*/ 208121 h 514350"/>
              <a:gd name="connsiteX3957" fmla="*/ 4967764 w 6400800"/>
              <a:gd name="connsiteY3957" fmla="*/ 212884 h 514350"/>
              <a:gd name="connsiteX3958" fmla="*/ 4966812 w 6400800"/>
              <a:gd name="connsiteY3958" fmla="*/ 217646 h 514350"/>
              <a:gd name="connsiteX3959" fmla="*/ 4966812 w 6400800"/>
              <a:gd name="connsiteY3959" fmla="*/ 215741 h 514350"/>
              <a:gd name="connsiteX3960" fmla="*/ 4968717 w 6400800"/>
              <a:gd name="connsiteY3960" fmla="*/ 208121 h 514350"/>
              <a:gd name="connsiteX3961" fmla="*/ 4960144 w 6400800"/>
              <a:gd name="connsiteY3961" fmla="*/ 364331 h 514350"/>
              <a:gd name="connsiteX3962" fmla="*/ 4961096 w 6400800"/>
              <a:gd name="connsiteY3962" fmla="*/ 381476 h 514350"/>
              <a:gd name="connsiteX3963" fmla="*/ 4958239 w 6400800"/>
              <a:gd name="connsiteY3963" fmla="*/ 391001 h 514350"/>
              <a:gd name="connsiteX3964" fmla="*/ 4957287 w 6400800"/>
              <a:gd name="connsiteY3964" fmla="*/ 386239 h 514350"/>
              <a:gd name="connsiteX3965" fmla="*/ 4957287 w 6400800"/>
              <a:gd name="connsiteY3965" fmla="*/ 380524 h 514350"/>
              <a:gd name="connsiteX3966" fmla="*/ 4956334 w 6400800"/>
              <a:gd name="connsiteY3966" fmla="*/ 356711 h 514350"/>
              <a:gd name="connsiteX3967" fmla="*/ 4956334 w 6400800"/>
              <a:gd name="connsiteY3967" fmla="*/ 351949 h 514350"/>
              <a:gd name="connsiteX3968" fmla="*/ 4958239 w 6400800"/>
              <a:gd name="connsiteY3968" fmla="*/ 348139 h 514350"/>
              <a:gd name="connsiteX3969" fmla="*/ 4960144 w 6400800"/>
              <a:gd name="connsiteY3969" fmla="*/ 364331 h 514350"/>
              <a:gd name="connsiteX3970" fmla="*/ 4957287 w 6400800"/>
              <a:gd name="connsiteY3970" fmla="*/ 256699 h 514350"/>
              <a:gd name="connsiteX3971" fmla="*/ 4957287 w 6400800"/>
              <a:gd name="connsiteY3971" fmla="*/ 258604 h 514350"/>
              <a:gd name="connsiteX3972" fmla="*/ 4957287 w 6400800"/>
              <a:gd name="connsiteY3972" fmla="*/ 259556 h 514350"/>
              <a:gd name="connsiteX3973" fmla="*/ 4955381 w 6400800"/>
              <a:gd name="connsiteY3973" fmla="*/ 267176 h 514350"/>
              <a:gd name="connsiteX3974" fmla="*/ 4954429 w 6400800"/>
              <a:gd name="connsiteY3974" fmla="*/ 265271 h 514350"/>
              <a:gd name="connsiteX3975" fmla="*/ 4957287 w 6400800"/>
              <a:gd name="connsiteY3975" fmla="*/ 256699 h 514350"/>
              <a:gd name="connsiteX3976" fmla="*/ 4954429 w 6400800"/>
              <a:gd name="connsiteY3976" fmla="*/ 268129 h 514350"/>
              <a:gd name="connsiteX3977" fmla="*/ 4955381 w 6400800"/>
              <a:gd name="connsiteY3977" fmla="*/ 270986 h 514350"/>
              <a:gd name="connsiteX3978" fmla="*/ 4951571 w 6400800"/>
              <a:gd name="connsiteY3978" fmla="*/ 290036 h 514350"/>
              <a:gd name="connsiteX3979" fmla="*/ 4944904 w 6400800"/>
              <a:gd name="connsiteY3979" fmla="*/ 316706 h 514350"/>
              <a:gd name="connsiteX3980" fmla="*/ 4943951 w 6400800"/>
              <a:gd name="connsiteY3980" fmla="*/ 310991 h 514350"/>
              <a:gd name="connsiteX3981" fmla="*/ 4943951 w 6400800"/>
              <a:gd name="connsiteY3981" fmla="*/ 320516 h 514350"/>
              <a:gd name="connsiteX3982" fmla="*/ 4940142 w 6400800"/>
              <a:gd name="connsiteY3982" fmla="*/ 336709 h 514350"/>
              <a:gd name="connsiteX3983" fmla="*/ 4940142 w 6400800"/>
              <a:gd name="connsiteY3983" fmla="*/ 335756 h 514350"/>
              <a:gd name="connsiteX3984" fmla="*/ 4938237 w 6400800"/>
              <a:gd name="connsiteY3984" fmla="*/ 325279 h 514350"/>
              <a:gd name="connsiteX3985" fmla="*/ 4954429 w 6400800"/>
              <a:gd name="connsiteY3985" fmla="*/ 268129 h 514350"/>
              <a:gd name="connsiteX3986" fmla="*/ 4922044 w 6400800"/>
              <a:gd name="connsiteY3986" fmla="*/ 378619 h 514350"/>
              <a:gd name="connsiteX3987" fmla="*/ 4922044 w 6400800"/>
              <a:gd name="connsiteY3987" fmla="*/ 378619 h 514350"/>
              <a:gd name="connsiteX3988" fmla="*/ 4922044 w 6400800"/>
              <a:gd name="connsiteY3988" fmla="*/ 378619 h 514350"/>
              <a:gd name="connsiteX3989" fmla="*/ 4922044 w 6400800"/>
              <a:gd name="connsiteY3989" fmla="*/ 378619 h 514350"/>
              <a:gd name="connsiteX3990" fmla="*/ 4908709 w 6400800"/>
              <a:gd name="connsiteY3990" fmla="*/ 307181 h 514350"/>
              <a:gd name="connsiteX3991" fmla="*/ 4915376 w 6400800"/>
              <a:gd name="connsiteY3991" fmla="*/ 326231 h 514350"/>
              <a:gd name="connsiteX3992" fmla="*/ 4909662 w 6400800"/>
              <a:gd name="connsiteY3992" fmla="*/ 338614 h 514350"/>
              <a:gd name="connsiteX3993" fmla="*/ 4906804 w 6400800"/>
              <a:gd name="connsiteY3993" fmla="*/ 308134 h 514350"/>
              <a:gd name="connsiteX3994" fmla="*/ 4906804 w 6400800"/>
              <a:gd name="connsiteY3994" fmla="*/ 305276 h 514350"/>
              <a:gd name="connsiteX3995" fmla="*/ 4905851 w 6400800"/>
              <a:gd name="connsiteY3995" fmla="*/ 307181 h 514350"/>
              <a:gd name="connsiteX3996" fmla="*/ 4904899 w 6400800"/>
              <a:gd name="connsiteY3996" fmla="*/ 297656 h 514350"/>
              <a:gd name="connsiteX3997" fmla="*/ 4908709 w 6400800"/>
              <a:gd name="connsiteY3997" fmla="*/ 307181 h 514350"/>
              <a:gd name="connsiteX3998" fmla="*/ 4897279 w 6400800"/>
              <a:gd name="connsiteY3998" fmla="*/ 351949 h 514350"/>
              <a:gd name="connsiteX3999" fmla="*/ 4896326 w 6400800"/>
              <a:gd name="connsiteY3999" fmla="*/ 365284 h 514350"/>
              <a:gd name="connsiteX4000" fmla="*/ 4895374 w 6400800"/>
              <a:gd name="connsiteY4000" fmla="*/ 368141 h 514350"/>
              <a:gd name="connsiteX4001" fmla="*/ 4894421 w 6400800"/>
              <a:gd name="connsiteY4001" fmla="*/ 357664 h 514350"/>
              <a:gd name="connsiteX4002" fmla="*/ 4892517 w 6400800"/>
              <a:gd name="connsiteY4002" fmla="*/ 341471 h 514350"/>
              <a:gd name="connsiteX4003" fmla="*/ 4897279 w 6400800"/>
              <a:gd name="connsiteY4003" fmla="*/ 351949 h 514350"/>
              <a:gd name="connsiteX4004" fmla="*/ 4822984 w 6400800"/>
              <a:gd name="connsiteY4004" fmla="*/ 387191 h 514350"/>
              <a:gd name="connsiteX4005" fmla="*/ 4822984 w 6400800"/>
              <a:gd name="connsiteY4005" fmla="*/ 385286 h 514350"/>
              <a:gd name="connsiteX4006" fmla="*/ 4822984 w 6400800"/>
              <a:gd name="connsiteY4006" fmla="*/ 387191 h 514350"/>
              <a:gd name="connsiteX4007" fmla="*/ 4822984 w 6400800"/>
              <a:gd name="connsiteY4007" fmla="*/ 387191 h 514350"/>
              <a:gd name="connsiteX4008" fmla="*/ 4842987 w 6400800"/>
              <a:gd name="connsiteY4008" fmla="*/ 338614 h 514350"/>
              <a:gd name="connsiteX4009" fmla="*/ 4842987 w 6400800"/>
              <a:gd name="connsiteY4009" fmla="*/ 356711 h 514350"/>
              <a:gd name="connsiteX4010" fmla="*/ 4842987 w 6400800"/>
              <a:gd name="connsiteY4010" fmla="*/ 360521 h 514350"/>
              <a:gd name="connsiteX4011" fmla="*/ 4840129 w 6400800"/>
              <a:gd name="connsiteY4011" fmla="*/ 382429 h 514350"/>
              <a:gd name="connsiteX4012" fmla="*/ 4838224 w 6400800"/>
              <a:gd name="connsiteY4012" fmla="*/ 390049 h 514350"/>
              <a:gd name="connsiteX4013" fmla="*/ 4826794 w 6400800"/>
              <a:gd name="connsiteY4013" fmla="*/ 387191 h 514350"/>
              <a:gd name="connsiteX4014" fmla="*/ 4824889 w 6400800"/>
              <a:gd name="connsiteY4014" fmla="*/ 379571 h 514350"/>
              <a:gd name="connsiteX4015" fmla="*/ 4827747 w 6400800"/>
              <a:gd name="connsiteY4015" fmla="*/ 370999 h 514350"/>
              <a:gd name="connsiteX4016" fmla="*/ 4838224 w 6400800"/>
              <a:gd name="connsiteY4016" fmla="*/ 346234 h 514350"/>
              <a:gd name="connsiteX4017" fmla="*/ 4843939 w 6400800"/>
              <a:gd name="connsiteY4017" fmla="*/ 336709 h 514350"/>
              <a:gd name="connsiteX4018" fmla="*/ 4842987 w 6400800"/>
              <a:gd name="connsiteY4018" fmla="*/ 338614 h 514350"/>
              <a:gd name="connsiteX4019" fmla="*/ 4842987 w 6400800"/>
              <a:gd name="connsiteY4019" fmla="*/ 338614 h 514350"/>
              <a:gd name="connsiteX4020" fmla="*/ 4843939 w 6400800"/>
              <a:gd name="connsiteY4020" fmla="*/ 329089 h 514350"/>
              <a:gd name="connsiteX4021" fmla="*/ 4843939 w 6400800"/>
              <a:gd name="connsiteY4021" fmla="*/ 329089 h 514350"/>
              <a:gd name="connsiteX4022" fmla="*/ 4836319 w 6400800"/>
              <a:gd name="connsiteY4022" fmla="*/ 318611 h 514350"/>
              <a:gd name="connsiteX4023" fmla="*/ 4836319 w 6400800"/>
              <a:gd name="connsiteY4023" fmla="*/ 318611 h 514350"/>
              <a:gd name="connsiteX4024" fmla="*/ 4839176 w 6400800"/>
              <a:gd name="connsiteY4024" fmla="*/ 314801 h 514350"/>
              <a:gd name="connsiteX4025" fmla="*/ 4842987 w 6400800"/>
              <a:gd name="connsiteY4025" fmla="*/ 321469 h 514350"/>
              <a:gd name="connsiteX4026" fmla="*/ 4843939 w 6400800"/>
              <a:gd name="connsiteY4026" fmla="*/ 323374 h 514350"/>
              <a:gd name="connsiteX4027" fmla="*/ 4843939 w 6400800"/>
              <a:gd name="connsiteY4027" fmla="*/ 329089 h 514350"/>
              <a:gd name="connsiteX4028" fmla="*/ 4845844 w 6400800"/>
              <a:gd name="connsiteY4028" fmla="*/ 296704 h 514350"/>
              <a:gd name="connsiteX4029" fmla="*/ 4844891 w 6400800"/>
              <a:gd name="connsiteY4029" fmla="*/ 316706 h 514350"/>
              <a:gd name="connsiteX4030" fmla="*/ 4840129 w 6400800"/>
              <a:gd name="connsiteY4030" fmla="*/ 310039 h 514350"/>
              <a:gd name="connsiteX4031" fmla="*/ 4837272 w 6400800"/>
              <a:gd name="connsiteY4031" fmla="*/ 306229 h 514350"/>
              <a:gd name="connsiteX4032" fmla="*/ 4845844 w 6400800"/>
              <a:gd name="connsiteY4032" fmla="*/ 290989 h 514350"/>
              <a:gd name="connsiteX4033" fmla="*/ 4847749 w 6400800"/>
              <a:gd name="connsiteY4033" fmla="*/ 288131 h 514350"/>
              <a:gd name="connsiteX4034" fmla="*/ 4845844 w 6400800"/>
              <a:gd name="connsiteY4034" fmla="*/ 296704 h 514350"/>
              <a:gd name="connsiteX4035" fmla="*/ 4869656 w 6400800"/>
              <a:gd name="connsiteY4035" fmla="*/ 325279 h 514350"/>
              <a:gd name="connsiteX4036" fmla="*/ 4869656 w 6400800"/>
              <a:gd name="connsiteY4036" fmla="*/ 327184 h 514350"/>
              <a:gd name="connsiteX4037" fmla="*/ 4869656 w 6400800"/>
              <a:gd name="connsiteY4037" fmla="*/ 325279 h 514350"/>
              <a:gd name="connsiteX4038" fmla="*/ 4869656 w 6400800"/>
              <a:gd name="connsiteY4038" fmla="*/ 318611 h 514350"/>
              <a:gd name="connsiteX4039" fmla="*/ 4869656 w 6400800"/>
              <a:gd name="connsiteY4039" fmla="*/ 325279 h 514350"/>
              <a:gd name="connsiteX4040" fmla="*/ 4854416 w 6400800"/>
              <a:gd name="connsiteY4040" fmla="*/ 276701 h 514350"/>
              <a:gd name="connsiteX4041" fmla="*/ 4868704 w 6400800"/>
              <a:gd name="connsiteY4041" fmla="*/ 256699 h 514350"/>
              <a:gd name="connsiteX4042" fmla="*/ 4871562 w 6400800"/>
              <a:gd name="connsiteY4042" fmla="*/ 252889 h 514350"/>
              <a:gd name="connsiteX4043" fmla="*/ 4871562 w 6400800"/>
              <a:gd name="connsiteY4043" fmla="*/ 259556 h 514350"/>
              <a:gd name="connsiteX4044" fmla="*/ 4861084 w 6400800"/>
              <a:gd name="connsiteY4044" fmla="*/ 296704 h 514350"/>
              <a:gd name="connsiteX4045" fmla="*/ 4860131 w 6400800"/>
              <a:gd name="connsiteY4045" fmla="*/ 300514 h 514350"/>
              <a:gd name="connsiteX4046" fmla="*/ 4853464 w 6400800"/>
              <a:gd name="connsiteY4046" fmla="*/ 278606 h 514350"/>
              <a:gd name="connsiteX4047" fmla="*/ 4854416 w 6400800"/>
              <a:gd name="connsiteY4047" fmla="*/ 276701 h 514350"/>
              <a:gd name="connsiteX4048" fmla="*/ 4854416 w 6400800"/>
              <a:gd name="connsiteY4048" fmla="*/ 276701 h 514350"/>
              <a:gd name="connsiteX4049" fmla="*/ 4850606 w 6400800"/>
              <a:gd name="connsiteY4049" fmla="*/ 281464 h 514350"/>
              <a:gd name="connsiteX4050" fmla="*/ 4857274 w 6400800"/>
              <a:gd name="connsiteY4050" fmla="*/ 316706 h 514350"/>
              <a:gd name="connsiteX4051" fmla="*/ 4854416 w 6400800"/>
              <a:gd name="connsiteY4051" fmla="*/ 330041 h 514350"/>
              <a:gd name="connsiteX4052" fmla="*/ 4852512 w 6400800"/>
              <a:gd name="connsiteY4052" fmla="*/ 326231 h 514350"/>
              <a:gd name="connsiteX4053" fmla="*/ 4852512 w 6400800"/>
              <a:gd name="connsiteY4053" fmla="*/ 322421 h 514350"/>
              <a:gd name="connsiteX4054" fmla="*/ 4850606 w 6400800"/>
              <a:gd name="connsiteY4054" fmla="*/ 295751 h 514350"/>
              <a:gd name="connsiteX4055" fmla="*/ 4849654 w 6400800"/>
              <a:gd name="connsiteY4055" fmla="*/ 284321 h 514350"/>
              <a:gd name="connsiteX4056" fmla="*/ 4850606 w 6400800"/>
              <a:gd name="connsiteY4056" fmla="*/ 281464 h 514350"/>
              <a:gd name="connsiteX4057" fmla="*/ 4838224 w 6400800"/>
              <a:gd name="connsiteY4057" fmla="*/ 290036 h 514350"/>
              <a:gd name="connsiteX4058" fmla="*/ 4845844 w 6400800"/>
              <a:gd name="connsiteY4058" fmla="*/ 272891 h 514350"/>
              <a:gd name="connsiteX4059" fmla="*/ 4848701 w 6400800"/>
              <a:gd name="connsiteY4059" fmla="*/ 265271 h 514350"/>
              <a:gd name="connsiteX4060" fmla="*/ 4849654 w 6400800"/>
              <a:gd name="connsiteY4060" fmla="*/ 275749 h 514350"/>
              <a:gd name="connsiteX4061" fmla="*/ 4847749 w 6400800"/>
              <a:gd name="connsiteY4061" fmla="*/ 277654 h 514350"/>
              <a:gd name="connsiteX4062" fmla="*/ 4847749 w 6400800"/>
              <a:gd name="connsiteY4062" fmla="*/ 273844 h 514350"/>
              <a:gd name="connsiteX4063" fmla="*/ 4847749 w 6400800"/>
              <a:gd name="connsiteY4063" fmla="*/ 278606 h 514350"/>
              <a:gd name="connsiteX4064" fmla="*/ 4841081 w 6400800"/>
              <a:gd name="connsiteY4064" fmla="*/ 288131 h 514350"/>
              <a:gd name="connsiteX4065" fmla="*/ 4836319 w 6400800"/>
              <a:gd name="connsiteY4065" fmla="*/ 294799 h 514350"/>
              <a:gd name="connsiteX4066" fmla="*/ 4838224 w 6400800"/>
              <a:gd name="connsiteY4066" fmla="*/ 290036 h 514350"/>
              <a:gd name="connsiteX4067" fmla="*/ 4835366 w 6400800"/>
              <a:gd name="connsiteY4067" fmla="*/ 309086 h 514350"/>
              <a:gd name="connsiteX4068" fmla="*/ 4836319 w 6400800"/>
              <a:gd name="connsiteY4068" fmla="*/ 308134 h 514350"/>
              <a:gd name="connsiteX4069" fmla="*/ 4838224 w 6400800"/>
              <a:gd name="connsiteY4069" fmla="*/ 311944 h 514350"/>
              <a:gd name="connsiteX4070" fmla="*/ 4839176 w 6400800"/>
              <a:gd name="connsiteY4070" fmla="*/ 313849 h 514350"/>
              <a:gd name="connsiteX4071" fmla="*/ 4835366 w 6400800"/>
              <a:gd name="connsiteY4071" fmla="*/ 317659 h 514350"/>
              <a:gd name="connsiteX4072" fmla="*/ 4835366 w 6400800"/>
              <a:gd name="connsiteY4072" fmla="*/ 317659 h 514350"/>
              <a:gd name="connsiteX4073" fmla="*/ 4834414 w 6400800"/>
              <a:gd name="connsiteY4073" fmla="*/ 316706 h 514350"/>
              <a:gd name="connsiteX4074" fmla="*/ 4832509 w 6400800"/>
              <a:gd name="connsiteY4074" fmla="*/ 314801 h 514350"/>
              <a:gd name="connsiteX4075" fmla="*/ 4835366 w 6400800"/>
              <a:gd name="connsiteY4075" fmla="*/ 309086 h 514350"/>
              <a:gd name="connsiteX4076" fmla="*/ 4830604 w 6400800"/>
              <a:gd name="connsiteY4076" fmla="*/ 319564 h 514350"/>
              <a:gd name="connsiteX4077" fmla="*/ 4832509 w 6400800"/>
              <a:gd name="connsiteY4077" fmla="*/ 314801 h 514350"/>
              <a:gd name="connsiteX4078" fmla="*/ 4833462 w 6400800"/>
              <a:gd name="connsiteY4078" fmla="*/ 316706 h 514350"/>
              <a:gd name="connsiteX4079" fmla="*/ 4834414 w 6400800"/>
              <a:gd name="connsiteY4079" fmla="*/ 318611 h 514350"/>
              <a:gd name="connsiteX4080" fmla="*/ 4828699 w 6400800"/>
              <a:gd name="connsiteY4080" fmla="*/ 324326 h 514350"/>
              <a:gd name="connsiteX4081" fmla="*/ 4830604 w 6400800"/>
              <a:gd name="connsiteY4081" fmla="*/ 319564 h 514350"/>
              <a:gd name="connsiteX4082" fmla="*/ 4817269 w 6400800"/>
              <a:gd name="connsiteY4082" fmla="*/ 364331 h 514350"/>
              <a:gd name="connsiteX4083" fmla="*/ 4817269 w 6400800"/>
              <a:gd name="connsiteY4083" fmla="*/ 356711 h 514350"/>
              <a:gd name="connsiteX4084" fmla="*/ 4824889 w 6400800"/>
              <a:gd name="connsiteY4084" fmla="*/ 335756 h 514350"/>
              <a:gd name="connsiteX4085" fmla="*/ 4825841 w 6400800"/>
              <a:gd name="connsiteY4085" fmla="*/ 334804 h 514350"/>
              <a:gd name="connsiteX4086" fmla="*/ 4835366 w 6400800"/>
              <a:gd name="connsiteY4086" fmla="*/ 319564 h 514350"/>
              <a:gd name="connsiteX4087" fmla="*/ 4837272 w 6400800"/>
              <a:gd name="connsiteY4087" fmla="*/ 322421 h 514350"/>
              <a:gd name="connsiteX4088" fmla="*/ 4841081 w 6400800"/>
              <a:gd name="connsiteY4088" fmla="*/ 330994 h 514350"/>
              <a:gd name="connsiteX4089" fmla="*/ 4842987 w 6400800"/>
              <a:gd name="connsiteY4089" fmla="*/ 335756 h 514350"/>
              <a:gd name="connsiteX4090" fmla="*/ 4835366 w 6400800"/>
              <a:gd name="connsiteY4090" fmla="*/ 345281 h 514350"/>
              <a:gd name="connsiteX4091" fmla="*/ 4822984 w 6400800"/>
              <a:gd name="connsiteY4091" fmla="*/ 366236 h 514350"/>
              <a:gd name="connsiteX4092" fmla="*/ 4820126 w 6400800"/>
              <a:gd name="connsiteY4092" fmla="*/ 369094 h 514350"/>
              <a:gd name="connsiteX4093" fmla="*/ 4817269 w 6400800"/>
              <a:gd name="connsiteY4093" fmla="*/ 371951 h 514350"/>
              <a:gd name="connsiteX4094" fmla="*/ 4817269 w 6400800"/>
              <a:gd name="connsiteY4094" fmla="*/ 364331 h 514350"/>
              <a:gd name="connsiteX4095" fmla="*/ 4816316 w 6400800"/>
              <a:gd name="connsiteY4095" fmla="*/ 376714 h 514350"/>
              <a:gd name="connsiteX4096" fmla="*/ 4820126 w 6400800"/>
              <a:gd name="connsiteY4096" fmla="*/ 370046 h 514350"/>
              <a:gd name="connsiteX4097" fmla="*/ 4820126 w 6400800"/>
              <a:gd name="connsiteY4097" fmla="*/ 370046 h 514350"/>
              <a:gd name="connsiteX4098" fmla="*/ 4820126 w 6400800"/>
              <a:gd name="connsiteY4098" fmla="*/ 370046 h 514350"/>
              <a:gd name="connsiteX4099" fmla="*/ 4816316 w 6400800"/>
              <a:gd name="connsiteY4099" fmla="*/ 378619 h 514350"/>
              <a:gd name="connsiteX4100" fmla="*/ 4816316 w 6400800"/>
              <a:gd name="connsiteY4100" fmla="*/ 376714 h 514350"/>
              <a:gd name="connsiteX4101" fmla="*/ 4762024 w 6400800"/>
              <a:gd name="connsiteY4101" fmla="*/ 305276 h 514350"/>
              <a:gd name="connsiteX4102" fmla="*/ 4763929 w 6400800"/>
              <a:gd name="connsiteY4102" fmla="*/ 322421 h 514350"/>
              <a:gd name="connsiteX4103" fmla="*/ 4760119 w 6400800"/>
              <a:gd name="connsiteY4103" fmla="*/ 309086 h 514350"/>
              <a:gd name="connsiteX4104" fmla="*/ 4762024 w 6400800"/>
              <a:gd name="connsiteY4104" fmla="*/ 300514 h 514350"/>
              <a:gd name="connsiteX4105" fmla="*/ 4762024 w 6400800"/>
              <a:gd name="connsiteY4105" fmla="*/ 305276 h 514350"/>
              <a:gd name="connsiteX4106" fmla="*/ 4755356 w 6400800"/>
              <a:gd name="connsiteY4106" fmla="*/ 279559 h 514350"/>
              <a:gd name="connsiteX4107" fmla="*/ 4760119 w 6400800"/>
              <a:gd name="connsiteY4107" fmla="*/ 294799 h 514350"/>
              <a:gd name="connsiteX4108" fmla="*/ 4761072 w 6400800"/>
              <a:gd name="connsiteY4108" fmla="*/ 297656 h 514350"/>
              <a:gd name="connsiteX4109" fmla="*/ 4758214 w 6400800"/>
              <a:gd name="connsiteY4109" fmla="*/ 304324 h 514350"/>
              <a:gd name="connsiteX4110" fmla="*/ 4754404 w 6400800"/>
              <a:gd name="connsiteY4110" fmla="*/ 292894 h 514350"/>
              <a:gd name="connsiteX4111" fmla="*/ 4755356 w 6400800"/>
              <a:gd name="connsiteY4111" fmla="*/ 279559 h 514350"/>
              <a:gd name="connsiteX4112" fmla="*/ 4759166 w 6400800"/>
              <a:gd name="connsiteY4112" fmla="*/ 342424 h 514350"/>
              <a:gd name="connsiteX4113" fmla="*/ 4755356 w 6400800"/>
              <a:gd name="connsiteY4113" fmla="*/ 331946 h 514350"/>
              <a:gd name="connsiteX4114" fmla="*/ 4756309 w 6400800"/>
              <a:gd name="connsiteY4114" fmla="*/ 326231 h 514350"/>
              <a:gd name="connsiteX4115" fmla="*/ 4759166 w 6400800"/>
              <a:gd name="connsiteY4115" fmla="*/ 342424 h 514350"/>
              <a:gd name="connsiteX4116" fmla="*/ 4753451 w 6400800"/>
              <a:gd name="connsiteY4116" fmla="*/ 312896 h 514350"/>
              <a:gd name="connsiteX4117" fmla="*/ 4754404 w 6400800"/>
              <a:gd name="connsiteY4117" fmla="*/ 315754 h 514350"/>
              <a:gd name="connsiteX4118" fmla="*/ 4753451 w 6400800"/>
              <a:gd name="connsiteY4118" fmla="*/ 317659 h 514350"/>
              <a:gd name="connsiteX4119" fmla="*/ 4753451 w 6400800"/>
              <a:gd name="connsiteY4119" fmla="*/ 312896 h 514350"/>
              <a:gd name="connsiteX4120" fmla="*/ 4755356 w 6400800"/>
              <a:gd name="connsiteY4120" fmla="*/ 373856 h 514350"/>
              <a:gd name="connsiteX4121" fmla="*/ 4756309 w 6400800"/>
              <a:gd name="connsiteY4121" fmla="*/ 375761 h 514350"/>
              <a:gd name="connsiteX4122" fmla="*/ 4754404 w 6400800"/>
              <a:gd name="connsiteY4122" fmla="*/ 379571 h 514350"/>
              <a:gd name="connsiteX4123" fmla="*/ 4752499 w 6400800"/>
              <a:gd name="connsiteY4123" fmla="*/ 379571 h 514350"/>
              <a:gd name="connsiteX4124" fmla="*/ 4755356 w 6400800"/>
              <a:gd name="connsiteY4124" fmla="*/ 373856 h 514350"/>
              <a:gd name="connsiteX4125" fmla="*/ 4748689 w 6400800"/>
              <a:gd name="connsiteY4125" fmla="*/ 291941 h 514350"/>
              <a:gd name="connsiteX4126" fmla="*/ 4746784 w 6400800"/>
              <a:gd name="connsiteY4126" fmla="*/ 303371 h 514350"/>
              <a:gd name="connsiteX4127" fmla="*/ 4746784 w 6400800"/>
              <a:gd name="connsiteY4127" fmla="*/ 303371 h 514350"/>
              <a:gd name="connsiteX4128" fmla="*/ 4746784 w 6400800"/>
              <a:gd name="connsiteY4128" fmla="*/ 299561 h 514350"/>
              <a:gd name="connsiteX4129" fmla="*/ 4748689 w 6400800"/>
              <a:gd name="connsiteY4129" fmla="*/ 291941 h 514350"/>
              <a:gd name="connsiteX4130" fmla="*/ 4738212 w 6400800"/>
              <a:gd name="connsiteY4130" fmla="*/ 327184 h 514350"/>
              <a:gd name="connsiteX4131" fmla="*/ 4737259 w 6400800"/>
              <a:gd name="connsiteY4131" fmla="*/ 341471 h 514350"/>
              <a:gd name="connsiteX4132" fmla="*/ 4736306 w 6400800"/>
              <a:gd name="connsiteY4132" fmla="*/ 336709 h 514350"/>
              <a:gd name="connsiteX4133" fmla="*/ 4738212 w 6400800"/>
              <a:gd name="connsiteY4133" fmla="*/ 327184 h 514350"/>
              <a:gd name="connsiteX4134" fmla="*/ 4720114 w 6400800"/>
              <a:gd name="connsiteY4134" fmla="*/ 261461 h 514350"/>
              <a:gd name="connsiteX4135" fmla="*/ 4720114 w 6400800"/>
              <a:gd name="connsiteY4135" fmla="*/ 261461 h 514350"/>
              <a:gd name="connsiteX4136" fmla="*/ 4729639 w 6400800"/>
              <a:gd name="connsiteY4136" fmla="*/ 290989 h 514350"/>
              <a:gd name="connsiteX4137" fmla="*/ 4731544 w 6400800"/>
              <a:gd name="connsiteY4137" fmla="*/ 296704 h 514350"/>
              <a:gd name="connsiteX4138" fmla="*/ 4727734 w 6400800"/>
              <a:gd name="connsiteY4138" fmla="*/ 308134 h 514350"/>
              <a:gd name="connsiteX4139" fmla="*/ 4723924 w 6400800"/>
              <a:gd name="connsiteY4139" fmla="*/ 295751 h 514350"/>
              <a:gd name="connsiteX4140" fmla="*/ 4718209 w 6400800"/>
              <a:gd name="connsiteY4140" fmla="*/ 276701 h 514350"/>
              <a:gd name="connsiteX4141" fmla="*/ 4720114 w 6400800"/>
              <a:gd name="connsiteY4141" fmla="*/ 261461 h 514350"/>
              <a:gd name="connsiteX4142" fmla="*/ 4709637 w 6400800"/>
              <a:gd name="connsiteY4142" fmla="*/ 324326 h 514350"/>
              <a:gd name="connsiteX4143" fmla="*/ 4713447 w 6400800"/>
              <a:gd name="connsiteY4143" fmla="*/ 301466 h 514350"/>
              <a:gd name="connsiteX4144" fmla="*/ 4719162 w 6400800"/>
              <a:gd name="connsiteY4144" fmla="*/ 331946 h 514350"/>
              <a:gd name="connsiteX4145" fmla="*/ 4715351 w 6400800"/>
              <a:gd name="connsiteY4145" fmla="*/ 343376 h 514350"/>
              <a:gd name="connsiteX4146" fmla="*/ 4715351 w 6400800"/>
              <a:gd name="connsiteY4146" fmla="*/ 343376 h 514350"/>
              <a:gd name="connsiteX4147" fmla="*/ 4707731 w 6400800"/>
              <a:gd name="connsiteY4147" fmla="*/ 332899 h 514350"/>
              <a:gd name="connsiteX4148" fmla="*/ 4709637 w 6400800"/>
              <a:gd name="connsiteY4148" fmla="*/ 324326 h 514350"/>
              <a:gd name="connsiteX4149" fmla="*/ 4703922 w 6400800"/>
              <a:gd name="connsiteY4149" fmla="*/ 355759 h 514350"/>
              <a:gd name="connsiteX4150" fmla="*/ 4705826 w 6400800"/>
              <a:gd name="connsiteY4150" fmla="*/ 360521 h 514350"/>
              <a:gd name="connsiteX4151" fmla="*/ 4708684 w 6400800"/>
              <a:gd name="connsiteY4151" fmla="*/ 369094 h 514350"/>
              <a:gd name="connsiteX4152" fmla="*/ 4704874 w 6400800"/>
              <a:gd name="connsiteY4152" fmla="*/ 377666 h 514350"/>
              <a:gd name="connsiteX4153" fmla="*/ 4704874 w 6400800"/>
              <a:gd name="connsiteY4153" fmla="*/ 376714 h 514350"/>
              <a:gd name="connsiteX4154" fmla="*/ 4702016 w 6400800"/>
              <a:gd name="connsiteY4154" fmla="*/ 371951 h 514350"/>
              <a:gd name="connsiteX4155" fmla="*/ 4703922 w 6400800"/>
              <a:gd name="connsiteY4155" fmla="*/ 355759 h 514350"/>
              <a:gd name="connsiteX4156" fmla="*/ 4682966 w 6400800"/>
              <a:gd name="connsiteY4156" fmla="*/ 380524 h 514350"/>
              <a:gd name="connsiteX4157" fmla="*/ 4680109 w 6400800"/>
              <a:gd name="connsiteY4157" fmla="*/ 392906 h 514350"/>
              <a:gd name="connsiteX4158" fmla="*/ 4676299 w 6400800"/>
              <a:gd name="connsiteY4158" fmla="*/ 393859 h 514350"/>
              <a:gd name="connsiteX4159" fmla="*/ 4675347 w 6400800"/>
              <a:gd name="connsiteY4159" fmla="*/ 388144 h 514350"/>
              <a:gd name="connsiteX4160" fmla="*/ 4682966 w 6400800"/>
              <a:gd name="connsiteY4160" fmla="*/ 378619 h 514350"/>
              <a:gd name="connsiteX4161" fmla="*/ 4682966 w 6400800"/>
              <a:gd name="connsiteY4161" fmla="*/ 380524 h 514350"/>
              <a:gd name="connsiteX4162" fmla="*/ 4672489 w 6400800"/>
              <a:gd name="connsiteY4162" fmla="*/ 361474 h 514350"/>
              <a:gd name="connsiteX4163" fmla="*/ 4679156 w 6400800"/>
              <a:gd name="connsiteY4163" fmla="*/ 373856 h 514350"/>
              <a:gd name="connsiteX4164" fmla="*/ 4672489 w 6400800"/>
              <a:gd name="connsiteY4164" fmla="*/ 379571 h 514350"/>
              <a:gd name="connsiteX4165" fmla="*/ 4671537 w 6400800"/>
              <a:gd name="connsiteY4165" fmla="*/ 376714 h 514350"/>
              <a:gd name="connsiteX4166" fmla="*/ 4670584 w 6400800"/>
              <a:gd name="connsiteY4166" fmla="*/ 370999 h 514350"/>
              <a:gd name="connsiteX4167" fmla="*/ 4672489 w 6400800"/>
              <a:gd name="connsiteY4167" fmla="*/ 361474 h 514350"/>
              <a:gd name="connsiteX4168" fmla="*/ 4661059 w 6400800"/>
              <a:gd name="connsiteY4168" fmla="*/ 265271 h 514350"/>
              <a:gd name="connsiteX4169" fmla="*/ 4663916 w 6400800"/>
              <a:gd name="connsiteY4169" fmla="*/ 252889 h 514350"/>
              <a:gd name="connsiteX4170" fmla="*/ 4669631 w 6400800"/>
              <a:gd name="connsiteY4170" fmla="*/ 237649 h 514350"/>
              <a:gd name="connsiteX4171" fmla="*/ 4669631 w 6400800"/>
              <a:gd name="connsiteY4171" fmla="*/ 242411 h 514350"/>
              <a:gd name="connsiteX4172" fmla="*/ 4661059 w 6400800"/>
              <a:gd name="connsiteY4172" fmla="*/ 269081 h 514350"/>
              <a:gd name="connsiteX4173" fmla="*/ 4661059 w 6400800"/>
              <a:gd name="connsiteY4173" fmla="*/ 265271 h 514350"/>
              <a:gd name="connsiteX4174" fmla="*/ 4645819 w 6400800"/>
              <a:gd name="connsiteY4174" fmla="*/ 278606 h 514350"/>
              <a:gd name="connsiteX4175" fmla="*/ 4648676 w 6400800"/>
              <a:gd name="connsiteY4175" fmla="*/ 260509 h 514350"/>
              <a:gd name="connsiteX4176" fmla="*/ 4650581 w 6400800"/>
              <a:gd name="connsiteY4176" fmla="*/ 250984 h 514350"/>
              <a:gd name="connsiteX4177" fmla="*/ 4650581 w 6400800"/>
              <a:gd name="connsiteY4177" fmla="*/ 251936 h 514350"/>
              <a:gd name="connsiteX4178" fmla="*/ 4652487 w 6400800"/>
              <a:gd name="connsiteY4178" fmla="*/ 265271 h 514350"/>
              <a:gd name="connsiteX4179" fmla="*/ 4652487 w 6400800"/>
              <a:gd name="connsiteY4179" fmla="*/ 270034 h 514350"/>
              <a:gd name="connsiteX4180" fmla="*/ 4650581 w 6400800"/>
              <a:gd name="connsiteY4180" fmla="*/ 278606 h 514350"/>
              <a:gd name="connsiteX4181" fmla="*/ 4648676 w 6400800"/>
              <a:gd name="connsiteY4181" fmla="*/ 290989 h 514350"/>
              <a:gd name="connsiteX4182" fmla="*/ 4645819 w 6400800"/>
              <a:gd name="connsiteY4182" fmla="*/ 278606 h 514350"/>
              <a:gd name="connsiteX4183" fmla="*/ 4645819 w 6400800"/>
              <a:gd name="connsiteY4183" fmla="*/ 278606 h 514350"/>
              <a:gd name="connsiteX4184" fmla="*/ 4642962 w 6400800"/>
              <a:gd name="connsiteY4184" fmla="*/ 293846 h 514350"/>
              <a:gd name="connsiteX4185" fmla="*/ 4644866 w 6400800"/>
              <a:gd name="connsiteY4185" fmla="*/ 302419 h 514350"/>
              <a:gd name="connsiteX4186" fmla="*/ 4645819 w 6400800"/>
              <a:gd name="connsiteY4186" fmla="*/ 309086 h 514350"/>
              <a:gd name="connsiteX4187" fmla="*/ 4645819 w 6400800"/>
              <a:gd name="connsiteY4187" fmla="*/ 309086 h 514350"/>
              <a:gd name="connsiteX4188" fmla="*/ 4642962 w 6400800"/>
              <a:gd name="connsiteY4188" fmla="*/ 306229 h 514350"/>
              <a:gd name="connsiteX4189" fmla="*/ 4642009 w 6400800"/>
              <a:gd name="connsiteY4189" fmla="*/ 299561 h 514350"/>
              <a:gd name="connsiteX4190" fmla="*/ 4642962 w 6400800"/>
              <a:gd name="connsiteY4190" fmla="*/ 293846 h 514350"/>
              <a:gd name="connsiteX4191" fmla="*/ 4595337 w 6400800"/>
              <a:gd name="connsiteY4191" fmla="*/ 280511 h 514350"/>
              <a:gd name="connsiteX4192" fmla="*/ 4598194 w 6400800"/>
              <a:gd name="connsiteY4192" fmla="*/ 293846 h 514350"/>
              <a:gd name="connsiteX4193" fmla="*/ 4598194 w 6400800"/>
              <a:gd name="connsiteY4193" fmla="*/ 300514 h 514350"/>
              <a:gd name="connsiteX4194" fmla="*/ 4598194 w 6400800"/>
              <a:gd name="connsiteY4194" fmla="*/ 311944 h 514350"/>
              <a:gd name="connsiteX4195" fmla="*/ 4596289 w 6400800"/>
              <a:gd name="connsiteY4195" fmla="*/ 319564 h 514350"/>
              <a:gd name="connsiteX4196" fmla="*/ 4593431 w 6400800"/>
              <a:gd name="connsiteY4196" fmla="*/ 311944 h 514350"/>
              <a:gd name="connsiteX4197" fmla="*/ 4593431 w 6400800"/>
              <a:gd name="connsiteY4197" fmla="*/ 305276 h 514350"/>
              <a:gd name="connsiteX4198" fmla="*/ 4593431 w 6400800"/>
              <a:gd name="connsiteY4198" fmla="*/ 286226 h 514350"/>
              <a:gd name="connsiteX4199" fmla="*/ 4595337 w 6400800"/>
              <a:gd name="connsiteY4199" fmla="*/ 280511 h 514350"/>
              <a:gd name="connsiteX4200" fmla="*/ 4595337 w 6400800"/>
              <a:gd name="connsiteY4200" fmla="*/ 280511 h 514350"/>
              <a:gd name="connsiteX4201" fmla="*/ 4595337 w 6400800"/>
              <a:gd name="connsiteY4201" fmla="*/ 277654 h 514350"/>
              <a:gd name="connsiteX4202" fmla="*/ 4593431 w 6400800"/>
              <a:gd name="connsiteY4202" fmla="*/ 279559 h 514350"/>
              <a:gd name="connsiteX4203" fmla="*/ 4592479 w 6400800"/>
              <a:gd name="connsiteY4203" fmla="*/ 280511 h 514350"/>
              <a:gd name="connsiteX4204" fmla="*/ 4592479 w 6400800"/>
              <a:gd name="connsiteY4204" fmla="*/ 263366 h 514350"/>
              <a:gd name="connsiteX4205" fmla="*/ 4595337 w 6400800"/>
              <a:gd name="connsiteY4205" fmla="*/ 277654 h 514350"/>
              <a:gd name="connsiteX4206" fmla="*/ 4576287 w 6400800"/>
              <a:gd name="connsiteY4206" fmla="*/ 253841 h 514350"/>
              <a:gd name="connsiteX4207" fmla="*/ 4575334 w 6400800"/>
              <a:gd name="connsiteY4207" fmla="*/ 273844 h 514350"/>
              <a:gd name="connsiteX4208" fmla="*/ 4569619 w 6400800"/>
              <a:gd name="connsiteY4208" fmla="*/ 262414 h 514350"/>
              <a:gd name="connsiteX4209" fmla="*/ 4576287 w 6400800"/>
              <a:gd name="connsiteY4209" fmla="*/ 253841 h 514350"/>
              <a:gd name="connsiteX4210" fmla="*/ 4566762 w 6400800"/>
              <a:gd name="connsiteY4210" fmla="*/ 268129 h 514350"/>
              <a:gd name="connsiteX4211" fmla="*/ 4566762 w 6400800"/>
              <a:gd name="connsiteY4211" fmla="*/ 268129 h 514350"/>
              <a:gd name="connsiteX4212" fmla="*/ 4571524 w 6400800"/>
              <a:gd name="connsiteY4212" fmla="*/ 284321 h 514350"/>
              <a:gd name="connsiteX4213" fmla="*/ 4574381 w 6400800"/>
              <a:gd name="connsiteY4213" fmla="*/ 296704 h 514350"/>
              <a:gd name="connsiteX4214" fmla="*/ 4574381 w 6400800"/>
              <a:gd name="connsiteY4214" fmla="*/ 301466 h 514350"/>
              <a:gd name="connsiteX4215" fmla="*/ 4568666 w 6400800"/>
              <a:gd name="connsiteY4215" fmla="*/ 289084 h 514350"/>
              <a:gd name="connsiteX4216" fmla="*/ 4574381 w 6400800"/>
              <a:gd name="connsiteY4216" fmla="*/ 309086 h 514350"/>
              <a:gd name="connsiteX4217" fmla="*/ 4571524 w 6400800"/>
              <a:gd name="connsiteY4217" fmla="*/ 314801 h 514350"/>
              <a:gd name="connsiteX4218" fmla="*/ 4571524 w 6400800"/>
              <a:gd name="connsiteY4218" fmla="*/ 315754 h 514350"/>
              <a:gd name="connsiteX4219" fmla="*/ 4564856 w 6400800"/>
              <a:gd name="connsiteY4219" fmla="*/ 271939 h 514350"/>
              <a:gd name="connsiteX4220" fmla="*/ 4566762 w 6400800"/>
              <a:gd name="connsiteY4220" fmla="*/ 268129 h 514350"/>
              <a:gd name="connsiteX4221" fmla="*/ 4560094 w 6400800"/>
              <a:gd name="connsiteY4221" fmla="*/ 254794 h 514350"/>
              <a:gd name="connsiteX4222" fmla="*/ 4562951 w 6400800"/>
              <a:gd name="connsiteY4222" fmla="*/ 260509 h 514350"/>
              <a:gd name="connsiteX4223" fmla="*/ 4561047 w 6400800"/>
              <a:gd name="connsiteY4223" fmla="*/ 263366 h 514350"/>
              <a:gd name="connsiteX4224" fmla="*/ 4557237 w 6400800"/>
              <a:gd name="connsiteY4224" fmla="*/ 268129 h 514350"/>
              <a:gd name="connsiteX4225" fmla="*/ 4560094 w 6400800"/>
              <a:gd name="connsiteY4225" fmla="*/ 254794 h 514350"/>
              <a:gd name="connsiteX4226" fmla="*/ 4548664 w 6400800"/>
              <a:gd name="connsiteY4226" fmla="*/ 317659 h 514350"/>
              <a:gd name="connsiteX4227" fmla="*/ 4557237 w 6400800"/>
              <a:gd name="connsiteY4227" fmla="*/ 290036 h 514350"/>
              <a:gd name="connsiteX4228" fmla="*/ 4562951 w 6400800"/>
              <a:gd name="connsiteY4228" fmla="*/ 275749 h 514350"/>
              <a:gd name="connsiteX4229" fmla="*/ 4560094 w 6400800"/>
              <a:gd name="connsiteY4229" fmla="*/ 318611 h 514350"/>
              <a:gd name="connsiteX4230" fmla="*/ 4555331 w 6400800"/>
              <a:gd name="connsiteY4230" fmla="*/ 310991 h 514350"/>
              <a:gd name="connsiteX4231" fmla="*/ 4560094 w 6400800"/>
              <a:gd name="connsiteY4231" fmla="*/ 321469 h 514350"/>
              <a:gd name="connsiteX4232" fmla="*/ 4560094 w 6400800"/>
              <a:gd name="connsiteY4232" fmla="*/ 321469 h 514350"/>
              <a:gd name="connsiteX4233" fmla="*/ 4559141 w 6400800"/>
              <a:gd name="connsiteY4233" fmla="*/ 342424 h 514350"/>
              <a:gd name="connsiteX4234" fmla="*/ 4555331 w 6400800"/>
              <a:gd name="connsiteY4234" fmla="*/ 352901 h 514350"/>
              <a:gd name="connsiteX4235" fmla="*/ 4552474 w 6400800"/>
              <a:gd name="connsiteY4235" fmla="*/ 361474 h 514350"/>
              <a:gd name="connsiteX4236" fmla="*/ 4547712 w 6400800"/>
              <a:gd name="connsiteY4236" fmla="*/ 343376 h 514350"/>
              <a:gd name="connsiteX4237" fmla="*/ 4547712 w 6400800"/>
              <a:gd name="connsiteY4237" fmla="*/ 328136 h 514350"/>
              <a:gd name="connsiteX4238" fmla="*/ 4545806 w 6400800"/>
              <a:gd name="connsiteY4238" fmla="*/ 338614 h 514350"/>
              <a:gd name="connsiteX4239" fmla="*/ 4545806 w 6400800"/>
              <a:gd name="connsiteY4239" fmla="*/ 337661 h 514350"/>
              <a:gd name="connsiteX4240" fmla="*/ 4544854 w 6400800"/>
              <a:gd name="connsiteY4240" fmla="*/ 335756 h 514350"/>
              <a:gd name="connsiteX4241" fmla="*/ 4548664 w 6400800"/>
              <a:gd name="connsiteY4241" fmla="*/ 317659 h 514350"/>
              <a:gd name="connsiteX4242" fmla="*/ 4457224 w 6400800"/>
              <a:gd name="connsiteY4242" fmla="*/ 306229 h 514350"/>
              <a:gd name="connsiteX4243" fmla="*/ 4457224 w 6400800"/>
              <a:gd name="connsiteY4243" fmla="*/ 306229 h 514350"/>
              <a:gd name="connsiteX4244" fmla="*/ 4457224 w 6400800"/>
              <a:gd name="connsiteY4244" fmla="*/ 304324 h 514350"/>
              <a:gd name="connsiteX4245" fmla="*/ 4457224 w 6400800"/>
              <a:gd name="connsiteY4245" fmla="*/ 306229 h 514350"/>
              <a:gd name="connsiteX4246" fmla="*/ 4478179 w 6400800"/>
              <a:gd name="connsiteY4246" fmla="*/ 359569 h 514350"/>
              <a:gd name="connsiteX4247" fmla="*/ 4476274 w 6400800"/>
              <a:gd name="connsiteY4247" fmla="*/ 339566 h 514350"/>
              <a:gd name="connsiteX4248" fmla="*/ 4476274 w 6400800"/>
              <a:gd name="connsiteY4248" fmla="*/ 336709 h 514350"/>
              <a:gd name="connsiteX4249" fmla="*/ 4483894 w 6400800"/>
              <a:gd name="connsiteY4249" fmla="*/ 347186 h 514350"/>
              <a:gd name="connsiteX4250" fmla="*/ 4478179 w 6400800"/>
              <a:gd name="connsiteY4250" fmla="*/ 359569 h 514350"/>
              <a:gd name="connsiteX4251" fmla="*/ 4497229 w 6400800"/>
              <a:gd name="connsiteY4251" fmla="*/ 371951 h 514350"/>
              <a:gd name="connsiteX4252" fmla="*/ 4497229 w 6400800"/>
              <a:gd name="connsiteY4252" fmla="*/ 367189 h 514350"/>
              <a:gd name="connsiteX4253" fmla="*/ 4498181 w 6400800"/>
              <a:gd name="connsiteY4253" fmla="*/ 370046 h 514350"/>
              <a:gd name="connsiteX4254" fmla="*/ 4497229 w 6400800"/>
              <a:gd name="connsiteY4254" fmla="*/ 371951 h 514350"/>
              <a:gd name="connsiteX4255" fmla="*/ 4504849 w 6400800"/>
              <a:gd name="connsiteY4255" fmla="*/ 322421 h 514350"/>
              <a:gd name="connsiteX4256" fmla="*/ 4504849 w 6400800"/>
              <a:gd name="connsiteY4256" fmla="*/ 330994 h 514350"/>
              <a:gd name="connsiteX4257" fmla="*/ 4501991 w 6400800"/>
              <a:gd name="connsiteY4257" fmla="*/ 341471 h 514350"/>
              <a:gd name="connsiteX4258" fmla="*/ 4501039 w 6400800"/>
              <a:gd name="connsiteY4258" fmla="*/ 348139 h 514350"/>
              <a:gd name="connsiteX4259" fmla="*/ 4499134 w 6400800"/>
              <a:gd name="connsiteY4259" fmla="*/ 345281 h 514350"/>
              <a:gd name="connsiteX4260" fmla="*/ 4498181 w 6400800"/>
              <a:gd name="connsiteY4260" fmla="*/ 342424 h 514350"/>
              <a:gd name="connsiteX4261" fmla="*/ 4501991 w 6400800"/>
              <a:gd name="connsiteY4261" fmla="*/ 326231 h 514350"/>
              <a:gd name="connsiteX4262" fmla="*/ 4506754 w 6400800"/>
              <a:gd name="connsiteY4262" fmla="*/ 310991 h 514350"/>
              <a:gd name="connsiteX4263" fmla="*/ 4504849 w 6400800"/>
              <a:gd name="connsiteY4263" fmla="*/ 322421 h 514350"/>
              <a:gd name="connsiteX4264" fmla="*/ 4462939 w 6400800"/>
              <a:gd name="connsiteY4264" fmla="*/ 250984 h 514350"/>
              <a:gd name="connsiteX4265" fmla="*/ 4470559 w 6400800"/>
              <a:gd name="connsiteY4265" fmla="*/ 226219 h 514350"/>
              <a:gd name="connsiteX4266" fmla="*/ 4474369 w 6400800"/>
              <a:gd name="connsiteY4266" fmla="*/ 231934 h 514350"/>
              <a:gd name="connsiteX4267" fmla="*/ 4479131 w 6400800"/>
              <a:gd name="connsiteY4267" fmla="*/ 238601 h 514350"/>
              <a:gd name="connsiteX4268" fmla="*/ 4483894 w 6400800"/>
              <a:gd name="connsiteY4268" fmla="*/ 248126 h 514350"/>
              <a:gd name="connsiteX4269" fmla="*/ 4489609 w 6400800"/>
              <a:gd name="connsiteY4269" fmla="*/ 260509 h 514350"/>
              <a:gd name="connsiteX4270" fmla="*/ 4495324 w 6400800"/>
              <a:gd name="connsiteY4270" fmla="*/ 275749 h 514350"/>
              <a:gd name="connsiteX4271" fmla="*/ 4501039 w 6400800"/>
              <a:gd name="connsiteY4271" fmla="*/ 293846 h 514350"/>
              <a:gd name="connsiteX4272" fmla="*/ 4503897 w 6400800"/>
              <a:gd name="connsiteY4272" fmla="*/ 303371 h 514350"/>
              <a:gd name="connsiteX4273" fmla="*/ 4497229 w 6400800"/>
              <a:gd name="connsiteY4273" fmla="*/ 317659 h 514350"/>
              <a:gd name="connsiteX4274" fmla="*/ 4493419 w 6400800"/>
              <a:gd name="connsiteY4274" fmla="*/ 326231 h 514350"/>
              <a:gd name="connsiteX4275" fmla="*/ 4488656 w 6400800"/>
              <a:gd name="connsiteY4275" fmla="*/ 280511 h 514350"/>
              <a:gd name="connsiteX4276" fmla="*/ 4487704 w 6400800"/>
              <a:gd name="connsiteY4276" fmla="*/ 319564 h 514350"/>
              <a:gd name="connsiteX4277" fmla="*/ 4483894 w 6400800"/>
              <a:gd name="connsiteY4277" fmla="*/ 311944 h 514350"/>
              <a:gd name="connsiteX4278" fmla="*/ 4473416 w 6400800"/>
              <a:gd name="connsiteY4278" fmla="*/ 289084 h 514350"/>
              <a:gd name="connsiteX4279" fmla="*/ 4481037 w 6400800"/>
              <a:gd name="connsiteY4279" fmla="*/ 312896 h 514350"/>
              <a:gd name="connsiteX4280" fmla="*/ 4486751 w 6400800"/>
              <a:gd name="connsiteY4280" fmla="*/ 330041 h 514350"/>
              <a:gd name="connsiteX4281" fmla="*/ 4484847 w 6400800"/>
              <a:gd name="connsiteY4281" fmla="*/ 328136 h 514350"/>
              <a:gd name="connsiteX4282" fmla="*/ 4475322 w 6400800"/>
              <a:gd name="connsiteY4282" fmla="*/ 318611 h 514350"/>
              <a:gd name="connsiteX4283" fmla="*/ 4473416 w 6400800"/>
              <a:gd name="connsiteY4283" fmla="*/ 304324 h 514350"/>
              <a:gd name="connsiteX4284" fmla="*/ 4468654 w 6400800"/>
              <a:gd name="connsiteY4284" fmla="*/ 278606 h 514350"/>
              <a:gd name="connsiteX4285" fmla="*/ 4477226 w 6400800"/>
              <a:gd name="connsiteY4285" fmla="*/ 256699 h 514350"/>
              <a:gd name="connsiteX4286" fmla="*/ 4466749 w 6400800"/>
              <a:gd name="connsiteY4286" fmla="*/ 273844 h 514350"/>
              <a:gd name="connsiteX4287" fmla="*/ 4462939 w 6400800"/>
              <a:gd name="connsiteY4287" fmla="*/ 258604 h 514350"/>
              <a:gd name="connsiteX4288" fmla="*/ 4462939 w 6400800"/>
              <a:gd name="connsiteY4288" fmla="*/ 256699 h 514350"/>
              <a:gd name="connsiteX4289" fmla="*/ 4462939 w 6400800"/>
              <a:gd name="connsiteY4289" fmla="*/ 250984 h 514350"/>
              <a:gd name="connsiteX4290" fmla="*/ 4461034 w 6400800"/>
              <a:gd name="connsiteY4290" fmla="*/ 255746 h 514350"/>
              <a:gd name="connsiteX4291" fmla="*/ 4461034 w 6400800"/>
              <a:gd name="connsiteY4291" fmla="*/ 255746 h 514350"/>
              <a:gd name="connsiteX4292" fmla="*/ 4461034 w 6400800"/>
              <a:gd name="connsiteY4292" fmla="*/ 255746 h 514350"/>
              <a:gd name="connsiteX4293" fmla="*/ 4461034 w 6400800"/>
              <a:gd name="connsiteY4293" fmla="*/ 255746 h 514350"/>
              <a:gd name="connsiteX4294" fmla="*/ 4455319 w 6400800"/>
              <a:gd name="connsiteY4294" fmla="*/ 274796 h 514350"/>
              <a:gd name="connsiteX4295" fmla="*/ 4457224 w 6400800"/>
              <a:gd name="connsiteY4295" fmla="*/ 268129 h 514350"/>
              <a:gd name="connsiteX4296" fmla="*/ 4457224 w 6400800"/>
              <a:gd name="connsiteY4296" fmla="*/ 273844 h 514350"/>
              <a:gd name="connsiteX4297" fmla="*/ 4458176 w 6400800"/>
              <a:gd name="connsiteY4297" fmla="*/ 284321 h 514350"/>
              <a:gd name="connsiteX4298" fmla="*/ 4454366 w 6400800"/>
              <a:gd name="connsiteY4298" fmla="*/ 292894 h 514350"/>
              <a:gd name="connsiteX4299" fmla="*/ 4455319 w 6400800"/>
              <a:gd name="connsiteY4299" fmla="*/ 274796 h 514350"/>
              <a:gd name="connsiteX4300" fmla="*/ 4449604 w 6400800"/>
              <a:gd name="connsiteY4300" fmla="*/ 361474 h 514350"/>
              <a:gd name="connsiteX4301" fmla="*/ 4451509 w 6400800"/>
              <a:gd name="connsiteY4301" fmla="*/ 339566 h 514350"/>
              <a:gd name="connsiteX4302" fmla="*/ 4453414 w 6400800"/>
              <a:gd name="connsiteY4302" fmla="*/ 343376 h 514350"/>
              <a:gd name="connsiteX4303" fmla="*/ 4453414 w 6400800"/>
              <a:gd name="connsiteY4303" fmla="*/ 344329 h 514350"/>
              <a:gd name="connsiteX4304" fmla="*/ 4453414 w 6400800"/>
              <a:gd name="connsiteY4304" fmla="*/ 344329 h 514350"/>
              <a:gd name="connsiteX4305" fmla="*/ 4451509 w 6400800"/>
              <a:gd name="connsiteY4305" fmla="*/ 366236 h 514350"/>
              <a:gd name="connsiteX4306" fmla="*/ 4448651 w 6400800"/>
              <a:gd name="connsiteY4306" fmla="*/ 388144 h 514350"/>
              <a:gd name="connsiteX4307" fmla="*/ 4446747 w 6400800"/>
              <a:gd name="connsiteY4307" fmla="*/ 386239 h 514350"/>
              <a:gd name="connsiteX4308" fmla="*/ 4449604 w 6400800"/>
              <a:gd name="connsiteY4308" fmla="*/ 361474 h 514350"/>
              <a:gd name="connsiteX4309" fmla="*/ 4386739 w 6400800"/>
              <a:gd name="connsiteY4309" fmla="*/ 331946 h 514350"/>
              <a:gd name="connsiteX4310" fmla="*/ 4390549 w 6400800"/>
              <a:gd name="connsiteY4310" fmla="*/ 335756 h 514350"/>
              <a:gd name="connsiteX4311" fmla="*/ 4390549 w 6400800"/>
              <a:gd name="connsiteY4311" fmla="*/ 342424 h 514350"/>
              <a:gd name="connsiteX4312" fmla="*/ 4386739 w 6400800"/>
              <a:gd name="connsiteY4312" fmla="*/ 347186 h 514350"/>
              <a:gd name="connsiteX4313" fmla="*/ 4386739 w 6400800"/>
              <a:gd name="connsiteY4313" fmla="*/ 331946 h 514350"/>
              <a:gd name="connsiteX4314" fmla="*/ 4389597 w 6400800"/>
              <a:gd name="connsiteY4314" fmla="*/ 376714 h 514350"/>
              <a:gd name="connsiteX4315" fmla="*/ 4388644 w 6400800"/>
              <a:gd name="connsiteY4315" fmla="*/ 375761 h 514350"/>
              <a:gd name="connsiteX4316" fmla="*/ 4387691 w 6400800"/>
              <a:gd name="connsiteY4316" fmla="*/ 370046 h 514350"/>
              <a:gd name="connsiteX4317" fmla="*/ 4387691 w 6400800"/>
              <a:gd name="connsiteY4317" fmla="*/ 360521 h 514350"/>
              <a:gd name="connsiteX4318" fmla="*/ 4387691 w 6400800"/>
              <a:gd name="connsiteY4318" fmla="*/ 351949 h 514350"/>
              <a:gd name="connsiteX4319" fmla="*/ 4391501 w 6400800"/>
              <a:gd name="connsiteY4319" fmla="*/ 345281 h 514350"/>
              <a:gd name="connsiteX4320" fmla="*/ 4391501 w 6400800"/>
              <a:gd name="connsiteY4320" fmla="*/ 349091 h 514350"/>
              <a:gd name="connsiteX4321" fmla="*/ 4392454 w 6400800"/>
              <a:gd name="connsiteY4321" fmla="*/ 370046 h 514350"/>
              <a:gd name="connsiteX4322" fmla="*/ 4389597 w 6400800"/>
              <a:gd name="connsiteY4322" fmla="*/ 376714 h 514350"/>
              <a:gd name="connsiteX4323" fmla="*/ 4424839 w 6400800"/>
              <a:gd name="connsiteY4323" fmla="*/ 351949 h 514350"/>
              <a:gd name="connsiteX4324" fmla="*/ 4424839 w 6400800"/>
              <a:gd name="connsiteY4324" fmla="*/ 354806 h 514350"/>
              <a:gd name="connsiteX4325" fmla="*/ 4422934 w 6400800"/>
              <a:gd name="connsiteY4325" fmla="*/ 356711 h 514350"/>
              <a:gd name="connsiteX4326" fmla="*/ 4424839 w 6400800"/>
              <a:gd name="connsiteY4326" fmla="*/ 351949 h 514350"/>
              <a:gd name="connsiteX4327" fmla="*/ 4415314 w 6400800"/>
              <a:gd name="connsiteY4327" fmla="*/ 411004 h 514350"/>
              <a:gd name="connsiteX4328" fmla="*/ 4415314 w 6400800"/>
              <a:gd name="connsiteY4328" fmla="*/ 411956 h 514350"/>
              <a:gd name="connsiteX4329" fmla="*/ 4412456 w 6400800"/>
              <a:gd name="connsiteY4329" fmla="*/ 409099 h 514350"/>
              <a:gd name="connsiteX4330" fmla="*/ 4411504 w 6400800"/>
              <a:gd name="connsiteY4330" fmla="*/ 385286 h 514350"/>
              <a:gd name="connsiteX4331" fmla="*/ 4420076 w 6400800"/>
              <a:gd name="connsiteY4331" fmla="*/ 372904 h 514350"/>
              <a:gd name="connsiteX4332" fmla="*/ 4421029 w 6400800"/>
              <a:gd name="connsiteY4332" fmla="*/ 374809 h 514350"/>
              <a:gd name="connsiteX4333" fmla="*/ 4415314 w 6400800"/>
              <a:gd name="connsiteY4333" fmla="*/ 411004 h 514350"/>
              <a:gd name="connsiteX4334" fmla="*/ 4410551 w 6400800"/>
              <a:gd name="connsiteY4334" fmla="*/ 254794 h 514350"/>
              <a:gd name="connsiteX4335" fmla="*/ 4421029 w 6400800"/>
              <a:gd name="connsiteY4335" fmla="*/ 273844 h 514350"/>
              <a:gd name="connsiteX4336" fmla="*/ 4415314 w 6400800"/>
              <a:gd name="connsiteY4336" fmla="*/ 293846 h 514350"/>
              <a:gd name="connsiteX4337" fmla="*/ 4408647 w 6400800"/>
              <a:gd name="connsiteY4337" fmla="*/ 316706 h 514350"/>
              <a:gd name="connsiteX4338" fmla="*/ 4406741 w 6400800"/>
              <a:gd name="connsiteY4338" fmla="*/ 297656 h 514350"/>
              <a:gd name="connsiteX4339" fmla="*/ 4402931 w 6400800"/>
              <a:gd name="connsiteY4339" fmla="*/ 331946 h 514350"/>
              <a:gd name="connsiteX4340" fmla="*/ 4401026 w 6400800"/>
              <a:gd name="connsiteY4340" fmla="*/ 337661 h 514350"/>
              <a:gd name="connsiteX4341" fmla="*/ 4400074 w 6400800"/>
              <a:gd name="connsiteY4341" fmla="*/ 336709 h 514350"/>
              <a:gd name="connsiteX4342" fmla="*/ 4388644 w 6400800"/>
              <a:gd name="connsiteY4342" fmla="*/ 270034 h 514350"/>
              <a:gd name="connsiteX4343" fmla="*/ 4389597 w 6400800"/>
              <a:gd name="connsiteY4343" fmla="*/ 328136 h 514350"/>
              <a:gd name="connsiteX4344" fmla="*/ 4386739 w 6400800"/>
              <a:gd name="connsiteY4344" fmla="*/ 325279 h 514350"/>
              <a:gd name="connsiteX4345" fmla="*/ 4386739 w 6400800"/>
              <a:gd name="connsiteY4345" fmla="*/ 323374 h 514350"/>
              <a:gd name="connsiteX4346" fmla="*/ 4387691 w 6400800"/>
              <a:gd name="connsiteY4346" fmla="*/ 290989 h 514350"/>
              <a:gd name="connsiteX4347" fmla="*/ 4389597 w 6400800"/>
              <a:gd name="connsiteY4347" fmla="*/ 263366 h 514350"/>
              <a:gd name="connsiteX4348" fmla="*/ 4391501 w 6400800"/>
              <a:gd name="connsiteY4348" fmla="*/ 242411 h 514350"/>
              <a:gd name="connsiteX4349" fmla="*/ 4393406 w 6400800"/>
              <a:gd name="connsiteY4349" fmla="*/ 225266 h 514350"/>
              <a:gd name="connsiteX4350" fmla="*/ 4410551 w 6400800"/>
              <a:gd name="connsiteY4350" fmla="*/ 254794 h 514350"/>
              <a:gd name="connsiteX4351" fmla="*/ 4389597 w 6400800"/>
              <a:gd name="connsiteY4351" fmla="*/ 217646 h 514350"/>
              <a:gd name="connsiteX4352" fmla="*/ 4393406 w 6400800"/>
              <a:gd name="connsiteY4352" fmla="*/ 224314 h 514350"/>
              <a:gd name="connsiteX4353" fmla="*/ 4387691 w 6400800"/>
              <a:gd name="connsiteY4353" fmla="*/ 240506 h 514350"/>
              <a:gd name="connsiteX4354" fmla="*/ 4381976 w 6400800"/>
              <a:gd name="connsiteY4354" fmla="*/ 260509 h 514350"/>
              <a:gd name="connsiteX4355" fmla="*/ 4381976 w 6400800"/>
              <a:gd name="connsiteY4355" fmla="*/ 256699 h 514350"/>
              <a:gd name="connsiteX4356" fmla="*/ 4389597 w 6400800"/>
              <a:gd name="connsiteY4356" fmla="*/ 217646 h 514350"/>
              <a:gd name="connsiteX4357" fmla="*/ 4374356 w 6400800"/>
              <a:gd name="connsiteY4357" fmla="*/ 291941 h 514350"/>
              <a:gd name="connsiteX4358" fmla="*/ 4374356 w 6400800"/>
              <a:gd name="connsiteY4358" fmla="*/ 292894 h 514350"/>
              <a:gd name="connsiteX4359" fmla="*/ 4374356 w 6400800"/>
              <a:gd name="connsiteY4359" fmla="*/ 291941 h 514350"/>
              <a:gd name="connsiteX4360" fmla="*/ 4374356 w 6400800"/>
              <a:gd name="connsiteY4360" fmla="*/ 291941 h 514350"/>
              <a:gd name="connsiteX4361" fmla="*/ 4360069 w 6400800"/>
              <a:gd name="connsiteY4361" fmla="*/ 282416 h 514350"/>
              <a:gd name="connsiteX4362" fmla="*/ 4360069 w 6400800"/>
              <a:gd name="connsiteY4362" fmla="*/ 290036 h 514350"/>
              <a:gd name="connsiteX4363" fmla="*/ 4359116 w 6400800"/>
              <a:gd name="connsiteY4363" fmla="*/ 288131 h 514350"/>
              <a:gd name="connsiteX4364" fmla="*/ 4360069 w 6400800"/>
              <a:gd name="connsiteY4364" fmla="*/ 282416 h 514350"/>
              <a:gd name="connsiteX4365" fmla="*/ 4313397 w 6400800"/>
              <a:gd name="connsiteY4365" fmla="*/ 387191 h 514350"/>
              <a:gd name="connsiteX4366" fmla="*/ 4311491 w 6400800"/>
              <a:gd name="connsiteY4366" fmla="*/ 391001 h 514350"/>
              <a:gd name="connsiteX4367" fmla="*/ 4313397 w 6400800"/>
              <a:gd name="connsiteY4367" fmla="*/ 387191 h 514350"/>
              <a:gd name="connsiteX4368" fmla="*/ 4313397 w 6400800"/>
              <a:gd name="connsiteY4368" fmla="*/ 387191 h 514350"/>
              <a:gd name="connsiteX4369" fmla="*/ 4311491 w 6400800"/>
              <a:gd name="connsiteY4369" fmla="*/ 351949 h 514350"/>
              <a:gd name="connsiteX4370" fmla="*/ 4312444 w 6400800"/>
              <a:gd name="connsiteY4370" fmla="*/ 365284 h 514350"/>
              <a:gd name="connsiteX4371" fmla="*/ 4311491 w 6400800"/>
              <a:gd name="connsiteY4371" fmla="*/ 363379 h 514350"/>
              <a:gd name="connsiteX4372" fmla="*/ 4311491 w 6400800"/>
              <a:gd name="connsiteY4372" fmla="*/ 351949 h 514350"/>
              <a:gd name="connsiteX4373" fmla="*/ 4247674 w 6400800"/>
              <a:gd name="connsiteY4373" fmla="*/ 313849 h 514350"/>
              <a:gd name="connsiteX4374" fmla="*/ 4247674 w 6400800"/>
              <a:gd name="connsiteY4374" fmla="*/ 311944 h 514350"/>
              <a:gd name="connsiteX4375" fmla="*/ 4247674 w 6400800"/>
              <a:gd name="connsiteY4375" fmla="*/ 313849 h 514350"/>
              <a:gd name="connsiteX4376" fmla="*/ 4246722 w 6400800"/>
              <a:gd name="connsiteY4376" fmla="*/ 324326 h 514350"/>
              <a:gd name="connsiteX4377" fmla="*/ 4246722 w 6400800"/>
              <a:gd name="connsiteY4377" fmla="*/ 322421 h 514350"/>
              <a:gd name="connsiteX4378" fmla="*/ 4247674 w 6400800"/>
              <a:gd name="connsiteY4378" fmla="*/ 313849 h 514350"/>
              <a:gd name="connsiteX4379" fmla="*/ 4181951 w 6400800"/>
              <a:gd name="connsiteY4379" fmla="*/ 367189 h 514350"/>
              <a:gd name="connsiteX4380" fmla="*/ 4182904 w 6400800"/>
              <a:gd name="connsiteY4380" fmla="*/ 324326 h 514350"/>
              <a:gd name="connsiteX4381" fmla="*/ 4183856 w 6400800"/>
              <a:gd name="connsiteY4381" fmla="*/ 330041 h 514350"/>
              <a:gd name="connsiteX4382" fmla="*/ 4185761 w 6400800"/>
              <a:gd name="connsiteY4382" fmla="*/ 340519 h 514350"/>
              <a:gd name="connsiteX4383" fmla="*/ 4185761 w 6400800"/>
              <a:gd name="connsiteY4383" fmla="*/ 342424 h 514350"/>
              <a:gd name="connsiteX4384" fmla="*/ 4183856 w 6400800"/>
              <a:gd name="connsiteY4384" fmla="*/ 338614 h 514350"/>
              <a:gd name="connsiteX4385" fmla="*/ 4187666 w 6400800"/>
              <a:gd name="connsiteY4385" fmla="*/ 357664 h 514350"/>
              <a:gd name="connsiteX4386" fmla="*/ 4189571 w 6400800"/>
              <a:gd name="connsiteY4386" fmla="*/ 365284 h 514350"/>
              <a:gd name="connsiteX4387" fmla="*/ 4191476 w 6400800"/>
              <a:gd name="connsiteY4387" fmla="*/ 373856 h 514350"/>
              <a:gd name="connsiteX4388" fmla="*/ 4190524 w 6400800"/>
              <a:gd name="connsiteY4388" fmla="*/ 386239 h 514350"/>
              <a:gd name="connsiteX4389" fmla="*/ 4190524 w 6400800"/>
              <a:gd name="connsiteY4389" fmla="*/ 391954 h 514350"/>
              <a:gd name="connsiteX4390" fmla="*/ 4181951 w 6400800"/>
              <a:gd name="connsiteY4390" fmla="*/ 367189 h 514350"/>
              <a:gd name="connsiteX4391" fmla="*/ 4181951 w 6400800"/>
              <a:gd name="connsiteY4391" fmla="*/ 367189 h 514350"/>
              <a:gd name="connsiteX4392" fmla="*/ 4161949 w 6400800"/>
              <a:gd name="connsiteY4392" fmla="*/ 401479 h 514350"/>
              <a:gd name="connsiteX4393" fmla="*/ 4161949 w 6400800"/>
              <a:gd name="connsiteY4393" fmla="*/ 399574 h 514350"/>
              <a:gd name="connsiteX4394" fmla="*/ 4161949 w 6400800"/>
              <a:gd name="connsiteY4394" fmla="*/ 399574 h 514350"/>
              <a:gd name="connsiteX4395" fmla="*/ 4161949 w 6400800"/>
              <a:gd name="connsiteY4395" fmla="*/ 401479 h 514350"/>
              <a:gd name="connsiteX4396" fmla="*/ 4160044 w 6400800"/>
              <a:gd name="connsiteY4396" fmla="*/ 306229 h 514350"/>
              <a:gd name="connsiteX4397" fmla="*/ 4160996 w 6400800"/>
              <a:gd name="connsiteY4397" fmla="*/ 292894 h 514350"/>
              <a:gd name="connsiteX4398" fmla="*/ 4163854 w 6400800"/>
              <a:gd name="connsiteY4398" fmla="*/ 282416 h 514350"/>
              <a:gd name="connsiteX4399" fmla="*/ 4162901 w 6400800"/>
              <a:gd name="connsiteY4399" fmla="*/ 313849 h 514350"/>
              <a:gd name="connsiteX4400" fmla="*/ 4160044 w 6400800"/>
              <a:gd name="connsiteY4400" fmla="*/ 306229 h 514350"/>
              <a:gd name="connsiteX4401" fmla="*/ 4160044 w 6400800"/>
              <a:gd name="connsiteY4401" fmla="*/ 306229 h 514350"/>
              <a:gd name="connsiteX4402" fmla="*/ 4128611 w 6400800"/>
              <a:gd name="connsiteY4402" fmla="*/ 354806 h 514350"/>
              <a:gd name="connsiteX4403" fmla="*/ 4127659 w 6400800"/>
              <a:gd name="connsiteY4403" fmla="*/ 343376 h 514350"/>
              <a:gd name="connsiteX4404" fmla="*/ 4128611 w 6400800"/>
              <a:gd name="connsiteY4404" fmla="*/ 350044 h 514350"/>
              <a:gd name="connsiteX4405" fmla="*/ 4130516 w 6400800"/>
              <a:gd name="connsiteY4405" fmla="*/ 365284 h 514350"/>
              <a:gd name="connsiteX4406" fmla="*/ 4128611 w 6400800"/>
              <a:gd name="connsiteY4406" fmla="*/ 354806 h 514350"/>
              <a:gd name="connsiteX4407" fmla="*/ 4124801 w 6400800"/>
              <a:gd name="connsiteY4407" fmla="*/ 255746 h 514350"/>
              <a:gd name="connsiteX4408" fmla="*/ 4124801 w 6400800"/>
              <a:gd name="connsiteY4408" fmla="*/ 248126 h 514350"/>
              <a:gd name="connsiteX4409" fmla="*/ 4140041 w 6400800"/>
              <a:gd name="connsiteY4409" fmla="*/ 303371 h 514350"/>
              <a:gd name="connsiteX4410" fmla="*/ 4140994 w 6400800"/>
              <a:gd name="connsiteY4410" fmla="*/ 307181 h 514350"/>
              <a:gd name="connsiteX4411" fmla="*/ 4140994 w 6400800"/>
              <a:gd name="connsiteY4411" fmla="*/ 321469 h 514350"/>
              <a:gd name="connsiteX4412" fmla="*/ 4133374 w 6400800"/>
              <a:gd name="connsiteY4412" fmla="*/ 305276 h 514350"/>
              <a:gd name="connsiteX4413" fmla="*/ 4135279 w 6400800"/>
              <a:gd name="connsiteY4413" fmla="*/ 312896 h 514350"/>
              <a:gd name="connsiteX4414" fmla="*/ 4127659 w 6400800"/>
              <a:gd name="connsiteY4414" fmla="*/ 300514 h 514350"/>
              <a:gd name="connsiteX4415" fmla="*/ 4123849 w 6400800"/>
              <a:gd name="connsiteY4415" fmla="*/ 284321 h 514350"/>
              <a:gd name="connsiteX4416" fmla="*/ 4124801 w 6400800"/>
              <a:gd name="connsiteY4416" fmla="*/ 255746 h 514350"/>
              <a:gd name="connsiteX4417" fmla="*/ 4095274 w 6400800"/>
              <a:gd name="connsiteY4417" fmla="*/ 395764 h 514350"/>
              <a:gd name="connsiteX4418" fmla="*/ 4095274 w 6400800"/>
              <a:gd name="connsiteY4418" fmla="*/ 395764 h 514350"/>
              <a:gd name="connsiteX4419" fmla="*/ 4095274 w 6400800"/>
              <a:gd name="connsiteY4419" fmla="*/ 394811 h 514350"/>
              <a:gd name="connsiteX4420" fmla="*/ 4095274 w 6400800"/>
              <a:gd name="connsiteY4420" fmla="*/ 395764 h 514350"/>
              <a:gd name="connsiteX4421" fmla="*/ 4093369 w 6400800"/>
              <a:gd name="connsiteY4421" fmla="*/ 386239 h 514350"/>
              <a:gd name="connsiteX4422" fmla="*/ 4093369 w 6400800"/>
              <a:gd name="connsiteY4422" fmla="*/ 376714 h 514350"/>
              <a:gd name="connsiteX4423" fmla="*/ 4096226 w 6400800"/>
              <a:gd name="connsiteY4423" fmla="*/ 382429 h 514350"/>
              <a:gd name="connsiteX4424" fmla="*/ 4093369 w 6400800"/>
              <a:gd name="connsiteY4424" fmla="*/ 386239 h 514350"/>
              <a:gd name="connsiteX4425" fmla="*/ 4097179 w 6400800"/>
              <a:gd name="connsiteY4425" fmla="*/ 342424 h 514350"/>
              <a:gd name="connsiteX4426" fmla="*/ 4099084 w 6400800"/>
              <a:gd name="connsiteY4426" fmla="*/ 334804 h 514350"/>
              <a:gd name="connsiteX4427" fmla="*/ 4099084 w 6400800"/>
              <a:gd name="connsiteY4427" fmla="*/ 337661 h 514350"/>
              <a:gd name="connsiteX4428" fmla="*/ 4097179 w 6400800"/>
              <a:gd name="connsiteY4428" fmla="*/ 342424 h 514350"/>
              <a:gd name="connsiteX4429" fmla="*/ 4100989 w 6400800"/>
              <a:gd name="connsiteY4429" fmla="*/ 353854 h 514350"/>
              <a:gd name="connsiteX4430" fmla="*/ 4100989 w 6400800"/>
              <a:gd name="connsiteY4430" fmla="*/ 351949 h 514350"/>
              <a:gd name="connsiteX4431" fmla="*/ 4100989 w 6400800"/>
              <a:gd name="connsiteY4431" fmla="*/ 351949 h 514350"/>
              <a:gd name="connsiteX4432" fmla="*/ 4100989 w 6400800"/>
              <a:gd name="connsiteY4432" fmla="*/ 353854 h 514350"/>
              <a:gd name="connsiteX4433" fmla="*/ 4100989 w 6400800"/>
              <a:gd name="connsiteY4433" fmla="*/ 353854 h 514350"/>
              <a:gd name="connsiteX4434" fmla="*/ 4115276 w 6400800"/>
              <a:gd name="connsiteY4434" fmla="*/ 322421 h 514350"/>
              <a:gd name="connsiteX4435" fmla="*/ 4114324 w 6400800"/>
              <a:gd name="connsiteY4435" fmla="*/ 350996 h 514350"/>
              <a:gd name="connsiteX4436" fmla="*/ 4111466 w 6400800"/>
              <a:gd name="connsiteY4436" fmla="*/ 327184 h 514350"/>
              <a:gd name="connsiteX4437" fmla="*/ 4108609 w 6400800"/>
              <a:gd name="connsiteY4437" fmla="*/ 342424 h 514350"/>
              <a:gd name="connsiteX4438" fmla="*/ 4107656 w 6400800"/>
              <a:gd name="connsiteY4438" fmla="*/ 341471 h 514350"/>
              <a:gd name="connsiteX4439" fmla="*/ 4106704 w 6400800"/>
              <a:gd name="connsiteY4439" fmla="*/ 336709 h 514350"/>
              <a:gd name="connsiteX4440" fmla="*/ 4113371 w 6400800"/>
              <a:gd name="connsiteY4440" fmla="*/ 322421 h 514350"/>
              <a:gd name="connsiteX4441" fmla="*/ 4115276 w 6400800"/>
              <a:gd name="connsiteY4441" fmla="*/ 318611 h 514350"/>
              <a:gd name="connsiteX4442" fmla="*/ 4115276 w 6400800"/>
              <a:gd name="connsiteY4442" fmla="*/ 322421 h 514350"/>
              <a:gd name="connsiteX4443" fmla="*/ 4109561 w 6400800"/>
              <a:gd name="connsiteY4443" fmla="*/ 295751 h 514350"/>
              <a:gd name="connsiteX4444" fmla="*/ 4116229 w 6400800"/>
              <a:gd name="connsiteY4444" fmla="*/ 308134 h 514350"/>
              <a:gd name="connsiteX4445" fmla="*/ 4116229 w 6400800"/>
              <a:gd name="connsiteY4445" fmla="*/ 311944 h 514350"/>
              <a:gd name="connsiteX4446" fmla="*/ 4110514 w 6400800"/>
              <a:gd name="connsiteY4446" fmla="*/ 320516 h 514350"/>
              <a:gd name="connsiteX4447" fmla="*/ 4104799 w 6400800"/>
              <a:gd name="connsiteY4447" fmla="*/ 329089 h 514350"/>
              <a:gd name="connsiteX4448" fmla="*/ 4102894 w 6400800"/>
              <a:gd name="connsiteY4448" fmla="*/ 322421 h 514350"/>
              <a:gd name="connsiteX4449" fmla="*/ 4109561 w 6400800"/>
              <a:gd name="connsiteY4449" fmla="*/ 295751 h 514350"/>
              <a:gd name="connsiteX4450" fmla="*/ 4092416 w 6400800"/>
              <a:gd name="connsiteY4450" fmla="*/ 294799 h 514350"/>
              <a:gd name="connsiteX4451" fmla="*/ 4094321 w 6400800"/>
              <a:gd name="connsiteY4451" fmla="*/ 265271 h 514350"/>
              <a:gd name="connsiteX4452" fmla="*/ 4098131 w 6400800"/>
              <a:gd name="connsiteY4452" fmla="*/ 272891 h 514350"/>
              <a:gd name="connsiteX4453" fmla="*/ 4106704 w 6400800"/>
              <a:gd name="connsiteY4453" fmla="*/ 290989 h 514350"/>
              <a:gd name="connsiteX4454" fmla="*/ 4098131 w 6400800"/>
              <a:gd name="connsiteY4454" fmla="*/ 311944 h 514350"/>
              <a:gd name="connsiteX4455" fmla="*/ 4096226 w 6400800"/>
              <a:gd name="connsiteY4455" fmla="*/ 306229 h 514350"/>
              <a:gd name="connsiteX4456" fmla="*/ 4097179 w 6400800"/>
              <a:gd name="connsiteY4456" fmla="*/ 315754 h 514350"/>
              <a:gd name="connsiteX4457" fmla="*/ 4092416 w 6400800"/>
              <a:gd name="connsiteY4457" fmla="*/ 329089 h 514350"/>
              <a:gd name="connsiteX4458" fmla="*/ 4091464 w 6400800"/>
              <a:gd name="connsiteY4458" fmla="*/ 325279 h 514350"/>
              <a:gd name="connsiteX4459" fmla="*/ 4090511 w 6400800"/>
              <a:gd name="connsiteY4459" fmla="*/ 321469 h 514350"/>
              <a:gd name="connsiteX4460" fmla="*/ 4092416 w 6400800"/>
              <a:gd name="connsiteY4460" fmla="*/ 294799 h 514350"/>
              <a:gd name="connsiteX4461" fmla="*/ 4085749 w 6400800"/>
              <a:gd name="connsiteY4461" fmla="*/ 244316 h 514350"/>
              <a:gd name="connsiteX4462" fmla="*/ 4085749 w 6400800"/>
              <a:gd name="connsiteY4462" fmla="*/ 244316 h 514350"/>
              <a:gd name="connsiteX4463" fmla="*/ 4084796 w 6400800"/>
              <a:gd name="connsiteY4463" fmla="*/ 250031 h 514350"/>
              <a:gd name="connsiteX4464" fmla="*/ 4085749 w 6400800"/>
              <a:gd name="connsiteY4464" fmla="*/ 244316 h 514350"/>
              <a:gd name="connsiteX4465" fmla="*/ 4043839 w 6400800"/>
              <a:gd name="connsiteY4465" fmla="*/ 279559 h 514350"/>
              <a:gd name="connsiteX4466" fmla="*/ 4043839 w 6400800"/>
              <a:gd name="connsiteY4466" fmla="*/ 279559 h 514350"/>
              <a:gd name="connsiteX4467" fmla="*/ 4044791 w 6400800"/>
              <a:gd name="connsiteY4467" fmla="*/ 283369 h 514350"/>
              <a:gd name="connsiteX4468" fmla="*/ 4043839 w 6400800"/>
              <a:gd name="connsiteY4468" fmla="*/ 281464 h 514350"/>
              <a:gd name="connsiteX4469" fmla="*/ 4044791 w 6400800"/>
              <a:gd name="connsiteY4469" fmla="*/ 286226 h 514350"/>
              <a:gd name="connsiteX4470" fmla="*/ 4044791 w 6400800"/>
              <a:gd name="connsiteY4470" fmla="*/ 290036 h 514350"/>
              <a:gd name="connsiteX4471" fmla="*/ 4042886 w 6400800"/>
              <a:gd name="connsiteY4471" fmla="*/ 284321 h 514350"/>
              <a:gd name="connsiteX4472" fmla="*/ 4043839 w 6400800"/>
              <a:gd name="connsiteY4472" fmla="*/ 279559 h 514350"/>
              <a:gd name="connsiteX4473" fmla="*/ 4044791 w 6400800"/>
              <a:gd name="connsiteY4473" fmla="*/ 333851 h 514350"/>
              <a:gd name="connsiteX4474" fmla="*/ 4044791 w 6400800"/>
              <a:gd name="connsiteY4474" fmla="*/ 333851 h 514350"/>
              <a:gd name="connsiteX4475" fmla="*/ 4044791 w 6400800"/>
              <a:gd name="connsiteY4475" fmla="*/ 339566 h 514350"/>
              <a:gd name="connsiteX4476" fmla="*/ 4042886 w 6400800"/>
              <a:gd name="connsiteY4476" fmla="*/ 337661 h 514350"/>
              <a:gd name="connsiteX4477" fmla="*/ 4044791 w 6400800"/>
              <a:gd name="connsiteY4477" fmla="*/ 333851 h 514350"/>
              <a:gd name="connsiteX4478" fmla="*/ 4039076 w 6400800"/>
              <a:gd name="connsiteY4478" fmla="*/ 271939 h 514350"/>
              <a:gd name="connsiteX4479" fmla="*/ 4039076 w 6400800"/>
              <a:gd name="connsiteY4479" fmla="*/ 273844 h 514350"/>
              <a:gd name="connsiteX4480" fmla="*/ 4038124 w 6400800"/>
              <a:gd name="connsiteY4480" fmla="*/ 270034 h 514350"/>
              <a:gd name="connsiteX4481" fmla="*/ 4036219 w 6400800"/>
              <a:gd name="connsiteY4481" fmla="*/ 265271 h 514350"/>
              <a:gd name="connsiteX4482" fmla="*/ 4039076 w 6400800"/>
              <a:gd name="connsiteY4482" fmla="*/ 271939 h 514350"/>
              <a:gd name="connsiteX4483" fmla="*/ 4033361 w 6400800"/>
              <a:gd name="connsiteY4483" fmla="*/ 358616 h 514350"/>
              <a:gd name="connsiteX4484" fmla="*/ 4034314 w 6400800"/>
              <a:gd name="connsiteY4484" fmla="*/ 351949 h 514350"/>
              <a:gd name="connsiteX4485" fmla="*/ 4038124 w 6400800"/>
              <a:gd name="connsiteY4485" fmla="*/ 345281 h 514350"/>
              <a:gd name="connsiteX4486" fmla="*/ 4043839 w 6400800"/>
              <a:gd name="connsiteY4486" fmla="*/ 351949 h 514350"/>
              <a:gd name="connsiteX4487" fmla="*/ 4040981 w 6400800"/>
              <a:gd name="connsiteY4487" fmla="*/ 391954 h 514350"/>
              <a:gd name="connsiteX4488" fmla="*/ 4035266 w 6400800"/>
              <a:gd name="connsiteY4488" fmla="*/ 413861 h 514350"/>
              <a:gd name="connsiteX4489" fmla="*/ 4029551 w 6400800"/>
              <a:gd name="connsiteY4489" fmla="*/ 395764 h 514350"/>
              <a:gd name="connsiteX4490" fmla="*/ 4027646 w 6400800"/>
              <a:gd name="connsiteY4490" fmla="*/ 388144 h 514350"/>
              <a:gd name="connsiteX4491" fmla="*/ 4033361 w 6400800"/>
              <a:gd name="connsiteY4491" fmla="*/ 358616 h 514350"/>
              <a:gd name="connsiteX4492" fmla="*/ 4020026 w 6400800"/>
              <a:gd name="connsiteY4492" fmla="*/ 324326 h 514350"/>
              <a:gd name="connsiteX4493" fmla="*/ 4021931 w 6400800"/>
              <a:gd name="connsiteY4493" fmla="*/ 326231 h 514350"/>
              <a:gd name="connsiteX4494" fmla="*/ 4019074 w 6400800"/>
              <a:gd name="connsiteY4494" fmla="*/ 334804 h 514350"/>
              <a:gd name="connsiteX4495" fmla="*/ 4017169 w 6400800"/>
              <a:gd name="connsiteY4495" fmla="*/ 341471 h 514350"/>
              <a:gd name="connsiteX4496" fmla="*/ 4016216 w 6400800"/>
              <a:gd name="connsiteY4496" fmla="*/ 342424 h 514350"/>
              <a:gd name="connsiteX4497" fmla="*/ 4015264 w 6400800"/>
              <a:gd name="connsiteY4497" fmla="*/ 344329 h 514350"/>
              <a:gd name="connsiteX4498" fmla="*/ 4011454 w 6400800"/>
              <a:gd name="connsiteY4498" fmla="*/ 315754 h 514350"/>
              <a:gd name="connsiteX4499" fmla="*/ 4020026 w 6400800"/>
              <a:gd name="connsiteY4499" fmla="*/ 324326 h 514350"/>
              <a:gd name="connsiteX4500" fmla="*/ 3999071 w 6400800"/>
              <a:gd name="connsiteY4500" fmla="*/ 282416 h 514350"/>
              <a:gd name="connsiteX4501" fmla="*/ 3999071 w 6400800"/>
              <a:gd name="connsiteY4501" fmla="*/ 282416 h 514350"/>
              <a:gd name="connsiteX4502" fmla="*/ 4000024 w 6400800"/>
              <a:gd name="connsiteY4502" fmla="*/ 310991 h 514350"/>
              <a:gd name="connsiteX4503" fmla="*/ 4000024 w 6400800"/>
              <a:gd name="connsiteY4503" fmla="*/ 316706 h 514350"/>
              <a:gd name="connsiteX4504" fmla="*/ 3999071 w 6400800"/>
              <a:gd name="connsiteY4504" fmla="*/ 325279 h 514350"/>
              <a:gd name="connsiteX4505" fmla="*/ 3999071 w 6400800"/>
              <a:gd name="connsiteY4505" fmla="*/ 327184 h 514350"/>
              <a:gd name="connsiteX4506" fmla="*/ 3998119 w 6400800"/>
              <a:gd name="connsiteY4506" fmla="*/ 324326 h 514350"/>
              <a:gd name="connsiteX4507" fmla="*/ 3997166 w 6400800"/>
              <a:gd name="connsiteY4507" fmla="*/ 314801 h 514350"/>
              <a:gd name="connsiteX4508" fmla="*/ 3996214 w 6400800"/>
              <a:gd name="connsiteY4508" fmla="*/ 286226 h 514350"/>
              <a:gd name="connsiteX4509" fmla="*/ 3999071 w 6400800"/>
              <a:gd name="connsiteY4509" fmla="*/ 282416 h 514350"/>
              <a:gd name="connsiteX4510" fmla="*/ 3983831 w 6400800"/>
              <a:gd name="connsiteY4510" fmla="*/ 405289 h 514350"/>
              <a:gd name="connsiteX4511" fmla="*/ 3980021 w 6400800"/>
              <a:gd name="connsiteY4511" fmla="*/ 412909 h 514350"/>
              <a:gd name="connsiteX4512" fmla="*/ 3980021 w 6400800"/>
              <a:gd name="connsiteY4512" fmla="*/ 412909 h 514350"/>
              <a:gd name="connsiteX4513" fmla="*/ 3982879 w 6400800"/>
              <a:gd name="connsiteY4513" fmla="*/ 402431 h 514350"/>
              <a:gd name="connsiteX4514" fmla="*/ 3983831 w 6400800"/>
              <a:gd name="connsiteY4514" fmla="*/ 405289 h 514350"/>
              <a:gd name="connsiteX4515" fmla="*/ 3980974 w 6400800"/>
              <a:gd name="connsiteY4515" fmla="*/ 395764 h 514350"/>
              <a:gd name="connsiteX4516" fmla="*/ 3982879 w 6400800"/>
              <a:gd name="connsiteY4516" fmla="*/ 401479 h 514350"/>
              <a:gd name="connsiteX4517" fmla="*/ 3979069 w 6400800"/>
              <a:gd name="connsiteY4517" fmla="*/ 407194 h 514350"/>
              <a:gd name="connsiteX4518" fmla="*/ 3979069 w 6400800"/>
              <a:gd name="connsiteY4518" fmla="*/ 406241 h 514350"/>
              <a:gd name="connsiteX4519" fmla="*/ 3980974 w 6400800"/>
              <a:gd name="connsiteY4519" fmla="*/ 395764 h 514350"/>
              <a:gd name="connsiteX4520" fmla="*/ 3976211 w 6400800"/>
              <a:gd name="connsiteY4520" fmla="*/ 378619 h 514350"/>
              <a:gd name="connsiteX4521" fmla="*/ 3976211 w 6400800"/>
              <a:gd name="connsiteY4521" fmla="*/ 378619 h 514350"/>
              <a:gd name="connsiteX4522" fmla="*/ 3976211 w 6400800"/>
              <a:gd name="connsiteY4522" fmla="*/ 380524 h 514350"/>
              <a:gd name="connsiteX4523" fmla="*/ 3976211 w 6400800"/>
              <a:gd name="connsiteY4523" fmla="*/ 378619 h 514350"/>
              <a:gd name="connsiteX4524" fmla="*/ 3948589 w 6400800"/>
              <a:gd name="connsiteY4524" fmla="*/ 255746 h 514350"/>
              <a:gd name="connsiteX4525" fmla="*/ 3946684 w 6400800"/>
              <a:gd name="connsiteY4525" fmla="*/ 277654 h 514350"/>
              <a:gd name="connsiteX4526" fmla="*/ 3945731 w 6400800"/>
              <a:gd name="connsiteY4526" fmla="*/ 285274 h 514350"/>
              <a:gd name="connsiteX4527" fmla="*/ 3943826 w 6400800"/>
              <a:gd name="connsiteY4527" fmla="*/ 266224 h 514350"/>
              <a:gd name="connsiteX4528" fmla="*/ 3940016 w 6400800"/>
              <a:gd name="connsiteY4528" fmla="*/ 240506 h 514350"/>
              <a:gd name="connsiteX4529" fmla="*/ 3940016 w 6400800"/>
              <a:gd name="connsiteY4529" fmla="*/ 239554 h 514350"/>
              <a:gd name="connsiteX4530" fmla="*/ 3940016 w 6400800"/>
              <a:gd name="connsiteY4530" fmla="*/ 236696 h 514350"/>
              <a:gd name="connsiteX4531" fmla="*/ 3942874 w 6400800"/>
              <a:gd name="connsiteY4531" fmla="*/ 240506 h 514350"/>
              <a:gd name="connsiteX4532" fmla="*/ 3947636 w 6400800"/>
              <a:gd name="connsiteY4532" fmla="*/ 248126 h 514350"/>
              <a:gd name="connsiteX4533" fmla="*/ 3948589 w 6400800"/>
              <a:gd name="connsiteY4533" fmla="*/ 255746 h 514350"/>
              <a:gd name="connsiteX4534" fmla="*/ 3943826 w 6400800"/>
              <a:gd name="connsiteY4534" fmla="*/ 205264 h 514350"/>
              <a:gd name="connsiteX4535" fmla="*/ 3943826 w 6400800"/>
              <a:gd name="connsiteY4535" fmla="*/ 210979 h 514350"/>
              <a:gd name="connsiteX4536" fmla="*/ 3945731 w 6400800"/>
              <a:gd name="connsiteY4536" fmla="*/ 230981 h 514350"/>
              <a:gd name="connsiteX4537" fmla="*/ 3946684 w 6400800"/>
              <a:gd name="connsiteY4537" fmla="*/ 236696 h 514350"/>
              <a:gd name="connsiteX4538" fmla="*/ 3939064 w 6400800"/>
              <a:gd name="connsiteY4538" fmla="*/ 228124 h 514350"/>
              <a:gd name="connsiteX4539" fmla="*/ 3937159 w 6400800"/>
              <a:gd name="connsiteY4539" fmla="*/ 215741 h 514350"/>
              <a:gd name="connsiteX4540" fmla="*/ 3943826 w 6400800"/>
              <a:gd name="connsiteY4540" fmla="*/ 205264 h 514350"/>
              <a:gd name="connsiteX4541" fmla="*/ 3866674 w 6400800"/>
              <a:gd name="connsiteY4541" fmla="*/ 369094 h 514350"/>
              <a:gd name="connsiteX4542" fmla="*/ 3867626 w 6400800"/>
              <a:gd name="connsiteY4542" fmla="*/ 368141 h 514350"/>
              <a:gd name="connsiteX4543" fmla="*/ 3867626 w 6400800"/>
              <a:gd name="connsiteY4543" fmla="*/ 370999 h 514350"/>
              <a:gd name="connsiteX4544" fmla="*/ 3866674 w 6400800"/>
              <a:gd name="connsiteY4544" fmla="*/ 369094 h 514350"/>
              <a:gd name="connsiteX4545" fmla="*/ 3886676 w 6400800"/>
              <a:gd name="connsiteY4545" fmla="*/ 354806 h 514350"/>
              <a:gd name="connsiteX4546" fmla="*/ 3882866 w 6400800"/>
              <a:gd name="connsiteY4546" fmla="*/ 348139 h 514350"/>
              <a:gd name="connsiteX4547" fmla="*/ 3881914 w 6400800"/>
              <a:gd name="connsiteY4547" fmla="*/ 338614 h 514350"/>
              <a:gd name="connsiteX4548" fmla="*/ 3886676 w 6400800"/>
              <a:gd name="connsiteY4548" fmla="*/ 354806 h 514350"/>
              <a:gd name="connsiteX4549" fmla="*/ 3887629 w 6400800"/>
              <a:gd name="connsiteY4549" fmla="*/ 356711 h 514350"/>
              <a:gd name="connsiteX4550" fmla="*/ 3886676 w 6400800"/>
              <a:gd name="connsiteY4550" fmla="*/ 354806 h 514350"/>
              <a:gd name="connsiteX4551" fmla="*/ 3897154 w 6400800"/>
              <a:gd name="connsiteY4551" fmla="*/ 278606 h 514350"/>
              <a:gd name="connsiteX4552" fmla="*/ 3901916 w 6400800"/>
              <a:gd name="connsiteY4552" fmla="*/ 270986 h 514350"/>
              <a:gd name="connsiteX4553" fmla="*/ 3901916 w 6400800"/>
              <a:gd name="connsiteY4553" fmla="*/ 270986 h 514350"/>
              <a:gd name="connsiteX4554" fmla="*/ 3897154 w 6400800"/>
              <a:gd name="connsiteY4554" fmla="*/ 278606 h 514350"/>
              <a:gd name="connsiteX4555" fmla="*/ 3897154 w 6400800"/>
              <a:gd name="connsiteY4555" fmla="*/ 278606 h 514350"/>
              <a:gd name="connsiteX4556" fmla="*/ 3900011 w 6400800"/>
              <a:gd name="connsiteY4556" fmla="*/ 291941 h 514350"/>
              <a:gd name="connsiteX4557" fmla="*/ 3901916 w 6400800"/>
              <a:gd name="connsiteY4557" fmla="*/ 288131 h 514350"/>
              <a:gd name="connsiteX4558" fmla="*/ 3902869 w 6400800"/>
              <a:gd name="connsiteY4558" fmla="*/ 286226 h 514350"/>
              <a:gd name="connsiteX4559" fmla="*/ 3903821 w 6400800"/>
              <a:gd name="connsiteY4559" fmla="*/ 297656 h 514350"/>
              <a:gd name="connsiteX4560" fmla="*/ 3902869 w 6400800"/>
              <a:gd name="connsiteY4560" fmla="*/ 301466 h 514350"/>
              <a:gd name="connsiteX4561" fmla="*/ 3901916 w 6400800"/>
              <a:gd name="connsiteY4561" fmla="*/ 298609 h 514350"/>
              <a:gd name="connsiteX4562" fmla="*/ 3900011 w 6400800"/>
              <a:gd name="connsiteY4562" fmla="*/ 291941 h 514350"/>
              <a:gd name="connsiteX4563" fmla="*/ 3903821 w 6400800"/>
              <a:gd name="connsiteY4563" fmla="*/ 431006 h 514350"/>
              <a:gd name="connsiteX4564" fmla="*/ 3902869 w 6400800"/>
              <a:gd name="connsiteY4564" fmla="*/ 431959 h 514350"/>
              <a:gd name="connsiteX4565" fmla="*/ 3901916 w 6400800"/>
              <a:gd name="connsiteY4565" fmla="*/ 431959 h 514350"/>
              <a:gd name="connsiteX4566" fmla="*/ 3903821 w 6400800"/>
              <a:gd name="connsiteY4566" fmla="*/ 426244 h 514350"/>
              <a:gd name="connsiteX4567" fmla="*/ 3904774 w 6400800"/>
              <a:gd name="connsiteY4567" fmla="*/ 428149 h 514350"/>
              <a:gd name="connsiteX4568" fmla="*/ 3903821 w 6400800"/>
              <a:gd name="connsiteY4568" fmla="*/ 431006 h 514350"/>
              <a:gd name="connsiteX4569" fmla="*/ 3925729 w 6400800"/>
              <a:gd name="connsiteY4569" fmla="*/ 309086 h 514350"/>
              <a:gd name="connsiteX4570" fmla="*/ 3922871 w 6400800"/>
              <a:gd name="connsiteY4570" fmla="*/ 297656 h 514350"/>
              <a:gd name="connsiteX4571" fmla="*/ 3923824 w 6400800"/>
              <a:gd name="connsiteY4571" fmla="*/ 308134 h 514350"/>
              <a:gd name="connsiteX4572" fmla="*/ 3919061 w 6400800"/>
              <a:gd name="connsiteY4572" fmla="*/ 291941 h 514350"/>
              <a:gd name="connsiteX4573" fmla="*/ 3922871 w 6400800"/>
              <a:gd name="connsiteY4573" fmla="*/ 317659 h 514350"/>
              <a:gd name="connsiteX4574" fmla="*/ 3923824 w 6400800"/>
              <a:gd name="connsiteY4574" fmla="*/ 325279 h 514350"/>
              <a:gd name="connsiteX4575" fmla="*/ 3921919 w 6400800"/>
              <a:gd name="connsiteY4575" fmla="*/ 334804 h 514350"/>
              <a:gd name="connsiteX4576" fmla="*/ 3921919 w 6400800"/>
              <a:gd name="connsiteY4576" fmla="*/ 335756 h 514350"/>
              <a:gd name="connsiteX4577" fmla="*/ 3920966 w 6400800"/>
              <a:gd name="connsiteY4577" fmla="*/ 330041 h 514350"/>
              <a:gd name="connsiteX4578" fmla="*/ 3915251 w 6400800"/>
              <a:gd name="connsiteY4578" fmla="*/ 301466 h 514350"/>
              <a:gd name="connsiteX4579" fmla="*/ 3911441 w 6400800"/>
              <a:gd name="connsiteY4579" fmla="*/ 281464 h 514350"/>
              <a:gd name="connsiteX4580" fmla="*/ 3912394 w 6400800"/>
              <a:gd name="connsiteY4580" fmla="*/ 264319 h 514350"/>
              <a:gd name="connsiteX4581" fmla="*/ 3912394 w 6400800"/>
              <a:gd name="connsiteY4581" fmla="*/ 263366 h 514350"/>
              <a:gd name="connsiteX4582" fmla="*/ 3919061 w 6400800"/>
              <a:gd name="connsiteY4582" fmla="*/ 270986 h 514350"/>
              <a:gd name="connsiteX4583" fmla="*/ 3923824 w 6400800"/>
              <a:gd name="connsiteY4583" fmla="*/ 277654 h 514350"/>
              <a:gd name="connsiteX4584" fmla="*/ 3924776 w 6400800"/>
              <a:gd name="connsiteY4584" fmla="*/ 284321 h 514350"/>
              <a:gd name="connsiteX4585" fmla="*/ 3921919 w 6400800"/>
              <a:gd name="connsiteY4585" fmla="*/ 277654 h 514350"/>
              <a:gd name="connsiteX4586" fmla="*/ 3926681 w 6400800"/>
              <a:gd name="connsiteY4586" fmla="*/ 296704 h 514350"/>
              <a:gd name="connsiteX4587" fmla="*/ 3927634 w 6400800"/>
              <a:gd name="connsiteY4587" fmla="*/ 304324 h 514350"/>
              <a:gd name="connsiteX4588" fmla="*/ 3927634 w 6400800"/>
              <a:gd name="connsiteY4588" fmla="*/ 305276 h 514350"/>
              <a:gd name="connsiteX4589" fmla="*/ 3925729 w 6400800"/>
              <a:gd name="connsiteY4589" fmla="*/ 309086 h 514350"/>
              <a:gd name="connsiteX4590" fmla="*/ 3929539 w 6400800"/>
              <a:gd name="connsiteY4590" fmla="*/ 287179 h 514350"/>
              <a:gd name="connsiteX4591" fmla="*/ 3928586 w 6400800"/>
              <a:gd name="connsiteY4591" fmla="*/ 292894 h 514350"/>
              <a:gd name="connsiteX4592" fmla="*/ 3927634 w 6400800"/>
              <a:gd name="connsiteY4592" fmla="*/ 290036 h 514350"/>
              <a:gd name="connsiteX4593" fmla="*/ 3923824 w 6400800"/>
              <a:gd name="connsiteY4593" fmla="*/ 275749 h 514350"/>
              <a:gd name="connsiteX4594" fmla="*/ 3927634 w 6400800"/>
              <a:gd name="connsiteY4594" fmla="*/ 281464 h 514350"/>
              <a:gd name="connsiteX4595" fmla="*/ 3929539 w 6400800"/>
              <a:gd name="connsiteY4595" fmla="*/ 284321 h 514350"/>
              <a:gd name="connsiteX4596" fmla="*/ 3929539 w 6400800"/>
              <a:gd name="connsiteY4596" fmla="*/ 287179 h 514350"/>
              <a:gd name="connsiteX4597" fmla="*/ 3926681 w 6400800"/>
              <a:gd name="connsiteY4597" fmla="*/ 242411 h 514350"/>
              <a:gd name="connsiteX4598" fmla="*/ 3928586 w 6400800"/>
              <a:gd name="connsiteY4598" fmla="*/ 270986 h 514350"/>
              <a:gd name="connsiteX4599" fmla="*/ 3921919 w 6400800"/>
              <a:gd name="connsiteY4599" fmla="*/ 265271 h 514350"/>
              <a:gd name="connsiteX4600" fmla="*/ 3913346 w 6400800"/>
              <a:gd name="connsiteY4600" fmla="*/ 257651 h 514350"/>
              <a:gd name="connsiteX4601" fmla="*/ 3917156 w 6400800"/>
              <a:gd name="connsiteY4601" fmla="*/ 246221 h 514350"/>
              <a:gd name="connsiteX4602" fmla="*/ 3925729 w 6400800"/>
              <a:gd name="connsiteY4602" fmla="*/ 232886 h 514350"/>
              <a:gd name="connsiteX4603" fmla="*/ 3926681 w 6400800"/>
              <a:gd name="connsiteY4603" fmla="*/ 242411 h 514350"/>
              <a:gd name="connsiteX4604" fmla="*/ 3900964 w 6400800"/>
              <a:gd name="connsiteY4604" fmla="*/ 168116 h 514350"/>
              <a:gd name="connsiteX4605" fmla="*/ 3914299 w 6400800"/>
              <a:gd name="connsiteY4605" fmla="*/ 147161 h 514350"/>
              <a:gd name="connsiteX4606" fmla="*/ 3915251 w 6400800"/>
              <a:gd name="connsiteY4606" fmla="*/ 156686 h 514350"/>
              <a:gd name="connsiteX4607" fmla="*/ 3920966 w 6400800"/>
              <a:gd name="connsiteY4607" fmla="*/ 196691 h 514350"/>
              <a:gd name="connsiteX4608" fmla="*/ 3922871 w 6400800"/>
              <a:gd name="connsiteY4608" fmla="*/ 213836 h 514350"/>
              <a:gd name="connsiteX4609" fmla="*/ 3920014 w 6400800"/>
              <a:gd name="connsiteY4609" fmla="*/ 210979 h 514350"/>
              <a:gd name="connsiteX4610" fmla="*/ 3923824 w 6400800"/>
              <a:gd name="connsiteY4610" fmla="*/ 214789 h 514350"/>
              <a:gd name="connsiteX4611" fmla="*/ 3924776 w 6400800"/>
              <a:gd name="connsiteY4611" fmla="*/ 226219 h 514350"/>
              <a:gd name="connsiteX4612" fmla="*/ 3906679 w 6400800"/>
              <a:gd name="connsiteY4612" fmla="*/ 249079 h 514350"/>
              <a:gd name="connsiteX4613" fmla="*/ 3904774 w 6400800"/>
              <a:gd name="connsiteY4613" fmla="*/ 251936 h 514350"/>
              <a:gd name="connsiteX4614" fmla="*/ 3902869 w 6400800"/>
              <a:gd name="connsiteY4614" fmla="*/ 250984 h 514350"/>
              <a:gd name="connsiteX4615" fmla="*/ 3900964 w 6400800"/>
              <a:gd name="connsiteY4615" fmla="*/ 242411 h 514350"/>
              <a:gd name="connsiteX4616" fmla="*/ 3900964 w 6400800"/>
              <a:gd name="connsiteY4616" fmla="*/ 249079 h 514350"/>
              <a:gd name="connsiteX4617" fmla="*/ 3897154 w 6400800"/>
              <a:gd name="connsiteY4617" fmla="*/ 247174 h 514350"/>
              <a:gd name="connsiteX4618" fmla="*/ 3891439 w 6400800"/>
              <a:gd name="connsiteY4618" fmla="*/ 243364 h 514350"/>
              <a:gd name="connsiteX4619" fmla="*/ 3896201 w 6400800"/>
              <a:gd name="connsiteY4619" fmla="*/ 248126 h 514350"/>
              <a:gd name="connsiteX4620" fmla="*/ 3900964 w 6400800"/>
              <a:gd name="connsiteY4620" fmla="*/ 251936 h 514350"/>
              <a:gd name="connsiteX4621" fmla="*/ 3900964 w 6400800"/>
              <a:gd name="connsiteY4621" fmla="*/ 256699 h 514350"/>
              <a:gd name="connsiteX4622" fmla="*/ 3894296 w 6400800"/>
              <a:gd name="connsiteY4622" fmla="*/ 266224 h 514350"/>
              <a:gd name="connsiteX4623" fmla="*/ 3890486 w 6400800"/>
              <a:gd name="connsiteY4623" fmla="*/ 250984 h 514350"/>
              <a:gd name="connsiteX4624" fmla="*/ 3880009 w 6400800"/>
              <a:gd name="connsiteY4624" fmla="*/ 210026 h 514350"/>
              <a:gd name="connsiteX4625" fmla="*/ 3879056 w 6400800"/>
              <a:gd name="connsiteY4625" fmla="*/ 206216 h 514350"/>
              <a:gd name="connsiteX4626" fmla="*/ 3900964 w 6400800"/>
              <a:gd name="connsiteY4626" fmla="*/ 168116 h 514350"/>
              <a:gd name="connsiteX4627" fmla="*/ 3873341 w 6400800"/>
              <a:gd name="connsiteY4627" fmla="*/ 214789 h 514350"/>
              <a:gd name="connsiteX4628" fmla="*/ 3879056 w 6400800"/>
              <a:gd name="connsiteY4628" fmla="*/ 251936 h 514350"/>
              <a:gd name="connsiteX4629" fmla="*/ 3883819 w 6400800"/>
              <a:gd name="connsiteY4629" fmla="*/ 280511 h 514350"/>
              <a:gd name="connsiteX4630" fmla="*/ 3882866 w 6400800"/>
              <a:gd name="connsiteY4630" fmla="*/ 282416 h 514350"/>
              <a:gd name="connsiteX4631" fmla="*/ 3875246 w 6400800"/>
              <a:gd name="connsiteY4631" fmla="*/ 259556 h 514350"/>
              <a:gd name="connsiteX4632" fmla="*/ 3865721 w 6400800"/>
              <a:gd name="connsiteY4632" fmla="*/ 234791 h 514350"/>
              <a:gd name="connsiteX4633" fmla="*/ 3864769 w 6400800"/>
              <a:gd name="connsiteY4633" fmla="*/ 231934 h 514350"/>
              <a:gd name="connsiteX4634" fmla="*/ 3873341 w 6400800"/>
              <a:gd name="connsiteY4634" fmla="*/ 214789 h 514350"/>
              <a:gd name="connsiteX4635" fmla="*/ 3864769 w 6400800"/>
              <a:gd name="connsiteY4635" fmla="*/ 341471 h 514350"/>
              <a:gd name="connsiteX4636" fmla="*/ 3862864 w 6400800"/>
              <a:gd name="connsiteY4636" fmla="*/ 345281 h 514350"/>
              <a:gd name="connsiteX4637" fmla="*/ 3864769 w 6400800"/>
              <a:gd name="connsiteY4637" fmla="*/ 341471 h 514350"/>
              <a:gd name="connsiteX4638" fmla="*/ 3864769 w 6400800"/>
              <a:gd name="connsiteY4638" fmla="*/ 341471 h 514350"/>
              <a:gd name="connsiteX4639" fmla="*/ 3854291 w 6400800"/>
              <a:gd name="connsiteY4639" fmla="*/ 211931 h 514350"/>
              <a:gd name="connsiteX4640" fmla="*/ 3856196 w 6400800"/>
              <a:gd name="connsiteY4640" fmla="*/ 201454 h 514350"/>
              <a:gd name="connsiteX4641" fmla="*/ 3857149 w 6400800"/>
              <a:gd name="connsiteY4641" fmla="*/ 220504 h 514350"/>
              <a:gd name="connsiteX4642" fmla="*/ 3854291 w 6400800"/>
              <a:gd name="connsiteY4642" fmla="*/ 226219 h 514350"/>
              <a:gd name="connsiteX4643" fmla="*/ 3854291 w 6400800"/>
              <a:gd name="connsiteY4643" fmla="*/ 211931 h 514350"/>
              <a:gd name="connsiteX4644" fmla="*/ 3849529 w 6400800"/>
              <a:gd name="connsiteY4644" fmla="*/ 262414 h 514350"/>
              <a:gd name="connsiteX4645" fmla="*/ 3849529 w 6400800"/>
              <a:gd name="connsiteY4645" fmla="*/ 257651 h 514350"/>
              <a:gd name="connsiteX4646" fmla="*/ 3850481 w 6400800"/>
              <a:gd name="connsiteY4646" fmla="*/ 256699 h 514350"/>
              <a:gd name="connsiteX4647" fmla="*/ 3859054 w 6400800"/>
              <a:gd name="connsiteY4647" fmla="*/ 278606 h 514350"/>
              <a:gd name="connsiteX4648" fmla="*/ 3860006 w 6400800"/>
              <a:gd name="connsiteY4648" fmla="*/ 280511 h 514350"/>
              <a:gd name="connsiteX4649" fmla="*/ 3862864 w 6400800"/>
              <a:gd name="connsiteY4649" fmla="*/ 313849 h 514350"/>
              <a:gd name="connsiteX4650" fmla="*/ 3862864 w 6400800"/>
              <a:gd name="connsiteY4650" fmla="*/ 313849 h 514350"/>
              <a:gd name="connsiteX4651" fmla="*/ 3847624 w 6400800"/>
              <a:gd name="connsiteY4651" fmla="*/ 291941 h 514350"/>
              <a:gd name="connsiteX4652" fmla="*/ 3849529 w 6400800"/>
              <a:gd name="connsiteY4652" fmla="*/ 262414 h 514350"/>
              <a:gd name="connsiteX4653" fmla="*/ 3846671 w 6400800"/>
              <a:gd name="connsiteY4653" fmla="*/ 308134 h 514350"/>
              <a:gd name="connsiteX4654" fmla="*/ 3855244 w 6400800"/>
              <a:gd name="connsiteY4654" fmla="*/ 323374 h 514350"/>
              <a:gd name="connsiteX4655" fmla="*/ 3856196 w 6400800"/>
              <a:gd name="connsiteY4655" fmla="*/ 325279 h 514350"/>
              <a:gd name="connsiteX4656" fmla="*/ 3855244 w 6400800"/>
              <a:gd name="connsiteY4656" fmla="*/ 327184 h 514350"/>
              <a:gd name="connsiteX4657" fmla="*/ 3849529 w 6400800"/>
              <a:gd name="connsiteY4657" fmla="*/ 336709 h 514350"/>
              <a:gd name="connsiteX4658" fmla="*/ 3845719 w 6400800"/>
              <a:gd name="connsiteY4658" fmla="*/ 330041 h 514350"/>
              <a:gd name="connsiteX4659" fmla="*/ 3846671 w 6400800"/>
              <a:gd name="connsiteY4659" fmla="*/ 308134 h 514350"/>
              <a:gd name="connsiteX4660" fmla="*/ 3843814 w 6400800"/>
              <a:gd name="connsiteY4660" fmla="*/ 415766 h 514350"/>
              <a:gd name="connsiteX4661" fmla="*/ 3846671 w 6400800"/>
              <a:gd name="connsiteY4661" fmla="*/ 410051 h 514350"/>
              <a:gd name="connsiteX4662" fmla="*/ 3847624 w 6400800"/>
              <a:gd name="connsiteY4662" fmla="*/ 416719 h 514350"/>
              <a:gd name="connsiteX4663" fmla="*/ 3847624 w 6400800"/>
              <a:gd name="connsiteY4663" fmla="*/ 419576 h 514350"/>
              <a:gd name="connsiteX4664" fmla="*/ 3846671 w 6400800"/>
              <a:gd name="connsiteY4664" fmla="*/ 422434 h 514350"/>
              <a:gd name="connsiteX4665" fmla="*/ 3844766 w 6400800"/>
              <a:gd name="connsiteY4665" fmla="*/ 426244 h 514350"/>
              <a:gd name="connsiteX4666" fmla="*/ 3842861 w 6400800"/>
              <a:gd name="connsiteY4666" fmla="*/ 426244 h 514350"/>
              <a:gd name="connsiteX4667" fmla="*/ 3843814 w 6400800"/>
              <a:gd name="connsiteY4667" fmla="*/ 415766 h 514350"/>
              <a:gd name="connsiteX4668" fmla="*/ 3830479 w 6400800"/>
              <a:gd name="connsiteY4668" fmla="*/ 297656 h 514350"/>
              <a:gd name="connsiteX4669" fmla="*/ 3830479 w 6400800"/>
              <a:gd name="connsiteY4669" fmla="*/ 299561 h 514350"/>
              <a:gd name="connsiteX4670" fmla="*/ 3830479 w 6400800"/>
              <a:gd name="connsiteY4670" fmla="*/ 301466 h 514350"/>
              <a:gd name="connsiteX4671" fmla="*/ 3829526 w 6400800"/>
              <a:gd name="connsiteY4671" fmla="*/ 307181 h 514350"/>
              <a:gd name="connsiteX4672" fmla="*/ 3827621 w 6400800"/>
              <a:gd name="connsiteY4672" fmla="*/ 304324 h 514350"/>
              <a:gd name="connsiteX4673" fmla="*/ 3830479 w 6400800"/>
              <a:gd name="connsiteY4673" fmla="*/ 297656 h 514350"/>
              <a:gd name="connsiteX4674" fmla="*/ 3826669 w 6400800"/>
              <a:gd name="connsiteY4674" fmla="*/ 305276 h 514350"/>
              <a:gd name="connsiteX4675" fmla="*/ 3828574 w 6400800"/>
              <a:gd name="connsiteY4675" fmla="*/ 310039 h 514350"/>
              <a:gd name="connsiteX4676" fmla="*/ 3827621 w 6400800"/>
              <a:gd name="connsiteY4676" fmla="*/ 314801 h 514350"/>
              <a:gd name="connsiteX4677" fmla="*/ 3823811 w 6400800"/>
              <a:gd name="connsiteY4677" fmla="*/ 309086 h 514350"/>
              <a:gd name="connsiteX4678" fmla="*/ 3826669 w 6400800"/>
              <a:gd name="connsiteY4678" fmla="*/ 305276 h 514350"/>
              <a:gd name="connsiteX4679" fmla="*/ 3820001 w 6400800"/>
              <a:gd name="connsiteY4679" fmla="*/ 319564 h 514350"/>
              <a:gd name="connsiteX4680" fmla="*/ 3826669 w 6400800"/>
              <a:gd name="connsiteY4680" fmla="*/ 332899 h 514350"/>
              <a:gd name="connsiteX4681" fmla="*/ 3827621 w 6400800"/>
              <a:gd name="connsiteY4681" fmla="*/ 333851 h 514350"/>
              <a:gd name="connsiteX4682" fmla="*/ 3826669 w 6400800"/>
              <a:gd name="connsiteY4682" fmla="*/ 343376 h 514350"/>
              <a:gd name="connsiteX4683" fmla="*/ 3824764 w 6400800"/>
              <a:gd name="connsiteY4683" fmla="*/ 377666 h 514350"/>
              <a:gd name="connsiteX4684" fmla="*/ 3820954 w 6400800"/>
              <a:gd name="connsiteY4684" fmla="*/ 364331 h 514350"/>
              <a:gd name="connsiteX4685" fmla="*/ 3820001 w 6400800"/>
              <a:gd name="connsiteY4685" fmla="*/ 352901 h 514350"/>
              <a:gd name="connsiteX4686" fmla="*/ 3818096 w 6400800"/>
              <a:gd name="connsiteY4686" fmla="*/ 336709 h 514350"/>
              <a:gd name="connsiteX4687" fmla="*/ 3821906 w 6400800"/>
              <a:gd name="connsiteY4687" fmla="*/ 332899 h 514350"/>
              <a:gd name="connsiteX4688" fmla="*/ 3818096 w 6400800"/>
              <a:gd name="connsiteY4688" fmla="*/ 335756 h 514350"/>
              <a:gd name="connsiteX4689" fmla="*/ 3817144 w 6400800"/>
              <a:gd name="connsiteY4689" fmla="*/ 326231 h 514350"/>
              <a:gd name="connsiteX4690" fmla="*/ 3820001 w 6400800"/>
              <a:gd name="connsiteY4690" fmla="*/ 319564 h 514350"/>
              <a:gd name="connsiteX4691" fmla="*/ 3788569 w 6400800"/>
              <a:gd name="connsiteY4691" fmla="*/ 264319 h 514350"/>
              <a:gd name="connsiteX4692" fmla="*/ 3792379 w 6400800"/>
              <a:gd name="connsiteY4692" fmla="*/ 270986 h 514350"/>
              <a:gd name="connsiteX4693" fmla="*/ 3800951 w 6400800"/>
              <a:gd name="connsiteY4693" fmla="*/ 285274 h 514350"/>
              <a:gd name="connsiteX4694" fmla="*/ 3800951 w 6400800"/>
              <a:gd name="connsiteY4694" fmla="*/ 287179 h 514350"/>
              <a:gd name="connsiteX4695" fmla="*/ 3800951 w 6400800"/>
              <a:gd name="connsiteY4695" fmla="*/ 298609 h 514350"/>
              <a:gd name="connsiteX4696" fmla="*/ 3800951 w 6400800"/>
              <a:gd name="connsiteY4696" fmla="*/ 300514 h 514350"/>
              <a:gd name="connsiteX4697" fmla="*/ 3797141 w 6400800"/>
              <a:gd name="connsiteY4697" fmla="*/ 287179 h 514350"/>
              <a:gd name="connsiteX4698" fmla="*/ 3796189 w 6400800"/>
              <a:gd name="connsiteY4698" fmla="*/ 285274 h 514350"/>
              <a:gd name="connsiteX4699" fmla="*/ 3796189 w 6400800"/>
              <a:gd name="connsiteY4699" fmla="*/ 280511 h 514350"/>
              <a:gd name="connsiteX4700" fmla="*/ 3795236 w 6400800"/>
              <a:gd name="connsiteY4700" fmla="*/ 283369 h 514350"/>
              <a:gd name="connsiteX4701" fmla="*/ 3791426 w 6400800"/>
              <a:gd name="connsiteY4701" fmla="*/ 271939 h 514350"/>
              <a:gd name="connsiteX4702" fmla="*/ 3788569 w 6400800"/>
              <a:gd name="connsiteY4702" fmla="*/ 264319 h 514350"/>
              <a:gd name="connsiteX4703" fmla="*/ 3748564 w 6400800"/>
              <a:gd name="connsiteY4703" fmla="*/ 364331 h 514350"/>
              <a:gd name="connsiteX4704" fmla="*/ 3748564 w 6400800"/>
              <a:gd name="connsiteY4704" fmla="*/ 351949 h 514350"/>
              <a:gd name="connsiteX4705" fmla="*/ 3750469 w 6400800"/>
              <a:gd name="connsiteY4705" fmla="*/ 358616 h 514350"/>
              <a:gd name="connsiteX4706" fmla="*/ 3748564 w 6400800"/>
              <a:gd name="connsiteY4706" fmla="*/ 364331 h 514350"/>
              <a:gd name="connsiteX4707" fmla="*/ 3762851 w 6400800"/>
              <a:gd name="connsiteY4707" fmla="*/ 399574 h 514350"/>
              <a:gd name="connsiteX4708" fmla="*/ 3759994 w 6400800"/>
              <a:gd name="connsiteY4708" fmla="*/ 405289 h 514350"/>
              <a:gd name="connsiteX4709" fmla="*/ 3760946 w 6400800"/>
              <a:gd name="connsiteY4709" fmla="*/ 391954 h 514350"/>
              <a:gd name="connsiteX4710" fmla="*/ 3760946 w 6400800"/>
              <a:gd name="connsiteY4710" fmla="*/ 391001 h 514350"/>
              <a:gd name="connsiteX4711" fmla="*/ 3762851 w 6400800"/>
              <a:gd name="connsiteY4711" fmla="*/ 396716 h 514350"/>
              <a:gd name="connsiteX4712" fmla="*/ 3762851 w 6400800"/>
              <a:gd name="connsiteY4712" fmla="*/ 399574 h 514350"/>
              <a:gd name="connsiteX4713" fmla="*/ 3770471 w 6400800"/>
              <a:gd name="connsiteY4713" fmla="*/ 290036 h 514350"/>
              <a:gd name="connsiteX4714" fmla="*/ 3775234 w 6400800"/>
              <a:gd name="connsiteY4714" fmla="*/ 309086 h 514350"/>
              <a:gd name="connsiteX4715" fmla="*/ 3771424 w 6400800"/>
              <a:gd name="connsiteY4715" fmla="*/ 301466 h 514350"/>
              <a:gd name="connsiteX4716" fmla="*/ 3770471 w 6400800"/>
              <a:gd name="connsiteY4716" fmla="*/ 299561 h 514350"/>
              <a:gd name="connsiteX4717" fmla="*/ 3770471 w 6400800"/>
              <a:gd name="connsiteY4717" fmla="*/ 290989 h 514350"/>
              <a:gd name="connsiteX4718" fmla="*/ 3770471 w 6400800"/>
              <a:gd name="connsiteY4718" fmla="*/ 290036 h 514350"/>
              <a:gd name="connsiteX4719" fmla="*/ 3769519 w 6400800"/>
              <a:gd name="connsiteY4719" fmla="*/ 370046 h 514350"/>
              <a:gd name="connsiteX4720" fmla="*/ 3770471 w 6400800"/>
              <a:gd name="connsiteY4720" fmla="*/ 372904 h 514350"/>
              <a:gd name="connsiteX4721" fmla="*/ 3767614 w 6400800"/>
              <a:gd name="connsiteY4721" fmla="*/ 366236 h 514350"/>
              <a:gd name="connsiteX4722" fmla="*/ 3767614 w 6400800"/>
              <a:gd name="connsiteY4722" fmla="*/ 359569 h 514350"/>
              <a:gd name="connsiteX4723" fmla="*/ 3766661 w 6400800"/>
              <a:gd name="connsiteY4723" fmla="*/ 364331 h 514350"/>
              <a:gd name="connsiteX4724" fmla="*/ 3764756 w 6400800"/>
              <a:gd name="connsiteY4724" fmla="*/ 360521 h 514350"/>
              <a:gd name="connsiteX4725" fmla="*/ 3764756 w 6400800"/>
              <a:gd name="connsiteY4725" fmla="*/ 357664 h 514350"/>
              <a:gd name="connsiteX4726" fmla="*/ 3765709 w 6400800"/>
              <a:gd name="connsiteY4726" fmla="*/ 351949 h 514350"/>
              <a:gd name="connsiteX4727" fmla="*/ 3769519 w 6400800"/>
              <a:gd name="connsiteY4727" fmla="*/ 370046 h 514350"/>
              <a:gd name="connsiteX4728" fmla="*/ 3753326 w 6400800"/>
              <a:gd name="connsiteY4728" fmla="*/ 250031 h 514350"/>
              <a:gd name="connsiteX4729" fmla="*/ 3755231 w 6400800"/>
              <a:gd name="connsiteY4729" fmla="*/ 236696 h 514350"/>
              <a:gd name="connsiteX4730" fmla="*/ 3756184 w 6400800"/>
              <a:gd name="connsiteY4730" fmla="*/ 232886 h 514350"/>
              <a:gd name="connsiteX4731" fmla="*/ 3758089 w 6400800"/>
              <a:gd name="connsiteY4731" fmla="*/ 230029 h 514350"/>
              <a:gd name="connsiteX4732" fmla="*/ 3759994 w 6400800"/>
              <a:gd name="connsiteY4732" fmla="*/ 237649 h 514350"/>
              <a:gd name="connsiteX4733" fmla="*/ 3769519 w 6400800"/>
              <a:gd name="connsiteY4733" fmla="*/ 281464 h 514350"/>
              <a:gd name="connsiteX4734" fmla="*/ 3767614 w 6400800"/>
              <a:gd name="connsiteY4734" fmla="*/ 290036 h 514350"/>
              <a:gd name="connsiteX4735" fmla="*/ 3767614 w 6400800"/>
              <a:gd name="connsiteY4735" fmla="*/ 290989 h 514350"/>
              <a:gd name="connsiteX4736" fmla="*/ 3752374 w 6400800"/>
              <a:gd name="connsiteY4736" fmla="*/ 261461 h 514350"/>
              <a:gd name="connsiteX4737" fmla="*/ 3753326 w 6400800"/>
              <a:gd name="connsiteY4737" fmla="*/ 250031 h 514350"/>
              <a:gd name="connsiteX4738" fmla="*/ 3748564 w 6400800"/>
              <a:gd name="connsiteY4738" fmla="*/ 296704 h 514350"/>
              <a:gd name="connsiteX4739" fmla="*/ 3748564 w 6400800"/>
              <a:gd name="connsiteY4739" fmla="*/ 296704 h 514350"/>
              <a:gd name="connsiteX4740" fmla="*/ 3756184 w 6400800"/>
              <a:gd name="connsiteY4740" fmla="*/ 313849 h 514350"/>
              <a:gd name="connsiteX4741" fmla="*/ 3757136 w 6400800"/>
              <a:gd name="connsiteY4741" fmla="*/ 316706 h 514350"/>
              <a:gd name="connsiteX4742" fmla="*/ 3759041 w 6400800"/>
              <a:gd name="connsiteY4742" fmla="*/ 323374 h 514350"/>
              <a:gd name="connsiteX4743" fmla="*/ 3757136 w 6400800"/>
              <a:gd name="connsiteY4743" fmla="*/ 330041 h 514350"/>
              <a:gd name="connsiteX4744" fmla="*/ 3754279 w 6400800"/>
              <a:gd name="connsiteY4744" fmla="*/ 341471 h 514350"/>
              <a:gd name="connsiteX4745" fmla="*/ 3750469 w 6400800"/>
              <a:gd name="connsiteY4745" fmla="*/ 335756 h 514350"/>
              <a:gd name="connsiteX4746" fmla="*/ 3747611 w 6400800"/>
              <a:gd name="connsiteY4746" fmla="*/ 331946 h 514350"/>
              <a:gd name="connsiteX4747" fmla="*/ 3748564 w 6400800"/>
              <a:gd name="connsiteY4747" fmla="*/ 296704 h 514350"/>
              <a:gd name="connsiteX4748" fmla="*/ 3738086 w 6400800"/>
              <a:gd name="connsiteY4748" fmla="*/ 273844 h 514350"/>
              <a:gd name="connsiteX4749" fmla="*/ 3738086 w 6400800"/>
              <a:gd name="connsiteY4749" fmla="*/ 273844 h 514350"/>
              <a:gd name="connsiteX4750" fmla="*/ 3738086 w 6400800"/>
              <a:gd name="connsiteY4750" fmla="*/ 274796 h 514350"/>
              <a:gd name="connsiteX4751" fmla="*/ 3738086 w 6400800"/>
              <a:gd name="connsiteY4751" fmla="*/ 273844 h 514350"/>
              <a:gd name="connsiteX4752" fmla="*/ 3689509 w 6400800"/>
              <a:gd name="connsiteY4752" fmla="*/ 326231 h 514350"/>
              <a:gd name="connsiteX4753" fmla="*/ 3686651 w 6400800"/>
              <a:gd name="connsiteY4753" fmla="*/ 331946 h 514350"/>
              <a:gd name="connsiteX4754" fmla="*/ 3685699 w 6400800"/>
              <a:gd name="connsiteY4754" fmla="*/ 330994 h 514350"/>
              <a:gd name="connsiteX4755" fmla="*/ 3685699 w 6400800"/>
              <a:gd name="connsiteY4755" fmla="*/ 322421 h 514350"/>
              <a:gd name="connsiteX4756" fmla="*/ 3685699 w 6400800"/>
              <a:gd name="connsiteY4756" fmla="*/ 313849 h 514350"/>
              <a:gd name="connsiteX4757" fmla="*/ 3689509 w 6400800"/>
              <a:gd name="connsiteY4757" fmla="*/ 325279 h 514350"/>
              <a:gd name="connsiteX4758" fmla="*/ 3689509 w 6400800"/>
              <a:gd name="connsiteY4758" fmla="*/ 326231 h 514350"/>
              <a:gd name="connsiteX4759" fmla="*/ 3716179 w 6400800"/>
              <a:gd name="connsiteY4759" fmla="*/ 211931 h 514350"/>
              <a:gd name="connsiteX4760" fmla="*/ 3720941 w 6400800"/>
              <a:gd name="connsiteY4760" fmla="*/ 221456 h 514350"/>
              <a:gd name="connsiteX4761" fmla="*/ 3719036 w 6400800"/>
              <a:gd name="connsiteY4761" fmla="*/ 230029 h 514350"/>
              <a:gd name="connsiteX4762" fmla="*/ 3718084 w 6400800"/>
              <a:gd name="connsiteY4762" fmla="*/ 233839 h 514350"/>
              <a:gd name="connsiteX4763" fmla="*/ 3713321 w 6400800"/>
              <a:gd name="connsiteY4763" fmla="*/ 228124 h 514350"/>
              <a:gd name="connsiteX4764" fmla="*/ 3717131 w 6400800"/>
              <a:gd name="connsiteY4764" fmla="*/ 235744 h 514350"/>
              <a:gd name="connsiteX4765" fmla="*/ 3714274 w 6400800"/>
              <a:gd name="connsiteY4765" fmla="*/ 253841 h 514350"/>
              <a:gd name="connsiteX4766" fmla="*/ 3714274 w 6400800"/>
              <a:gd name="connsiteY4766" fmla="*/ 250984 h 514350"/>
              <a:gd name="connsiteX4767" fmla="*/ 3713321 w 6400800"/>
              <a:gd name="connsiteY4767" fmla="*/ 238601 h 514350"/>
              <a:gd name="connsiteX4768" fmla="*/ 3713321 w 6400800"/>
              <a:gd name="connsiteY4768" fmla="*/ 227171 h 514350"/>
              <a:gd name="connsiteX4769" fmla="*/ 3712369 w 6400800"/>
              <a:gd name="connsiteY4769" fmla="*/ 208121 h 514350"/>
              <a:gd name="connsiteX4770" fmla="*/ 3712369 w 6400800"/>
              <a:gd name="connsiteY4770" fmla="*/ 205264 h 514350"/>
              <a:gd name="connsiteX4771" fmla="*/ 3716179 w 6400800"/>
              <a:gd name="connsiteY4771" fmla="*/ 211931 h 514350"/>
              <a:gd name="connsiteX4772" fmla="*/ 3679984 w 6400800"/>
              <a:gd name="connsiteY4772" fmla="*/ 236696 h 514350"/>
              <a:gd name="connsiteX4773" fmla="*/ 3684746 w 6400800"/>
              <a:gd name="connsiteY4773" fmla="*/ 196691 h 514350"/>
              <a:gd name="connsiteX4774" fmla="*/ 3687604 w 6400800"/>
              <a:gd name="connsiteY4774" fmla="*/ 166211 h 514350"/>
              <a:gd name="connsiteX4775" fmla="*/ 3688556 w 6400800"/>
              <a:gd name="connsiteY4775" fmla="*/ 154781 h 514350"/>
              <a:gd name="connsiteX4776" fmla="*/ 3699034 w 6400800"/>
              <a:gd name="connsiteY4776" fmla="*/ 178594 h 514350"/>
              <a:gd name="connsiteX4777" fmla="*/ 3708559 w 6400800"/>
              <a:gd name="connsiteY4777" fmla="*/ 199549 h 514350"/>
              <a:gd name="connsiteX4778" fmla="*/ 3707606 w 6400800"/>
              <a:gd name="connsiteY4778" fmla="*/ 207169 h 514350"/>
              <a:gd name="connsiteX4779" fmla="*/ 3704749 w 6400800"/>
              <a:gd name="connsiteY4779" fmla="*/ 226219 h 514350"/>
              <a:gd name="connsiteX4780" fmla="*/ 3702844 w 6400800"/>
              <a:gd name="connsiteY4780" fmla="*/ 237649 h 514350"/>
              <a:gd name="connsiteX4781" fmla="*/ 3701891 w 6400800"/>
              <a:gd name="connsiteY4781" fmla="*/ 250984 h 514350"/>
              <a:gd name="connsiteX4782" fmla="*/ 3700939 w 6400800"/>
              <a:gd name="connsiteY4782" fmla="*/ 280511 h 514350"/>
              <a:gd name="connsiteX4783" fmla="*/ 3700939 w 6400800"/>
              <a:gd name="connsiteY4783" fmla="*/ 300514 h 514350"/>
              <a:gd name="connsiteX4784" fmla="*/ 3697129 w 6400800"/>
              <a:gd name="connsiteY4784" fmla="*/ 290036 h 514350"/>
              <a:gd name="connsiteX4785" fmla="*/ 3699034 w 6400800"/>
              <a:gd name="connsiteY4785" fmla="*/ 308134 h 514350"/>
              <a:gd name="connsiteX4786" fmla="*/ 3690461 w 6400800"/>
              <a:gd name="connsiteY4786" fmla="*/ 322421 h 514350"/>
              <a:gd name="connsiteX4787" fmla="*/ 3683794 w 6400800"/>
              <a:gd name="connsiteY4787" fmla="*/ 310991 h 514350"/>
              <a:gd name="connsiteX4788" fmla="*/ 3683794 w 6400800"/>
              <a:gd name="connsiteY4788" fmla="*/ 302419 h 514350"/>
              <a:gd name="connsiteX4789" fmla="*/ 3682841 w 6400800"/>
              <a:gd name="connsiteY4789" fmla="*/ 308134 h 514350"/>
              <a:gd name="connsiteX4790" fmla="*/ 3679031 w 6400800"/>
              <a:gd name="connsiteY4790" fmla="*/ 302419 h 514350"/>
              <a:gd name="connsiteX4791" fmla="*/ 3681889 w 6400800"/>
              <a:gd name="connsiteY4791" fmla="*/ 310991 h 514350"/>
              <a:gd name="connsiteX4792" fmla="*/ 3679984 w 6400800"/>
              <a:gd name="connsiteY4792" fmla="*/ 323374 h 514350"/>
              <a:gd name="connsiteX4793" fmla="*/ 3672364 w 6400800"/>
              <a:gd name="connsiteY4793" fmla="*/ 307181 h 514350"/>
              <a:gd name="connsiteX4794" fmla="*/ 3677126 w 6400800"/>
              <a:gd name="connsiteY4794" fmla="*/ 289084 h 514350"/>
              <a:gd name="connsiteX4795" fmla="*/ 3681889 w 6400800"/>
              <a:gd name="connsiteY4795" fmla="*/ 272891 h 514350"/>
              <a:gd name="connsiteX4796" fmla="*/ 3686651 w 6400800"/>
              <a:gd name="connsiteY4796" fmla="*/ 260509 h 514350"/>
              <a:gd name="connsiteX4797" fmla="*/ 3692366 w 6400800"/>
              <a:gd name="connsiteY4797" fmla="*/ 250031 h 514350"/>
              <a:gd name="connsiteX4798" fmla="*/ 3683794 w 6400800"/>
              <a:gd name="connsiteY4798" fmla="*/ 258604 h 514350"/>
              <a:gd name="connsiteX4799" fmla="*/ 3675221 w 6400800"/>
              <a:gd name="connsiteY4799" fmla="*/ 270034 h 514350"/>
              <a:gd name="connsiteX4800" fmla="*/ 3671411 w 6400800"/>
              <a:gd name="connsiteY4800" fmla="*/ 275749 h 514350"/>
              <a:gd name="connsiteX4801" fmla="*/ 3679984 w 6400800"/>
              <a:gd name="connsiteY4801" fmla="*/ 236696 h 514350"/>
              <a:gd name="connsiteX4802" fmla="*/ 3678079 w 6400800"/>
              <a:gd name="connsiteY4802" fmla="*/ 342424 h 514350"/>
              <a:gd name="connsiteX4803" fmla="*/ 3677126 w 6400800"/>
              <a:gd name="connsiteY4803" fmla="*/ 349091 h 514350"/>
              <a:gd name="connsiteX4804" fmla="*/ 3676174 w 6400800"/>
              <a:gd name="connsiteY4804" fmla="*/ 343376 h 514350"/>
              <a:gd name="connsiteX4805" fmla="*/ 3674269 w 6400800"/>
              <a:gd name="connsiteY4805" fmla="*/ 335756 h 514350"/>
              <a:gd name="connsiteX4806" fmla="*/ 3678079 w 6400800"/>
              <a:gd name="connsiteY4806" fmla="*/ 342424 h 514350"/>
              <a:gd name="connsiteX4807" fmla="*/ 3664744 w 6400800"/>
              <a:gd name="connsiteY4807" fmla="*/ 355759 h 514350"/>
              <a:gd name="connsiteX4808" fmla="*/ 3664744 w 6400800"/>
              <a:gd name="connsiteY4808" fmla="*/ 362426 h 514350"/>
              <a:gd name="connsiteX4809" fmla="*/ 3663791 w 6400800"/>
              <a:gd name="connsiteY4809" fmla="*/ 371951 h 514350"/>
              <a:gd name="connsiteX4810" fmla="*/ 3663791 w 6400800"/>
              <a:gd name="connsiteY4810" fmla="*/ 371951 h 514350"/>
              <a:gd name="connsiteX4811" fmla="*/ 3662839 w 6400800"/>
              <a:gd name="connsiteY4811" fmla="*/ 367189 h 514350"/>
              <a:gd name="connsiteX4812" fmla="*/ 3662839 w 6400800"/>
              <a:gd name="connsiteY4812" fmla="*/ 366236 h 514350"/>
              <a:gd name="connsiteX4813" fmla="*/ 3664744 w 6400800"/>
              <a:gd name="connsiteY4813" fmla="*/ 355759 h 514350"/>
              <a:gd name="connsiteX4814" fmla="*/ 3603784 w 6400800"/>
              <a:gd name="connsiteY4814" fmla="*/ 369094 h 514350"/>
              <a:gd name="connsiteX4815" fmla="*/ 3602831 w 6400800"/>
              <a:gd name="connsiteY4815" fmla="*/ 363379 h 514350"/>
              <a:gd name="connsiteX4816" fmla="*/ 3605689 w 6400800"/>
              <a:gd name="connsiteY4816" fmla="*/ 352901 h 514350"/>
              <a:gd name="connsiteX4817" fmla="*/ 3606641 w 6400800"/>
              <a:gd name="connsiteY4817" fmla="*/ 350044 h 514350"/>
              <a:gd name="connsiteX4818" fmla="*/ 3607594 w 6400800"/>
              <a:gd name="connsiteY4818" fmla="*/ 352901 h 514350"/>
              <a:gd name="connsiteX4819" fmla="*/ 3607594 w 6400800"/>
              <a:gd name="connsiteY4819" fmla="*/ 353854 h 514350"/>
              <a:gd name="connsiteX4820" fmla="*/ 3603784 w 6400800"/>
              <a:gd name="connsiteY4820" fmla="*/ 369094 h 514350"/>
              <a:gd name="connsiteX4821" fmla="*/ 3612356 w 6400800"/>
              <a:gd name="connsiteY4821" fmla="*/ 329089 h 514350"/>
              <a:gd name="connsiteX4822" fmla="*/ 3611404 w 6400800"/>
              <a:gd name="connsiteY4822" fmla="*/ 327184 h 514350"/>
              <a:gd name="connsiteX4823" fmla="*/ 3610451 w 6400800"/>
              <a:gd name="connsiteY4823" fmla="*/ 321469 h 514350"/>
              <a:gd name="connsiteX4824" fmla="*/ 3613309 w 6400800"/>
              <a:gd name="connsiteY4824" fmla="*/ 324326 h 514350"/>
              <a:gd name="connsiteX4825" fmla="*/ 3612356 w 6400800"/>
              <a:gd name="connsiteY4825" fmla="*/ 329089 h 514350"/>
              <a:gd name="connsiteX4826" fmla="*/ 3633311 w 6400800"/>
              <a:gd name="connsiteY4826" fmla="*/ 366236 h 514350"/>
              <a:gd name="connsiteX4827" fmla="*/ 3629501 w 6400800"/>
              <a:gd name="connsiteY4827" fmla="*/ 358616 h 514350"/>
              <a:gd name="connsiteX4828" fmla="*/ 3629501 w 6400800"/>
              <a:gd name="connsiteY4828" fmla="*/ 354806 h 514350"/>
              <a:gd name="connsiteX4829" fmla="*/ 3633311 w 6400800"/>
              <a:gd name="connsiteY4829" fmla="*/ 366236 h 514350"/>
              <a:gd name="connsiteX4830" fmla="*/ 3633311 w 6400800"/>
              <a:gd name="connsiteY4830" fmla="*/ 366236 h 514350"/>
              <a:gd name="connsiteX4831" fmla="*/ 3633311 w 6400800"/>
              <a:gd name="connsiteY4831" fmla="*/ 366236 h 514350"/>
              <a:gd name="connsiteX4832" fmla="*/ 3632359 w 6400800"/>
              <a:gd name="connsiteY4832" fmla="*/ 331946 h 514350"/>
              <a:gd name="connsiteX4833" fmla="*/ 3635216 w 6400800"/>
              <a:gd name="connsiteY4833" fmla="*/ 348139 h 514350"/>
              <a:gd name="connsiteX4834" fmla="*/ 3631406 w 6400800"/>
              <a:gd name="connsiteY4834" fmla="*/ 341471 h 514350"/>
              <a:gd name="connsiteX4835" fmla="*/ 3632359 w 6400800"/>
              <a:gd name="connsiteY4835" fmla="*/ 331946 h 514350"/>
              <a:gd name="connsiteX4836" fmla="*/ 3618071 w 6400800"/>
              <a:gd name="connsiteY4836" fmla="*/ 270034 h 514350"/>
              <a:gd name="connsiteX4837" fmla="*/ 3628549 w 6400800"/>
              <a:gd name="connsiteY4837" fmla="*/ 246221 h 514350"/>
              <a:gd name="connsiteX4838" fmla="*/ 3630454 w 6400800"/>
              <a:gd name="connsiteY4838" fmla="*/ 242411 h 514350"/>
              <a:gd name="connsiteX4839" fmla="*/ 3625691 w 6400800"/>
              <a:gd name="connsiteY4839" fmla="*/ 265271 h 514350"/>
              <a:gd name="connsiteX4840" fmla="*/ 3618071 w 6400800"/>
              <a:gd name="connsiteY4840" fmla="*/ 271939 h 514350"/>
              <a:gd name="connsiteX4841" fmla="*/ 3618071 w 6400800"/>
              <a:gd name="connsiteY4841" fmla="*/ 270034 h 514350"/>
              <a:gd name="connsiteX4842" fmla="*/ 3601879 w 6400800"/>
              <a:gd name="connsiteY4842" fmla="*/ 310039 h 514350"/>
              <a:gd name="connsiteX4843" fmla="*/ 3606641 w 6400800"/>
              <a:gd name="connsiteY4843" fmla="*/ 298609 h 514350"/>
              <a:gd name="connsiteX4844" fmla="*/ 3615214 w 6400800"/>
              <a:gd name="connsiteY4844" fmla="*/ 278606 h 514350"/>
              <a:gd name="connsiteX4845" fmla="*/ 3619976 w 6400800"/>
              <a:gd name="connsiteY4845" fmla="*/ 271939 h 514350"/>
              <a:gd name="connsiteX4846" fmla="*/ 3625691 w 6400800"/>
              <a:gd name="connsiteY4846" fmla="*/ 266224 h 514350"/>
              <a:gd name="connsiteX4847" fmla="*/ 3624739 w 6400800"/>
              <a:gd name="connsiteY4847" fmla="*/ 270986 h 514350"/>
              <a:gd name="connsiteX4848" fmla="*/ 3617119 w 6400800"/>
              <a:gd name="connsiteY4848" fmla="*/ 309086 h 514350"/>
              <a:gd name="connsiteX4849" fmla="*/ 3614261 w 6400800"/>
              <a:gd name="connsiteY4849" fmla="*/ 322421 h 514350"/>
              <a:gd name="connsiteX4850" fmla="*/ 3611404 w 6400800"/>
              <a:gd name="connsiteY4850" fmla="*/ 320516 h 514350"/>
              <a:gd name="connsiteX4851" fmla="*/ 3609499 w 6400800"/>
              <a:gd name="connsiteY4851" fmla="*/ 298609 h 514350"/>
              <a:gd name="connsiteX4852" fmla="*/ 3608546 w 6400800"/>
              <a:gd name="connsiteY4852" fmla="*/ 318611 h 514350"/>
              <a:gd name="connsiteX4853" fmla="*/ 3606641 w 6400800"/>
              <a:gd name="connsiteY4853" fmla="*/ 317659 h 514350"/>
              <a:gd name="connsiteX4854" fmla="*/ 3608546 w 6400800"/>
              <a:gd name="connsiteY4854" fmla="*/ 319564 h 514350"/>
              <a:gd name="connsiteX4855" fmla="*/ 3608546 w 6400800"/>
              <a:gd name="connsiteY4855" fmla="*/ 322421 h 514350"/>
              <a:gd name="connsiteX4856" fmla="*/ 3602831 w 6400800"/>
              <a:gd name="connsiteY4856" fmla="*/ 312896 h 514350"/>
              <a:gd name="connsiteX4857" fmla="*/ 3601879 w 6400800"/>
              <a:gd name="connsiteY4857" fmla="*/ 310039 h 514350"/>
              <a:gd name="connsiteX4858" fmla="*/ 3600926 w 6400800"/>
              <a:gd name="connsiteY4858" fmla="*/ 335756 h 514350"/>
              <a:gd name="connsiteX4859" fmla="*/ 3604736 w 6400800"/>
              <a:gd name="connsiteY4859" fmla="*/ 346234 h 514350"/>
              <a:gd name="connsiteX4860" fmla="*/ 3601879 w 6400800"/>
              <a:gd name="connsiteY4860" fmla="*/ 351949 h 514350"/>
              <a:gd name="connsiteX4861" fmla="*/ 3600926 w 6400800"/>
              <a:gd name="connsiteY4861" fmla="*/ 352901 h 514350"/>
              <a:gd name="connsiteX4862" fmla="*/ 3599974 w 6400800"/>
              <a:gd name="connsiteY4862" fmla="*/ 345281 h 514350"/>
              <a:gd name="connsiteX4863" fmla="*/ 3600926 w 6400800"/>
              <a:gd name="connsiteY4863" fmla="*/ 335756 h 514350"/>
              <a:gd name="connsiteX4864" fmla="*/ 3556159 w 6400800"/>
              <a:gd name="connsiteY4864" fmla="*/ 342424 h 514350"/>
              <a:gd name="connsiteX4865" fmla="*/ 3557111 w 6400800"/>
              <a:gd name="connsiteY4865" fmla="*/ 324326 h 514350"/>
              <a:gd name="connsiteX4866" fmla="*/ 3558064 w 6400800"/>
              <a:gd name="connsiteY4866" fmla="*/ 328136 h 514350"/>
              <a:gd name="connsiteX4867" fmla="*/ 3559016 w 6400800"/>
              <a:gd name="connsiteY4867" fmla="*/ 333851 h 514350"/>
              <a:gd name="connsiteX4868" fmla="*/ 3559016 w 6400800"/>
              <a:gd name="connsiteY4868" fmla="*/ 334804 h 514350"/>
              <a:gd name="connsiteX4869" fmla="*/ 3556159 w 6400800"/>
              <a:gd name="connsiteY4869" fmla="*/ 342424 h 514350"/>
              <a:gd name="connsiteX4870" fmla="*/ 3559969 w 6400800"/>
              <a:gd name="connsiteY4870" fmla="*/ 279559 h 514350"/>
              <a:gd name="connsiteX4871" fmla="*/ 3559016 w 6400800"/>
              <a:gd name="connsiteY4871" fmla="*/ 274796 h 514350"/>
              <a:gd name="connsiteX4872" fmla="*/ 3561874 w 6400800"/>
              <a:gd name="connsiteY4872" fmla="*/ 276701 h 514350"/>
              <a:gd name="connsiteX4873" fmla="*/ 3566636 w 6400800"/>
              <a:gd name="connsiteY4873" fmla="*/ 280511 h 514350"/>
              <a:gd name="connsiteX4874" fmla="*/ 3562826 w 6400800"/>
              <a:gd name="connsiteY4874" fmla="*/ 287179 h 514350"/>
              <a:gd name="connsiteX4875" fmla="*/ 3559969 w 6400800"/>
              <a:gd name="connsiteY4875" fmla="*/ 279559 h 514350"/>
              <a:gd name="connsiteX4876" fmla="*/ 3571399 w 6400800"/>
              <a:gd name="connsiteY4876" fmla="*/ 287179 h 514350"/>
              <a:gd name="connsiteX4877" fmla="*/ 3571399 w 6400800"/>
              <a:gd name="connsiteY4877" fmla="*/ 311944 h 514350"/>
              <a:gd name="connsiteX4878" fmla="*/ 3569494 w 6400800"/>
              <a:gd name="connsiteY4878" fmla="*/ 314801 h 514350"/>
              <a:gd name="connsiteX4879" fmla="*/ 3562826 w 6400800"/>
              <a:gd name="connsiteY4879" fmla="*/ 292894 h 514350"/>
              <a:gd name="connsiteX4880" fmla="*/ 3566636 w 6400800"/>
              <a:gd name="connsiteY4880" fmla="*/ 282416 h 514350"/>
              <a:gd name="connsiteX4881" fmla="*/ 3571399 w 6400800"/>
              <a:gd name="connsiteY4881" fmla="*/ 287179 h 514350"/>
              <a:gd name="connsiteX4882" fmla="*/ 3571399 w 6400800"/>
              <a:gd name="connsiteY4882" fmla="*/ 287179 h 514350"/>
              <a:gd name="connsiteX4883" fmla="*/ 3571399 w 6400800"/>
              <a:gd name="connsiteY4883" fmla="*/ 281464 h 514350"/>
              <a:gd name="connsiteX4884" fmla="*/ 3568541 w 6400800"/>
              <a:gd name="connsiteY4884" fmla="*/ 279559 h 514350"/>
              <a:gd name="connsiteX4885" fmla="*/ 3568541 w 6400800"/>
              <a:gd name="connsiteY4885" fmla="*/ 279559 h 514350"/>
              <a:gd name="connsiteX4886" fmla="*/ 3571399 w 6400800"/>
              <a:gd name="connsiteY4886" fmla="*/ 273844 h 514350"/>
              <a:gd name="connsiteX4887" fmla="*/ 3571399 w 6400800"/>
              <a:gd name="connsiteY4887" fmla="*/ 281464 h 514350"/>
              <a:gd name="connsiteX4888" fmla="*/ 3567589 w 6400800"/>
              <a:gd name="connsiteY4888" fmla="*/ 250031 h 514350"/>
              <a:gd name="connsiteX4889" fmla="*/ 3570446 w 6400800"/>
              <a:gd name="connsiteY4889" fmla="*/ 265271 h 514350"/>
              <a:gd name="connsiteX4890" fmla="*/ 3571399 w 6400800"/>
              <a:gd name="connsiteY4890" fmla="*/ 271939 h 514350"/>
              <a:gd name="connsiteX4891" fmla="*/ 3571399 w 6400800"/>
              <a:gd name="connsiteY4891" fmla="*/ 272891 h 514350"/>
              <a:gd name="connsiteX4892" fmla="*/ 3567589 w 6400800"/>
              <a:gd name="connsiteY4892" fmla="*/ 277654 h 514350"/>
              <a:gd name="connsiteX4893" fmla="*/ 3567589 w 6400800"/>
              <a:gd name="connsiteY4893" fmla="*/ 277654 h 514350"/>
              <a:gd name="connsiteX4894" fmla="*/ 3561874 w 6400800"/>
              <a:gd name="connsiteY4894" fmla="*/ 274796 h 514350"/>
              <a:gd name="connsiteX4895" fmla="*/ 3558064 w 6400800"/>
              <a:gd name="connsiteY4895" fmla="*/ 272891 h 514350"/>
              <a:gd name="connsiteX4896" fmla="*/ 3554254 w 6400800"/>
              <a:gd name="connsiteY4896" fmla="*/ 260509 h 514350"/>
              <a:gd name="connsiteX4897" fmla="*/ 3556159 w 6400800"/>
              <a:gd name="connsiteY4897" fmla="*/ 257651 h 514350"/>
              <a:gd name="connsiteX4898" fmla="*/ 3566636 w 6400800"/>
              <a:gd name="connsiteY4898" fmla="*/ 243364 h 514350"/>
              <a:gd name="connsiteX4899" fmla="*/ 3567589 w 6400800"/>
              <a:gd name="connsiteY4899" fmla="*/ 250031 h 514350"/>
              <a:gd name="connsiteX4900" fmla="*/ 3561874 w 6400800"/>
              <a:gd name="connsiteY4900" fmla="*/ 229076 h 514350"/>
              <a:gd name="connsiteX4901" fmla="*/ 3562826 w 6400800"/>
              <a:gd name="connsiteY4901" fmla="*/ 227171 h 514350"/>
              <a:gd name="connsiteX4902" fmla="*/ 3564731 w 6400800"/>
              <a:gd name="connsiteY4902" fmla="*/ 235744 h 514350"/>
              <a:gd name="connsiteX4903" fmla="*/ 3565684 w 6400800"/>
              <a:gd name="connsiteY4903" fmla="*/ 238601 h 514350"/>
              <a:gd name="connsiteX4904" fmla="*/ 3552349 w 6400800"/>
              <a:gd name="connsiteY4904" fmla="*/ 251936 h 514350"/>
              <a:gd name="connsiteX4905" fmla="*/ 3551396 w 6400800"/>
              <a:gd name="connsiteY4905" fmla="*/ 247174 h 514350"/>
              <a:gd name="connsiteX4906" fmla="*/ 3561874 w 6400800"/>
              <a:gd name="connsiteY4906" fmla="*/ 229076 h 514350"/>
              <a:gd name="connsiteX4907" fmla="*/ 3551396 w 6400800"/>
              <a:gd name="connsiteY4907" fmla="*/ 293846 h 514350"/>
              <a:gd name="connsiteX4908" fmla="*/ 3554254 w 6400800"/>
              <a:gd name="connsiteY4908" fmla="*/ 307181 h 514350"/>
              <a:gd name="connsiteX4909" fmla="*/ 3550444 w 6400800"/>
              <a:gd name="connsiteY4909" fmla="*/ 321469 h 514350"/>
              <a:gd name="connsiteX4910" fmla="*/ 3547586 w 6400800"/>
              <a:gd name="connsiteY4910" fmla="*/ 333851 h 514350"/>
              <a:gd name="connsiteX4911" fmla="*/ 3546634 w 6400800"/>
              <a:gd name="connsiteY4911" fmla="*/ 331946 h 514350"/>
              <a:gd name="connsiteX4912" fmla="*/ 3543776 w 6400800"/>
              <a:gd name="connsiteY4912" fmla="*/ 327184 h 514350"/>
              <a:gd name="connsiteX4913" fmla="*/ 3544729 w 6400800"/>
              <a:gd name="connsiteY4913" fmla="*/ 306229 h 514350"/>
              <a:gd name="connsiteX4914" fmla="*/ 3547586 w 6400800"/>
              <a:gd name="connsiteY4914" fmla="*/ 286226 h 514350"/>
              <a:gd name="connsiteX4915" fmla="*/ 3548539 w 6400800"/>
              <a:gd name="connsiteY4915" fmla="*/ 276701 h 514350"/>
              <a:gd name="connsiteX4916" fmla="*/ 3551396 w 6400800"/>
              <a:gd name="connsiteY4916" fmla="*/ 293846 h 514350"/>
              <a:gd name="connsiteX4917" fmla="*/ 3543776 w 6400800"/>
              <a:gd name="connsiteY4917" fmla="*/ 191929 h 514350"/>
              <a:gd name="connsiteX4918" fmla="*/ 3549491 w 6400800"/>
              <a:gd name="connsiteY4918" fmla="*/ 180499 h 514350"/>
              <a:gd name="connsiteX4919" fmla="*/ 3548539 w 6400800"/>
              <a:gd name="connsiteY4919" fmla="*/ 185261 h 514350"/>
              <a:gd name="connsiteX4920" fmla="*/ 3544729 w 6400800"/>
              <a:gd name="connsiteY4920" fmla="*/ 211931 h 514350"/>
              <a:gd name="connsiteX4921" fmla="*/ 3543776 w 6400800"/>
              <a:gd name="connsiteY4921" fmla="*/ 217646 h 514350"/>
              <a:gd name="connsiteX4922" fmla="*/ 3539014 w 6400800"/>
              <a:gd name="connsiteY4922" fmla="*/ 200501 h 514350"/>
              <a:gd name="connsiteX4923" fmla="*/ 3543776 w 6400800"/>
              <a:gd name="connsiteY4923" fmla="*/ 191929 h 514350"/>
              <a:gd name="connsiteX4924" fmla="*/ 3530441 w 6400800"/>
              <a:gd name="connsiteY4924" fmla="*/ 217646 h 514350"/>
              <a:gd name="connsiteX4925" fmla="*/ 3539014 w 6400800"/>
              <a:gd name="connsiteY4925" fmla="*/ 201454 h 514350"/>
              <a:gd name="connsiteX4926" fmla="*/ 3540919 w 6400800"/>
              <a:gd name="connsiteY4926" fmla="*/ 217646 h 514350"/>
              <a:gd name="connsiteX4927" fmla="*/ 3542824 w 6400800"/>
              <a:gd name="connsiteY4927" fmla="*/ 231934 h 514350"/>
              <a:gd name="connsiteX4928" fmla="*/ 3540919 w 6400800"/>
              <a:gd name="connsiteY4928" fmla="*/ 240506 h 514350"/>
              <a:gd name="connsiteX4929" fmla="*/ 3528536 w 6400800"/>
              <a:gd name="connsiteY4929" fmla="*/ 259556 h 514350"/>
              <a:gd name="connsiteX4930" fmla="*/ 3528536 w 6400800"/>
              <a:gd name="connsiteY4930" fmla="*/ 257651 h 514350"/>
              <a:gd name="connsiteX4931" fmla="*/ 3527584 w 6400800"/>
              <a:gd name="connsiteY4931" fmla="*/ 240506 h 514350"/>
              <a:gd name="connsiteX4932" fmla="*/ 3526631 w 6400800"/>
              <a:gd name="connsiteY4932" fmla="*/ 229076 h 514350"/>
              <a:gd name="connsiteX4933" fmla="*/ 3530441 w 6400800"/>
              <a:gd name="connsiteY4933" fmla="*/ 217646 h 514350"/>
              <a:gd name="connsiteX4934" fmla="*/ 3490436 w 6400800"/>
              <a:gd name="connsiteY4934" fmla="*/ 321469 h 514350"/>
              <a:gd name="connsiteX4935" fmla="*/ 3490436 w 6400800"/>
              <a:gd name="connsiteY4935" fmla="*/ 317659 h 514350"/>
              <a:gd name="connsiteX4936" fmla="*/ 3491389 w 6400800"/>
              <a:gd name="connsiteY4936" fmla="*/ 319564 h 514350"/>
              <a:gd name="connsiteX4937" fmla="*/ 3490436 w 6400800"/>
              <a:gd name="connsiteY4937" fmla="*/ 321469 h 514350"/>
              <a:gd name="connsiteX4938" fmla="*/ 3514249 w 6400800"/>
              <a:gd name="connsiteY4938" fmla="*/ 250984 h 514350"/>
              <a:gd name="connsiteX4939" fmla="*/ 3516154 w 6400800"/>
              <a:gd name="connsiteY4939" fmla="*/ 246221 h 514350"/>
              <a:gd name="connsiteX4940" fmla="*/ 3515201 w 6400800"/>
              <a:gd name="connsiteY4940" fmla="*/ 257651 h 514350"/>
              <a:gd name="connsiteX4941" fmla="*/ 3514249 w 6400800"/>
              <a:gd name="connsiteY4941" fmla="*/ 270986 h 514350"/>
              <a:gd name="connsiteX4942" fmla="*/ 3509486 w 6400800"/>
              <a:gd name="connsiteY4942" fmla="*/ 259556 h 514350"/>
              <a:gd name="connsiteX4943" fmla="*/ 3514249 w 6400800"/>
              <a:gd name="connsiteY4943" fmla="*/ 250984 h 514350"/>
              <a:gd name="connsiteX4944" fmla="*/ 3504724 w 6400800"/>
              <a:gd name="connsiteY4944" fmla="*/ 271939 h 514350"/>
              <a:gd name="connsiteX4945" fmla="*/ 3505676 w 6400800"/>
              <a:gd name="connsiteY4945" fmla="*/ 274796 h 514350"/>
              <a:gd name="connsiteX4946" fmla="*/ 3509486 w 6400800"/>
              <a:gd name="connsiteY4946" fmla="*/ 288131 h 514350"/>
              <a:gd name="connsiteX4947" fmla="*/ 3505676 w 6400800"/>
              <a:gd name="connsiteY4947" fmla="*/ 293846 h 514350"/>
              <a:gd name="connsiteX4948" fmla="*/ 3504724 w 6400800"/>
              <a:gd name="connsiteY4948" fmla="*/ 282416 h 514350"/>
              <a:gd name="connsiteX4949" fmla="*/ 3504724 w 6400800"/>
              <a:gd name="connsiteY4949" fmla="*/ 271939 h 514350"/>
              <a:gd name="connsiteX4950" fmla="*/ 3504724 w 6400800"/>
              <a:gd name="connsiteY4950" fmla="*/ 271939 h 514350"/>
              <a:gd name="connsiteX4951" fmla="*/ 3501866 w 6400800"/>
              <a:gd name="connsiteY4951" fmla="*/ 398621 h 514350"/>
              <a:gd name="connsiteX4952" fmla="*/ 3495199 w 6400800"/>
              <a:gd name="connsiteY4952" fmla="*/ 371951 h 514350"/>
              <a:gd name="connsiteX4953" fmla="*/ 3494246 w 6400800"/>
              <a:gd name="connsiteY4953" fmla="*/ 369094 h 514350"/>
              <a:gd name="connsiteX4954" fmla="*/ 3499961 w 6400800"/>
              <a:gd name="connsiteY4954" fmla="*/ 357664 h 514350"/>
              <a:gd name="connsiteX4955" fmla="*/ 3501866 w 6400800"/>
              <a:gd name="connsiteY4955" fmla="*/ 398621 h 514350"/>
              <a:gd name="connsiteX4956" fmla="*/ 3496151 w 6400800"/>
              <a:gd name="connsiteY4956" fmla="*/ 290036 h 514350"/>
              <a:gd name="connsiteX4957" fmla="*/ 3499009 w 6400800"/>
              <a:gd name="connsiteY4957" fmla="*/ 284321 h 514350"/>
              <a:gd name="connsiteX4958" fmla="*/ 3499009 w 6400800"/>
              <a:gd name="connsiteY4958" fmla="*/ 295751 h 514350"/>
              <a:gd name="connsiteX4959" fmla="*/ 3496151 w 6400800"/>
              <a:gd name="connsiteY4959" fmla="*/ 290036 h 514350"/>
              <a:gd name="connsiteX4960" fmla="*/ 3496151 w 6400800"/>
              <a:gd name="connsiteY4960" fmla="*/ 252889 h 514350"/>
              <a:gd name="connsiteX4961" fmla="*/ 3496151 w 6400800"/>
              <a:gd name="connsiteY4961" fmla="*/ 247174 h 514350"/>
              <a:gd name="connsiteX4962" fmla="*/ 3499009 w 6400800"/>
              <a:gd name="connsiteY4962" fmla="*/ 254794 h 514350"/>
              <a:gd name="connsiteX4963" fmla="*/ 3495199 w 6400800"/>
              <a:gd name="connsiteY4963" fmla="*/ 261461 h 514350"/>
              <a:gd name="connsiteX4964" fmla="*/ 3496151 w 6400800"/>
              <a:gd name="connsiteY4964" fmla="*/ 252889 h 514350"/>
              <a:gd name="connsiteX4965" fmla="*/ 3481864 w 6400800"/>
              <a:gd name="connsiteY4965" fmla="*/ 205264 h 514350"/>
              <a:gd name="connsiteX4966" fmla="*/ 3491389 w 6400800"/>
              <a:gd name="connsiteY4966" fmla="*/ 230029 h 514350"/>
              <a:gd name="connsiteX4967" fmla="*/ 3495199 w 6400800"/>
              <a:gd name="connsiteY4967" fmla="*/ 243364 h 514350"/>
              <a:gd name="connsiteX4968" fmla="*/ 3492341 w 6400800"/>
              <a:gd name="connsiteY4968" fmla="*/ 251936 h 514350"/>
              <a:gd name="connsiteX4969" fmla="*/ 3487579 w 6400800"/>
              <a:gd name="connsiteY4969" fmla="*/ 268129 h 514350"/>
              <a:gd name="connsiteX4970" fmla="*/ 3486626 w 6400800"/>
              <a:gd name="connsiteY4970" fmla="*/ 270034 h 514350"/>
              <a:gd name="connsiteX4971" fmla="*/ 3479959 w 6400800"/>
              <a:gd name="connsiteY4971" fmla="*/ 255746 h 514350"/>
              <a:gd name="connsiteX4972" fmla="*/ 3479959 w 6400800"/>
              <a:gd name="connsiteY4972" fmla="*/ 228124 h 514350"/>
              <a:gd name="connsiteX4973" fmla="*/ 3479959 w 6400800"/>
              <a:gd name="connsiteY4973" fmla="*/ 213836 h 514350"/>
              <a:gd name="connsiteX4974" fmla="*/ 3481864 w 6400800"/>
              <a:gd name="connsiteY4974" fmla="*/ 205264 h 514350"/>
              <a:gd name="connsiteX4975" fmla="*/ 3473291 w 6400800"/>
              <a:gd name="connsiteY4975" fmla="*/ 241459 h 514350"/>
              <a:gd name="connsiteX4976" fmla="*/ 3475196 w 6400800"/>
              <a:gd name="connsiteY4976" fmla="*/ 234791 h 514350"/>
              <a:gd name="connsiteX4977" fmla="*/ 3473291 w 6400800"/>
              <a:gd name="connsiteY4977" fmla="*/ 241459 h 514350"/>
              <a:gd name="connsiteX4978" fmla="*/ 3473291 w 6400800"/>
              <a:gd name="connsiteY4978" fmla="*/ 241459 h 514350"/>
              <a:gd name="connsiteX4979" fmla="*/ 3473291 w 6400800"/>
              <a:gd name="connsiteY4979" fmla="*/ 241459 h 514350"/>
              <a:gd name="connsiteX4980" fmla="*/ 3468529 w 6400800"/>
              <a:gd name="connsiteY4980" fmla="*/ 260509 h 514350"/>
              <a:gd name="connsiteX4981" fmla="*/ 3469481 w 6400800"/>
              <a:gd name="connsiteY4981" fmla="*/ 263366 h 514350"/>
              <a:gd name="connsiteX4982" fmla="*/ 3468529 w 6400800"/>
              <a:gd name="connsiteY4982" fmla="*/ 270986 h 514350"/>
              <a:gd name="connsiteX4983" fmla="*/ 3465671 w 6400800"/>
              <a:gd name="connsiteY4983" fmla="*/ 300514 h 514350"/>
              <a:gd name="connsiteX4984" fmla="*/ 3464719 w 6400800"/>
              <a:gd name="connsiteY4984" fmla="*/ 318611 h 514350"/>
              <a:gd name="connsiteX4985" fmla="*/ 3463766 w 6400800"/>
              <a:gd name="connsiteY4985" fmla="*/ 321469 h 514350"/>
              <a:gd name="connsiteX4986" fmla="*/ 3459956 w 6400800"/>
              <a:gd name="connsiteY4986" fmla="*/ 307181 h 514350"/>
              <a:gd name="connsiteX4987" fmla="*/ 3459956 w 6400800"/>
              <a:gd name="connsiteY4987" fmla="*/ 306229 h 514350"/>
              <a:gd name="connsiteX4988" fmla="*/ 3460909 w 6400800"/>
              <a:gd name="connsiteY4988" fmla="*/ 300514 h 514350"/>
              <a:gd name="connsiteX4989" fmla="*/ 3468529 w 6400800"/>
              <a:gd name="connsiteY4989" fmla="*/ 260509 h 514350"/>
              <a:gd name="connsiteX4990" fmla="*/ 3451384 w 6400800"/>
              <a:gd name="connsiteY4990" fmla="*/ 237649 h 514350"/>
              <a:gd name="connsiteX4991" fmla="*/ 3451384 w 6400800"/>
              <a:gd name="connsiteY4991" fmla="*/ 221456 h 514350"/>
              <a:gd name="connsiteX4992" fmla="*/ 3451384 w 6400800"/>
              <a:gd name="connsiteY4992" fmla="*/ 222409 h 514350"/>
              <a:gd name="connsiteX4993" fmla="*/ 3458051 w 6400800"/>
              <a:gd name="connsiteY4993" fmla="*/ 237649 h 514350"/>
              <a:gd name="connsiteX4994" fmla="*/ 3458051 w 6400800"/>
              <a:gd name="connsiteY4994" fmla="*/ 238601 h 514350"/>
              <a:gd name="connsiteX4995" fmla="*/ 3450431 w 6400800"/>
              <a:gd name="connsiteY4995" fmla="*/ 267176 h 514350"/>
              <a:gd name="connsiteX4996" fmla="*/ 3450431 w 6400800"/>
              <a:gd name="connsiteY4996" fmla="*/ 267176 h 514350"/>
              <a:gd name="connsiteX4997" fmla="*/ 3451384 w 6400800"/>
              <a:gd name="connsiteY4997" fmla="*/ 237649 h 514350"/>
              <a:gd name="connsiteX4998" fmla="*/ 3405664 w 6400800"/>
              <a:gd name="connsiteY4998" fmla="*/ 273844 h 514350"/>
              <a:gd name="connsiteX4999" fmla="*/ 3406616 w 6400800"/>
              <a:gd name="connsiteY4999" fmla="*/ 258604 h 514350"/>
              <a:gd name="connsiteX5000" fmla="*/ 3406616 w 6400800"/>
              <a:gd name="connsiteY5000" fmla="*/ 245269 h 514350"/>
              <a:gd name="connsiteX5001" fmla="*/ 3409474 w 6400800"/>
              <a:gd name="connsiteY5001" fmla="*/ 259556 h 514350"/>
              <a:gd name="connsiteX5002" fmla="*/ 3405664 w 6400800"/>
              <a:gd name="connsiteY5002" fmla="*/ 273844 h 514350"/>
              <a:gd name="connsiteX5003" fmla="*/ 3416141 w 6400800"/>
              <a:gd name="connsiteY5003" fmla="*/ 335756 h 514350"/>
              <a:gd name="connsiteX5004" fmla="*/ 3416141 w 6400800"/>
              <a:gd name="connsiteY5004" fmla="*/ 353854 h 514350"/>
              <a:gd name="connsiteX5005" fmla="*/ 3415189 w 6400800"/>
              <a:gd name="connsiteY5005" fmla="*/ 348139 h 514350"/>
              <a:gd name="connsiteX5006" fmla="*/ 3413284 w 6400800"/>
              <a:gd name="connsiteY5006" fmla="*/ 328136 h 514350"/>
              <a:gd name="connsiteX5007" fmla="*/ 3413284 w 6400800"/>
              <a:gd name="connsiteY5007" fmla="*/ 328136 h 514350"/>
              <a:gd name="connsiteX5008" fmla="*/ 3417094 w 6400800"/>
              <a:gd name="connsiteY5008" fmla="*/ 320516 h 514350"/>
              <a:gd name="connsiteX5009" fmla="*/ 3416141 w 6400800"/>
              <a:gd name="connsiteY5009" fmla="*/ 335756 h 514350"/>
              <a:gd name="connsiteX5010" fmla="*/ 3421856 w 6400800"/>
              <a:gd name="connsiteY5010" fmla="*/ 320516 h 514350"/>
              <a:gd name="connsiteX5011" fmla="*/ 3419951 w 6400800"/>
              <a:gd name="connsiteY5011" fmla="*/ 332899 h 514350"/>
              <a:gd name="connsiteX5012" fmla="*/ 3418046 w 6400800"/>
              <a:gd name="connsiteY5012" fmla="*/ 316706 h 514350"/>
              <a:gd name="connsiteX5013" fmla="*/ 3420904 w 6400800"/>
              <a:gd name="connsiteY5013" fmla="*/ 310991 h 514350"/>
              <a:gd name="connsiteX5014" fmla="*/ 3421856 w 6400800"/>
              <a:gd name="connsiteY5014" fmla="*/ 308134 h 514350"/>
              <a:gd name="connsiteX5015" fmla="*/ 3422809 w 6400800"/>
              <a:gd name="connsiteY5015" fmla="*/ 312896 h 514350"/>
              <a:gd name="connsiteX5016" fmla="*/ 3421856 w 6400800"/>
              <a:gd name="connsiteY5016" fmla="*/ 320516 h 514350"/>
              <a:gd name="connsiteX5017" fmla="*/ 3410426 w 6400800"/>
              <a:gd name="connsiteY5017" fmla="*/ 139541 h 514350"/>
              <a:gd name="connsiteX5018" fmla="*/ 3421856 w 6400800"/>
              <a:gd name="connsiteY5018" fmla="*/ 161449 h 514350"/>
              <a:gd name="connsiteX5019" fmla="*/ 3433286 w 6400800"/>
              <a:gd name="connsiteY5019" fmla="*/ 181451 h 514350"/>
              <a:gd name="connsiteX5020" fmla="*/ 3428524 w 6400800"/>
              <a:gd name="connsiteY5020" fmla="*/ 198596 h 514350"/>
              <a:gd name="connsiteX5021" fmla="*/ 3425666 w 6400800"/>
              <a:gd name="connsiteY5021" fmla="*/ 210026 h 514350"/>
              <a:gd name="connsiteX5022" fmla="*/ 3422809 w 6400800"/>
              <a:gd name="connsiteY5022" fmla="*/ 195739 h 514350"/>
              <a:gd name="connsiteX5023" fmla="*/ 3415189 w 6400800"/>
              <a:gd name="connsiteY5023" fmla="*/ 163354 h 514350"/>
              <a:gd name="connsiteX5024" fmla="*/ 3410426 w 6400800"/>
              <a:gd name="connsiteY5024" fmla="*/ 143351 h 514350"/>
              <a:gd name="connsiteX5025" fmla="*/ 3410426 w 6400800"/>
              <a:gd name="connsiteY5025" fmla="*/ 139541 h 514350"/>
              <a:gd name="connsiteX5026" fmla="*/ 3408521 w 6400800"/>
              <a:gd name="connsiteY5026" fmla="*/ 136684 h 514350"/>
              <a:gd name="connsiteX5027" fmla="*/ 3408521 w 6400800"/>
              <a:gd name="connsiteY5027" fmla="*/ 136684 h 514350"/>
              <a:gd name="connsiteX5028" fmla="*/ 3408521 w 6400800"/>
              <a:gd name="connsiteY5028" fmla="*/ 136684 h 514350"/>
              <a:gd name="connsiteX5029" fmla="*/ 3408521 w 6400800"/>
              <a:gd name="connsiteY5029" fmla="*/ 136684 h 514350"/>
              <a:gd name="connsiteX5030" fmla="*/ 3395186 w 6400800"/>
              <a:gd name="connsiteY5030" fmla="*/ 266224 h 514350"/>
              <a:gd name="connsiteX5031" fmla="*/ 3396139 w 6400800"/>
              <a:gd name="connsiteY5031" fmla="*/ 227171 h 514350"/>
              <a:gd name="connsiteX5032" fmla="*/ 3396139 w 6400800"/>
              <a:gd name="connsiteY5032" fmla="*/ 212884 h 514350"/>
              <a:gd name="connsiteX5033" fmla="*/ 3398996 w 6400800"/>
              <a:gd name="connsiteY5033" fmla="*/ 204311 h 514350"/>
              <a:gd name="connsiteX5034" fmla="*/ 3396139 w 6400800"/>
              <a:gd name="connsiteY5034" fmla="*/ 210026 h 514350"/>
              <a:gd name="connsiteX5035" fmla="*/ 3396139 w 6400800"/>
              <a:gd name="connsiteY5035" fmla="*/ 202406 h 514350"/>
              <a:gd name="connsiteX5036" fmla="*/ 3398044 w 6400800"/>
              <a:gd name="connsiteY5036" fmla="*/ 194786 h 514350"/>
              <a:gd name="connsiteX5037" fmla="*/ 3408521 w 6400800"/>
              <a:gd name="connsiteY5037" fmla="*/ 145256 h 514350"/>
              <a:gd name="connsiteX5038" fmla="*/ 3410426 w 6400800"/>
              <a:gd name="connsiteY5038" fmla="*/ 162401 h 514350"/>
              <a:gd name="connsiteX5039" fmla="*/ 3414236 w 6400800"/>
              <a:gd name="connsiteY5039" fmla="*/ 195739 h 514350"/>
              <a:gd name="connsiteX5040" fmla="*/ 3417094 w 6400800"/>
              <a:gd name="connsiteY5040" fmla="*/ 215741 h 514350"/>
              <a:gd name="connsiteX5041" fmla="*/ 3419951 w 6400800"/>
              <a:gd name="connsiteY5041" fmla="*/ 229076 h 514350"/>
              <a:gd name="connsiteX5042" fmla="*/ 3418046 w 6400800"/>
              <a:gd name="connsiteY5042" fmla="*/ 233839 h 514350"/>
              <a:gd name="connsiteX5043" fmla="*/ 3411379 w 6400800"/>
              <a:gd name="connsiteY5043" fmla="*/ 253841 h 514350"/>
              <a:gd name="connsiteX5044" fmla="*/ 3407569 w 6400800"/>
              <a:gd name="connsiteY5044" fmla="*/ 244316 h 514350"/>
              <a:gd name="connsiteX5045" fmla="*/ 3407569 w 6400800"/>
              <a:gd name="connsiteY5045" fmla="*/ 239554 h 514350"/>
              <a:gd name="connsiteX5046" fmla="*/ 3407569 w 6400800"/>
              <a:gd name="connsiteY5046" fmla="*/ 224314 h 514350"/>
              <a:gd name="connsiteX5047" fmla="*/ 3403759 w 6400800"/>
              <a:gd name="connsiteY5047" fmla="*/ 239554 h 514350"/>
              <a:gd name="connsiteX5048" fmla="*/ 3399949 w 6400800"/>
              <a:gd name="connsiteY5048" fmla="*/ 256699 h 514350"/>
              <a:gd name="connsiteX5049" fmla="*/ 3395186 w 6400800"/>
              <a:gd name="connsiteY5049" fmla="*/ 275749 h 514350"/>
              <a:gd name="connsiteX5050" fmla="*/ 3395186 w 6400800"/>
              <a:gd name="connsiteY5050" fmla="*/ 266224 h 514350"/>
              <a:gd name="connsiteX5051" fmla="*/ 3363754 w 6400800"/>
              <a:gd name="connsiteY5051" fmla="*/ 252889 h 514350"/>
              <a:gd name="connsiteX5052" fmla="*/ 3365659 w 6400800"/>
              <a:gd name="connsiteY5052" fmla="*/ 264319 h 514350"/>
              <a:gd name="connsiteX5053" fmla="*/ 3363754 w 6400800"/>
              <a:gd name="connsiteY5053" fmla="*/ 269081 h 514350"/>
              <a:gd name="connsiteX5054" fmla="*/ 3363754 w 6400800"/>
              <a:gd name="connsiteY5054" fmla="*/ 252889 h 514350"/>
              <a:gd name="connsiteX5055" fmla="*/ 3321844 w 6400800"/>
              <a:gd name="connsiteY5055" fmla="*/ 351949 h 514350"/>
              <a:gd name="connsiteX5056" fmla="*/ 3322796 w 6400800"/>
              <a:gd name="connsiteY5056" fmla="*/ 342424 h 514350"/>
              <a:gd name="connsiteX5057" fmla="*/ 3323749 w 6400800"/>
              <a:gd name="connsiteY5057" fmla="*/ 347186 h 514350"/>
              <a:gd name="connsiteX5058" fmla="*/ 3321844 w 6400800"/>
              <a:gd name="connsiteY5058" fmla="*/ 351949 h 514350"/>
              <a:gd name="connsiteX5059" fmla="*/ 3340894 w 6400800"/>
              <a:gd name="connsiteY5059" fmla="*/ 273844 h 514350"/>
              <a:gd name="connsiteX5060" fmla="*/ 3347561 w 6400800"/>
              <a:gd name="connsiteY5060" fmla="*/ 298609 h 514350"/>
              <a:gd name="connsiteX5061" fmla="*/ 3344704 w 6400800"/>
              <a:gd name="connsiteY5061" fmla="*/ 304324 h 514350"/>
              <a:gd name="connsiteX5062" fmla="*/ 3338989 w 6400800"/>
              <a:gd name="connsiteY5062" fmla="*/ 290989 h 514350"/>
              <a:gd name="connsiteX5063" fmla="*/ 3335179 w 6400800"/>
              <a:gd name="connsiteY5063" fmla="*/ 251936 h 514350"/>
              <a:gd name="connsiteX5064" fmla="*/ 3340894 w 6400800"/>
              <a:gd name="connsiteY5064" fmla="*/ 273844 h 514350"/>
              <a:gd name="connsiteX5065" fmla="*/ 3330416 w 6400800"/>
              <a:gd name="connsiteY5065" fmla="*/ 376714 h 514350"/>
              <a:gd name="connsiteX5066" fmla="*/ 3331369 w 6400800"/>
              <a:gd name="connsiteY5066" fmla="*/ 379571 h 514350"/>
              <a:gd name="connsiteX5067" fmla="*/ 3329464 w 6400800"/>
              <a:gd name="connsiteY5067" fmla="*/ 384334 h 514350"/>
              <a:gd name="connsiteX5068" fmla="*/ 3328511 w 6400800"/>
              <a:gd name="connsiteY5068" fmla="*/ 381476 h 514350"/>
              <a:gd name="connsiteX5069" fmla="*/ 3330416 w 6400800"/>
              <a:gd name="connsiteY5069" fmla="*/ 376714 h 514350"/>
              <a:gd name="connsiteX5070" fmla="*/ 3329464 w 6400800"/>
              <a:gd name="connsiteY5070" fmla="*/ 202406 h 514350"/>
              <a:gd name="connsiteX5071" fmla="*/ 3329464 w 6400800"/>
              <a:gd name="connsiteY5071" fmla="*/ 207169 h 514350"/>
              <a:gd name="connsiteX5072" fmla="*/ 3328511 w 6400800"/>
              <a:gd name="connsiteY5072" fmla="*/ 205264 h 514350"/>
              <a:gd name="connsiteX5073" fmla="*/ 3329464 w 6400800"/>
              <a:gd name="connsiteY5073" fmla="*/ 202406 h 514350"/>
              <a:gd name="connsiteX5074" fmla="*/ 3326606 w 6400800"/>
              <a:gd name="connsiteY5074" fmla="*/ 302419 h 514350"/>
              <a:gd name="connsiteX5075" fmla="*/ 3329464 w 6400800"/>
              <a:gd name="connsiteY5075" fmla="*/ 310039 h 514350"/>
              <a:gd name="connsiteX5076" fmla="*/ 3329464 w 6400800"/>
              <a:gd name="connsiteY5076" fmla="*/ 311944 h 514350"/>
              <a:gd name="connsiteX5077" fmla="*/ 3326606 w 6400800"/>
              <a:gd name="connsiteY5077" fmla="*/ 306229 h 514350"/>
              <a:gd name="connsiteX5078" fmla="*/ 3326606 w 6400800"/>
              <a:gd name="connsiteY5078" fmla="*/ 302419 h 514350"/>
              <a:gd name="connsiteX5079" fmla="*/ 3323749 w 6400800"/>
              <a:gd name="connsiteY5079" fmla="*/ 227171 h 514350"/>
              <a:gd name="connsiteX5080" fmla="*/ 3325654 w 6400800"/>
              <a:gd name="connsiteY5080" fmla="*/ 219551 h 514350"/>
              <a:gd name="connsiteX5081" fmla="*/ 3325654 w 6400800"/>
              <a:gd name="connsiteY5081" fmla="*/ 221456 h 514350"/>
              <a:gd name="connsiteX5082" fmla="*/ 3318034 w 6400800"/>
              <a:gd name="connsiteY5082" fmla="*/ 256699 h 514350"/>
              <a:gd name="connsiteX5083" fmla="*/ 3317081 w 6400800"/>
              <a:gd name="connsiteY5083" fmla="*/ 255746 h 514350"/>
              <a:gd name="connsiteX5084" fmla="*/ 3323749 w 6400800"/>
              <a:gd name="connsiteY5084" fmla="*/ 227171 h 514350"/>
              <a:gd name="connsiteX5085" fmla="*/ 3315176 w 6400800"/>
              <a:gd name="connsiteY5085" fmla="*/ 269081 h 514350"/>
              <a:gd name="connsiteX5086" fmla="*/ 3316129 w 6400800"/>
              <a:gd name="connsiteY5086" fmla="*/ 270986 h 514350"/>
              <a:gd name="connsiteX5087" fmla="*/ 3314224 w 6400800"/>
              <a:gd name="connsiteY5087" fmla="*/ 282416 h 514350"/>
              <a:gd name="connsiteX5088" fmla="*/ 3313271 w 6400800"/>
              <a:gd name="connsiteY5088" fmla="*/ 280511 h 514350"/>
              <a:gd name="connsiteX5089" fmla="*/ 3315176 w 6400800"/>
              <a:gd name="connsiteY5089" fmla="*/ 269081 h 514350"/>
              <a:gd name="connsiteX5090" fmla="*/ 3305651 w 6400800"/>
              <a:gd name="connsiteY5090" fmla="*/ 310991 h 514350"/>
              <a:gd name="connsiteX5091" fmla="*/ 3308509 w 6400800"/>
              <a:gd name="connsiteY5091" fmla="*/ 298609 h 514350"/>
              <a:gd name="connsiteX5092" fmla="*/ 3310414 w 6400800"/>
              <a:gd name="connsiteY5092" fmla="*/ 302419 h 514350"/>
              <a:gd name="connsiteX5093" fmla="*/ 3307556 w 6400800"/>
              <a:gd name="connsiteY5093" fmla="*/ 320516 h 514350"/>
              <a:gd name="connsiteX5094" fmla="*/ 3304699 w 6400800"/>
              <a:gd name="connsiteY5094" fmla="*/ 313849 h 514350"/>
              <a:gd name="connsiteX5095" fmla="*/ 3305651 w 6400800"/>
              <a:gd name="connsiteY5095" fmla="*/ 310991 h 514350"/>
              <a:gd name="connsiteX5096" fmla="*/ 3302794 w 6400800"/>
              <a:gd name="connsiteY5096" fmla="*/ 327184 h 514350"/>
              <a:gd name="connsiteX5097" fmla="*/ 3304699 w 6400800"/>
              <a:gd name="connsiteY5097" fmla="*/ 335756 h 514350"/>
              <a:gd name="connsiteX5098" fmla="*/ 3300889 w 6400800"/>
              <a:gd name="connsiteY5098" fmla="*/ 349091 h 514350"/>
              <a:gd name="connsiteX5099" fmla="*/ 3298984 w 6400800"/>
              <a:gd name="connsiteY5099" fmla="*/ 355759 h 514350"/>
              <a:gd name="connsiteX5100" fmla="*/ 3297079 w 6400800"/>
              <a:gd name="connsiteY5100" fmla="*/ 351949 h 514350"/>
              <a:gd name="connsiteX5101" fmla="*/ 3302794 w 6400800"/>
              <a:gd name="connsiteY5101" fmla="*/ 327184 h 514350"/>
              <a:gd name="connsiteX5102" fmla="*/ 3279934 w 6400800"/>
              <a:gd name="connsiteY5102" fmla="*/ 297656 h 514350"/>
              <a:gd name="connsiteX5103" fmla="*/ 3280886 w 6400800"/>
              <a:gd name="connsiteY5103" fmla="*/ 289084 h 514350"/>
              <a:gd name="connsiteX5104" fmla="*/ 3283744 w 6400800"/>
              <a:gd name="connsiteY5104" fmla="*/ 263366 h 514350"/>
              <a:gd name="connsiteX5105" fmla="*/ 3284696 w 6400800"/>
              <a:gd name="connsiteY5105" fmla="*/ 252889 h 514350"/>
              <a:gd name="connsiteX5106" fmla="*/ 3293269 w 6400800"/>
              <a:gd name="connsiteY5106" fmla="*/ 270034 h 514350"/>
              <a:gd name="connsiteX5107" fmla="*/ 3291364 w 6400800"/>
              <a:gd name="connsiteY5107" fmla="*/ 277654 h 514350"/>
              <a:gd name="connsiteX5108" fmla="*/ 3290411 w 6400800"/>
              <a:gd name="connsiteY5108" fmla="*/ 283369 h 514350"/>
              <a:gd name="connsiteX5109" fmla="*/ 3289459 w 6400800"/>
              <a:gd name="connsiteY5109" fmla="*/ 264319 h 514350"/>
              <a:gd name="connsiteX5110" fmla="*/ 3281839 w 6400800"/>
              <a:gd name="connsiteY5110" fmla="*/ 317659 h 514350"/>
              <a:gd name="connsiteX5111" fmla="*/ 3280886 w 6400800"/>
              <a:gd name="connsiteY5111" fmla="*/ 317659 h 514350"/>
              <a:gd name="connsiteX5112" fmla="*/ 3280886 w 6400800"/>
              <a:gd name="connsiteY5112" fmla="*/ 316706 h 514350"/>
              <a:gd name="connsiteX5113" fmla="*/ 3279934 w 6400800"/>
              <a:gd name="connsiteY5113" fmla="*/ 315754 h 514350"/>
              <a:gd name="connsiteX5114" fmla="*/ 3278981 w 6400800"/>
              <a:gd name="connsiteY5114" fmla="*/ 313849 h 514350"/>
              <a:gd name="connsiteX5115" fmla="*/ 3279934 w 6400800"/>
              <a:gd name="connsiteY5115" fmla="*/ 297656 h 514350"/>
              <a:gd name="connsiteX5116" fmla="*/ 3263741 w 6400800"/>
              <a:gd name="connsiteY5116" fmla="*/ 295751 h 514350"/>
              <a:gd name="connsiteX5117" fmla="*/ 3263741 w 6400800"/>
              <a:gd name="connsiteY5117" fmla="*/ 293846 h 514350"/>
              <a:gd name="connsiteX5118" fmla="*/ 3263741 w 6400800"/>
              <a:gd name="connsiteY5118" fmla="*/ 295751 h 514350"/>
              <a:gd name="connsiteX5119" fmla="*/ 3264694 w 6400800"/>
              <a:gd name="connsiteY5119" fmla="*/ 296704 h 514350"/>
              <a:gd name="connsiteX5120" fmla="*/ 3262789 w 6400800"/>
              <a:gd name="connsiteY5120" fmla="*/ 306229 h 514350"/>
              <a:gd name="connsiteX5121" fmla="*/ 3263741 w 6400800"/>
              <a:gd name="connsiteY5121" fmla="*/ 295751 h 514350"/>
              <a:gd name="connsiteX5122" fmla="*/ 3232309 w 6400800"/>
              <a:gd name="connsiteY5122" fmla="*/ 381476 h 514350"/>
              <a:gd name="connsiteX5123" fmla="*/ 3232309 w 6400800"/>
              <a:gd name="connsiteY5123" fmla="*/ 357664 h 514350"/>
              <a:gd name="connsiteX5124" fmla="*/ 3232309 w 6400800"/>
              <a:gd name="connsiteY5124" fmla="*/ 358616 h 514350"/>
              <a:gd name="connsiteX5125" fmla="*/ 3233261 w 6400800"/>
              <a:gd name="connsiteY5125" fmla="*/ 360521 h 514350"/>
              <a:gd name="connsiteX5126" fmla="*/ 3232309 w 6400800"/>
              <a:gd name="connsiteY5126" fmla="*/ 381476 h 514350"/>
              <a:gd name="connsiteX5127" fmla="*/ 3239929 w 6400800"/>
              <a:gd name="connsiteY5127" fmla="*/ 327184 h 514350"/>
              <a:gd name="connsiteX5128" fmla="*/ 3241834 w 6400800"/>
              <a:gd name="connsiteY5128" fmla="*/ 339566 h 514350"/>
              <a:gd name="connsiteX5129" fmla="*/ 3239929 w 6400800"/>
              <a:gd name="connsiteY5129" fmla="*/ 333851 h 514350"/>
              <a:gd name="connsiteX5130" fmla="*/ 3239929 w 6400800"/>
              <a:gd name="connsiteY5130" fmla="*/ 329089 h 514350"/>
              <a:gd name="connsiteX5131" fmla="*/ 3239929 w 6400800"/>
              <a:gd name="connsiteY5131" fmla="*/ 327184 h 514350"/>
              <a:gd name="connsiteX5132" fmla="*/ 3234214 w 6400800"/>
              <a:gd name="connsiteY5132" fmla="*/ 318611 h 514350"/>
              <a:gd name="connsiteX5133" fmla="*/ 3237071 w 6400800"/>
              <a:gd name="connsiteY5133" fmla="*/ 310039 h 514350"/>
              <a:gd name="connsiteX5134" fmla="*/ 3238024 w 6400800"/>
              <a:gd name="connsiteY5134" fmla="*/ 314801 h 514350"/>
              <a:gd name="connsiteX5135" fmla="*/ 3238024 w 6400800"/>
              <a:gd name="connsiteY5135" fmla="*/ 316706 h 514350"/>
              <a:gd name="connsiteX5136" fmla="*/ 3237071 w 6400800"/>
              <a:gd name="connsiteY5136" fmla="*/ 317659 h 514350"/>
              <a:gd name="connsiteX5137" fmla="*/ 3237071 w 6400800"/>
              <a:gd name="connsiteY5137" fmla="*/ 311944 h 514350"/>
              <a:gd name="connsiteX5138" fmla="*/ 3236119 w 6400800"/>
              <a:gd name="connsiteY5138" fmla="*/ 319564 h 514350"/>
              <a:gd name="connsiteX5139" fmla="*/ 3234214 w 6400800"/>
              <a:gd name="connsiteY5139" fmla="*/ 322421 h 514350"/>
              <a:gd name="connsiteX5140" fmla="*/ 3233261 w 6400800"/>
              <a:gd name="connsiteY5140" fmla="*/ 319564 h 514350"/>
              <a:gd name="connsiteX5141" fmla="*/ 3234214 w 6400800"/>
              <a:gd name="connsiteY5141" fmla="*/ 318611 h 514350"/>
              <a:gd name="connsiteX5142" fmla="*/ 3233261 w 6400800"/>
              <a:gd name="connsiteY5142" fmla="*/ 286226 h 514350"/>
              <a:gd name="connsiteX5143" fmla="*/ 3233261 w 6400800"/>
              <a:gd name="connsiteY5143" fmla="*/ 288131 h 514350"/>
              <a:gd name="connsiteX5144" fmla="*/ 3232309 w 6400800"/>
              <a:gd name="connsiteY5144" fmla="*/ 290036 h 514350"/>
              <a:gd name="connsiteX5145" fmla="*/ 3232309 w 6400800"/>
              <a:gd name="connsiteY5145" fmla="*/ 282416 h 514350"/>
              <a:gd name="connsiteX5146" fmla="*/ 3233261 w 6400800"/>
              <a:gd name="connsiteY5146" fmla="*/ 286226 h 514350"/>
              <a:gd name="connsiteX5147" fmla="*/ 3222784 w 6400800"/>
              <a:gd name="connsiteY5147" fmla="*/ 285274 h 514350"/>
              <a:gd name="connsiteX5148" fmla="*/ 3223736 w 6400800"/>
              <a:gd name="connsiteY5148" fmla="*/ 273844 h 514350"/>
              <a:gd name="connsiteX5149" fmla="*/ 3224689 w 6400800"/>
              <a:gd name="connsiteY5149" fmla="*/ 270034 h 514350"/>
              <a:gd name="connsiteX5150" fmla="*/ 3224689 w 6400800"/>
              <a:gd name="connsiteY5150" fmla="*/ 270986 h 514350"/>
              <a:gd name="connsiteX5151" fmla="*/ 3227546 w 6400800"/>
              <a:gd name="connsiteY5151" fmla="*/ 253841 h 514350"/>
              <a:gd name="connsiteX5152" fmla="*/ 3227546 w 6400800"/>
              <a:gd name="connsiteY5152" fmla="*/ 253841 h 514350"/>
              <a:gd name="connsiteX5153" fmla="*/ 3223736 w 6400800"/>
              <a:gd name="connsiteY5153" fmla="*/ 292894 h 514350"/>
              <a:gd name="connsiteX5154" fmla="*/ 3222784 w 6400800"/>
              <a:gd name="connsiteY5154" fmla="*/ 291941 h 514350"/>
              <a:gd name="connsiteX5155" fmla="*/ 3222784 w 6400800"/>
              <a:gd name="connsiteY5155" fmla="*/ 290989 h 514350"/>
              <a:gd name="connsiteX5156" fmla="*/ 3222784 w 6400800"/>
              <a:gd name="connsiteY5156" fmla="*/ 285274 h 514350"/>
              <a:gd name="connsiteX5157" fmla="*/ 3217069 w 6400800"/>
              <a:gd name="connsiteY5157" fmla="*/ 207169 h 514350"/>
              <a:gd name="connsiteX5158" fmla="*/ 3219926 w 6400800"/>
              <a:gd name="connsiteY5158" fmla="*/ 219551 h 514350"/>
              <a:gd name="connsiteX5159" fmla="*/ 3215164 w 6400800"/>
              <a:gd name="connsiteY5159" fmla="*/ 238601 h 514350"/>
              <a:gd name="connsiteX5160" fmla="*/ 3217069 w 6400800"/>
              <a:gd name="connsiteY5160" fmla="*/ 207169 h 514350"/>
              <a:gd name="connsiteX5161" fmla="*/ 3191351 w 6400800"/>
              <a:gd name="connsiteY5161" fmla="*/ 249079 h 514350"/>
              <a:gd name="connsiteX5162" fmla="*/ 3192304 w 6400800"/>
              <a:gd name="connsiteY5162" fmla="*/ 232886 h 514350"/>
              <a:gd name="connsiteX5163" fmla="*/ 3194209 w 6400800"/>
              <a:gd name="connsiteY5163" fmla="*/ 238601 h 514350"/>
              <a:gd name="connsiteX5164" fmla="*/ 3191351 w 6400800"/>
              <a:gd name="connsiteY5164" fmla="*/ 265271 h 514350"/>
              <a:gd name="connsiteX5165" fmla="*/ 3191351 w 6400800"/>
              <a:gd name="connsiteY5165" fmla="*/ 249079 h 514350"/>
              <a:gd name="connsiteX5166" fmla="*/ 3155156 w 6400800"/>
              <a:gd name="connsiteY5166" fmla="*/ 313849 h 514350"/>
              <a:gd name="connsiteX5167" fmla="*/ 3156109 w 6400800"/>
              <a:gd name="connsiteY5167" fmla="*/ 320516 h 514350"/>
              <a:gd name="connsiteX5168" fmla="*/ 3158014 w 6400800"/>
              <a:gd name="connsiteY5168" fmla="*/ 334804 h 514350"/>
              <a:gd name="connsiteX5169" fmla="*/ 3154204 w 6400800"/>
              <a:gd name="connsiteY5169" fmla="*/ 354806 h 514350"/>
              <a:gd name="connsiteX5170" fmla="*/ 3152299 w 6400800"/>
              <a:gd name="connsiteY5170" fmla="*/ 351949 h 514350"/>
              <a:gd name="connsiteX5171" fmla="*/ 3152299 w 6400800"/>
              <a:gd name="connsiteY5171" fmla="*/ 350044 h 514350"/>
              <a:gd name="connsiteX5172" fmla="*/ 3151346 w 6400800"/>
              <a:gd name="connsiteY5172" fmla="*/ 345281 h 514350"/>
              <a:gd name="connsiteX5173" fmla="*/ 3151346 w 6400800"/>
              <a:gd name="connsiteY5173" fmla="*/ 344329 h 514350"/>
              <a:gd name="connsiteX5174" fmla="*/ 3151346 w 6400800"/>
              <a:gd name="connsiteY5174" fmla="*/ 338614 h 514350"/>
              <a:gd name="connsiteX5175" fmla="*/ 3155156 w 6400800"/>
              <a:gd name="connsiteY5175" fmla="*/ 313849 h 514350"/>
              <a:gd name="connsiteX5176" fmla="*/ 3139916 w 6400800"/>
              <a:gd name="connsiteY5176" fmla="*/ 213836 h 514350"/>
              <a:gd name="connsiteX5177" fmla="*/ 3143726 w 6400800"/>
              <a:gd name="connsiteY5177" fmla="*/ 235744 h 514350"/>
              <a:gd name="connsiteX5178" fmla="*/ 3148489 w 6400800"/>
              <a:gd name="connsiteY5178" fmla="*/ 267176 h 514350"/>
              <a:gd name="connsiteX5179" fmla="*/ 3143726 w 6400800"/>
              <a:gd name="connsiteY5179" fmla="*/ 284321 h 514350"/>
              <a:gd name="connsiteX5180" fmla="*/ 3137059 w 6400800"/>
              <a:gd name="connsiteY5180" fmla="*/ 216694 h 514350"/>
              <a:gd name="connsiteX5181" fmla="*/ 3139916 w 6400800"/>
              <a:gd name="connsiteY5181" fmla="*/ 213836 h 514350"/>
              <a:gd name="connsiteX5182" fmla="*/ 3130391 w 6400800"/>
              <a:gd name="connsiteY5182" fmla="*/ 337661 h 514350"/>
              <a:gd name="connsiteX5183" fmla="*/ 3130391 w 6400800"/>
              <a:gd name="connsiteY5183" fmla="*/ 335756 h 514350"/>
              <a:gd name="connsiteX5184" fmla="*/ 3130391 w 6400800"/>
              <a:gd name="connsiteY5184" fmla="*/ 335756 h 514350"/>
              <a:gd name="connsiteX5185" fmla="*/ 3130391 w 6400800"/>
              <a:gd name="connsiteY5185" fmla="*/ 337661 h 514350"/>
              <a:gd name="connsiteX5186" fmla="*/ 3130391 w 6400800"/>
              <a:gd name="connsiteY5186" fmla="*/ 328136 h 514350"/>
              <a:gd name="connsiteX5187" fmla="*/ 3130391 w 6400800"/>
              <a:gd name="connsiteY5187" fmla="*/ 328136 h 514350"/>
              <a:gd name="connsiteX5188" fmla="*/ 3130391 w 6400800"/>
              <a:gd name="connsiteY5188" fmla="*/ 328136 h 514350"/>
              <a:gd name="connsiteX5189" fmla="*/ 3130391 w 6400800"/>
              <a:gd name="connsiteY5189" fmla="*/ 328136 h 514350"/>
              <a:gd name="connsiteX5190" fmla="*/ 3133249 w 6400800"/>
              <a:gd name="connsiteY5190" fmla="*/ 276701 h 514350"/>
              <a:gd name="connsiteX5191" fmla="*/ 3133249 w 6400800"/>
              <a:gd name="connsiteY5191" fmla="*/ 276701 h 514350"/>
              <a:gd name="connsiteX5192" fmla="*/ 3128486 w 6400800"/>
              <a:gd name="connsiteY5192" fmla="*/ 259556 h 514350"/>
              <a:gd name="connsiteX5193" fmla="*/ 3127534 w 6400800"/>
              <a:gd name="connsiteY5193" fmla="*/ 246221 h 514350"/>
              <a:gd name="connsiteX5194" fmla="*/ 3135154 w 6400800"/>
              <a:gd name="connsiteY5194" fmla="*/ 223361 h 514350"/>
              <a:gd name="connsiteX5195" fmla="*/ 3133249 w 6400800"/>
              <a:gd name="connsiteY5195" fmla="*/ 276701 h 514350"/>
              <a:gd name="connsiteX5196" fmla="*/ 3130391 w 6400800"/>
              <a:gd name="connsiteY5196" fmla="*/ 229076 h 514350"/>
              <a:gd name="connsiteX5197" fmla="*/ 3136106 w 6400800"/>
              <a:gd name="connsiteY5197" fmla="*/ 219551 h 514350"/>
              <a:gd name="connsiteX5198" fmla="*/ 3136106 w 6400800"/>
              <a:gd name="connsiteY5198" fmla="*/ 221456 h 514350"/>
              <a:gd name="connsiteX5199" fmla="*/ 3127534 w 6400800"/>
              <a:gd name="connsiteY5199" fmla="*/ 236696 h 514350"/>
              <a:gd name="connsiteX5200" fmla="*/ 3127534 w 6400800"/>
              <a:gd name="connsiteY5200" fmla="*/ 234791 h 514350"/>
              <a:gd name="connsiteX5201" fmla="*/ 3130391 w 6400800"/>
              <a:gd name="connsiteY5201" fmla="*/ 229076 h 514350"/>
              <a:gd name="connsiteX5202" fmla="*/ 3114199 w 6400800"/>
              <a:gd name="connsiteY5202" fmla="*/ 290036 h 514350"/>
              <a:gd name="connsiteX5203" fmla="*/ 3113246 w 6400800"/>
              <a:gd name="connsiteY5203" fmla="*/ 287179 h 514350"/>
              <a:gd name="connsiteX5204" fmla="*/ 3113246 w 6400800"/>
              <a:gd name="connsiteY5204" fmla="*/ 286226 h 514350"/>
              <a:gd name="connsiteX5205" fmla="*/ 3115151 w 6400800"/>
              <a:gd name="connsiteY5205" fmla="*/ 281464 h 514350"/>
              <a:gd name="connsiteX5206" fmla="*/ 3114199 w 6400800"/>
              <a:gd name="connsiteY5206" fmla="*/ 290036 h 514350"/>
              <a:gd name="connsiteX5207" fmla="*/ 3115151 w 6400800"/>
              <a:gd name="connsiteY5207" fmla="*/ 257651 h 514350"/>
              <a:gd name="connsiteX5208" fmla="*/ 3116104 w 6400800"/>
              <a:gd name="connsiteY5208" fmla="*/ 255746 h 514350"/>
              <a:gd name="connsiteX5209" fmla="*/ 3115151 w 6400800"/>
              <a:gd name="connsiteY5209" fmla="*/ 257651 h 514350"/>
              <a:gd name="connsiteX5210" fmla="*/ 3109436 w 6400800"/>
              <a:gd name="connsiteY5210" fmla="*/ 270034 h 514350"/>
              <a:gd name="connsiteX5211" fmla="*/ 3115151 w 6400800"/>
              <a:gd name="connsiteY5211" fmla="*/ 257651 h 514350"/>
              <a:gd name="connsiteX5212" fmla="*/ 3110389 w 6400800"/>
              <a:gd name="connsiteY5212" fmla="*/ 292894 h 514350"/>
              <a:gd name="connsiteX5213" fmla="*/ 3113246 w 6400800"/>
              <a:gd name="connsiteY5213" fmla="*/ 309086 h 514350"/>
              <a:gd name="connsiteX5214" fmla="*/ 3114199 w 6400800"/>
              <a:gd name="connsiteY5214" fmla="*/ 311944 h 514350"/>
              <a:gd name="connsiteX5215" fmla="*/ 3114199 w 6400800"/>
              <a:gd name="connsiteY5215" fmla="*/ 321469 h 514350"/>
              <a:gd name="connsiteX5216" fmla="*/ 3114199 w 6400800"/>
              <a:gd name="connsiteY5216" fmla="*/ 319564 h 514350"/>
              <a:gd name="connsiteX5217" fmla="*/ 3110389 w 6400800"/>
              <a:gd name="connsiteY5217" fmla="*/ 309086 h 514350"/>
              <a:gd name="connsiteX5218" fmla="*/ 3109436 w 6400800"/>
              <a:gd name="connsiteY5218" fmla="*/ 300514 h 514350"/>
              <a:gd name="connsiteX5219" fmla="*/ 3109436 w 6400800"/>
              <a:gd name="connsiteY5219" fmla="*/ 299561 h 514350"/>
              <a:gd name="connsiteX5220" fmla="*/ 3110389 w 6400800"/>
              <a:gd name="connsiteY5220" fmla="*/ 292894 h 514350"/>
              <a:gd name="connsiteX5221" fmla="*/ 3098006 w 6400800"/>
              <a:gd name="connsiteY5221" fmla="*/ 350996 h 514350"/>
              <a:gd name="connsiteX5222" fmla="*/ 3098006 w 6400800"/>
              <a:gd name="connsiteY5222" fmla="*/ 350996 h 514350"/>
              <a:gd name="connsiteX5223" fmla="*/ 3098006 w 6400800"/>
              <a:gd name="connsiteY5223" fmla="*/ 353854 h 514350"/>
              <a:gd name="connsiteX5224" fmla="*/ 3097054 w 6400800"/>
              <a:gd name="connsiteY5224" fmla="*/ 354806 h 514350"/>
              <a:gd name="connsiteX5225" fmla="*/ 3098006 w 6400800"/>
              <a:gd name="connsiteY5225" fmla="*/ 350996 h 514350"/>
              <a:gd name="connsiteX5226" fmla="*/ 3093244 w 6400800"/>
              <a:gd name="connsiteY5226" fmla="*/ 377666 h 514350"/>
              <a:gd name="connsiteX5227" fmla="*/ 3097054 w 6400800"/>
              <a:gd name="connsiteY5227" fmla="*/ 370046 h 514350"/>
              <a:gd name="connsiteX5228" fmla="*/ 3094196 w 6400800"/>
              <a:gd name="connsiteY5228" fmla="*/ 373856 h 514350"/>
              <a:gd name="connsiteX5229" fmla="*/ 3097054 w 6400800"/>
              <a:gd name="connsiteY5229" fmla="*/ 355759 h 514350"/>
              <a:gd name="connsiteX5230" fmla="*/ 3098006 w 6400800"/>
              <a:gd name="connsiteY5230" fmla="*/ 353854 h 514350"/>
              <a:gd name="connsiteX5231" fmla="*/ 3098006 w 6400800"/>
              <a:gd name="connsiteY5231" fmla="*/ 371951 h 514350"/>
              <a:gd name="connsiteX5232" fmla="*/ 3098006 w 6400800"/>
              <a:gd name="connsiteY5232" fmla="*/ 383381 h 514350"/>
              <a:gd name="connsiteX5233" fmla="*/ 3095149 w 6400800"/>
              <a:gd name="connsiteY5233" fmla="*/ 383381 h 514350"/>
              <a:gd name="connsiteX5234" fmla="*/ 3095149 w 6400800"/>
              <a:gd name="connsiteY5234" fmla="*/ 383381 h 514350"/>
              <a:gd name="connsiteX5235" fmla="*/ 3093244 w 6400800"/>
              <a:gd name="connsiteY5235" fmla="*/ 378619 h 514350"/>
              <a:gd name="connsiteX5236" fmla="*/ 3093244 w 6400800"/>
              <a:gd name="connsiteY5236" fmla="*/ 377666 h 514350"/>
              <a:gd name="connsiteX5237" fmla="*/ 3084671 w 6400800"/>
              <a:gd name="connsiteY5237" fmla="*/ 293846 h 514350"/>
              <a:gd name="connsiteX5238" fmla="*/ 3085624 w 6400800"/>
              <a:gd name="connsiteY5238" fmla="*/ 276701 h 514350"/>
              <a:gd name="connsiteX5239" fmla="*/ 3085624 w 6400800"/>
              <a:gd name="connsiteY5239" fmla="*/ 278606 h 514350"/>
              <a:gd name="connsiteX5240" fmla="*/ 3088481 w 6400800"/>
              <a:gd name="connsiteY5240" fmla="*/ 289084 h 514350"/>
              <a:gd name="connsiteX5241" fmla="*/ 3086576 w 6400800"/>
              <a:gd name="connsiteY5241" fmla="*/ 291941 h 514350"/>
              <a:gd name="connsiteX5242" fmla="*/ 3084671 w 6400800"/>
              <a:gd name="connsiteY5242" fmla="*/ 296704 h 514350"/>
              <a:gd name="connsiteX5243" fmla="*/ 3084671 w 6400800"/>
              <a:gd name="connsiteY5243" fmla="*/ 293846 h 514350"/>
              <a:gd name="connsiteX5244" fmla="*/ 3086576 w 6400800"/>
              <a:gd name="connsiteY5244" fmla="*/ 348139 h 514350"/>
              <a:gd name="connsiteX5245" fmla="*/ 3086576 w 6400800"/>
              <a:gd name="connsiteY5245" fmla="*/ 350044 h 514350"/>
              <a:gd name="connsiteX5246" fmla="*/ 3083719 w 6400800"/>
              <a:gd name="connsiteY5246" fmla="*/ 361474 h 514350"/>
              <a:gd name="connsiteX5247" fmla="*/ 3083719 w 6400800"/>
              <a:gd name="connsiteY5247" fmla="*/ 357664 h 514350"/>
              <a:gd name="connsiteX5248" fmla="*/ 3086576 w 6400800"/>
              <a:gd name="connsiteY5248" fmla="*/ 348139 h 514350"/>
              <a:gd name="connsiteX5249" fmla="*/ 3057049 w 6400800"/>
              <a:gd name="connsiteY5249" fmla="*/ 235744 h 514350"/>
              <a:gd name="connsiteX5250" fmla="*/ 3059906 w 6400800"/>
              <a:gd name="connsiteY5250" fmla="*/ 210979 h 514350"/>
              <a:gd name="connsiteX5251" fmla="*/ 3062764 w 6400800"/>
              <a:gd name="connsiteY5251" fmla="*/ 191929 h 514350"/>
              <a:gd name="connsiteX5252" fmla="*/ 3067526 w 6400800"/>
              <a:gd name="connsiteY5252" fmla="*/ 209074 h 514350"/>
              <a:gd name="connsiteX5253" fmla="*/ 3066574 w 6400800"/>
              <a:gd name="connsiteY5253" fmla="*/ 222409 h 514350"/>
              <a:gd name="connsiteX5254" fmla="*/ 3063716 w 6400800"/>
              <a:gd name="connsiteY5254" fmla="*/ 253841 h 514350"/>
              <a:gd name="connsiteX5255" fmla="*/ 3059906 w 6400800"/>
              <a:gd name="connsiteY5255" fmla="*/ 268129 h 514350"/>
              <a:gd name="connsiteX5256" fmla="*/ 3057049 w 6400800"/>
              <a:gd name="connsiteY5256" fmla="*/ 252889 h 514350"/>
              <a:gd name="connsiteX5257" fmla="*/ 3056096 w 6400800"/>
              <a:gd name="connsiteY5257" fmla="*/ 248126 h 514350"/>
              <a:gd name="connsiteX5258" fmla="*/ 3057049 w 6400800"/>
              <a:gd name="connsiteY5258" fmla="*/ 235744 h 514350"/>
              <a:gd name="connsiteX5259" fmla="*/ 3002756 w 6400800"/>
              <a:gd name="connsiteY5259" fmla="*/ 307181 h 514350"/>
              <a:gd name="connsiteX5260" fmla="*/ 3001804 w 6400800"/>
              <a:gd name="connsiteY5260" fmla="*/ 310039 h 514350"/>
              <a:gd name="connsiteX5261" fmla="*/ 3002756 w 6400800"/>
              <a:gd name="connsiteY5261" fmla="*/ 305276 h 514350"/>
              <a:gd name="connsiteX5262" fmla="*/ 3006566 w 6400800"/>
              <a:gd name="connsiteY5262" fmla="*/ 286226 h 514350"/>
              <a:gd name="connsiteX5263" fmla="*/ 3008471 w 6400800"/>
              <a:gd name="connsiteY5263" fmla="*/ 290036 h 514350"/>
              <a:gd name="connsiteX5264" fmla="*/ 3002756 w 6400800"/>
              <a:gd name="connsiteY5264" fmla="*/ 307181 h 514350"/>
              <a:gd name="connsiteX5265" fmla="*/ 3036094 w 6400800"/>
              <a:gd name="connsiteY5265" fmla="*/ 249079 h 514350"/>
              <a:gd name="connsiteX5266" fmla="*/ 3036094 w 6400800"/>
              <a:gd name="connsiteY5266" fmla="*/ 266224 h 514350"/>
              <a:gd name="connsiteX5267" fmla="*/ 3033236 w 6400800"/>
              <a:gd name="connsiteY5267" fmla="*/ 258604 h 514350"/>
              <a:gd name="connsiteX5268" fmla="*/ 3036094 w 6400800"/>
              <a:gd name="connsiteY5268" fmla="*/ 249079 h 514350"/>
              <a:gd name="connsiteX5269" fmla="*/ 3030379 w 6400800"/>
              <a:gd name="connsiteY5269" fmla="*/ 269081 h 514350"/>
              <a:gd name="connsiteX5270" fmla="*/ 3030379 w 6400800"/>
              <a:gd name="connsiteY5270" fmla="*/ 269081 h 514350"/>
              <a:gd name="connsiteX5271" fmla="*/ 3030379 w 6400800"/>
              <a:gd name="connsiteY5271" fmla="*/ 269081 h 514350"/>
              <a:gd name="connsiteX5272" fmla="*/ 3030379 w 6400800"/>
              <a:gd name="connsiteY5272" fmla="*/ 269081 h 514350"/>
              <a:gd name="connsiteX5273" fmla="*/ 3027521 w 6400800"/>
              <a:gd name="connsiteY5273" fmla="*/ 353854 h 514350"/>
              <a:gd name="connsiteX5274" fmla="*/ 3023711 w 6400800"/>
              <a:gd name="connsiteY5274" fmla="*/ 364331 h 514350"/>
              <a:gd name="connsiteX5275" fmla="*/ 3017996 w 6400800"/>
              <a:gd name="connsiteY5275" fmla="*/ 383381 h 514350"/>
              <a:gd name="connsiteX5276" fmla="*/ 3017044 w 6400800"/>
              <a:gd name="connsiteY5276" fmla="*/ 385286 h 514350"/>
              <a:gd name="connsiteX5277" fmla="*/ 3015139 w 6400800"/>
              <a:gd name="connsiteY5277" fmla="*/ 376714 h 514350"/>
              <a:gd name="connsiteX5278" fmla="*/ 3020854 w 6400800"/>
              <a:gd name="connsiteY5278" fmla="*/ 366236 h 514350"/>
              <a:gd name="connsiteX5279" fmla="*/ 3028474 w 6400800"/>
              <a:gd name="connsiteY5279" fmla="*/ 352901 h 514350"/>
              <a:gd name="connsiteX5280" fmla="*/ 3027521 w 6400800"/>
              <a:gd name="connsiteY5280" fmla="*/ 353854 h 514350"/>
              <a:gd name="connsiteX5281" fmla="*/ 3021806 w 6400800"/>
              <a:gd name="connsiteY5281" fmla="*/ 230029 h 514350"/>
              <a:gd name="connsiteX5282" fmla="*/ 3024664 w 6400800"/>
              <a:gd name="connsiteY5282" fmla="*/ 241459 h 514350"/>
              <a:gd name="connsiteX5283" fmla="*/ 3024664 w 6400800"/>
              <a:gd name="connsiteY5283" fmla="*/ 241459 h 514350"/>
              <a:gd name="connsiteX5284" fmla="*/ 3021806 w 6400800"/>
              <a:gd name="connsiteY5284" fmla="*/ 230029 h 514350"/>
              <a:gd name="connsiteX5285" fmla="*/ 3021806 w 6400800"/>
              <a:gd name="connsiteY5285" fmla="*/ 230029 h 514350"/>
              <a:gd name="connsiteX5286" fmla="*/ 3020854 w 6400800"/>
              <a:gd name="connsiteY5286" fmla="*/ 305276 h 514350"/>
              <a:gd name="connsiteX5287" fmla="*/ 3020854 w 6400800"/>
              <a:gd name="connsiteY5287" fmla="*/ 305276 h 514350"/>
              <a:gd name="connsiteX5288" fmla="*/ 3020854 w 6400800"/>
              <a:gd name="connsiteY5288" fmla="*/ 305276 h 514350"/>
              <a:gd name="connsiteX5289" fmla="*/ 3020854 w 6400800"/>
              <a:gd name="connsiteY5289" fmla="*/ 305276 h 514350"/>
              <a:gd name="connsiteX5290" fmla="*/ 3017996 w 6400800"/>
              <a:gd name="connsiteY5290" fmla="*/ 317659 h 514350"/>
              <a:gd name="connsiteX5291" fmla="*/ 3021806 w 6400800"/>
              <a:gd name="connsiteY5291" fmla="*/ 329089 h 514350"/>
              <a:gd name="connsiteX5292" fmla="*/ 3025616 w 6400800"/>
              <a:gd name="connsiteY5292" fmla="*/ 339566 h 514350"/>
              <a:gd name="connsiteX5293" fmla="*/ 3011329 w 6400800"/>
              <a:gd name="connsiteY5293" fmla="*/ 359569 h 514350"/>
              <a:gd name="connsiteX5294" fmla="*/ 3011329 w 6400800"/>
              <a:gd name="connsiteY5294" fmla="*/ 360521 h 514350"/>
              <a:gd name="connsiteX5295" fmla="*/ 3009424 w 6400800"/>
              <a:gd name="connsiteY5295" fmla="*/ 351949 h 514350"/>
              <a:gd name="connsiteX5296" fmla="*/ 3017996 w 6400800"/>
              <a:gd name="connsiteY5296" fmla="*/ 317659 h 514350"/>
              <a:gd name="connsiteX5297" fmla="*/ 3013234 w 6400800"/>
              <a:gd name="connsiteY5297" fmla="*/ 257651 h 514350"/>
              <a:gd name="connsiteX5298" fmla="*/ 3014186 w 6400800"/>
              <a:gd name="connsiteY5298" fmla="*/ 261461 h 514350"/>
              <a:gd name="connsiteX5299" fmla="*/ 3015139 w 6400800"/>
              <a:gd name="connsiteY5299" fmla="*/ 269081 h 514350"/>
              <a:gd name="connsiteX5300" fmla="*/ 3010376 w 6400800"/>
              <a:gd name="connsiteY5300" fmla="*/ 284321 h 514350"/>
              <a:gd name="connsiteX5301" fmla="*/ 3009424 w 6400800"/>
              <a:gd name="connsiteY5301" fmla="*/ 282416 h 514350"/>
              <a:gd name="connsiteX5302" fmla="*/ 3008471 w 6400800"/>
              <a:gd name="connsiteY5302" fmla="*/ 279559 h 514350"/>
              <a:gd name="connsiteX5303" fmla="*/ 3009424 w 6400800"/>
              <a:gd name="connsiteY5303" fmla="*/ 276701 h 514350"/>
              <a:gd name="connsiteX5304" fmla="*/ 3013234 w 6400800"/>
              <a:gd name="connsiteY5304" fmla="*/ 257651 h 514350"/>
              <a:gd name="connsiteX5305" fmla="*/ 3008471 w 6400800"/>
              <a:gd name="connsiteY5305" fmla="*/ 230029 h 514350"/>
              <a:gd name="connsiteX5306" fmla="*/ 3010376 w 6400800"/>
              <a:gd name="connsiteY5306" fmla="*/ 244316 h 514350"/>
              <a:gd name="connsiteX5307" fmla="*/ 3007519 w 6400800"/>
              <a:gd name="connsiteY5307" fmla="*/ 250984 h 514350"/>
              <a:gd name="connsiteX5308" fmla="*/ 3001804 w 6400800"/>
              <a:gd name="connsiteY5308" fmla="*/ 264319 h 514350"/>
              <a:gd name="connsiteX5309" fmla="*/ 3008471 w 6400800"/>
              <a:gd name="connsiteY5309" fmla="*/ 230029 h 514350"/>
              <a:gd name="connsiteX5310" fmla="*/ 3003709 w 6400800"/>
              <a:gd name="connsiteY5310" fmla="*/ 195739 h 514350"/>
              <a:gd name="connsiteX5311" fmla="*/ 3004661 w 6400800"/>
              <a:gd name="connsiteY5311" fmla="*/ 205264 h 514350"/>
              <a:gd name="connsiteX5312" fmla="*/ 2997994 w 6400800"/>
              <a:gd name="connsiteY5312" fmla="*/ 223361 h 514350"/>
              <a:gd name="connsiteX5313" fmla="*/ 2986564 w 6400800"/>
              <a:gd name="connsiteY5313" fmla="*/ 262414 h 514350"/>
              <a:gd name="connsiteX5314" fmla="*/ 2984659 w 6400800"/>
              <a:gd name="connsiteY5314" fmla="*/ 270986 h 514350"/>
              <a:gd name="connsiteX5315" fmla="*/ 2984659 w 6400800"/>
              <a:gd name="connsiteY5315" fmla="*/ 270986 h 514350"/>
              <a:gd name="connsiteX5316" fmla="*/ 3003709 w 6400800"/>
              <a:gd name="connsiteY5316" fmla="*/ 195739 h 514350"/>
              <a:gd name="connsiteX5317" fmla="*/ 2974181 w 6400800"/>
              <a:gd name="connsiteY5317" fmla="*/ 311944 h 514350"/>
              <a:gd name="connsiteX5318" fmla="*/ 2980849 w 6400800"/>
              <a:gd name="connsiteY5318" fmla="*/ 284321 h 514350"/>
              <a:gd name="connsiteX5319" fmla="*/ 2980849 w 6400800"/>
              <a:gd name="connsiteY5319" fmla="*/ 285274 h 514350"/>
              <a:gd name="connsiteX5320" fmla="*/ 2976086 w 6400800"/>
              <a:gd name="connsiteY5320" fmla="*/ 307181 h 514350"/>
              <a:gd name="connsiteX5321" fmla="*/ 2972276 w 6400800"/>
              <a:gd name="connsiteY5321" fmla="*/ 327184 h 514350"/>
              <a:gd name="connsiteX5322" fmla="*/ 2970371 w 6400800"/>
              <a:gd name="connsiteY5322" fmla="*/ 322421 h 514350"/>
              <a:gd name="connsiteX5323" fmla="*/ 2974181 w 6400800"/>
              <a:gd name="connsiteY5323" fmla="*/ 311944 h 514350"/>
              <a:gd name="connsiteX5324" fmla="*/ 2964656 w 6400800"/>
              <a:gd name="connsiteY5324" fmla="*/ 349091 h 514350"/>
              <a:gd name="connsiteX5325" fmla="*/ 2968466 w 6400800"/>
              <a:gd name="connsiteY5325" fmla="*/ 334804 h 514350"/>
              <a:gd name="connsiteX5326" fmla="*/ 2970371 w 6400800"/>
              <a:gd name="connsiteY5326" fmla="*/ 344329 h 514350"/>
              <a:gd name="connsiteX5327" fmla="*/ 2969419 w 6400800"/>
              <a:gd name="connsiteY5327" fmla="*/ 353854 h 514350"/>
              <a:gd name="connsiteX5328" fmla="*/ 2966561 w 6400800"/>
              <a:gd name="connsiteY5328" fmla="*/ 377666 h 514350"/>
              <a:gd name="connsiteX5329" fmla="*/ 2963704 w 6400800"/>
              <a:gd name="connsiteY5329" fmla="*/ 366236 h 514350"/>
              <a:gd name="connsiteX5330" fmla="*/ 2969419 w 6400800"/>
              <a:gd name="connsiteY5330" fmla="*/ 341471 h 514350"/>
              <a:gd name="connsiteX5331" fmla="*/ 2964656 w 6400800"/>
              <a:gd name="connsiteY5331" fmla="*/ 349091 h 514350"/>
              <a:gd name="connsiteX5332" fmla="*/ 2958941 w 6400800"/>
              <a:gd name="connsiteY5332" fmla="*/ 383381 h 514350"/>
              <a:gd name="connsiteX5333" fmla="*/ 2958941 w 6400800"/>
              <a:gd name="connsiteY5333" fmla="*/ 383381 h 514350"/>
              <a:gd name="connsiteX5334" fmla="*/ 2958941 w 6400800"/>
              <a:gd name="connsiteY5334" fmla="*/ 383381 h 514350"/>
              <a:gd name="connsiteX5335" fmla="*/ 2958941 w 6400800"/>
              <a:gd name="connsiteY5335" fmla="*/ 383381 h 514350"/>
              <a:gd name="connsiteX5336" fmla="*/ 2958941 w 6400800"/>
              <a:gd name="connsiteY5336" fmla="*/ 383381 h 514350"/>
              <a:gd name="connsiteX5337" fmla="*/ 2936081 w 6400800"/>
              <a:gd name="connsiteY5337" fmla="*/ 284321 h 514350"/>
              <a:gd name="connsiteX5338" fmla="*/ 2934176 w 6400800"/>
              <a:gd name="connsiteY5338" fmla="*/ 273844 h 514350"/>
              <a:gd name="connsiteX5339" fmla="*/ 2936081 w 6400800"/>
              <a:gd name="connsiteY5339" fmla="*/ 271939 h 514350"/>
              <a:gd name="connsiteX5340" fmla="*/ 2936081 w 6400800"/>
              <a:gd name="connsiteY5340" fmla="*/ 284321 h 514350"/>
              <a:gd name="connsiteX5341" fmla="*/ 2936081 w 6400800"/>
              <a:gd name="connsiteY5341" fmla="*/ 267176 h 514350"/>
              <a:gd name="connsiteX5342" fmla="*/ 2936081 w 6400800"/>
              <a:gd name="connsiteY5342" fmla="*/ 267176 h 514350"/>
              <a:gd name="connsiteX5343" fmla="*/ 2934176 w 6400800"/>
              <a:gd name="connsiteY5343" fmla="*/ 269081 h 514350"/>
              <a:gd name="connsiteX5344" fmla="*/ 2936081 w 6400800"/>
              <a:gd name="connsiteY5344" fmla="*/ 265271 h 514350"/>
              <a:gd name="connsiteX5345" fmla="*/ 2936081 w 6400800"/>
              <a:gd name="connsiteY5345" fmla="*/ 267176 h 514350"/>
              <a:gd name="connsiteX5346" fmla="*/ 2929414 w 6400800"/>
              <a:gd name="connsiteY5346" fmla="*/ 243364 h 514350"/>
              <a:gd name="connsiteX5347" fmla="*/ 2930366 w 6400800"/>
              <a:gd name="connsiteY5347" fmla="*/ 243364 h 514350"/>
              <a:gd name="connsiteX5348" fmla="*/ 2933224 w 6400800"/>
              <a:gd name="connsiteY5348" fmla="*/ 244316 h 514350"/>
              <a:gd name="connsiteX5349" fmla="*/ 2934176 w 6400800"/>
              <a:gd name="connsiteY5349" fmla="*/ 255746 h 514350"/>
              <a:gd name="connsiteX5350" fmla="*/ 2931319 w 6400800"/>
              <a:gd name="connsiteY5350" fmla="*/ 261461 h 514350"/>
              <a:gd name="connsiteX5351" fmla="*/ 2927509 w 6400800"/>
              <a:gd name="connsiteY5351" fmla="*/ 248126 h 514350"/>
              <a:gd name="connsiteX5352" fmla="*/ 2929414 w 6400800"/>
              <a:gd name="connsiteY5352" fmla="*/ 243364 h 514350"/>
              <a:gd name="connsiteX5353" fmla="*/ 2917984 w 6400800"/>
              <a:gd name="connsiteY5353" fmla="*/ 351949 h 514350"/>
              <a:gd name="connsiteX5354" fmla="*/ 2918936 w 6400800"/>
              <a:gd name="connsiteY5354" fmla="*/ 353854 h 514350"/>
              <a:gd name="connsiteX5355" fmla="*/ 2919889 w 6400800"/>
              <a:gd name="connsiteY5355" fmla="*/ 363379 h 514350"/>
              <a:gd name="connsiteX5356" fmla="*/ 2922746 w 6400800"/>
              <a:gd name="connsiteY5356" fmla="*/ 380524 h 514350"/>
              <a:gd name="connsiteX5357" fmla="*/ 2920841 w 6400800"/>
              <a:gd name="connsiteY5357" fmla="*/ 380524 h 514350"/>
              <a:gd name="connsiteX5358" fmla="*/ 2913221 w 6400800"/>
              <a:gd name="connsiteY5358" fmla="*/ 362426 h 514350"/>
              <a:gd name="connsiteX5359" fmla="*/ 2917984 w 6400800"/>
              <a:gd name="connsiteY5359" fmla="*/ 351949 h 514350"/>
              <a:gd name="connsiteX5360" fmla="*/ 2904649 w 6400800"/>
              <a:gd name="connsiteY5360" fmla="*/ 224314 h 514350"/>
              <a:gd name="connsiteX5361" fmla="*/ 2904649 w 6400800"/>
              <a:gd name="connsiteY5361" fmla="*/ 224314 h 514350"/>
              <a:gd name="connsiteX5362" fmla="*/ 2903696 w 6400800"/>
              <a:gd name="connsiteY5362" fmla="*/ 237649 h 514350"/>
              <a:gd name="connsiteX5363" fmla="*/ 2902744 w 6400800"/>
              <a:gd name="connsiteY5363" fmla="*/ 250031 h 514350"/>
              <a:gd name="connsiteX5364" fmla="*/ 2900839 w 6400800"/>
              <a:gd name="connsiteY5364" fmla="*/ 235744 h 514350"/>
              <a:gd name="connsiteX5365" fmla="*/ 2904649 w 6400800"/>
              <a:gd name="connsiteY5365" fmla="*/ 224314 h 514350"/>
              <a:gd name="connsiteX5366" fmla="*/ 2885599 w 6400800"/>
              <a:gd name="connsiteY5366" fmla="*/ 294799 h 514350"/>
              <a:gd name="connsiteX5367" fmla="*/ 2888456 w 6400800"/>
              <a:gd name="connsiteY5367" fmla="*/ 280511 h 514350"/>
              <a:gd name="connsiteX5368" fmla="*/ 2889409 w 6400800"/>
              <a:gd name="connsiteY5368" fmla="*/ 308134 h 514350"/>
              <a:gd name="connsiteX5369" fmla="*/ 2884646 w 6400800"/>
              <a:gd name="connsiteY5369" fmla="*/ 297656 h 514350"/>
              <a:gd name="connsiteX5370" fmla="*/ 2885599 w 6400800"/>
              <a:gd name="connsiteY5370" fmla="*/ 294799 h 514350"/>
              <a:gd name="connsiteX5371" fmla="*/ 2869406 w 6400800"/>
              <a:gd name="connsiteY5371" fmla="*/ 301466 h 514350"/>
              <a:gd name="connsiteX5372" fmla="*/ 2869406 w 6400800"/>
              <a:gd name="connsiteY5372" fmla="*/ 301466 h 514350"/>
              <a:gd name="connsiteX5373" fmla="*/ 2869406 w 6400800"/>
              <a:gd name="connsiteY5373" fmla="*/ 302419 h 514350"/>
              <a:gd name="connsiteX5374" fmla="*/ 2868454 w 6400800"/>
              <a:gd name="connsiteY5374" fmla="*/ 305276 h 514350"/>
              <a:gd name="connsiteX5375" fmla="*/ 2856071 w 6400800"/>
              <a:gd name="connsiteY5375" fmla="*/ 284321 h 514350"/>
              <a:gd name="connsiteX5376" fmla="*/ 2855119 w 6400800"/>
              <a:gd name="connsiteY5376" fmla="*/ 282416 h 514350"/>
              <a:gd name="connsiteX5377" fmla="*/ 2857976 w 6400800"/>
              <a:gd name="connsiteY5377" fmla="*/ 273844 h 514350"/>
              <a:gd name="connsiteX5378" fmla="*/ 2869406 w 6400800"/>
              <a:gd name="connsiteY5378" fmla="*/ 301466 h 514350"/>
              <a:gd name="connsiteX5379" fmla="*/ 2851309 w 6400800"/>
              <a:gd name="connsiteY5379" fmla="*/ 262414 h 514350"/>
              <a:gd name="connsiteX5380" fmla="*/ 2851309 w 6400800"/>
              <a:gd name="connsiteY5380" fmla="*/ 259556 h 514350"/>
              <a:gd name="connsiteX5381" fmla="*/ 2855119 w 6400800"/>
              <a:gd name="connsiteY5381" fmla="*/ 267176 h 514350"/>
              <a:gd name="connsiteX5382" fmla="*/ 2856071 w 6400800"/>
              <a:gd name="connsiteY5382" fmla="*/ 269081 h 514350"/>
              <a:gd name="connsiteX5383" fmla="*/ 2851309 w 6400800"/>
              <a:gd name="connsiteY5383" fmla="*/ 276701 h 514350"/>
              <a:gd name="connsiteX5384" fmla="*/ 2850356 w 6400800"/>
              <a:gd name="connsiteY5384" fmla="*/ 274796 h 514350"/>
              <a:gd name="connsiteX5385" fmla="*/ 2851309 w 6400800"/>
              <a:gd name="connsiteY5385" fmla="*/ 262414 h 514350"/>
              <a:gd name="connsiteX5386" fmla="*/ 2848451 w 6400800"/>
              <a:gd name="connsiteY5386" fmla="*/ 312896 h 514350"/>
              <a:gd name="connsiteX5387" fmla="*/ 2848451 w 6400800"/>
              <a:gd name="connsiteY5387" fmla="*/ 302419 h 514350"/>
              <a:gd name="connsiteX5388" fmla="*/ 2860834 w 6400800"/>
              <a:gd name="connsiteY5388" fmla="*/ 327184 h 514350"/>
              <a:gd name="connsiteX5389" fmla="*/ 2856071 w 6400800"/>
              <a:gd name="connsiteY5389" fmla="*/ 344329 h 514350"/>
              <a:gd name="connsiteX5390" fmla="*/ 2853214 w 6400800"/>
              <a:gd name="connsiteY5390" fmla="*/ 355759 h 514350"/>
              <a:gd name="connsiteX5391" fmla="*/ 2851309 w 6400800"/>
              <a:gd name="connsiteY5391" fmla="*/ 341471 h 514350"/>
              <a:gd name="connsiteX5392" fmla="*/ 2847499 w 6400800"/>
              <a:gd name="connsiteY5392" fmla="*/ 316706 h 514350"/>
              <a:gd name="connsiteX5393" fmla="*/ 2848451 w 6400800"/>
              <a:gd name="connsiteY5393" fmla="*/ 312896 h 514350"/>
              <a:gd name="connsiteX5394" fmla="*/ 2836069 w 6400800"/>
              <a:gd name="connsiteY5394" fmla="*/ 226219 h 514350"/>
              <a:gd name="connsiteX5395" fmla="*/ 2847499 w 6400800"/>
              <a:gd name="connsiteY5395" fmla="*/ 251936 h 514350"/>
              <a:gd name="connsiteX5396" fmla="*/ 2844641 w 6400800"/>
              <a:gd name="connsiteY5396" fmla="*/ 261461 h 514350"/>
              <a:gd name="connsiteX5397" fmla="*/ 2843689 w 6400800"/>
              <a:gd name="connsiteY5397" fmla="*/ 266224 h 514350"/>
              <a:gd name="connsiteX5398" fmla="*/ 2838926 w 6400800"/>
              <a:gd name="connsiteY5398" fmla="*/ 258604 h 514350"/>
              <a:gd name="connsiteX5399" fmla="*/ 2834164 w 6400800"/>
              <a:gd name="connsiteY5399" fmla="*/ 229076 h 514350"/>
              <a:gd name="connsiteX5400" fmla="*/ 2836069 w 6400800"/>
              <a:gd name="connsiteY5400" fmla="*/ 226219 h 514350"/>
              <a:gd name="connsiteX5401" fmla="*/ 2830354 w 6400800"/>
              <a:gd name="connsiteY5401" fmla="*/ 305276 h 514350"/>
              <a:gd name="connsiteX5402" fmla="*/ 2831306 w 6400800"/>
              <a:gd name="connsiteY5402" fmla="*/ 312896 h 514350"/>
              <a:gd name="connsiteX5403" fmla="*/ 2831306 w 6400800"/>
              <a:gd name="connsiteY5403" fmla="*/ 313849 h 514350"/>
              <a:gd name="connsiteX5404" fmla="*/ 2830354 w 6400800"/>
              <a:gd name="connsiteY5404" fmla="*/ 308134 h 514350"/>
              <a:gd name="connsiteX5405" fmla="*/ 2830354 w 6400800"/>
              <a:gd name="connsiteY5405" fmla="*/ 305276 h 514350"/>
              <a:gd name="connsiteX5406" fmla="*/ 2829401 w 6400800"/>
              <a:gd name="connsiteY5406" fmla="*/ 292894 h 514350"/>
              <a:gd name="connsiteX5407" fmla="*/ 2830354 w 6400800"/>
              <a:gd name="connsiteY5407" fmla="*/ 299561 h 514350"/>
              <a:gd name="connsiteX5408" fmla="*/ 2829401 w 6400800"/>
              <a:gd name="connsiteY5408" fmla="*/ 301466 h 514350"/>
              <a:gd name="connsiteX5409" fmla="*/ 2829401 w 6400800"/>
              <a:gd name="connsiteY5409" fmla="*/ 299561 h 514350"/>
              <a:gd name="connsiteX5410" fmla="*/ 2829401 w 6400800"/>
              <a:gd name="connsiteY5410" fmla="*/ 292894 h 514350"/>
              <a:gd name="connsiteX5411" fmla="*/ 2785586 w 6400800"/>
              <a:gd name="connsiteY5411" fmla="*/ 268129 h 514350"/>
              <a:gd name="connsiteX5412" fmla="*/ 2782729 w 6400800"/>
              <a:gd name="connsiteY5412" fmla="*/ 271939 h 514350"/>
              <a:gd name="connsiteX5413" fmla="*/ 2782729 w 6400800"/>
              <a:gd name="connsiteY5413" fmla="*/ 269081 h 514350"/>
              <a:gd name="connsiteX5414" fmla="*/ 2782729 w 6400800"/>
              <a:gd name="connsiteY5414" fmla="*/ 265271 h 514350"/>
              <a:gd name="connsiteX5415" fmla="*/ 2786539 w 6400800"/>
              <a:gd name="connsiteY5415" fmla="*/ 258604 h 514350"/>
              <a:gd name="connsiteX5416" fmla="*/ 2786539 w 6400800"/>
              <a:gd name="connsiteY5416" fmla="*/ 260509 h 514350"/>
              <a:gd name="connsiteX5417" fmla="*/ 2785586 w 6400800"/>
              <a:gd name="connsiteY5417" fmla="*/ 268129 h 514350"/>
              <a:gd name="connsiteX5418" fmla="*/ 2796064 w 6400800"/>
              <a:gd name="connsiteY5418" fmla="*/ 268129 h 514350"/>
              <a:gd name="connsiteX5419" fmla="*/ 2796064 w 6400800"/>
              <a:gd name="connsiteY5419" fmla="*/ 268129 h 514350"/>
              <a:gd name="connsiteX5420" fmla="*/ 2798921 w 6400800"/>
              <a:gd name="connsiteY5420" fmla="*/ 263366 h 514350"/>
              <a:gd name="connsiteX5421" fmla="*/ 2796064 w 6400800"/>
              <a:gd name="connsiteY5421" fmla="*/ 268129 h 514350"/>
              <a:gd name="connsiteX5422" fmla="*/ 2803684 w 6400800"/>
              <a:gd name="connsiteY5422" fmla="*/ 314801 h 514350"/>
              <a:gd name="connsiteX5423" fmla="*/ 2802731 w 6400800"/>
              <a:gd name="connsiteY5423" fmla="*/ 318611 h 514350"/>
              <a:gd name="connsiteX5424" fmla="*/ 2801779 w 6400800"/>
              <a:gd name="connsiteY5424" fmla="*/ 325279 h 514350"/>
              <a:gd name="connsiteX5425" fmla="*/ 2798921 w 6400800"/>
              <a:gd name="connsiteY5425" fmla="*/ 317659 h 514350"/>
              <a:gd name="connsiteX5426" fmla="*/ 2798921 w 6400800"/>
              <a:gd name="connsiteY5426" fmla="*/ 315754 h 514350"/>
              <a:gd name="connsiteX5427" fmla="*/ 2798921 w 6400800"/>
              <a:gd name="connsiteY5427" fmla="*/ 315754 h 514350"/>
              <a:gd name="connsiteX5428" fmla="*/ 2801779 w 6400800"/>
              <a:gd name="connsiteY5428" fmla="*/ 304324 h 514350"/>
              <a:gd name="connsiteX5429" fmla="*/ 2803684 w 6400800"/>
              <a:gd name="connsiteY5429" fmla="*/ 312896 h 514350"/>
              <a:gd name="connsiteX5430" fmla="*/ 2803684 w 6400800"/>
              <a:gd name="connsiteY5430" fmla="*/ 314801 h 514350"/>
              <a:gd name="connsiteX5431" fmla="*/ 2810351 w 6400800"/>
              <a:gd name="connsiteY5431" fmla="*/ 280511 h 514350"/>
              <a:gd name="connsiteX5432" fmla="*/ 2805589 w 6400800"/>
              <a:gd name="connsiteY5432" fmla="*/ 302419 h 514350"/>
              <a:gd name="connsiteX5433" fmla="*/ 2803684 w 6400800"/>
              <a:gd name="connsiteY5433" fmla="*/ 298609 h 514350"/>
              <a:gd name="connsiteX5434" fmla="*/ 2802731 w 6400800"/>
              <a:gd name="connsiteY5434" fmla="*/ 296704 h 514350"/>
              <a:gd name="connsiteX5435" fmla="*/ 2805589 w 6400800"/>
              <a:gd name="connsiteY5435" fmla="*/ 287179 h 514350"/>
              <a:gd name="connsiteX5436" fmla="*/ 2809399 w 6400800"/>
              <a:gd name="connsiteY5436" fmla="*/ 277654 h 514350"/>
              <a:gd name="connsiteX5437" fmla="*/ 2810351 w 6400800"/>
              <a:gd name="connsiteY5437" fmla="*/ 275749 h 514350"/>
              <a:gd name="connsiteX5438" fmla="*/ 2810351 w 6400800"/>
              <a:gd name="connsiteY5438" fmla="*/ 280511 h 514350"/>
              <a:gd name="connsiteX5439" fmla="*/ 2811304 w 6400800"/>
              <a:gd name="connsiteY5439" fmla="*/ 276701 h 514350"/>
              <a:gd name="connsiteX5440" fmla="*/ 2811304 w 6400800"/>
              <a:gd name="connsiteY5440" fmla="*/ 274796 h 514350"/>
              <a:gd name="connsiteX5441" fmla="*/ 2813209 w 6400800"/>
              <a:gd name="connsiteY5441" fmla="*/ 270986 h 514350"/>
              <a:gd name="connsiteX5442" fmla="*/ 2811304 w 6400800"/>
              <a:gd name="connsiteY5442" fmla="*/ 276701 h 514350"/>
              <a:gd name="connsiteX5443" fmla="*/ 2812256 w 6400800"/>
              <a:gd name="connsiteY5443" fmla="*/ 236696 h 514350"/>
              <a:gd name="connsiteX5444" fmla="*/ 2806541 w 6400800"/>
              <a:gd name="connsiteY5444" fmla="*/ 246221 h 514350"/>
              <a:gd name="connsiteX5445" fmla="*/ 2799874 w 6400800"/>
              <a:gd name="connsiteY5445" fmla="*/ 251936 h 514350"/>
              <a:gd name="connsiteX5446" fmla="*/ 2794159 w 6400800"/>
              <a:gd name="connsiteY5446" fmla="*/ 257651 h 514350"/>
              <a:gd name="connsiteX5447" fmla="*/ 2792254 w 6400800"/>
              <a:gd name="connsiteY5447" fmla="*/ 245269 h 514350"/>
              <a:gd name="connsiteX5448" fmla="*/ 2796064 w 6400800"/>
              <a:gd name="connsiteY5448" fmla="*/ 238601 h 514350"/>
              <a:gd name="connsiteX5449" fmla="*/ 2804636 w 6400800"/>
              <a:gd name="connsiteY5449" fmla="*/ 224314 h 514350"/>
              <a:gd name="connsiteX5450" fmla="*/ 2812256 w 6400800"/>
              <a:gd name="connsiteY5450" fmla="*/ 236696 h 514350"/>
              <a:gd name="connsiteX5451" fmla="*/ 2804636 w 6400800"/>
              <a:gd name="connsiteY5451" fmla="*/ 223361 h 514350"/>
              <a:gd name="connsiteX5452" fmla="*/ 2794159 w 6400800"/>
              <a:gd name="connsiteY5452" fmla="*/ 235744 h 514350"/>
              <a:gd name="connsiteX5453" fmla="*/ 2792254 w 6400800"/>
              <a:gd name="connsiteY5453" fmla="*/ 238601 h 514350"/>
              <a:gd name="connsiteX5454" fmla="*/ 2792254 w 6400800"/>
              <a:gd name="connsiteY5454" fmla="*/ 238601 h 514350"/>
              <a:gd name="connsiteX5455" fmla="*/ 2796064 w 6400800"/>
              <a:gd name="connsiteY5455" fmla="*/ 230981 h 514350"/>
              <a:gd name="connsiteX5456" fmla="*/ 2801779 w 6400800"/>
              <a:gd name="connsiteY5456" fmla="*/ 219551 h 514350"/>
              <a:gd name="connsiteX5457" fmla="*/ 2804636 w 6400800"/>
              <a:gd name="connsiteY5457" fmla="*/ 223361 h 514350"/>
              <a:gd name="connsiteX5458" fmla="*/ 2787491 w 6400800"/>
              <a:gd name="connsiteY5458" fmla="*/ 196691 h 514350"/>
              <a:gd name="connsiteX5459" fmla="*/ 2800826 w 6400800"/>
              <a:gd name="connsiteY5459" fmla="*/ 217646 h 514350"/>
              <a:gd name="connsiteX5460" fmla="*/ 2792254 w 6400800"/>
              <a:gd name="connsiteY5460" fmla="*/ 228124 h 514350"/>
              <a:gd name="connsiteX5461" fmla="*/ 2790349 w 6400800"/>
              <a:gd name="connsiteY5461" fmla="*/ 230981 h 514350"/>
              <a:gd name="connsiteX5462" fmla="*/ 2787491 w 6400800"/>
              <a:gd name="connsiteY5462" fmla="*/ 218599 h 514350"/>
              <a:gd name="connsiteX5463" fmla="*/ 2781776 w 6400800"/>
              <a:gd name="connsiteY5463" fmla="*/ 196691 h 514350"/>
              <a:gd name="connsiteX5464" fmla="*/ 2783681 w 6400800"/>
              <a:gd name="connsiteY5464" fmla="*/ 218599 h 514350"/>
              <a:gd name="connsiteX5465" fmla="*/ 2784634 w 6400800"/>
              <a:gd name="connsiteY5465" fmla="*/ 237649 h 514350"/>
              <a:gd name="connsiteX5466" fmla="*/ 2780824 w 6400800"/>
              <a:gd name="connsiteY5466" fmla="*/ 243364 h 514350"/>
              <a:gd name="connsiteX5467" fmla="*/ 2778919 w 6400800"/>
              <a:gd name="connsiteY5467" fmla="*/ 204311 h 514350"/>
              <a:gd name="connsiteX5468" fmla="*/ 2777966 w 6400800"/>
              <a:gd name="connsiteY5468" fmla="*/ 186214 h 514350"/>
              <a:gd name="connsiteX5469" fmla="*/ 2775109 w 6400800"/>
              <a:gd name="connsiteY5469" fmla="*/ 204311 h 514350"/>
              <a:gd name="connsiteX5470" fmla="*/ 2774156 w 6400800"/>
              <a:gd name="connsiteY5470" fmla="*/ 214789 h 514350"/>
              <a:gd name="connsiteX5471" fmla="*/ 2770346 w 6400800"/>
              <a:gd name="connsiteY5471" fmla="*/ 190976 h 514350"/>
              <a:gd name="connsiteX5472" fmla="*/ 2770346 w 6400800"/>
              <a:gd name="connsiteY5472" fmla="*/ 189071 h 514350"/>
              <a:gd name="connsiteX5473" fmla="*/ 2770346 w 6400800"/>
              <a:gd name="connsiteY5473" fmla="*/ 185261 h 514350"/>
              <a:gd name="connsiteX5474" fmla="*/ 2768441 w 6400800"/>
              <a:gd name="connsiteY5474" fmla="*/ 166211 h 514350"/>
              <a:gd name="connsiteX5475" fmla="*/ 2787491 w 6400800"/>
              <a:gd name="connsiteY5475" fmla="*/ 196691 h 514350"/>
              <a:gd name="connsiteX5476" fmla="*/ 2767489 w 6400800"/>
              <a:gd name="connsiteY5476" fmla="*/ 167164 h 514350"/>
              <a:gd name="connsiteX5477" fmla="*/ 2767489 w 6400800"/>
              <a:gd name="connsiteY5477" fmla="*/ 170974 h 514350"/>
              <a:gd name="connsiteX5478" fmla="*/ 2766536 w 6400800"/>
              <a:gd name="connsiteY5478" fmla="*/ 166211 h 514350"/>
              <a:gd name="connsiteX5479" fmla="*/ 2767489 w 6400800"/>
              <a:gd name="connsiteY5479" fmla="*/ 167164 h 514350"/>
              <a:gd name="connsiteX5480" fmla="*/ 2757964 w 6400800"/>
              <a:gd name="connsiteY5480" fmla="*/ 342424 h 514350"/>
              <a:gd name="connsiteX5481" fmla="*/ 2755106 w 6400800"/>
              <a:gd name="connsiteY5481" fmla="*/ 336709 h 514350"/>
              <a:gd name="connsiteX5482" fmla="*/ 2758916 w 6400800"/>
              <a:gd name="connsiteY5482" fmla="*/ 329089 h 514350"/>
              <a:gd name="connsiteX5483" fmla="*/ 2760821 w 6400800"/>
              <a:gd name="connsiteY5483" fmla="*/ 332899 h 514350"/>
              <a:gd name="connsiteX5484" fmla="*/ 2757964 w 6400800"/>
              <a:gd name="connsiteY5484" fmla="*/ 342424 h 514350"/>
              <a:gd name="connsiteX5485" fmla="*/ 2762726 w 6400800"/>
              <a:gd name="connsiteY5485" fmla="*/ 327184 h 514350"/>
              <a:gd name="connsiteX5486" fmla="*/ 2761774 w 6400800"/>
              <a:gd name="connsiteY5486" fmla="*/ 330994 h 514350"/>
              <a:gd name="connsiteX5487" fmla="*/ 2759869 w 6400800"/>
              <a:gd name="connsiteY5487" fmla="*/ 328136 h 514350"/>
              <a:gd name="connsiteX5488" fmla="*/ 2761774 w 6400800"/>
              <a:gd name="connsiteY5488" fmla="*/ 324326 h 514350"/>
              <a:gd name="connsiteX5489" fmla="*/ 2762726 w 6400800"/>
              <a:gd name="connsiteY5489" fmla="*/ 327184 h 514350"/>
              <a:gd name="connsiteX5490" fmla="*/ 2762726 w 6400800"/>
              <a:gd name="connsiteY5490" fmla="*/ 327184 h 514350"/>
              <a:gd name="connsiteX5491" fmla="*/ 2762726 w 6400800"/>
              <a:gd name="connsiteY5491" fmla="*/ 250031 h 514350"/>
              <a:gd name="connsiteX5492" fmla="*/ 2762726 w 6400800"/>
              <a:gd name="connsiteY5492" fmla="*/ 270034 h 514350"/>
              <a:gd name="connsiteX5493" fmla="*/ 2754154 w 6400800"/>
              <a:gd name="connsiteY5493" fmla="*/ 282416 h 514350"/>
              <a:gd name="connsiteX5494" fmla="*/ 2753201 w 6400800"/>
              <a:gd name="connsiteY5494" fmla="*/ 284321 h 514350"/>
              <a:gd name="connsiteX5495" fmla="*/ 2752249 w 6400800"/>
              <a:gd name="connsiteY5495" fmla="*/ 282416 h 514350"/>
              <a:gd name="connsiteX5496" fmla="*/ 2753201 w 6400800"/>
              <a:gd name="connsiteY5496" fmla="*/ 278606 h 514350"/>
              <a:gd name="connsiteX5497" fmla="*/ 2756059 w 6400800"/>
              <a:gd name="connsiteY5497" fmla="*/ 267176 h 514350"/>
              <a:gd name="connsiteX5498" fmla="*/ 2761774 w 6400800"/>
              <a:gd name="connsiteY5498" fmla="*/ 251936 h 514350"/>
              <a:gd name="connsiteX5499" fmla="*/ 2762726 w 6400800"/>
              <a:gd name="connsiteY5499" fmla="*/ 250031 h 514350"/>
              <a:gd name="connsiteX5500" fmla="*/ 2762726 w 6400800"/>
              <a:gd name="connsiteY5500" fmla="*/ 250031 h 514350"/>
              <a:gd name="connsiteX5501" fmla="*/ 2753201 w 6400800"/>
              <a:gd name="connsiteY5501" fmla="*/ 250031 h 514350"/>
              <a:gd name="connsiteX5502" fmla="*/ 2757011 w 6400800"/>
              <a:gd name="connsiteY5502" fmla="*/ 230981 h 514350"/>
              <a:gd name="connsiteX5503" fmla="*/ 2762726 w 6400800"/>
              <a:gd name="connsiteY5503" fmla="*/ 249079 h 514350"/>
              <a:gd name="connsiteX5504" fmla="*/ 2760821 w 6400800"/>
              <a:gd name="connsiteY5504" fmla="*/ 252889 h 514350"/>
              <a:gd name="connsiteX5505" fmla="*/ 2752249 w 6400800"/>
              <a:gd name="connsiteY5505" fmla="*/ 267176 h 514350"/>
              <a:gd name="connsiteX5506" fmla="*/ 2748439 w 6400800"/>
              <a:gd name="connsiteY5506" fmla="*/ 275749 h 514350"/>
              <a:gd name="connsiteX5507" fmla="*/ 2747486 w 6400800"/>
              <a:gd name="connsiteY5507" fmla="*/ 274796 h 514350"/>
              <a:gd name="connsiteX5508" fmla="*/ 2753201 w 6400800"/>
              <a:gd name="connsiteY5508" fmla="*/ 250031 h 514350"/>
              <a:gd name="connsiteX5509" fmla="*/ 2749391 w 6400800"/>
              <a:gd name="connsiteY5509" fmla="*/ 362426 h 514350"/>
              <a:gd name="connsiteX5510" fmla="*/ 2746534 w 6400800"/>
              <a:gd name="connsiteY5510" fmla="*/ 357664 h 514350"/>
              <a:gd name="connsiteX5511" fmla="*/ 2746534 w 6400800"/>
              <a:gd name="connsiteY5511" fmla="*/ 354806 h 514350"/>
              <a:gd name="connsiteX5512" fmla="*/ 2749391 w 6400800"/>
              <a:gd name="connsiteY5512" fmla="*/ 362426 h 514350"/>
              <a:gd name="connsiteX5513" fmla="*/ 2734151 w 6400800"/>
              <a:gd name="connsiteY5513" fmla="*/ 258604 h 514350"/>
              <a:gd name="connsiteX5514" fmla="*/ 2740819 w 6400800"/>
              <a:gd name="connsiteY5514" fmla="*/ 273844 h 514350"/>
              <a:gd name="connsiteX5515" fmla="*/ 2735104 w 6400800"/>
              <a:gd name="connsiteY5515" fmla="*/ 290036 h 514350"/>
              <a:gd name="connsiteX5516" fmla="*/ 2734151 w 6400800"/>
              <a:gd name="connsiteY5516" fmla="*/ 287179 h 514350"/>
              <a:gd name="connsiteX5517" fmla="*/ 2734151 w 6400800"/>
              <a:gd name="connsiteY5517" fmla="*/ 291941 h 514350"/>
              <a:gd name="connsiteX5518" fmla="*/ 2734151 w 6400800"/>
              <a:gd name="connsiteY5518" fmla="*/ 291941 h 514350"/>
              <a:gd name="connsiteX5519" fmla="*/ 2732246 w 6400800"/>
              <a:gd name="connsiteY5519" fmla="*/ 289084 h 514350"/>
              <a:gd name="connsiteX5520" fmla="*/ 2731294 w 6400800"/>
              <a:gd name="connsiteY5520" fmla="*/ 286226 h 514350"/>
              <a:gd name="connsiteX5521" fmla="*/ 2734151 w 6400800"/>
              <a:gd name="connsiteY5521" fmla="*/ 258604 h 514350"/>
              <a:gd name="connsiteX5522" fmla="*/ 2715101 w 6400800"/>
              <a:gd name="connsiteY5522" fmla="*/ 290989 h 514350"/>
              <a:gd name="connsiteX5523" fmla="*/ 2716054 w 6400800"/>
              <a:gd name="connsiteY5523" fmla="*/ 273844 h 514350"/>
              <a:gd name="connsiteX5524" fmla="*/ 2717959 w 6400800"/>
              <a:gd name="connsiteY5524" fmla="*/ 278606 h 514350"/>
              <a:gd name="connsiteX5525" fmla="*/ 2716054 w 6400800"/>
              <a:gd name="connsiteY5525" fmla="*/ 304324 h 514350"/>
              <a:gd name="connsiteX5526" fmla="*/ 2715101 w 6400800"/>
              <a:gd name="connsiteY5526" fmla="*/ 303371 h 514350"/>
              <a:gd name="connsiteX5527" fmla="*/ 2715101 w 6400800"/>
              <a:gd name="connsiteY5527" fmla="*/ 290989 h 514350"/>
              <a:gd name="connsiteX5528" fmla="*/ 2705576 w 6400800"/>
              <a:gd name="connsiteY5528" fmla="*/ 243364 h 514350"/>
              <a:gd name="connsiteX5529" fmla="*/ 2704624 w 6400800"/>
              <a:gd name="connsiteY5529" fmla="*/ 247174 h 514350"/>
              <a:gd name="connsiteX5530" fmla="*/ 2703671 w 6400800"/>
              <a:gd name="connsiteY5530" fmla="*/ 238601 h 514350"/>
              <a:gd name="connsiteX5531" fmla="*/ 2705576 w 6400800"/>
              <a:gd name="connsiteY5531" fmla="*/ 243364 h 514350"/>
              <a:gd name="connsiteX5532" fmla="*/ 2697956 w 6400800"/>
              <a:gd name="connsiteY5532" fmla="*/ 312896 h 514350"/>
              <a:gd name="connsiteX5533" fmla="*/ 2697956 w 6400800"/>
              <a:gd name="connsiteY5533" fmla="*/ 313849 h 514350"/>
              <a:gd name="connsiteX5534" fmla="*/ 2697956 w 6400800"/>
              <a:gd name="connsiteY5534" fmla="*/ 310991 h 514350"/>
              <a:gd name="connsiteX5535" fmla="*/ 2697956 w 6400800"/>
              <a:gd name="connsiteY5535" fmla="*/ 312896 h 514350"/>
              <a:gd name="connsiteX5536" fmla="*/ 2664619 w 6400800"/>
              <a:gd name="connsiteY5536" fmla="*/ 234791 h 514350"/>
              <a:gd name="connsiteX5537" fmla="*/ 2666524 w 6400800"/>
              <a:gd name="connsiteY5537" fmla="*/ 238601 h 514350"/>
              <a:gd name="connsiteX5538" fmla="*/ 2673191 w 6400800"/>
              <a:gd name="connsiteY5538" fmla="*/ 287179 h 514350"/>
              <a:gd name="connsiteX5539" fmla="*/ 2670334 w 6400800"/>
              <a:gd name="connsiteY5539" fmla="*/ 279559 h 514350"/>
              <a:gd name="connsiteX5540" fmla="*/ 2670334 w 6400800"/>
              <a:gd name="connsiteY5540" fmla="*/ 278606 h 514350"/>
              <a:gd name="connsiteX5541" fmla="*/ 2671286 w 6400800"/>
              <a:gd name="connsiteY5541" fmla="*/ 276701 h 514350"/>
              <a:gd name="connsiteX5542" fmla="*/ 2670334 w 6400800"/>
              <a:gd name="connsiteY5542" fmla="*/ 278606 h 514350"/>
              <a:gd name="connsiteX5543" fmla="*/ 2664619 w 6400800"/>
              <a:gd name="connsiteY5543" fmla="*/ 246221 h 514350"/>
              <a:gd name="connsiteX5544" fmla="*/ 2663666 w 6400800"/>
              <a:gd name="connsiteY5544" fmla="*/ 240506 h 514350"/>
              <a:gd name="connsiteX5545" fmla="*/ 2664619 w 6400800"/>
              <a:gd name="connsiteY5545" fmla="*/ 234791 h 514350"/>
              <a:gd name="connsiteX5546" fmla="*/ 2657951 w 6400800"/>
              <a:gd name="connsiteY5546" fmla="*/ 339566 h 514350"/>
              <a:gd name="connsiteX5547" fmla="*/ 2656046 w 6400800"/>
              <a:gd name="connsiteY5547" fmla="*/ 336709 h 514350"/>
              <a:gd name="connsiteX5548" fmla="*/ 2657951 w 6400800"/>
              <a:gd name="connsiteY5548" fmla="*/ 325279 h 514350"/>
              <a:gd name="connsiteX5549" fmla="*/ 2657951 w 6400800"/>
              <a:gd name="connsiteY5549" fmla="*/ 339566 h 514350"/>
              <a:gd name="connsiteX5550" fmla="*/ 2654141 w 6400800"/>
              <a:gd name="connsiteY5550" fmla="*/ 277654 h 514350"/>
              <a:gd name="connsiteX5551" fmla="*/ 2659856 w 6400800"/>
              <a:gd name="connsiteY5551" fmla="*/ 298609 h 514350"/>
              <a:gd name="connsiteX5552" fmla="*/ 2659856 w 6400800"/>
              <a:gd name="connsiteY5552" fmla="*/ 299561 h 514350"/>
              <a:gd name="connsiteX5553" fmla="*/ 2653189 w 6400800"/>
              <a:gd name="connsiteY5553" fmla="*/ 316706 h 514350"/>
              <a:gd name="connsiteX5554" fmla="*/ 2652236 w 6400800"/>
              <a:gd name="connsiteY5554" fmla="*/ 319564 h 514350"/>
              <a:gd name="connsiteX5555" fmla="*/ 2650331 w 6400800"/>
              <a:gd name="connsiteY5555" fmla="*/ 311944 h 514350"/>
              <a:gd name="connsiteX5556" fmla="*/ 2647474 w 6400800"/>
              <a:gd name="connsiteY5556" fmla="*/ 301466 h 514350"/>
              <a:gd name="connsiteX5557" fmla="*/ 2654141 w 6400800"/>
              <a:gd name="connsiteY5557" fmla="*/ 277654 h 514350"/>
              <a:gd name="connsiteX5558" fmla="*/ 2633186 w 6400800"/>
              <a:gd name="connsiteY5558" fmla="*/ 283369 h 514350"/>
              <a:gd name="connsiteX5559" fmla="*/ 2633186 w 6400800"/>
              <a:gd name="connsiteY5559" fmla="*/ 285274 h 514350"/>
              <a:gd name="connsiteX5560" fmla="*/ 2633186 w 6400800"/>
              <a:gd name="connsiteY5560" fmla="*/ 286226 h 514350"/>
              <a:gd name="connsiteX5561" fmla="*/ 2632234 w 6400800"/>
              <a:gd name="connsiteY5561" fmla="*/ 290036 h 514350"/>
              <a:gd name="connsiteX5562" fmla="*/ 2633186 w 6400800"/>
              <a:gd name="connsiteY5562" fmla="*/ 283369 h 514350"/>
              <a:gd name="connsiteX5563" fmla="*/ 2578894 w 6400800"/>
              <a:gd name="connsiteY5563" fmla="*/ 242411 h 514350"/>
              <a:gd name="connsiteX5564" fmla="*/ 2577941 w 6400800"/>
              <a:gd name="connsiteY5564" fmla="*/ 241459 h 514350"/>
              <a:gd name="connsiteX5565" fmla="*/ 2580799 w 6400800"/>
              <a:gd name="connsiteY5565" fmla="*/ 235744 h 514350"/>
              <a:gd name="connsiteX5566" fmla="*/ 2580799 w 6400800"/>
              <a:gd name="connsiteY5566" fmla="*/ 235744 h 514350"/>
              <a:gd name="connsiteX5567" fmla="*/ 2578894 w 6400800"/>
              <a:gd name="connsiteY5567" fmla="*/ 242411 h 514350"/>
              <a:gd name="connsiteX5568" fmla="*/ 2597944 w 6400800"/>
              <a:gd name="connsiteY5568" fmla="*/ 275749 h 514350"/>
              <a:gd name="connsiteX5569" fmla="*/ 2597944 w 6400800"/>
              <a:gd name="connsiteY5569" fmla="*/ 274796 h 514350"/>
              <a:gd name="connsiteX5570" fmla="*/ 2597944 w 6400800"/>
              <a:gd name="connsiteY5570" fmla="*/ 275749 h 514350"/>
              <a:gd name="connsiteX5571" fmla="*/ 2597944 w 6400800"/>
              <a:gd name="connsiteY5571" fmla="*/ 275749 h 514350"/>
              <a:gd name="connsiteX5572" fmla="*/ 2616041 w 6400800"/>
              <a:gd name="connsiteY5572" fmla="*/ 309086 h 514350"/>
              <a:gd name="connsiteX5573" fmla="*/ 2613184 w 6400800"/>
              <a:gd name="connsiteY5573" fmla="*/ 319564 h 514350"/>
              <a:gd name="connsiteX5574" fmla="*/ 2613184 w 6400800"/>
              <a:gd name="connsiteY5574" fmla="*/ 318611 h 514350"/>
              <a:gd name="connsiteX5575" fmla="*/ 2613184 w 6400800"/>
              <a:gd name="connsiteY5575" fmla="*/ 319564 h 514350"/>
              <a:gd name="connsiteX5576" fmla="*/ 2613184 w 6400800"/>
              <a:gd name="connsiteY5576" fmla="*/ 319564 h 514350"/>
              <a:gd name="connsiteX5577" fmla="*/ 2600801 w 6400800"/>
              <a:gd name="connsiteY5577" fmla="*/ 289084 h 514350"/>
              <a:gd name="connsiteX5578" fmla="*/ 2602706 w 6400800"/>
              <a:gd name="connsiteY5578" fmla="*/ 282416 h 514350"/>
              <a:gd name="connsiteX5579" fmla="*/ 2612231 w 6400800"/>
              <a:gd name="connsiteY5579" fmla="*/ 299561 h 514350"/>
              <a:gd name="connsiteX5580" fmla="*/ 2616041 w 6400800"/>
              <a:gd name="connsiteY5580" fmla="*/ 308134 h 514350"/>
              <a:gd name="connsiteX5581" fmla="*/ 2616041 w 6400800"/>
              <a:gd name="connsiteY5581" fmla="*/ 309086 h 514350"/>
              <a:gd name="connsiteX5582" fmla="*/ 2616041 w 6400800"/>
              <a:gd name="connsiteY5582" fmla="*/ 309086 h 514350"/>
              <a:gd name="connsiteX5583" fmla="*/ 2604611 w 6400800"/>
              <a:gd name="connsiteY5583" fmla="*/ 276701 h 514350"/>
              <a:gd name="connsiteX5584" fmla="*/ 2608421 w 6400800"/>
              <a:gd name="connsiteY5584" fmla="*/ 267176 h 514350"/>
              <a:gd name="connsiteX5585" fmla="*/ 2615089 w 6400800"/>
              <a:gd name="connsiteY5585" fmla="*/ 290036 h 514350"/>
              <a:gd name="connsiteX5586" fmla="*/ 2604611 w 6400800"/>
              <a:gd name="connsiteY5586" fmla="*/ 276701 h 514350"/>
              <a:gd name="connsiteX5587" fmla="*/ 2614136 w 6400800"/>
              <a:gd name="connsiteY5587" fmla="*/ 276701 h 514350"/>
              <a:gd name="connsiteX5588" fmla="*/ 2609374 w 6400800"/>
              <a:gd name="connsiteY5588" fmla="*/ 266224 h 514350"/>
              <a:gd name="connsiteX5589" fmla="*/ 2612231 w 6400800"/>
              <a:gd name="connsiteY5589" fmla="*/ 257651 h 514350"/>
              <a:gd name="connsiteX5590" fmla="*/ 2614136 w 6400800"/>
              <a:gd name="connsiteY5590" fmla="*/ 276701 h 514350"/>
              <a:gd name="connsiteX5591" fmla="*/ 2606516 w 6400800"/>
              <a:gd name="connsiteY5591" fmla="*/ 208121 h 514350"/>
              <a:gd name="connsiteX5592" fmla="*/ 2611279 w 6400800"/>
              <a:gd name="connsiteY5592" fmla="*/ 250984 h 514350"/>
              <a:gd name="connsiteX5593" fmla="*/ 2611279 w 6400800"/>
              <a:gd name="connsiteY5593" fmla="*/ 251936 h 514350"/>
              <a:gd name="connsiteX5594" fmla="*/ 2600801 w 6400800"/>
              <a:gd name="connsiteY5594" fmla="*/ 271939 h 514350"/>
              <a:gd name="connsiteX5595" fmla="*/ 2597944 w 6400800"/>
              <a:gd name="connsiteY5595" fmla="*/ 268129 h 514350"/>
              <a:gd name="connsiteX5596" fmla="*/ 2595086 w 6400800"/>
              <a:gd name="connsiteY5596" fmla="*/ 237649 h 514350"/>
              <a:gd name="connsiteX5597" fmla="*/ 2594134 w 6400800"/>
              <a:gd name="connsiteY5597" fmla="*/ 228124 h 514350"/>
              <a:gd name="connsiteX5598" fmla="*/ 2605564 w 6400800"/>
              <a:gd name="connsiteY5598" fmla="*/ 179546 h 514350"/>
              <a:gd name="connsiteX5599" fmla="*/ 2606516 w 6400800"/>
              <a:gd name="connsiteY5599" fmla="*/ 208121 h 514350"/>
              <a:gd name="connsiteX5600" fmla="*/ 2586514 w 6400800"/>
              <a:gd name="connsiteY5600" fmla="*/ 186214 h 514350"/>
              <a:gd name="connsiteX5601" fmla="*/ 2598896 w 6400800"/>
              <a:gd name="connsiteY5601" fmla="*/ 159544 h 514350"/>
              <a:gd name="connsiteX5602" fmla="*/ 2601754 w 6400800"/>
              <a:gd name="connsiteY5602" fmla="*/ 153829 h 514350"/>
              <a:gd name="connsiteX5603" fmla="*/ 2603659 w 6400800"/>
              <a:gd name="connsiteY5603" fmla="*/ 173831 h 514350"/>
              <a:gd name="connsiteX5604" fmla="*/ 2590324 w 6400800"/>
              <a:gd name="connsiteY5604" fmla="*/ 210979 h 514350"/>
              <a:gd name="connsiteX5605" fmla="*/ 2586514 w 6400800"/>
              <a:gd name="connsiteY5605" fmla="*/ 187166 h 514350"/>
              <a:gd name="connsiteX5606" fmla="*/ 2586514 w 6400800"/>
              <a:gd name="connsiteY5606" fmla="*/ 186214 h 514350"/>
              <a:gd name="connsiteX5607" fmla="*/ 2584609 w 6400800"/>
              <a:gd name="connsiteY5607" fmla="*/ 408146 h 514350"/>
              <a:gd name="connsiteX5608" fmla="*/ 2584609 w 6400800"/>
              <a:gd name="connsiteY5608" fmla="*/ 408146 h 514350"/>
              <a:gd name="connsiteX5609" fmla="*/ 2581751 w 6400800"/>
              <a:gd name="connsiteY5609" fmla="*/ 393859 h 514350"/>
              <a:gd name="connsiteX5610" fmla="*/ 2584609 w 6400800"/>
              <a:gd name="connsiteY5610" fmla="*/ 408146 h 514350"/>
              <a:gd name="connsiteX5611" fmla="*/ 2580799 w 6400800"/>
              <a:gd name="connsiteY5611" fmla="*/ 199549 h 514350"/>
              <a:gd name="connsiteX5612" fmla="*/ 2581751 w 6400800"/>
              <a:gd name="connsiteY5612" fmla="*/ 228124 h 514350"/>
              <a:gd name="connsiteX5613" fmla="*/ 2578894 w 6400800"/>
              <a:gd name="connsiteY5613" fmla="*/ 231934 h 514350"/>
              <a:gd name="connsiteX5614" fmla="*/ 2575084 w 6400800"/>
              <a:gd name="connsiteY5614" fmla="*/ 236696 h 514350"/>
              <a:gd name="connsiteX5615" fmla="*/ 2573179 w 6400800"/>
              <a:gd name="connsiteY5615" fmla="*/ 233839 h 514350"/>
              <a:gd name="connsiteX5616" fmla="*/ 2572226 w 6400800"/>
              <a:gd name="connsiteY5616" fmla="*/ 229076 h 514350"/>
              <a:gd name="connsiteX5617" fmla="*/ 2571274 w 6400800"/>
              <a:gd name="connsiteY5617" fmla="*/ 219551 h 514350"/>
              <a:gd name="connsiteX5618" fmla="*/ 2580799 w 6400800"/>
              <a:gd name="connsiteY5618" fmla="*/ 199549 h 514350"/>
              <a:gd name="connsiteX5619" fmla="*/ 2569369 w 6400800"/>
              <a:gd name="connsiteY5619" fmla="*/ 320516 h 514350"/>
              <a:gd name="connsiteX5620" fmla="*/ 2570321 w 6400800"/>
              <a:gd name="connsiteY5620" fmla="*/ 327184 h 514350"/>
              <a:gd name="connsiteX5621" fmla="*/ 2571274 w 6400800"/>
              <a:gd name="connsiteY5621" fmla="*/ 330041 h 514350"/>
              <a:gd name="connsiteX5622" fmla="*/ 2563654 w 6400800"/>
              <a:gd name="connsiteY5622" fmla="*/ 345281 h 514350"/>
              <a:gd name="connsiteX5623" fmla="*/ 2562701 w 6400800"/>
              <a:gd name="connsiteY5623" fmla="*/ 342424 h 514350"/>
              <a:gd name="connsiteX5624" fmla="*/ 2569369 w 6400800"/>
              <a:gd name="connsiteY5624" fmla="*/ 320516 h 514350"/>
              <a:gd name="connsiteX5625" fmla="*/ 2556034 w 6400800"/>
              <a:gd name="connsiteY5625" fmla="*/ 262414 h 514350"/>
              <a:gd name="connsiteX5626" fmla="*/ 2559844 w 6400800"/>
              <a:gd name="connsiteY5626" fmla="*/ 251936 h 514350"/>
              <a:gd name="connsiteX5627" fmla="*/ 2560796 w 6400800"/>
              <a:gd name="connsiteY5627" fmla="*/ 257651 h 514350"/>
              <a:gd name="connsiteX5628" fmla="*/ 2559844 w 6400800"/>
              <a:gd name="connsiteY5628" fmla="*/ 259556 h 514350"/>
              <a:gd name="connsiteX5629" fmla="*/ 2554129 w 6400800"/>
              <a:gd name="connsiteY5629" fmla="*/ 269081 h 514350"/>
              <a:gd name="connsiteX5630" fmla="*/ 2556034 w 6400800"/>
              <a:gd name="connsiteY5630" fmla="*/ 262414 h 514350"/>
              <a:gd name="connsiteX5631" fmla="*/ 2561749 w 6400800"/>
              <a:gd name="connsiteY5631" fmla="*/ 276701 h 514350"/>
              <a:gd name="connsiteX5632" fmla="*/ 2562701 w 6400800"/>
              <a:gd name="connsiteY5632" fmla="*/ 274796 h 514350"/>
              <a:gd name="connsiteX5633" fmla="*/ 2564606 w 6400800"/>
              <a:gd name="connsiteY5633" fmla="*/ 287179 h 514350"/>
              <a:gd name="connsiteX5634" fmla="*/ 2557939 w 6400800"/>
              <a:gd name="connsiteY5634" fmla="*/ 309086 h 514350"/>
              <a:gd name="connsiteX5635" fmla="*/ 2556034 w 6400800"/>
              <a:gd name="connsiteY5635" fmla="*/ 313849 h 514350"/>
              <a:gd name="connsiteX5636" fmla="*/ 2553176 w 6400800"/>
              <a:gd name="connsiteY5636" fmla="*/ 296704 h 514350"/>
              <a:gd name="connsiteX5637" fmla="*/ 2561749 w 6400800"/>
              <a:gd name="connsiteY5637" fmla="*/ 276701 h 514350"/>
              <a:gd name="connsiteX5638" fmla="*/ 2538889 w 6400800"/>
              <a:gd name="connsiteY5638" fmla="*/ 252889 h 514350"/>
              <a:gd name="connsiteX5639" fmla="*/ 2540794 w 6400800"/>
              <a:gd name="connsiteY5639" fmla="*/ 242411 h 514350"/>
              <a:gd name="connsiteX5640" fmla="*/ 2542699 w 6400800"/>
              <a:gd name="connsiteY5640" fmla="*/ 238601 h 514350"/>
              <a:gd name="connsiteX5641" fmla="*/ 2544604 w 6400800"/>
              <a:gd name="connsiteY5641" fmla="*/ 233839 h 514350"/>
              <a:gd name="connsiteX5642" fmla="*/ 2543651 w 6400800"/>
              <a:gd name="connsiteY5642" fmla="*/ 248126 h 514350"/>
              <a:gd name="connsiteX5643" fmla="*/ 2542699 w 6400800"/>
              <a:gd name="connsiteY5643" fmla="*/ 257651 h 514350"/>
              <a:gd name="connsiteX5644" fmla="*/ 2537936 w 6400800"/>
              <a:gd name="connsiteY5644" fmla="*/ 268129 h 514350"/>
              <a:gd name="connsiteX5645" fmla="*/ 2538889 w 6400800"/>
              <a:gd name="connsiteY5645" fmla="*/ 252889 h 514350"/>
              <a:gd name="connsiteX5646" fmla="*/ 2521744 w 6400800"/>
              <a:gd name="connsiteY5646" fmla="*/ 475774 h 514350"/>
              <a:gd name="connsiteX5647" fmla="*/ 2522696 w 6400800"/>
              <a:gd name="connsiteY5647" fmla="*/ 484346 h 514350"/>
              <a:gd name="connsiteX5648" fmla="*/ 2520791 w 6400800"/>
              <a:gd name="connsiteY5648" fmla="*/ 479584 h 514350"/>
              <a:gd name="connsiteX5649" fmla="*/ 2521744 w 6400800"/>
              <a:gd name="connsiteY5649" fmla="*/ 475774 h 514350"/>
              <a:gd name="connsiteX5650" fmla="*/ 2514124 w 6400800"/>
              <a:gd name="connsiteY5650" fmla="*/ 323374 h 514350"/>
              <a:gd name="connsiteX5651" fmla="*/ 2514124 w 6400800"/>
              <a:gd name="connsiteY5651" fmla="*/ 323374 h 514350"/>
              <a:gd name="connsiteX5652" fmla="*/ 2513171 w 6400800"/>
              <a:gd name="connsiteY5652" fmla="*/ 328136 h 514350"/>
              <a:gd name="connsiteX5653" fmla="*/ 2513171 w 6400800"/>
              <a:gd name="connsiteY5653" fmla="*/ 329089 h 514350"/>
              <a:gd name="connsiteX5654" fmla="*/ 2514124 w 6400800"/>
              <a:gd name="connsiteY5654" fmla="*/ 323374 h 514350"/>
              <a:gd name="connsiteX5655" fmla="*/ 2509361 w 6400800"/>
              <a:gd name="connsiteY5655" fmla="*/ 300514 h 514350"/>
              <a:gd name="connsiteX5656" fmla="*/ 2508409 w 6400800"/>
              <a:gd name="connsiteY5656" fmla="*/ 302419 h 514350"/>
              <a:gd name="connsiteX5657" fmla="*/ 2508409 w 6400800"/>
              <a:gd name="connsiteY5657" fmla="*/ 302419 h 514350"/>
              <a:gd name="connsiteX5658" fmla="*/ 2507456 w 6400800"/>
              <a:gd name="connsiteY5658" fmla="*/ 294799 h 514350"/>
              <a:gd name="connsiteX5659" fmla="*/ 2509361 w 6400800"/>
              <a:gd name="connsiteY5659" fmla="*/ 300514 h 514350"/>
              <a:gd name="connsiteX5660" fmla="*/ 2496979 w 6400800"/>
              <a:gd name="connsiteY5660" fmla="*/ 292894 h 514350"/>
              <a:gd name="connsiteX5661" fmla="*/ 2497931 w 6400800"/>
              <a:gd name="connsiteY5661" fmla="*/ 290036 h 514350"/>
              <a:gd name="connsiteX5662" fmla="*/ 2496979 w 6400800"/>
              <a:gd name="connsiteY5662" fmla="*/ 290989 h 514350"/>
              <a:gd name="connsiteX5663" fmla="*/ 2497931 w 6400800"/>
              <a:gd name="connsiteY5663" fmla="*/ 284321 h 514350"/>
              <a:gd name="connsiteX5664" fmla="*/ 2498884 w 6400800"/>
              <a:gd name="connsiteY5664" fmla="*/ 269081 h 514350"/>
              <a:gd name="connsiteX5665" fmla="*/ 2498884 w 6400800"/>
              <a:gd name="connsiteY5665" fmla="*/ 266224 h 514350"/>
              <a:gd name="connsiteX5666" fmla="*/ 2502694 w 6400800"/>
              <a:gd name="connsiteY5666" fmla="*/ 277654 h 514350"/>
              <a:gd name="connsiteX5667" fmla="*/ 2502694 w 6400800"/>
              <a:gd name="connsiteY5667" fmla="*/ 283369 h 514350"/>
              <a:gd name="connsiteX5668" fmla="*/ 2501741 w 6400800"/>
              <a:gd name="connsiteY5668" fmla="*/ 302419 h 514350"/>
              <a:gd name="connsiteX5669" fmla="*/ 2501741 w 6400800"/>
              <a:gd name="connsiteY5669" fmla="*/ 313849 h 514350"/>
              <a:gd name="connsiteX5670" fmla="*/ 2500789 w 6400800"/>
              <a:gd name="connsiteY5670" fmla="*/ 325279 h 514350"/>
              <a:gd name="connsiteX5671" fmla="*/ 2500789 w 6400800"/>
              <a:gd name="connsiteY5671" fmla="*/ 326231 h 514350"/>
              <a:gd name="connsiteX5672" fmla="*/ 2499836 w 6400800"/>
              <a:gd name="connsiteY5672" fmla="*/ 315754 h 514350"/>
              <a:gd name="connsiteX5673" fmla="*/ 2499836 w 6400800"/>
              <a:gd name="connsiteY5673" fmla="*/ 310039 h 514350"/>
              <a:gd name="connsiteX5674" fmla="*/ 2500789 w 6400800"/>
              <a:gd name="connsiteY5674" fmla="*/ 297656 h 514350"/>
              <a:gd name="connsiteX5675" fmla="*/ 2500789 w 6400800"/>
              <a:gd name="connsiteY5675" fmla="*/ 286226 h 514350"/>
              <a:gd name="connsiteX5676" fmla="*/ 2496979 w 6400800"/>
              <a:gd name="connsiteY5676" fmla="*/ 292894 h 514350"/>
              <a:gd name="connsiteX5677" fmla="*/ 2496979 w 6400800"/>
              <a:gd name="connsiteY5677" fmla="*/ 292894 h 514350"/>
              <a:gd name="connsiteX5678" fmla="*/ 2449354 w 6400800"/>
              <a:gd name="connsiteY5678" fmla="*/ 334804 h 514350"/>
              <a:gd name="connsiteX5679" fmla="*/ 2447449 w 6400800"/>
              <a:gd name="connsiteY5679" fmla="*/ 328136 h 514350"/>
              <a:gd name="connsiteX5680" fmla="*/ 2450306 w 6400800"/>
              <a:gd name="connsiteY5680" fmla="*/ 321469 h 514350"/>
              <a:gd name="connsiteX5681" fmla="*/ 2450306 w 6400800"/>
              <a:gd name="connsiteY5681" fmla="*/ 322421 h 514350"/>
              <a:gd name="connsiteX5682" fmla="*/ 2451259 w 6400800"/>
              <a:gd name="connsiteY5682" fmla="*/ 324326 h 514350"/>
              <a:gd name="connsiteX5683" fmla="*/ 2449354 w 6400800"/>
              <a:gd name="connsiteY5683" fmla="*/ 334804 h 514350"/>
              <a:gd name="connsiteX5684" fmla="*/ 2450306 w 6400800"/>
              <a:gd name="connsiteY5684" fmla="*/ 254794 h 514350"/>
              <a:gd name="connsiteX5685" fmla="*/ 2451259 w 6400800"/>
              <a:gd name="connsiteY5685" fmla="*/ 251936 h 514350"/>
              <a:gd name="connsiteX5686" fmla="*/ 2451259 w 6400800"/>
              <a:gd name="connsiteY5686" fmla="*/ 250984 h 514350"/>
              <a:gd name="connsiteX5687" fmla="*/ 2451259 w 6400800"/>
              <a:gd name="connsiteY5687" fmla="*/ 251936 h 514350"/>
              <a:gd name="connsiteX5688" fmla="*/ 2450306 w 6400800"/>
              <a:gd name="connsiteY5688" fmla="*/ 254794 h 514350"/>
              <a:gd name="connsiteX5689" fmla="*/ 2452211 w 6400800"/>
              <a:gd name="connsiteY5689" fmla="*/ 251936 h 514350"/>
              <a:gd name="connsiteX5690" fmla="*/ 2451259 w 6400800"/>
              <a:gd name="connsiteY5690" fmla="*/ 250984 h 514350"/>
              <a:gd name="connsiteX5691" fmla="*/ 2456021 w 6400800"/>
              <a:gd name="connsiteY5691" fmla="*/ 238601 h 514350"/>
              <a:gd name="connsiteX5692" fmla="*/ 2460784 w 6400800"/>
              <a:gd name="connsiteY5692" fmla="*/ 231934 h 514350"/>
              <a:gd name="connsiteX5693" fmla="*/ 2459831 w 6400800"/>
              <a:gd name="connsiteY5693" fmla="*/ 235744 h 514350"/>
              <a:gd name="connsiteX5694" fmla="*/ 2456021 w 6400800"/>
              <a:gd name="connsiteY5694" fmla="*/ 248126 h 514350"/>
              <a:gd name="connsiteX5695" fmla="*/ 2452211 w 6400800"/>
              <a:gd name="connsiteY5695" fmla="*/ 251936 h 514350"/>
              <a:gd name="connsiteX5696" fmla="*/ 2457926 w 6400800"/>
              <a:gd name="connsiteY5696" fmla="*/ 266224 h 514350"/>
              <a:gd name="connsiteX5697" fmla="*/ 2456974 w 6400800"/>
              <a:gd name="connsiteY5697" fmla="*/ 268129 h 514350"/>
              <a:gd name="connsiteX5698" fmla="*/ 2457926 w 6400800"/>
              <a:gd name="connsiteY5698" fmla="*/ 266224 h 514350"/>
              <a:gd name="connsiteX5699" fmla="*/ 2457926 w 6400800"/>
              <a:gd name="connsiteY5699" fmla="*/ 266224 h 514350"/>
              <a:gd name="connsiteX5700" fmla="*/ 2457926 w 6400800"/>
              <a:gd name="connsiteY5700" fmla="*/ 374809 h 514350"/>
              <a:gd name="connsiteX5701" fmla="*/ 2456021 w 6400800"/>
              <a:gd name="connsiteY5701" fmla="*/ 367189 h 514350"/>
              <a:gd name="connsiteX5702" fmla="*/ 2456021 w 6400800"/>
              <a:gd name="connsiteY5702" fmla="*/ 362426 h 514350"/>
              <a:gd name="connsiteX5703" fmla="*/ 2456021 w 6400800"/>
              <a:gd name="connsiteY5703" fmla="*/ 344329 h 514350"/>
              <a:gd name="connsiteX5704" fmla="*/ 2458879 w 6400800"/>
              <a:gd name="connsiteY5704" fmla="*/ 354806 h 514350"/>
              <a:gd name="connsiteX5705" fmla="*/ 2457926 w 6400800"/>
              <a:gd name="connsiteY5705" fmla="*/ 374809 h 514350"/>
              <a:gd name="connsiteX5706" fmla="*/ 2456974 w 6400800"/>
              <a:gd name="connsiteY5706" fmla="*/ 308134 h 514350"/>
              <a:gd name="connsiteX5707" fmla="*/ 2456974 w 6400800"/>
              <a:gd name="connsiteY5707" fmla="*/ 305276 h 514350"/>
              <a:gd name="connsiteX5708" fmla="*/ 2457926 w 6400800"/>
              <a:gd name="connsiteY5708" fmla="*/ 302419 h 514350"/>
              <a:gd name="connsiteX5709" fmla="*/ 2459831 w 6400800"/>
              <a:gd name="connsiteY5709" fmla="*/ 313849 h 514350"/>
              <a:gd name="connsiteX5710" fmla="*/ 2460784 w 6400800"/>
              <a:gd name="connsiteY5710" fmla="*/ 317659 h 514350"/>
              <a:gd name="connsiteX5711" fmla="*/ 2456974 w 6400800"/>
              <a:gd name="connsiteY5711" fmla="*/ 308134 h 514350"/>
              <a:gd name="connsiteX5712" fmla="*/ 2458879 w 6400800"/>
              <a:gd name="connsiteY5712" fmla="*/ 290036 h 514350"/>
              <a:gd name="connsiteX5713" fmla="*/ 2459831 w 6400800"/>
              <a:gd name="connsiteY5713" fmla="*/ 287179 h 514350"/>
              <a:gd name="connsiteX5714" fmla="*/ 2463641 w 6400800"/>
              <a:gd name="connsiteY5714" fmla="*/ 277654 h 514350"/>
              <a:gd name="connsiteX5715" fmla="*/ 2465546 w 6400800"/>
              <a:gd name="connsiteY5715" fmla="*/ 281464 h 514350"/>
              <a:gd name="connsiteX5716" fmla="*/ 2458879 w 6400800"/>
              <a:gd name="connsiteY5716" fmla="*/ 290036 h 514350"/>
              <a:gd name="connsiteX5717" fmla="*/ 2464594 w 6400800"/>
              <a:gd name="connsiteY5717" fmla="*/ 305276 h 514350"/>
              <a:gd name="connsiteX5718" fmla="*/ 2460784 w 6400800"/>
              <a:gd name="connsiteY5718" fmla="*/ 295751 h 514350"/>
              <a:gd name="connsiteX5719" fmla="*/ 2462689 w 6400800"/>
              <a:gd name="connsiteY5719" fmla="*/ 292894 h 514350"/>
              <a:gd name="connsiteX5720" fmla="*/ 2466499 w 6400800"/>
              <a:gd name="connsiteY5720" fmla="*/ 285274 h 514350"/>
              <a:gd name="connsiteX5721" fmla="*/ 2464594 w 6400800"/>
              <a:gd name="connsiteY5721" fmla="*/ 305276 h 514350"/>
              <a:gd name="connsiteX5722" fmla="*/ 2467451 w 6400800"/>
              <a:gd name="connsiteY5722" fmla="*/ 274796 h 514350"/>
              <a:gd name="connsiteX5723" fmla="*/ 2466499 w 6400800"/>
              <a:gd name="connsiteY5723" fmla="*/ 272891 h 514350"/>
              <a:gd name="connsiteX5724" fmla="*/ 2468404 w 6400800"/>
              <a:gd name="connsiteY5724" fmla="*/ 268129 h 514350"/>
              <a:gd name="connsiteX5725" fmla="*/ 2467451 w 6400800"/>
              <a:gd name="connsiteY5725" fmla="*/ 274796 h 514350"/>
              <a:gd name="connsiteX5726" fmla="*/ 2471261 w 6400800"/>
              <a:gd name="connsiteY5726" fmla="*/ 233839 h 514350"/>
              <a:gd name="connsiteX5727" fmla="*/ 2470309 w 6400800"/>
              <a:gd name="connsiteY5727" fmla="*/ 245269 h 514350"/>
              <a:gd name="connsiteX5728" fmla="*/ 2469356 w 6400800"/>
              <a:gd name="connsiteY5728" fmla="*/ 246221 h 514350"/>
              <a:gd name="connsiteX5729" fmla="*/ 2459831 w 6400800"/>
              <a:gd name="connsiteY5729" fmla="*/ 263366 h 514350"/>
              <a:gd name="connsiteX5730" fmla="*/ 2458879 w 6400800"/>
              <a:gd name="connsiteY5730" fmla="*/ 261461 h 514350"/>
              <a:gd name="connsiteX5731" fmla="*/ 2461736 w 6400800"/>
              <a:gd name="connsiteY5731" fmla="*/ 247174 h 514350"/>
              <a:gd name="connsiteX5732" fmla="*/ 2462689 w 6400800"/>
              <a:gd name="connsiteY5732" fmla="*/ 245269 h 514350"/>
              <a:gd name="connsiteX5733" fmla="*/ 2472214 w 6400800"/>
              <a:gd name="connsiteY5733" fmla="*/ 231934 h 514350"/>
              <a:gd name="connsiteX5734" fmla="*/ 2472214 w 6400800"/>
              <a:gd name="connsiteY5734" fmla="*/ 231934 h 514350"/>
              <a:gd name="connsiteX5735" fmla="*/ 2473166 w 6400800"/>
              <a:gd name="connsiteY5735" fmla="*/ 240506 h 514350"/>
              <a:gd name="connsiteX5736" fmla="*/ 2472214 w 6400800"/>
              <a:gd name="connsiteY5736" fmla="*/ 242411 h 514350"/>
              <a:gd name="connsiteX5737" fmla="*/ 2471261 w 6400800"/>
              <a:gd name="connsiteY5737" fmla="*/ 233839 h 514350"/>
              <a:gd name="connsiteX5738" fmla="*/ 2467451 w 6400800"/>
              <a:gd name="connsiteY5738" fmla="*/ 211931 h 514350"/>
              <a:gd name="connsiteX5739" fmla="*/ 2465546 w 6400800"/>
              <a:gd name="connsiteY5739" fmla="*/ 213836 h 514350"/>
              <a:gd name="connsiteX5740" fmla="*/ 2466499 w 6400800"/>
              <a:gd name="connsiteY5740" fmla="*/ 211931 h 514350"/>
              <a:gd name="connsiteX5741" fmla="*/ 2468404 w 6400800"/>
              <a:gd name="connsiteY5741" fmla="*/ 208121 h 514350"/>
              <a:gd name="connsiteX5742" fmla="*/ 2468404 w 6400800"/>
              <a:gd name="connsiteY5742" fmla="*/ 210979 h 514350"/>
              <a:gd name="connsiteX5743" fmla="*/ 2467451 w 6400800"/>
              <a:gd name="connsiteY5743" fmla="*/ 211931 h 514350"/>
              <a:gd name="connsiteX5744" fmla="*/ 2467451 w 6400800"/>
              <a:gd name="connsiteY5744" fmla="*/ 211931 h 514350"/>
              <a:gd name="connsiteX5745" fmla="*/ 2467451 w 6400800"/>
              <a:gd name="connsiteY5745" fmla="*/ 211931 h 514350"/>
              <a:gd name="connsiteX5746" fmla="*/ 2470309 w 6400800"/>
              <a:gd name="connsiteY5746" fmla="*/ 218599 h 514350"/>
              <a:gd name="connsiteX5747" fmla="*/ 2472214 w 6400800"/>
              <a:gd name="connsiteY5747" fmla="*/ 230029 h 514350"/>
              <a:gd name="connsiteX5748" fmla="*/ 2472214 w 6400800"/>
              <a:gd name="connsiteY5748" fmla="*/ 230029 h 514350"/>
              <a:gd name="connsiteX5749" fmla="*/ 2463641 w 6400800"/>
              <a:gd name="connsiteY5749" fmla="*/ 237649 h 514350"/>
              <a:gd name="connsiteX5750" fmla="*/ 2464594 w 6400800"/>
              <a:gd name="connsiteY5750" fmla="*/ 234791 h 514350"/>
              <a:gd name="connsiteX5751" fmla="*/ 2466499 w 6400800"/>
              <a:gd name="connsiteY5751" fmla="*/ 224314 h 514350"/>
              <a:gd name="connsiteX5752" fmla="*/ 2466499 w 6400800"/>
              <a:gd name="connsiteY5752" fmla="*/ 224314 h 514350"/>
              <a:gd name="connsiteX5753" fmla="*/ 2470309 w 6400800"/>
              <a:gd name="connsiteY5753" fmla="*/ 218599 h 514350"/>
              <a:gd name="connsiteX5754" fmla="*/ 2477929 w 6400800"/>
              <a:gd name="connsiteY5754" fmla="*/ 223361 h 514350"/>
              <a:gd name="connsiteX5755" fmla="*/ 2475071 w 6400800"/>
              <a:gd name="connsiteY5755" fmla="*/ 212884 h 514350"/>
              <a:gd name="connsiteX5756" fmla="*/ 2477929 w 6400800"/>
              <a:gd name="connsiteY5756" fmla="*/ 209074 h 514350"/>
              <a:gd name="connsiteX5757" fmla="*/ 2477929 w 6400800"/>
              <a:gd name="connsiteY5757" fmla="*/ 217646 h 514350"/>
              <a:gd name="connsiteX5758" fmla="*/ 2477929 w 6400800"/>
              <a:gd name="connsiteY5758" fmla="*/ 223361 h 514350"/>
              <a:gd name="connsiteX5759" fmla="*/ 2473166 w 6400800"/>
              <a:gd name="connsiteY5759" fmla="*/ 206216 h 514350"/>
              <a:gd name="connsiteX5760" fmla="*/ 2472214 w 6400800"/>
              <a:gd name="connsiteY5760" fmla="*/ 203359 h 514350"/>
              <a:gd name="connsiteX5761" fmla="*/ 2471261 w 6400800"/>
              <a:gd name="connsiteY5761" fmla="*/ 201454 h 514350"/>
              <a:gd name="connsiteX5762" fmla="*/ 2474119 w 6400800"/>
              <a:gd name="connsiteY5762" fmla="*/ 195739 h 514350"/>
              <a:gd name="connsiteX5763" fmla="*/ 2477929 w 6400800"/>
              <a:gd name="connsiteY5763" fmla="*/ 189071 h 514350"/>
              <a:gd name="connsiteX5764" fmla="*/ 2477929 w 6400800"/>
              <a:gd name="connsiteY5764" fmla="*/ 201454 h 514350"/>
              <a:gd name="connsiteX5765" fmla="*/ 2473166 w 6400800"/>
              <a:gd name="connsiteY5765" fmla="*/ 206216 h 514350"/>
              <a:gd name="connsiteX5766" fmla="*/ 2473166 w 6400800"/>
              <a:gd name="connsiteY5766" fmla="*/ 255746 h 514350"/>
              <a:gd name="connsiteX5767" fmla="*/ 2475071 w 6400800"/>
              <a:gd name="connsiteY5767" fmla="*/ 251936 h 514350"/>
              <a:gd name="connsiteX5768" fmla="*/ 2476976 w 6400800"/>
              <a:gd name="connsiteY5768" fmla="*/ 266224 h 514350"/>
              <a:gd name="connsiteX5769" fmla="*/ 2479834 w 6400800"/>
              <a:gd name="connsiteY5769" fmla="*/ 292894 h 514350"/>
              <a:gd name="connsiteX5770" fmla="*/ 2479834 w 6400800"/>
              <a:gd name="connsiteY5770" fmla="*/ 296704 h 514350"/>
              <a:gd name="connsiteX5771" fmla="*/ 2479834 w 6400800"/>
              <a:gd name="connsiteY5771" fmla="*/ 295751 h 514350"/>
              <a:gd name="connsiteX5772" fmla="*/ 2475071 w 6400800"/>
              <a:gd name="connsiteY5772" fmla="*/ 288131 h 514350"/>
              <a:gd name="connsiteX5773" fmla="*/ 2473166 w 6400800"/>
              <a:gd name="connsiteY5773" fmla="*/ 255746 h 514350"/>
              <a:gd name="connsiteX5774" fmla="*/ 2481739 w 6400800"/>
              <a:gd name="connsiteY5774" fmla="*/ 324326 h 514350"/>
              <a:gd name="connsiteX5775" fmla="*/ 2480786 w 6400800"/>
              <a:gd name="connsiteY5775" fmla="*/ 326231 h 514350"/>
              <a:gd name="connsiteX5776" fmla="*/ 2476024 w 6400800"/>
              <a:gd name="connsiteY5776" fmla="*/ 340519 h 514350"/>
              <a:gd name="connsiteX5777" fmla="*/ 2476024 w 6400800"/>
              <a:gd name="connsiteY5777" fmla="*/ 308134 h 514350"/>
              <a:gd name="connsiteX5778" fmla="*/ 2476024 w 6400800"/>
              <a:gd name="connsiteY5778" fmla="*/ 308134 h 514350"/>
              <a:gd name="connsiteX5779" fmla="*/ 2479834 w 6400800"/>
              <a:gd name="connsiteY5779" fmla="*/ 318611 h 514350"/>
              <a:gd name="connsiteX5780" fmla="*/ 2480786 w 6400800"/>
              <a:gd name="connsiteY5780" fmla="*/ 322421 h 514350"/>
              <a:gd name="connsiteX5781" fmla="*/ 2481739 w 6400800"/>
              <a:gd name="connsiteY5781" fmla="*/ 324326 h 514350"/>
              <a:gd name="connsiteX5782" fmla="*/ 2481739 w 6400800"/>
              <a:gd name="connsiteY5782" fmla="*/ 324326 h 514350"/>
              <a:gd name="connsiteX5783" fmla="*/ 2436971 w 6400800"/>
              <a:gd name="connsiteY5783" fmla="*/ 215741 h 514350"/>
              <a:gd name="connsiteX5784" fmla="*/ 2447449 w 6400800"/>
              <a:gd name="connsiteY5784" fmla="*/ 195739 h 514350"/>
              <a:gd name="connsiteX5785" fmla="*/ 2457926 w 6400800"/>
              <a:gd name="connsiteY5785" fmla="*/ 178594 h 514350"/>
              <a:gd name="connsiteX5786" fmla="*/ 2475071 w 6400800"/>
              <a:gd name="connsiteY5786" fmla="*/ 150971 h 514350"/>
              <a:gd name="connsiteX5787" fmla="*/ 2482691 w 6400800"/>
              <a:gd name="connsiteY5787" fmla="*/ 138589 h 514350"/>
              <a:gd name="connsiteX5788" fmla="*/ 2480786 w 6400800"/>
              <a:gd name="connsiteY5788" fmla="*/ 154781 h 514350"/>
              <a:gd name="connsiteX5789" fmla="*/ 2478881 w 6400800"/>
              <a:gd name="connsiteY5789" fmla="*/ 181451 h 514350"/>
              <a:gd name="connsiteX5790" fmla="*/ 2470309 w 6400800"/>
              <a:gd name="connsiteY5790" fmla="*/ 193834 h 514350"/>
              <a:gd name="connsiteX5791" fmla="*/ 2469356 w 6400800"/>
              <a:gd name="connsiteY5791" fmla="*/ 194786 h 514350"/>
              <a:gd name="connsiteX5792" fmla="*/ 2465546 w 6400800"/>
              <a:gd name="connsiteY5792" fmla="*/ 181451 h 514350"/>
              <a:gd name="connsiteX5793" fmla="*/ 2467451 w 6400800"/>
              <a:gd name="connsiteY5793" fmla="*/ 197644 h 514350"/>
              <a:gd name="connsiteX5794" fmla="*/ 2460784 w 6400800"/>
              <a:gd name="connsiteY5794" fmla="*/ 209074 h 514350"/>
              <a:gd name="connsiteX5795" fmla="*/ 2447449 w 6400800"/>
              <a:gd name="connsiteY5795" fmla="*/ 234791 h 514350"/>
              <a:gd name="connsiteX5796" fmla="*/ 2436971 w 6400800"/>
              <a:gd name="connsiteY5796" fmla="*/ 247174 h 514350"/>
              <a:gd name="connsiteX5797" fmla="*/ 2436019 w 6400800"/>
              <a:gd name="connsiteY5797" fmla="*/ 249079 h 514350"/>
              <a:gd name="connsiteX5798" fmla="*/ 2436019 w 6400800"/>
              <a:gd name="connsiteY5798" fmla="*/ 249079 h 514350"/>
              <a:gd name="connsiteX5799" fmla="*/ 2433161 w 6400800"/>
              <a:gd name="connsiteY5799" fmla="*/ 225266 h 514350"/>
              <a:gd name="connsiteX5800" fmla="*/ 2436971 w 6400800"/>
              <a:gd name="connsiteY5800" fmla="*/ 215741 h 514350"/>
              <a:gd name="connsiteX5801" fmla="*/ 2416016 w 6400800"/>
              <a:gd name="connsiteY5801" fmla="*/ 313849 h 514350"/>
              <a:gd name="connsiteX5802" fmla="*/ 2416016 w 6400800"/>
              <a:gd name="connsiteY5802" fmla="*/ 313849 h 514350"/>
              <a:gd name="connsiteX5803" fmla="*/ 2413159 w 6400800"/>
              <a:gd name="connsiteY5803" fmla="*/ 304324 h 514350"/>
              <a:gd name="connsiteX5804" fmla="*/ 2415064 w 6400800"/>
              <a:gd name="connsiteY5804" fmla="*/ 301466 h 514350"/>
              <a:gd name="connsiteX5805" fmla="*/ 2415064 w 6400800"/>
              <a:gd name="connsiteY5805" fmla="*/ 303371 h 514350"/>
              <a:gd name="connsiteX5806" fmla="*/ 2416016 w 6400800"/>
              <a:gd name="connsiteY5806" fmla="*/ 313849 h 514350"/>
              <a:gd name="connsiteX5807" fmla="*/ 2416016 w 6400800"/>
              <a:gd name="connsiteY5807" fmla="*/ 313849 h 514350"/>
              <a:gd name="connsiteX5808" fmla="*/ 2422684 w 6400800"/>
              <a:gd name="connsiteY5808" fmla="*/ 288131 h 514350"/>
              <a:gd name="connsiteX5809" fmla="*/ 2422684 w 6400800"/>
              <a:gd name="connsiteY5809" fmla="*/ 293846 h 514350"/>
              <a:gd name="connsiteX5810" fmla="*/ 2420779 w 6400800"/>
              <a:gd name="connsiteY5810" fmla="*/ 299561 h 514350"/>
              <a:gd name="connsiteX5811" fmla="*/ 2418874 w 6400800"/>
              <a:gd name="connsiteY5811" fmla="*/ 293846 h 514350"/>
              <a:gd name="connsiteX5812" fmla="*/ 2420779 w 6400800"/>
              <a:gd name="connsiteY5812" fmla="*/ 290989 h 514350"/>
              <a:gd name="connsiteX5813" fmla="*/ 2422684 w 6400800"/>
              <a:gd name="connsiteY5813" fmla="*/ 288131 h 514350"/>
              <a:gd name="connsiteX5814" fmla="*/ 2414111 w 6400800"/>
              <a:gd name="connsiteY5814" fmla="*/ 259556 h 514350"/>
              <a:gd name="connsiteX5815" fmla="*/ 2419826 w 6400800"/>
              <a:gd name="connsiteY5815" fmla="*/ 248126 h 514350"/>
              <a:gd name="connsiteX5816" fmla="*/ 2420779 w 6400800"/>
              <a:gd name="connsiteY5816" fmla="*/ 266224 h 514350"/>
              <a:gd name="connsiteX5817" fmla="*/ 2412206 w 6400800"/>
              <a:gd name="connsiteY5817" fmla="*/ 277654 h 514350"/>
              <a:gd name="connsiteX5818" fmla="*/ 2410301 w 6400800"/>
              <a:gd name="connsiteY5818" fmla="*/ 273844 h 514350"/>
              <a:gd name="connsiteX5819" fmla="*/ 2408396 w 6400800"/>
              <a:gd name="connsiteY5819" fmla="*/ 270986 h 514350"/>
              <a:gd name="connsiteX5820" fmla="*/ 2414111 w 6400800"/>
              <a:gd name="connsiteY5820" fmla="*/ 259556 h 514350"/>
              <a:gd name="connsiteX5821" fmla="*/ 2406491 w 6400800"/>
              <a:gd name="connsiteY5821" fmla="*/ 275749 h 514350"/>
              <a:gd name="connsiteX5822" fmla="*/ 2406491 w 6400800"/>
              <a:gd name="connsiteY5822" fmla="*/ 275749 h 514350"/>
              <a:gd name="connsiteX5823" fmla="*/ 2409349 w 6400800"/>
              <a:gd name="connsiteY5823" fmla="*/ 282416 h 514350"/>
              <a:gd name="connsiteX5824" fmla="*/ 2406491 w 6400800"/>
              <a:gd name="connsiteY5824" fmla="*/ 286226 h 514350"/>
              <a:gd name="connsiteX5825" fmla="*/ 2404586 w 6400800"/>
              <a:gd name="connsiteY5825" fmla="*/ 280511 h 514350"/>
              <a:gd name="connsiteX5826" fmla="*/ 2406491 w 6400800"/>
              <a:gd name="connsiteY5826" fmla="*/ 275749 h 514350"/>
              <a:gd name="connsiteX5827" fmla="*/ 2405539 w 6400800"/>
              <a:gd name="connsiteY5827" fmla="*/ 317659 h 514350"/>
              <a:gd name="connsiteX5828" fmla="*/ 2408396 w 6400800"/>
              <a:gd name="connsiteY5828" fmla="*/ 328136 h 514350"/>
              <a:gd name="connsiteX5829" fmla="*/ 2408396 w 6400800"/>
              <a:gd name="connsiteY5829" fmla="*/ 334804 h 514350"/>
              <a:gd name="connsiteX5830" fmla="*/ 2407444 w 6400800"/>
              <a:gd name="connsiteY5830" fmla="*/ 332899 h 514350"/>
              <a:gd name="connsiteX5831" fmla="*/ 2407444 w 6400800"/>
              <a:gd name="connsiteY5831" fmla="*/ 340519 h 514350"/>
              <a:gd name="connsiteX5832" fmla="*/ 2404586 w 6400800"/>
              <a:gd name="connsiteY5832" fmla="*/ 350996 h 514350"/>
              <a:gd name="connsiteX5833" fmla="*/ 2400776 w 6400800"/>
              <a:gd name="connsiteY5833" fmla="*/ 364331 h 514350"/>
              <a:gd name="connsiteX5834" fmla="*/ 2398871 w 6400800"/>
              <a:gd name="connsiteY5834" fmla="*/ 343376 h 514350"/>
              <a:gd name="connsiteX5835" fmla="*/ 2397919 w 6400800"/>
              <a:gd name="connsiteY5835" fmla="*/ 333851 h 514350"/>
              <a:gd name="connsiteX5836" fmla="*/ 2398871 w 6400800"/>
              <a:gd name="connsiteY5836" fmla="*/ 330994 h 514350"/>
              <a:gd name="connsiteX5837" fmla="*/ 2405539 w 6400800"/>
              <a:gd name="connsiteY5837" fmla="*/ 317659 h 514350"/>
              <a:gd name="connsiteX5838" fmla="*/ 2398871 w 6400800"/>
              <a:gd name="connsiteY5838" fmla="*/ 291941 h 514350"/>
              <a:gd name="connsiteX5839" fmla="*/ 2399824 w 6400800"/>
              <a:gd name="connsiteY5839" fmla="*/ 295751 h 514350"/>
              <a:gd name="connsiteX5840" fmla="*/ 2394109 w 6400800"/>
              <a:gd name="connsiteY5840" fmla="*/ 303371 h 514350"/>
              <a:gd name="connsiteX5841" fmla="*/ 2394109 w 6400800"/>
              <a:gd name="connsiteY5841" fmla="*/ 302419 h 514350"/>
              <a:gd name="connsiteX5842" fmla="*/ 2398871 w 6400800"/>
              <a:gd name="connsiteY5842" fmla="*/ 291941 h 514350"/>
              <a:gd name="connsiteX5843" fmla="*/ 2393156 w 6400800"/>
              <a:gd name="connsiteY5843" fmla="*/ 267176 h 514350"/>
              <a:gd name="connsiteX5844" fmla="*/ 2391251 w 6400800"/>
              <a:gd name="connsiteY5844" fmla="*/ 270034 h 514350"/>
              <a:gd name="connsiteX5845" fmla="*/ 2389346 w 6400800"/>
              <a:gd name="connsiteY5845" fmla="*/ 254794 h 514350"/>
              <a:gd name="connsiteX5846" fmla="*/ 2393156 w 6400800"/>
              <a:gd name="connsiteY5846" fmla="*/ 267176 h 514350"/>
              <a:gd name="connsiteX5847" fmla="*/ 2351246 w 6400800"/>
              <a:gd name="connsiteY5847" fmla="*/ 278606 h 514350"/>
              <a:gd name="connsiteX5848" fmla="*/ 2351246 w 6400800"/>
              <a:gd name="connsiteY5848" fmla="*/ 278606 h 514350"/>
              <a:gd name="connsiteX5849" fmla="*/ 2351246 w 6400800"/>
              <a:gd name="connsiteY5849" fmla="*/ 275749 h 514350"/>
              <a:gd name="connsiteX5850" fmla="*/ 2351246 w 6400800"/>
              <a:gd name="connsiteY5850" fmla="*/ 278606 h 514350"/>
              <a:gd name="connsiteX5851" fmla="*/ 2378869 w 6400800"/>
              <a:gd name="connsiteY5851" fmla="*/ 295751 h 514350"/>
              <a:gd name="connsiteX5852" fmla="*/ 2375059 w 6400800"/>
              <a:gd name="connsiteY5852" fmla="*/ 303371 h 514350"/>
              <a:gd name="connsiteX5853" fmla="*/ 2374106 w 6400800"/>
              <a:gd name="connsiteY5853" fmla="*/ 305276 h 514350"/>
              <a:gd name="connsiteX5854" fmla="*/ 2374106 w 6400800"/>
              <a:gd name="connsiteY5854" fmla="*/ 304324 h 514350"/>
              <a:gd name="connsiteX5855" fmla="*/ 2376011 w 6400800"/>
              <a:gd name="connsiteY5855" fmla="*/ 231934 h 514350"/>
              <a:gd name="connsiteX5856" fmla="*/ 2366486 w 6400800"/>
              <a:gd name="connsiteY5856" fmla="*/ 277654 h 514350"/>
              <a:gd name="connsiteX5857" fmla="*/ 2364581 w 6400800"/>
              <a:gd name="connsiteY5857" fmla="*/ 272891 h 514350"/>
              <a:gd name="connsiteX5858" fmla="*/ 2361724 w 6400800"/>
              <a:gd name="connsiteY5858" fmla="*/ 264319 h 514350"/>
              <a:gd name="connsiteX5859" fmla="*/ 2361724 w 6400800"/>
              <a:gd name="connsiteY5859" fmla="*/ 245269 h 514350"/>
              <a:gd name="connsiteX5860" fmla="*/ 2365534 w 6400800"/>
              <a:gd name="connsiteY5860" fmla="*/ 234791 h 514350"/>
              <a:gd name="connsiteX5861" fmla="*/ 2376011 w 6400800"/>
              <a:gd name="connsiteY5861" fmla="*/ 211931 h 514350"/>
              <a:gd name="connsiteX5862" fmla="*/ 2376011 w 6400800"/>
              <a:gd name="connsiteY5862" fmla="*/ 244316 h 514350"/>
              <a:gd name="connsiteX5863" fmla="*/ 2376964 w 6400800"/>
              <a:gd name="connsiteY5863" fmla="*/ 290989 h 514350"/>
              <a:gd name="connsiteX5864" fmla="*/ 2378869 w 6400800"/>
              <a:gd name="connsiteY5864" fmla="*/ 295751 h 514350"/>
              <a:gd name="connsiteX5865" fmla="*/ 2362676 w 6400800"/>
              <a:gd name="connsiteY5865" fmla="*/ 180499 h 514350"/>
              <a:gd name="connsiteX5866" fmla="*/ 2368391 w 6400800"/>
              <a:gd name="connsiteY5866" fmla="*/ 166211 h 514350"/>
              <a:gd name="connsiteX5867" fmla="*/ 2377916 w 6400800"/>
              <a:gd name="connsiteY5867" fmla="*/ 140494 h 514350"/>
              <a:gd name="connsiteX5868" fmla="*/ 2378869 w 6400800"/>
              <a:gd name="connsiteY5868" fmla="*/ 143351 h 514350"/>
              <a:gd name="connsiteX5869" fmla="*/ 2378869 w 6400800"/>
              <a:gd name="connsiteY5869" fmla="*/ 152876 h 514350"/>
              <a:gd name="connsiteX5870" fmla="*/ 2377916 w 6400800"/>
              <a:gd name="connsiteY5870" fmla="*/ 147161 h 514350"/>
              <a:gd name="connsiteX5871" fmla="*/ 2377916 w 6400800"/>
              <a:gd name="connsiteY5871" fmla="*/ 173831 h 514350"/>
              <a:gd name="connsiteX5872" fmla="*/ 2377916 w 6400800"/>
              <a:gd name="connsiteY5872" fmla="*/ 203359 h 514350"/>
              <a:gd name="connsiteX5873" fmla="*/ 2362676 w 6400800"/>
              <a:gd name="connsiteY5873" fmla="*/ 227171 h 514350"/>
              <a:gd name="connsiteX5874" fmla="*/ 2360771 w 6400800"/>
              <a:gd name="connsiteY5874" fmla="*/ 185261 h 514350"/>
              <a:gd name="connsiteX5875" fmla="*/ 2362676 w 6400800"/>
              <a:gd name="connsiteY5875" fmla="*/ 180499 h 514350"/>
              <a:gd name="connsiteX5876" fmla="*/ 2340769 w 6400800"/>
              <a:gd name="connsiteY5876" fmla="*/ 241459 h 514350"/>
              <a:gd name="connsiteX5877" fmla="*/ 2342674 w 6400800"/>
              <a:gd name="connsiteY5877" fmla="*/ 235744 h 514350"/>
              <a:gd name="connsiteX5878" fmla="*/ 2347436 w 6400800"/>
              <a:gd name="connsiteY5878" fmla="*/ 221456 h 514350"/>
              <a:gd name="connsiteX5879" fmla="*/ 2359819 w 6400800"/>
              <a:gd name="connsiteY5879" fmla="*/ 187166 h 514350"/>
              <a:gd name="connsiteX5880" fmla="*/ 2355056 w 6400800"/>
              <a:gd name="connsiteY5880" fmla="*/ 236696 h 514350"/>
              <a:gd name="connsiteX5881" fmla="*/ 2353151 w 6400800"/>
              <a:gd name="connsiteY5881" fmla="*/ 230029 h 514350"/>
              <a:gd name="connsiteX5882" fmla="*/ 2354104 w 6400800"/>
              <a:gd name="connsiteY5882" fmla="*/ 241459 h 514350"/>
              <a:gd name="connsiteX5883" fmla="*/ 2344579 w 6400800"/>
              <a:gd name="connsiteY5883" fmla="*/ 259556 h 514350"/>
              <a:gd name="connsiteX5884" fmla="*/ 2344579 w 6400800"/>
              <a:gd name="connsiteY5884" fmla="*/ 259556 h 514350"/>
              <a:gd name="connsiteX5885" fmla="*/ 2339816 w 6400800"/>
              <a:gd name="connsiteY5885" fmla="*/ 245269 h 514350"/>
              <a:gd name="connsiteX5886" fmla="*/ 2340769 w 6400800"/>
              <a:gd name="connsiteY5886" fmla="*/ 241459 h 514350"/>
              <a:gd name="connsiteX5887" fmla="*/ 2344579 w 6400800"/>
              <a:gd name="connsiteY5887" fmla="*/ 320516 h 514350"/>
              <a:gd name="connsiteX5888" fmla="*/ 2339816 w 6400800"/>
              <a:gd name="connsiteY5888" fmla="*/ 310991 h 514350"/>
              <a:gd name="connsiteX5889" fmla="*/ 2339816 w 6400800"/>
              <a:gd name="connsiteY5889" fmla="*/ 310039 h 514350"/>
              <a:gd name="connsiteX5890" fmla="*/ 2344579 w 6400800"/>
              <a:gd name="connsiteY5890" fmla="*/ 320516 h 514350"/>
              <a:gd name="connsiteX5891" fmla="*/ 2337911 w 6400800"/>
              <a:gd name="connsiteY5891" fmla="*/ 317659 h 514350"/>
              <a:gd name="connsiteX5892" fmla="*/ 2341721 w 6400800"/>
              <a:gd name="connsiteY5892" fmla="*/ 327184 h 514350"/>
              <a:gd name="connsiteX5893" fmla="*/ 2336959 w 6400800"/>
              <a:gd name="connsiteY5893" fmla="*/ 321469 h 514350"/>
              <a:gd name="connsiteX5894" fmla="*/ 2337911 w 6400800"/>
              <a:gd name="connsiteY5894" fmla="*/ 317659 h 514350"/>
              <a:gd name="connsiteX5895" fmla="*/ 2332196 w 6400800"/>
              <a:gd name="connsiteY5895" fmla="*/ 280511 h 514350"/>
              <a:gd name="connsiteX5896" fmla="*/ 2333149 w 6400800"/>
              <a:gd name="connsiteY5896" fmla="*/ 283369 h 514350"/>
              <a:gd name="connsiteX5897" fmla="*/ 2332196 w 6400800"/>
              <a:gd name="connsiteY5897" fmla="*/ 281464 h 514350"/>
              <a:gd name="connsiteX5898" fmla="*/ 2332196 w 6400800"/>
              <a:gd name="connsiteY5898" fmla="*/ 280511 h 514350"/>
              <a:gd name="connsiteX5899" fmla="*/ 2330291 w 6400800"/>
              <a:gd name="connsiteY5899" fmla="*/ 289084 h 514350"/>
              <a:gd name="connsiteX5900" fmla="*/ 2331244 w 6400800"/>
              <a:gd name="connsiteY5900" fmla="*/ 290989 h 514350"/>
              <a:gd name="connsiteX5901" fmla="*/ 2330291 w 6400800"/>
              <a:gd name="connsiteY5901" fmla="*/ 292894 h 514350"/>
              <a:gd name="connsiteX5902" fmla="*/ 2329339 w 6400800"/>
              <a:gd name="connsiteY5902" fmla="*/ 290989 h 514350"/>
              <a:gd name="connsiteX5903" fmla="*/ 2330291 w 6400800"/>
              <a:gd name="connsiteY5903" fmla="*/ 289084 h 514350"/>
              <a:gd name="connsiteX5904" fmla="*/ 2329339 w 6400800"/>
              <a:gd name="connsiteY5904" fmla="*/ 293846 h 514350"/>
              <a:gd name="connsiteX5905" fmla="*/ 2329339 w 6400800"/>
              <a:gd name="connsiteY5905" fmla="*/ 292894 h 514350"/>
              <a:gd name="connsiteX5906" fmla="*/ 2330291 w 6400800"/>
              <a:gd name="connsiteY5906" fmla="*/ 294799 h 514350"/>
              <a:gd name="connsiteX5907" fmla="*/ 2328386 w 6400800"/>
              <a:gd name="connsiteY5907" fmla="*/ 299561 h 514350"/>
              <a:gd name="connsiteX5908" fmla="*/ 2328386 w 6400800"/>
              <a:gd name="connsiteY5908" fmla="*/ 298609 h 514350"/>
              <a:gd name="connsiteX5909" fmla="*/ 2329339 w 6400800"/>
              <a:gd name="connsiteY5909" fmla="*/ 293846 h 514350"/>
              <a:gd name="connsiteX5910" fmla="*/ 2313146 w 6400800"/>
              <a:gd name="connsiteY5910" fmla="*/ 194786 h 514350"/>
              <a:gd name="connsiteX5911" fmla="*/ 2315051 w 6400800"/>
              <a:gd name="connsiteY5911" fmla="*/ 201454 h 514350"/>
              <a:gd name="connsiteX5912" fmla="*/ 2316004 w 6400800"/>
              <a:gd name="connsiteY5912" fmla="*/ 205264 h 514350"/>
              <a:gd name="connsiteX5913" fmla="*/ 2314099 w 6400800"/>
              <a:gd name="connsiteY5913" fmla="*/ 214789 h 514350"/>
              <a:gd name="connsiteX5914" fmla="*/ 2314099 w 6400800"/>
              <a:gd name="connsiteY5914" fmla="*/ 214789 h 514350"/>
              <a:gd name="connsiteX5915" fmla="*/ 2310289 w 6400800"/>
              <a:gd name="connsiteY5915" fmla="*/ 207169 h 514350"/>
              <a:gd name="connsiteX5916" fmla="*/ 2313146 w 6400800"/>
              <a:gd name="connsiteY5916" fmla="*/ 194786 h 514350"/>
              <a:gd name="connsiteX5917" fmla="*/ 2304574 w 6400800"/>
              <a:gd name="connsiteY5917" fmla="*/ 197644 h 514350"/>
              <a:gd name="connsiteX5918" fmla="*/ 2305526 w 6400800"/>
              <a:gd name="connsiteY5918" fmla="*/ 200501 h 514350"/>
              <a:gd name="connsiteX5919" fmla="*/ 2303621 w 6400800"/>
              <a:gd name="connsiteY5919" fmla="*/ 205264 h 514350"/>
              <a:gd name="connsiteX5920" fmla="*/ 2304574 w 6400800"/>
              <a:gd name="connsiteY5920" fmla="*/ 197644 h 514350"/>
              <a:gd name="connsiteX5921" fmla="*/ 2297906 w 6400800"/>
              <a:gd name="connsiteY5921" fmla="*/ 272891 h 514350"/>
              <a:gd name="connsiteX5922" fmla="*/ 2298859 w 6400800"/>
              <a:gd name="connsiteY5922" fmla="*/ 256699 h 514350"/>
              <a:gd name="connsiteX5923" fmla="*/ 2299811 w 6400800"/>
              <a:gd name="connsiteY5923" fmla="*/ 250984 h 514350"/>
              <a:gd name="connsiteX5924" fmla="*/ 2308384 w 6400800"/>
              <a:gd name="connsiteY5924" fmla="*/ 211931 h 514350"/>
              <a:gd name="connsiteX5925" fmla="*/ 2309336 w 6400800"/>
              <a:gd name="connsiteY5925" fmla="*/ 215741 h 514350"/>
              <a:gd name="connsiteX5926" fmla="*/ 2311241 w 6400800"/>
              <a:gd name="connsiteY5926" fmla="*/ 221456 h 514350"/>
              <a:gd name="connsiteX5927" fmla="*/ 2311241 w 6400800"/>
              <a:gd name="connsiteY5927" fmla="*/ 221456 h 514350"/>
              <a:gd name="connsiteX5928" fmla="*/ 2304574 w 6400800"/>
              <a:gd name="connsiteY5928" fmla="*/ 253841 h 514350"/>
              <a:gd name="connsiteX5929" fmla="*/ 2302669 w 6400800"/>
              <a:gd name="connsiteY5929" fmla="*/ 251936 h 514350"/>
              <a:gd name="connsiteX5930" fmla="*/ 2304574 w 6400800"/>
              <a:gd name="connsiteY5930" fmla="*/ 253841 h 514350"/>
              <a:gd name="connsiteX5931" fmla="*/ 2299811 w 6400800"/>
              <a:gd name="connsiteY5931" fmla="*/ 274796 h 514350"/>
              <a:gd name="connsiteX5932" fmla="*/ 2294096 w 6400800"/>
              <a:gd name="connsiteY5932" fmla="*/ 300514 h 514350"/>
              <a:gd name="connsiteX5933" fmla="*/ 2297906 w 6400800"/>
              <a:gd name="connsiteY5933" fmla="*/ 272891 h 514350"/>
              <a:gd name="connsiteX5934" fmla="*/ 2271236 w 6400800"/>
              <a:gd name="connsiteY5934" fmla="*/ 369094 h 514350"/>
              <a:gd name="connsiteX5935" fmla="*/ 2270284 w 6400800"/>
              <a:gd name="connsiteY5935" fmla="*/ 376714 h 514350"/>
              <a:gd name="connsiteX5936" fmla="*/ 2270284 w 6400800"/>
              <a:gd name="connsiteY5936" fmla="*/ 376714 h 514350"/>
              <a:gd name="connsiteX5937" fmla="*/ 2270284 w 6400800"/>
              <a:gd name="connsiteY5937" fmla="*/ 372904 h 514350"/>
              <a:gd name="connsiteX5938" fmla="*/ 2271236 w 6400800"/>
              <a:gd name="connsiteY5938" fmla="*/ 369094 h 514350"/>
              <a:gd name="connsiteX5939" fmla="*/ 2252186 w 6400800"/>
              <a:gd name="connsiteY5939" fmla="*/ 297656 h 514350"/>
              <a:gd name="connsiteX5940" fmla="*/ 2251234 w 6400800"/>
              <a:gd name="connsiteY5940" fmla="*/ 311944 h 514350"/>
              <a:gd name="connsiteX5941" fmla="*/ 2250281 w 6400800"/>
              <a:gd name="connsiteY5941" fmla="*/ 308134 h 514350"/>
              <a:gd name="connsiteX5942" fmla="*/ 2252186 w 6400800"/>
              <a:gd name="connsiteY5942" fmla="*/ 297656 h 514350"/>
              <a:gd name="connsiteX5943" fmla="*/ 2215991 w 6400800"/>
              <a:gd name="connsiteY5943" fmla="*/ 252889 h 514350"/>
              <a:gd name="connsiteX5944" fmla="*/ 2215991 w 6400800"/>
              <a:gd name="connsiteY5944" fmla="*/ 256699 h 514350"/>
              <a:gd name="connsiteX5945" fmla="*/ 2215991 w 6400800"/>
              <a:gd name="connsiteY5945" fmla="*/ 256699 h 514350"/>
              <a:gd name="connsiteX5946" fmla="*/ 2215991 w 6400800"/>
              <a:gd name="connsiteY5946" fmla="*/ 252889 h 514350"/>
              <a:gd name="connsiteX5947" fmla="*/ 2211229 w 6400800"/>
              <a:gd name="connsiteY5947" fmla="*/ 281464 h 514350"/>
              <a:gd name="connsiteX5948" fmla="*/ 2214086 w 6400800"/>
              <a:gd name="connsiteY5948" fmla="*/ 260509 h 514350"/>
              <a:gd name="connsiteX5949" fmla="*/ 2215039 w 6400800"/>
              <a:gd name="connsiteY5949" fmla="*/ 261461 h 514350"/>
              <a:gd name="connsiteX5950" fmla="*/ 2215039 w 6400800"/>
              <a:gd name="connsiteY5950" fmla="*/ 267176 h 514350"/>
              <a:gd name="connsiteX5951" fmla="*/ 2212181 w 6400800"/>
              <a:gd name="connsiteY5951" fmla="*/ 299561 h 514350"/>
              <a:gd name="connsiteX5952" fmla="*/ 2206466 w 6400800"/>
              <a:gd name="connsiteY5952" fmla="*/ 309086 h 514350"/>
              <a:gd name="connsiteX5953" fmla="*/ 2211229 w 6400800"/>
              <a:gd name="connsiteY5953" fmla="*/ 281464 h 514350"/>
              <a:gd name="connsiteX5954" fmla="*/ 2205514 w 6400800"/>
              <a:gd name="connsiteY5954" fmla="*/ 337661 h 514350"/>
              <a:gd name="connsiteX5955" fmla="*/ 2204561 w 6400800"/>
              <a:gd name="connsiteY5955" fmla="*/ 339566 h 514350"/>
              <a:gd name="connsiteX5956" fmla="*/ 2204561 w 6400800"/>
              <a:gd name="connsiteY5956" fmla="*/ 340519 h 514350"/>
              <a:gd name="connsiteX5957" fmla="*/ 2205514 w 6400800"/>
              <a:gd name="connsiteY5957" fmla="*/ 337661 h 514350"/>
              <a:gd name="connsiteX5958" fmla="*/ 2183606 w 6400800"/>
              <a:gd name="connsiteY5958" fmla="*/ 336709 h 514350"/>
              <a:gd name="connsiteX5959" fmla="*/ 2185511 w 6400800"/>
              <a:gd name="connsiteY5959" fmla="*/ 345281 h 514350"/>
              <a:gd name="connsiteX5960" fmla="*/ 2184559 w 6400800"/>
              <a:gd name="connsiteY5960" fmla="*/ 350044 h 514350"/>
              <a:gd name="connsiteX5961" fmla="*/ 2183606 w 6400800"/>
              <a:gd name="connsiteY5961" fmla="*/ 340519 h 514350"/>
              <a:gd name="connsiteX5962" fmla="*/ 2183606 w 6400800"/>
              <a:gd name="connsiteY5962" fmla="*/ 337661 h 514350"/>
              <a:gd name="connsiteX5963" fmla="*/ 2183606 w 6400800"/>
              <a:gd name="connsiteY5963" fmla="*/ 336709 h 514350"/>
              <a:gd name="connsiteX5964" fmla="*/ 2178844 w 6400800"/>
              <a:gd name="connsiteY5964" fmla="*/ 345281 h 514350"/>
              <a:gd name="connsiteX5965" fmla="*/ 2178844 w 6400800"/>
              <a:gd name="connsiteY5965" fmla="*/ 357664 h 514350"/>
              <a:gd name="connsiteX5966" fmla="*/ 2175986 w 6400800"/>
              <a:gd name="connsiteY5966" fmla="*/ 350996 h 514350"/>
              <a:gd name="connsiteX5967" fmla="*/ 2178844 w 6400800"/>
              <a:gd name="connsiteY5967" fmla="*/ 345281 h 514350"/>
              <a:gd name="connsiteX5968" fmla="*/ 2150269 w 6400800"/>
              <a:gd name="connsiteY5968" fmla="*/ 278606 h 514350"/>
              <a:gd name="connsiteX5969" fmla="*/ 2162651 w 6400800"/>
              <a:gd name="connsiteY5969" fmla="*/ 232886 h 514350"/>
              <a:gd name="connsiteX5970" fmla="*/ 2161699 w 6400800"/>
              <a:gd name="connsiteY5970" fmla="*/ 235744 h 514350"/>
              <a:gd name="connsiteX5971" fmla="*/ 2157889 w 6400800"/>
              <a:gd name="connsiteY5971" fmla="*/ 253841 h 514350"/>
              <a:gd name="connsiteX5972" fmla="*/ 2154079 w 6400800"/>
              <a:gd name="connsiteY5972" fmla="*/ 274796 h 514350"/>
              <a:gd name="connsiteX5973" fmla="*/ 2151221 w 6400800"/>
              <a:gd name="connsiteY5973" fmla="*/ 293846 h 514350"/>
              <a:gd name="connsiteX5974" fmla="*/ 2148364 w 6400800"/>
              <a:gd name="connsiteY5974" fmla="*/ 288131 h 514350"/>
              <a:gd name="connsiteX5975" fmla="*/ 2150269 w 6400800"/>
              <a:gd name="connsiteY5975" fmla="*/ 296704 h 514350"/>
              <a:gd name="connsiteX5976" fmla="*/ 2147411 w 6400800"/>
              <a:gd name="connsiteY5976" fmla="*/ 314801 h 514350"/>
              <a:gd name="connsiteX5977" fmla="*/ 2140744 w 6400800"/>
              <a:gd name="connsiteY5977" fmla="*/ 305276 h 514350"/>
              <a:gd name="connsiteX5978" fmla="*/ 2150269 w 6400800"/>
              <a:gd name="connsiteY5978" fmla="*/ 278606 h 514350"/>
              <a:gd name="connsiteX5979" fmla="*/ 2142649 w 6400800"/>
              <a:gd name="connsiteY5979" fmla="*/ 305276 h 514350"/>
              <a:gd name="connsiteX5980" fmla="*/ 2148364 w 6400800"/>
              <a:gd name="connsiteY5980" fmla="*/ 319564 h 514350"/>
              <a:gd name="connsiteX5981" fmla="*/ 2148364 w 6400800"/>
              <a:gd name="connsiteY5981" fmla="*/ 320516 h 514350"/>
              <a:gd name="connsiteX5982" fmla="*/ 2148364 w 6400800"/>
              <a:gd name="connsiteY5982" fmla="*/ 321469 h 514350"/>
              <a:gd name="connsiteX5983" fmla="*/ 2145506 w 6400800"/>
              <a:gd name="connsiteY5983" fmla="*/ 343376 h 514350"/>
              <a:gd name="connsiteX5984" fmla="*/ 2139791 w 6400800"/>
              <a:gd name="connsiteY5984" fmla="*/ 324326 h 514350"/>
              <a:gd name="connsiteX5985" fmla="*/ 2138839 w 6400800"/>
              <a:gd name="connsiteY5985" fmla="*/ 320516 h 514350"/>
              <a:gd name="connsiteX5986" fmla="*/ 2142649 w 6400800"/>
              <a:gd name="connsiteY5986" fmla="*/ 305276 h 514350"/>
              <a:gd name="connsiteX5987" fmla="*/ 2058829 w 6400800"/>
              <a:gd name="connsiteY5987" fmla="*/ 353854 h 514350"/>
              <a:gd name="connsiteX5988" fmla="*/ 2056924 w 6400800"/>
              <a:gd name="connsiteY5988" fmla="*/ 366236 h 514350"/>
              <a:gd name="connsiteX5989" fmla="*/ 2055971 w 6400800"/>
              <a:gd name="connsiteY5989" fmla="*/ 361474 h 514350"/>
              <a:gd name="connsiteX5990" fmla="*/ 2054066 w 6400800"/>
              <a:gd name="connsiteY5990" fmla="*/ 352901 h 514350"/>
              <a:gd name="connsiteX5991" fmla="*/ 2054066 w 6400800"/>
              <a:gd name="connsiteY5991" fmla="*/ 351949 h 514350"/>
              <a:gd name="connsiteX5992" fmla="*/ 2059781 w 6400800"/>
              <a:gd name="connsiteY5992" fmla="*/ 338614 h 514350"/>
              <a:gd name="connsiteX5993" fmla="*/ 2060734 w 6400800"/>
              <a:gd name="connsiteY5993" fmla="*/ 343376 h 514350"/>
              <a:gd name="connsiteX5994" fmla="*/ 2058829 w 6400800"/>
              <a:gd name="connsiteY5994" fmla="*/ 353854 h 514350"/>
              <a:gd name="connsiteX5995" fmla="*/ 2081689 w 6400800"/>
              <a:gd name="connsiteY5995" fmla="*/ 350044 h 514350"/>
              <a:gd name="connsiteX5996" fmla="*/ 2079784 w 6400800"/>
              <a:gd name="connsiteY5996" fmla="*/ 354806 h 514350"/>
              <a:gd name="connsiteX5997" fmla="*/ 2077879 w 6400800"/>
              <a:gd name="connsiteY5997" fmla="*/ 347186 h 514350"/>
              <a:gd name="connsiteX5998" fmla="*/ 2077879 w 6400800"/>
              <a:gd name="connsiteY5998" fmla="*/ 344329 h 514350"/>
              <a:gd name="connsiteX5999" fmla="*/ 2080736 w 6400800"/>
              <a:gd name="connsiteY5999" fmla="*/ 348139 h 514350"/>
              <a:gd name="connsiteX6000" fmla="*/ 2081689 w 6400800"/>
              <a:gd name="connsiteY6000" fmla="*/ 350044 h 514350"/>
              <a:gd name="connsiteX6001" fmla="*/ 2081689 w 6400800"/>
              <a:gd name="connsiteY6001" fmla="*/ 350044 h 514350"/>
              <a:gd name="connsiteX6002" fmla="*/ 2081689 w 6400800"/>
              <a:gd name="connsiteY6002" fmla="*/ 339566 h 514350"/>
              <a:gd name="connsiteX6003" fmla="*/ 2081689 w 6400800"/>
              <a:gd name="connsiteY6003" fmla="*/ 341471 h 514350"/>
              <a:gd name="connsiteX6004" fmla="*/ 2078831 w 6400800"/>
              <a:gd name="connsiteY6004" fmla="*/ 337661 h 514350"/>
              <a:gd name="connsiteX6005" fmla="*/ 2079784 w 6400800"/>
              <a:gd name="connsiteY6005" fmla="*/ 330041 h 514350"/>
              <a:gd name="connsiteX6006" fmla="*/ 2081689 w 6400800"/>
              <a:gd name="connsiteY6006" fmla="*/ 339566 h 514350"/>
              <a:gd name="connsiteX6007" fmla="*/ 2081689 w 6400800"/>
              <a:gd name="connsiteY6007" fmla="*/ 339566 h 514350"/>
              <a:gd name="connsiteX6008" fmla="*/ 2085499 w 6400800"/>
              <a:gd name="connsiteY6008" fmla="*/ 290036 h 514350"/>
              <a:gd name="connsiteX6009" fmla="*/ 2084546 w 6400800"/>
              <a:gd name="connsiteY6009" fmla="*/ 307181 h 514350"/>
              <a:gd name="connsiteX6010" fmla="*/ 2083594 w 6400800"/>
              <a:gd name="connsiteY6010" fmla="*/ 303371 h 514350"/>
              <a:gd name="connsiteX6011" fmla="*/ 2086451 w 6400800"/>
              <a:gd name="connsiteY6011" fmla="*/ 273844 h 514350"/>
              <a:gd name="connsiteX6012" fmla="*/ 2087404 w 6400800"/>
              <a:gd name="connsiteY6012" fmla="*/ 267176 h 514350"/>
              <a:gd name="connsiteX6013" fmla="*/ 2085499 w 6400800"/>
              <a:gd name="connsiteY6013" fmla="*/ 290036 h 514350"/>
              <a:gd name="connsiteX6014" fmla="*/ 2089309 w 6400800"/>
              <a:gd name="connsiteY6014" fmla="*/ 180499 h 514350"/>
              <a:gd name="connsiteX6015" fmla="*/ 2089309 w 6400800"/>
              <a:gd name="connsiteY6015" fmla="*/ 200501 h 514350"/>
              <a:gd name="connsiteX6016" fmla="*/ 2086451 w 6400800"/>
              <a:gd name="connsiteY6016" fmla="*/ 192881 h 514350"/>
              <a:gd name="connsiteX6017" fmla="*/ 2089309 w 6400800"/>
              <a:gd name="connsiteY6017" fmla="*/ 180499 h 514350"/>
              <a:gd name="connsiteX6018" fmla="*/ 2072164 w 6400800"/>
              <a:gd name="connsiteY6018" fmla="*/ 241459 h 514350"/>
              <a:gd name="connsiteX6019" fmla="*/ 2086451 w 6400800"/>
              <a:gd name="connsiteY6019" fmla="*/ 193834 h 514350"/>
              <a:gd name="connsiteX6020" fmla="*/ 2090261 w 6400800"/>
              <a:gd name="connsiteY6020" fmla="*/ 207169 h 514350"/>
              <a:gd name="connsiteX6021" fmla="*/ 2090261 w 6400800"/>
              <a:gd name="connsiteY6021" fmla="*/ 208121 h 514350"/>
              <a:gd name="connsiteX6022" fmla="*/ 2075974 w 6400800"/>
              <a:gd name="connsiteY6022" fmla="*/ 271939 h 514350"/>
              <a:gd name="connsiteX6023" fmla="*/ 2074069 w 6400800"/>
              <a:gd name="connsiteY6023" fmla="*/ 282416 h 514350"/>
              <a:gd name="connsiteX6024" fmla="*/ 2068354 w 6400800"/>
              <a:gd name="connsiteY6024" fmla="*/ 271939 h 514350"/>
              <a:gd name="connsiteX6025" fmla="*/ 2065496 w 6400800"/>
              <a:gd name="connsiteY6025" fmla="*/ 266224 h 514350"/>
              <a:gd name="connsiteX6026" fmla="*/ 2072164 w 6400800"/>
              <a:gd name="connsiteY6026" fmla="*/ 241459 h 514350"/>
              <a:gd name="connsiteX6027" fmla="*/ 2062639 w 6400800"/>
              <a:gd name="connsiteY6027" fmla="*/ 270034 h 514350"/>
              <a:gd name="connsiteX6028" fmla="*/ 2063591 w 6400800"/>
              <a:gd name="connsiteY6028" fmla="*/ 272891 h 514350"/>
              <a:gd name="connsiteX6029" fmla="*/ 2069306 w 6400800"/>
              <a:gd name="connsiteY6029" fmla="*/ 292894 h 514350"/>
              <a:gd name="connsiteX6030" fmla="*/ 2070259 w 6400800"/>
              <a:gd name="connsiteY6030" fmla="*/ 294799 h 514350"/>
              <a:gd name="connsiteX6031" fmla="*/ 2067401 w 6400800"/>
              <a:gd name="connsiteY6031" fmla="*/ 310039 h 514350"/>
              <a:gd name="connsiteX6032" fmla="*/ 2065496 w 6400800"/>
              <a:gd name="connsiteY6032" fmla="*/ 303371 h 514350"/>
              <a:gd name="connsiteX6033" fmla="*/ 2058829 w 6400800"/>
              <a:gd name="connsiteY6033" fmla="*/ 284321 h 514350"/>
              <a:gd name="connsiteX6034" fmla="*/ 2062639 w 6400800"/>
              <a:gd name="connsiteY6034" fmla="*/ 270034 h 514350"/>
              <a:gd name="connsiteX6035" fmla="*/ 2053114 w 6400800"/>
              <a:gd name="connsiteY6035" fmla="*/ 301466 h 514350"/>
              <a:gd name="connsiteX6036" fmla="*/ 2054066 w 6400800"/>
              <a:gd name="connsiteY6036" fmla="*/ 306229 h 514350"/>
              <a:gd name="connsiteX6037" fmla="*/ 2056924 w 6400800"/>
              <a:gd name="connsiteY6037" fmla="*/ 320516 h 514350"/>
              <a:gd name="connsiteX6038" fmla="*/ 2055971 w 6400800"/>
              <a:gd name="connsiteY6038" fmla="*/ 320516 h 514350"/>
              <a:gd name="connsiteX6039" fmla="*/ 2049304 w 6400800"/>
              <a:gd name="connsiteY6039" fmla="*/ 317659 h 514350"/>
              <a:gd name="connsiteX6040" fmla="*/ 2055971 w 6400800"/>
              <a:gd name="connsiteY6040" fmla="*/ 321469 h 514350"/>
              <a:gd name="connsiteX6041" fmla="*/ 2057876 w 6400800"/>
              <a:gd name="connsiteY6041" fmla="*/ 322421 h 514350"/>
              <a:gd name="connsiteX6042" fmla="*/ 2059781 w 6400800"/>
              <a:gd name="connsiteY6042" fmla="*/ 332899 h 514350"/>
              <a:gd name="connsiteX6043" fmla="*/ 2053114 w 6400800"/>
              <a:gd name="connsiteY6043" fmla="*/ 342424 h 514350"/>
              <a:gd name="connsiteX6044" fmla="*/ 2049304 w 6400800"/>
              <a:gd name="connsiteY6044" fmla="*/ 321469 h 514350"/>
              <a:gd name="connsiteX6045" fmla="*/ 2049304 w 6400800"/>
              <a:gd name="connsiteY6045" fmla="*/ 315754 h 514350"/>
              <a:gd name="connsiteX6046" fmla="*/ 2053114 w 6400800"/>
              <a:gd name="connsiteY6046" fmla="*/ 301466 h 514350"/>
              <a:gd name="connsiteX6047" fmla="*/ 2044541 w 6400800"/>
              <a:gd name="connsiteY6047" fmla="*/ 260509 h 514350"/>
              <a:gd name="connsiteX6048" fmla="*/ 2044541 w 6400800"/>
              <a:gd name="connsiteY6048" fmla="*/ 260509 h 514350"/>
              <a:gd name="connsiteX6049" fmla="*/ 2044541 w 6400800"/>
              <a:gd name="connsiteY6049" fmla="*/ 259556 h 514350"/>
              <a:gd name="connsiteX6050" fmla="*/ 2044541 w 6400800"/>
              <a:gd name="connsiteY6050" fmla="*/ 260509 h 514350"/>
              <a:gd name="connsiteX6051" fmla="*/ 2019776 w 6400800"/>
              <a:gd name="connsiteY6051" fmla="*/ 188119 h 514350"/>
              <a:gd name="connsiteX6052" fmla="*/ 2019776 w 6400800"/>
              <a:gd name="connsiteY6052" fmla="*/ 185261 h 514350"/>
              <a:gd name="connsiteX6053" fmla="*/ 2020729 w 6400800"/>
              <a:gd name="connsiteY6053" fmla="*/ 177641 h 514350"/>
              <a:gd name="connsiteX6054" fmla="*/ 2020729 w 6400800"/>
              <a:gd name="connsiteY6054" fmla="*/ 189071 h 514350"/>
              <a:gd name="connsiteX6055" fmla="*/ 2021681 w 6400800"/>
              <a:gd name="connsiteY6055" fmla="*/ 220504 h 514350"/>
              <a:gd name="connsiteX6056" fmla="*/ 2023586 w 6400800"/>
              <a:gd name="connsiteY6056" fmla="*/ 244316 h 514350"/>
              <a:gd name="connsiteX6057" fmla="*/ 2022634 w 6400800"/>
              <a:gd name="connsiteY6057" fmla="*/ 247174 h 514350"/>
              <a:gd name="connsiteX6058" fmla="*/ 2016919 w 6400800"/>
              <a:gd name="connsiteY6058" fmla="*/ 222409 h 514350"/>
              <a:gd name="connsiteX6059" fmla="*/ 2019776 w 6400800"/>
              <a:gd name="connsiteY6059" fmla="*/ 188119 h 514350"/>
              <a:gd name="connsiteX6060" fmla="*/ 1999774 w 6400800"/>
              <a:gd name="connsiteY6060" fmla="*/ 298609 h 514350"/>
              <a:gd name="connsiteX6061" fmla="*/ 1999774 w 6400800"/>
              <a:gd name="connsiteY6061" fmla="*/ 304324 h 514350"/>
              <a:gd name="connsiteX6062" fmla="*/ 1997869 w 6400800"/>
              <a:gd name="connsiteY6062" fmla="*/ 310039 h 514350"/>
              <a:gd name="connsiteX6063" fmla="*/ 1999774 w 6400800"/>
              <a:gd name="connsiteY6063" fmla="*/ 298609 h 514350"/>
              <a:gd name="connsiteX6064" fmla="*/ 1992154 w 6400800"/>
              <a:gd name="connsiteY6064" fmla="*/ 349091 h 514350"/>
              <a:gd name="connsiteX6065" fmla="*/ 1992154 w 6400800"/>
              <a:gd name="connsiteY6065" fmla="*/ 359569 h 514350"/>
              <a:gd name="connsiteX6066" fmla="*/ 1992154 w 6400800"/>
              <a:gd name="connsiteY6066" fmla="*/ 369094 h 514350"/>
              <a:gd name="connsiteX6067" fmla="*/ 1988344 w 6400800"/>
              <a:gd name="connsiteY6067" fmla="*/ 373856 h 514350"/>
              <a:gd name="connsiteX6068" fmla="*/ 1992154 w 6400800"/>
              <a:gd name="connsiteY6068" fmla="*/ 349091 h 514350"/>
              <a:gd name="connsiteX6069" fmla="*/ 1987391 w 6400800"/>
              <a:gd name="connsiteY6069" fmla="*/ 381476 h 514350"/>
              <a:gd name="connsiteX6070" fmla="*/ 1987391 w 6400800"/>
              <a:gd name="connsiteY6070" fmla="*/ 381476 h 514350"/>
              <a:gd name="connsiteX6071" fmla="*/ 1992154 w 6400800"/>
              <a:gd name="connsiteY6071" fmla="*/ 372904 h 514350"/>
              <a:gd name="connsiteX6072" fmla="*/ 1992154 w 6400800"/>
              <a:gd name="connsiteY6072" fmla="*/ 379571 h 514350"/>
              <a:gd name="connsiteX6073" fmla="*/ 1991201 w 6400800"/>
              <a:gd name="connsiteY6073" fmla="*/ 386239 h 514350"/>
              <a:gd name="connsiteX6074" fmla="*/ 1988344 w 6400800"/>
              <a:gd name="connsiteY6074" fmla="*/ 400526 h 514350"/>
              <a:gd name="connsiteX6075" fmla="*/ 1988344 w 6400800"/>
              <a:gd name="connsiteY6075" fmla="*/ 399574 h 514350"/>
              <a:gd name="connsiteX6076" fmla="*/ 1985486 w 6400800"/>
              <a:gd name="connsiteY6076" fmla="*/ 392906 h 514350"/>
              <a:gd name="connsiteX6077" fmla="*/ 1987391 w 6400800"/>
              <a:gd name="connsiteY6077" fmla="*/ 381476 h 514350"/>
              <a:gd name="connsiteX6078" fmla="*/ 1968341 w 6400800"/>
              <a:gd name="connsiteY6078" fmla="*/ 290989 h 514350"/>
              <a:gd name="connsiteX6079" fmla="*/ 1967389 w 6400800"/>
              <a:gd name="connsiteY6079" fmla="*/ 297656 h 514350"/>
              <a:gd name="connsiteX6080" fmla="*/ 1966436 w 6400800"/>
              <a:gd name="connsiteY6080" fmla="*/ 305276 h 514350"/>
              <a:gd name="connsiteX6081" fmla="*/ 1965484 w 6400800"/>
              <a:gd name="connsiteY6081" fmla="*/ 318611 h 514350"/>
              <a:gd name="connsiteX6082" fmla="*/ 1964531 w 6400800"/>
              <a:gd name="connsiteY6082" fmla="*/ 304324 h 514350"/>
              <a:gd name="connsiteX6083" fmla="*/ 1964531 w 6400800"/>
              <a:gd name="connsiteY6083" fmla="*/ 300514 h 514350"/>
              <a:gd name="connsiteX6084" fmla="*/ 1968341 w 6400800"/>
              <a:gd name="connsiteY6084" fmla="*/ 290989 h 514350"/>
              <a:gd name="connsiteX6085" fmla="*/ 1937861 w 6400800"/>
              <a:gd name="connsiteY6085" fmla="*/ 310039 h 514350"/>
              <a:gd name="connsiteX6086" fmla="*/ 1937861 w 6400800"/>
              <a:gd name="connsiteY6086" fmla="*/ 302419 h 514350"/>
              <a:gd name="connsiteX6087" fmla="*/ 1937861 w 6400800"/>
              <a:gd name="connsiteY6087" fmla="*/ 295751 h 514350"/>
              <a:gd name="connsiteX6088" fmla="*/ 1938814 w 6400800"/>
              <a:gd name="connsiteY6088" fmla="*/ 306229 h 514350"/>
              <a:gd name="connsiteX6089" fmla="*/ 1937861 w 6400800"/>
              <a:gd name="connsiteY6089" fmla="*/ 310039 h 514350"/>
              <a:gd name="connsiteX6090" fmla="*/ 1938814 w 6400800"/>
              <a:gd name="connsiteY6090" fmla="*/ 272891 h 514350"/>
              <a:gd name="connsiteX6091" fmla="*/ 1936909 w 6400800"/>
              <a:gd name="connsiteY6091" fmla="*/ 266224 h 514350"/>
              <a:gd name="connsiteX6092" fmla="*/ 1936909 w 6400800"/>
              <a:gd name="connsiteY6092" fmla="*/ 261461 h 514350"/>
              <a:gd name="connsiteX6093" fmla="*/ 1936909 w 6400800"/>
              <a:gd name="connsiteY6093" fmla="*/ 246221 h 514350"/>
              <a:gd name="connsiteX6094" fmla="*/ 1938814 w 6400800"/>
              <a:gd name="connsiteY6094" fmla="*/ 272891 h 514350"/>
              <a:gd name="connsiteX6095" fmla="*/ 1900714 w 6400800"/>
              <a:gd name="connsiteY6095" fmla="*/ 338614 h 514350"/>
              <a:gd name="connsiteX6096" fmla="*/ 1900714 w 6400800"/>
              <a:gd name="connsiteY6096" fmla="*/ 333851 h 514350"/>
              <a:gd name="connsiteX6097" fmla="*/ 1902619 w 6400800"/>
              <a:gd name="connsiteY6097" fmla="*/ 329089 h 514350"/>
              <a:gd name="connsiteX6098" fmla="*/ 1904524 w 6400800"/>
              <a:gd name="connsiteY6098" fmla="*/ 325279 h 514350"/>
              <a:gd name="connsiteX6099" fmla="*/ 1900714 w 6400800"/>
              <a:gd name="connsiteY6099" fmla="*/ 338614 h 514350"/>
              <a:gd name="connsiteX6100" fmla="*/ 1915954 w 6400800"/>
              <a:gd name="connsiteY6100" fmla="*/ 436721 h 514350"/>
              <a:gd name="connsiteX6101" fmla="*/ 1915954 w 6400800"/>
              <a:gd name="connsiteY6101" fmla="*/ 433864 h 514350"/>
              <a:gd name="connsiteX6102" fmla="*/ 1916906 w 6400800"/>
              <a:gd name="connsiteY6102" fmla="*/ 434816 h 514350"/>
              <a:gd name="connsiteX6103" fmla="*/ 1915954 w 6400800"/>
              <a:gd name="connsiteY6103" fmla="*/ 436721 h 514350"/>
              <a:gd name="connsiteX6104" fmla="*/ 1920716 w 6400800"/>
              <a:gd name="connsiteY6104" fmla="*/ 401479 h 514350"/>
              <a:gd name="connsiteX6105" fmla="*/ 1919764 w 6400800"/>
              <a:gd name="connsiteY6105" fmla="*/ 407194 h 514350"/>
              <a:gd name="connsiteX6106" fmla="*/ 1917859 w 6400800"/>
              <a:gd name="connsiteY6106" fmla="*/ 404336 h 514350"/>
              <a:gd name="connsiteX6107" fmla="*/ 1919764 w 6400800"/>
              <a:gd name="connsiteY6107" fmla="*/ 398621 h 514350"/>
              <a:gd name="connsiteX6108" fmla="*/ 1920716 w 6400800"/>
              <a:gd name="connsiteY6108" fmla="*/ 401479 h 514350"/>
              <a:gd name="connsiteX6109" fmla="*/ 1917859 w 6400800"/>
              <a:gd name="connsiteY6109" fmla="*/ 331946 h 514350"/>
              <a:gd name="connsiteX6110" fmla="*/ 1919764 w 6400800"/>
              <a:gd name="connsiteY6110" fmla="*/ 337661 h 514350"/>
              <a:gd name="connsiteX6111" fmla="*/ 1919764 w 6400800"/>
              <a:gd name="connsiteY6111" fmla="*/ 337661 h 514350"/>
              <a:gd name="connsiteX6112" fmla="*/ 1918811 w 6400800"/>
              <a:gd name="connsiteY6112" fmla="*/ 338614 h 514350"/>
              <a:gd name="connsiteX6113" fmla="*/ 1916906 w 6400800"/>
              <a:gd name="connsiteY6113" fmla="*/ 342424 h 514350"/>
              <a:gd name="connsiteX6114" fmla="*/ 1916906 w 6400800"/>
              <a:gd name="connsiteY6114" fmla="*/ 341471 h 514350"/>
              <a:gd name="connsiteX6115" fmla="*/ 1915954 w 6400800"/>
              <a:gd name="connsiteY6115" fmla="*/ 344329 h 514350"/>
              <a:gd name="connsiteX6116" fmla="*/ 1915001 w 6400800"/>
              <a:gd name="connsiteY6116" fmla="*/ 345281 h 514350"/>
              <a:gd name="connsiteX6117" fmla="*/ 1917859 w 6400800"/>
              <a:gd name="connsiteY6117" fmla="*/ 331946 h 514350"/>
              <a:gd name="connsiteX6118" fmla="*/ 1919764 w 6400800"/>
              <a:gd name="connsiteY6118" fmla="*/ 360521 h 514350"/>
              <a:gd name="connsiteX6119" fmla="*/ 1919764 w 6400800"/>
              <a:gd name="connsiteY6119" fmla="*/ 364331 h 514350"/>
              <a:gd name="connsiteX6120" fmla="*/ 1915001 w 6400800"/>
              <a:gd name="connsiteY6120" fmla="*/ 373856 h 514350"/>
              <a:gd name="connsiteX6121" fmla="*/ 1908334 w 6400800"/>
              <a:gd name="connsiteY6121" fmla="*/ 388144 h 514350"/>
              <a:gd name="connsiteX6122" fmla="*/ 1907381 w 6400800"/>
              <a:gd name="connsiteY6122" fmla="*/ 387191 h 514350"/>
              <a:gd name="connsiteX6123" fmla="*/ 1907381 w 6400800"/>
              <a:gd name="connsiteY6123" fmla="*/ 385286 h 514350"/>
              <a:gd name="connsiteX6124" fmla="*/ 1910239 w 6400800"/>
              <a:gd name="connsiteY6124" fmla="*/ 380524 h 514350"/>
              <a:gd name="connsiteX6125" fmla="*/ 1919764 w 6400800"/>
              <a:gd name="connsiteY6125" fmla="*/ 360521 h 514350"/>
              <a:gd name="connsiteX6126" fmla="*/ 1910239 w 6400800"/>
              <a:gd name="connsiteY6126" fmla="*/ 299561 h 514350"/>
              <a:gd name="connsiteX6127" fmla="*/ 1908334 w 6400800"/>
              <a:gd name="connsiteY6127" fmla="*/ 305276 h 514350"/>
              <a:gd name="connsiteX6128" fmla="*/ 1908334 w 6400800"/>
              <a:gd name="connsiteY6128" fmla="*/ 305276 h 514350"/>
              <a:gd name="connsiteX6129" fmla="*/ 1910239 w 6400800"/>
              <a:gd name="connsiteY6129" fmla="*/ 299561 h 514350"/>
              <a:gd name="connsiteX6130" fmla="*/ 1906429 w 6400800"/>
              <a:gd name="connsiteY6130" fmla="*/ 313849 h 514350"/>
              <a:gd name="connsiteX6131" fmla="*/ 1908334 w 6400800"/>
              <a:gd name="connsiteY6131" fmla="*/ 309086 h 514350"/>
              <a:gd name="connsiteX6132" fmla="*/ 1908334 w 6400800"/>
              <a:gd name="connsiteY6132" fmla="*/ 310039 h 514350"/>
              <a:gd name="connsiteX6133" fmla="*/ 1906429 w 6400800"/>
              <a:gd name="connsiteY6133" fmla="*/ 315754 h 514350"/>
              <a:gd name="connsiteX6134" fmla="*/ 1905476 w 6400800"/>
              <a:gd name="connsiteY6134" fmla="*/ 316706 h 514350"/>
              <a:gd name="connsiteX6135" fmla="*/ 1906429 w 6400800"/>
              <a:gd name="connsiteY6135" fmla="*/ 313849 h 514350"/>
              <a:gd name="connsiteX6136" fmla="*/ 1893094 w 6400800"/>
              <a:gd name="connsiteY6136" fmla="*/ 259556 h 514350"/>
              <a:gd name="connsiteX6137" fmla="*/ 1894046 w 6400800"/>
              <a:gd name="connsiteY6137" fmla="*/ 256699 h 514350"/>
              <a:gd name="connsiteX6138" fmla="*/ 1894999 w 6400800"/>
              <a:gd name="connsiteY6138" fmla="*/ 256699 h 514350"/>
              <a:gd name="connsiteX6139" fmla="*/ 1899761 w 6400800"/>
              <a:gd name="connsiteY6139" fmla="*/ 260509 h 514350"/>
              <a:gd name="connsiteX6140" fmla="*/ 1904524 w 6400800"/>
              <a:gd name="connsiteY6140" fmla="*/ 275749 h 514350"/>
              <a:gd name="connsiteX6141" fmla="*/ 1895951 w 6400800"/>
              <a:gd name="connsiteY6141" fmla="*/ 297656 h 514350"/>
              <a:gd name="connsiteX6142" fmla="*/ 1894046 w 6400800"/>
              <a:gd name="connsiteY6142" fmla="*/ 281464 h 514350"/>
              <a:gd name="connsiteX6143" fmla="*/ 1892141 w 6400800"/>
              <a:gd name="connsiteY6143" fmla="*/ 270034 h 514350"/>
              <a:gd name="connsiteX6144" fmla="*/ 1893094 w 6400800"/>
              <a:gd name="connsiteY6144" fmla="*/ 272891 h 514350"/>
              <a:gd name="connsiteX6145" fmla="*/ 1893094 w 6400800"/>
              <a:gd name="connsiteY6145" fmla="*/ 259556 h 514350"/>
              <a:gd name="connsiteX6146" fmla="*/ 1841659 w 6400800"/>
              <a:gd name="connsiteY6146" fmla="*/ 297656 h 514350"/>
              <a:gd name="connsiteX6147" fmla="*/ 1840706 w 6400800"/>
              <a:gd name="connsiteY6147" fmla="*/ 313849 h 514350"/>
              <a:gd name="connsiteX6148" fmla="*/ 1838801 w 6400800"/>
              <a:gd name="connsiteY6148" fmla="*/ 294799 h 514350"/>
              <a:gd name="connsiteX6149" fmla="*/ 1838801 w 6400800"/>
              <a:gd name="connsiteY6149" fmla="*/ 290989 h 514350"/>
              <a:gd name="connsiteX6150" fmla="*/ 1841659 w 6400800"/>
              <a:gd name="connsiteY6150" fmla="*/ 297656 h 514350"/>
              <a:gd name="connsiteX6151" fmla="*/ 1822609 w 6400800"/>
              <a:gd name="connsiteY6151" fmla="*/ 363379 h 514350"/>
              <a:gd name="connsiteX6152" fmla="*/ 1826419 w 6400800"/>
              <a:gd name="connsiteY6152" fmla="*/ 353854 h 514350"/>
              <a:gd name="connsiteX6153" fmla="*/ 1827371 w 6400800"/>
              <a:gd name="connsiteY6153" fmla="*/ 364331 h 514350"/>
              <a:gd name="connsiteX6154" fmla="*/ 1823561 w 6400800"/>
              <a:gd name="connsiteY6154" fmla="*/ 368141 h 514350"/>
              <a:gd name="connsiteX6155" fmla="*/ 1822609 w 6400800"/>
              <a:gd name="connsiteY6155" fmla="*/ 363379 h 514350"/>
              <a:gd name="connsiteX6156" fmla="*/ 1828324 w 6400800"/>
              <a:gd name="connsiteY6156" fmla="*/ 403384 h 514350"/>
              <a:gd name="connsiteX6157" fmla="*/ 1827371 w 6400800"/>
              <a:gd name="connsiteY6157" fmla="*/ 400526 h 514350"/>
              <a:gd name="connsiteX6158" fmla="*/ 1825466 w 6400800"/>
              <a:gd name="connsiteY6158" fmla="*/ 381476 h 514350"/>
              <a:gd name="connsiteX6159" fmla="*/ 1828324 w 6400800"/>
              <a:gd name="connsiteY6159" fmla="*/ 377666 h 514350"/>
              <a:gd name="connsiteX6160" fmla="*/ 1829276 w 6400800"/>
              <a:gd name="connsiteY6160" fmla="*/ 399574 h 514350"/>
              <a:gd name="connsiteX6161" fmla="*/ 1828324 w 6400800"/>
              <a:gd name="connsiteY6161" fmla="*/ 403384 h 514350"/>
              <a:gd name="connsiteX6162" fmla="*/ 1833086 w 6400800"/>
              <a:gd name="connsiteY6162" fmla="*/ 339566 h 514350"/>
              <a:gd name="connsiteX6163" fmla="*/ 1833086 w 6400800"/>
              <a:gd name="connsiteY6163" fmla="*/ 339566 h 514350"/>
              <a:gd name="connsiteX6164" fmla="*/ 1833086 w 6400800"/>
              <a:gd name="connsiteY6164" fmla="*/ 340519 h 514350"/>
              <a:gd name="connsiteX6165" fmla="*/ 1833086 w 6400800"/>
              <a:gd name="connsiteY6165" fmla="*/ 339566 h 514350"/>
              <a:gd name="connsiteX6166" fmla="*/ 1824514 w 6400800"/>
              <a:gd name="connsiteY6166" fmla="*/ 272891 h 514350"/>
              <a:gd name="connsiteX6167" fmla="*/ 1824514 w 6400800"/>
              <a:gd name="connsiteY6167" fmla="*/ 263366 h 514350"/>
              <a:gd name="connsiteX6168" fmla="*/ 1835944 w 6400800"/>
              <a:gd name="connsiteY6168" fmla="*/ 285274 h 514350"/>
              <a:gd name="connsiteX6169" fmla="*/ 1834991 w 6400800"/>
              <a:gd name="connsiteY6169" fmla="*/ 294799 h 514350"/>
              <a:gd name="connsiteX6170" fmla="*/ 1834039 w 6400800"/>
              <a:gd name="connsiteY6170" fmla="*/ 320516 h 514350"/>
              <a:gd name="connsiteX6171" fmla="*/ 1834039 w 6400800"/>
              <a:gd name="connsiteY6171" fmla="*/ 330994 h 514350"/>
              <a:gd name="connsiteX6172" fmla="*/ 1833086 w 6400800"/>
              <a:gd name="connsiteY6172" fmla="*/ 331946 h 514350"/>
              <a:gd name="connsiteX6173" fmla="*/ 1832134 w 6400800"/>
              <a:gd name="connsiteY6173" fmla="*/ 332899 h 514350"/>
              <a:gd name="connsiteX6174" fmla="*/ 1827371 w 6400800"/>
              <a:gd name="connsiteY6174" fmla="*/ 316706 h 514350"/>
              <a:gd name="connsiteX6175" fmla="*/ 1822609 w 6400800"/>
              <a:gd name="connsiteY6175" fmla="*/ 303371 h 514350"/>
              <a:gd name="connsiteX6176" fmla="*/ 1824514 w 6400800"/>
              <a:gd name="connsiteY6176" fmla="*/ 272891 h 514350"/>
              <a:gd name="connsiteX6177" fmla="*/ 1822609 w 6400800"/>
              <a:gd name="connsiteY6177" fmla="*/ 309086 h 514350"/>
              <a:gd name="connsiteX6178" fmla="*/ 1823561 w 6400800"/>
              <a:gd name="connsiteY6178" fmla="*/ 317659 h 514350"/>
              <a:gd name="connsiteX6179" fmla="*/ 1825466 w 6400800"/>
              <a:gd name="connsiteY6179" fmla="*/ 338614 h 514350"/>
              <a:gd name="connsiteX6180" fmla="*/ 1825466 w 6400800"/>
              <a:gd name="connsiteY6180" fmla="*/ 340519 h 514350"/>
              <a:gd name="connsiteX6181" fmla="*/ 1820704 w 6400800"/>
              <a:gd name="connsiteY6181" fmla="*/ 348139 h 514350"/>
              <a:gd name="connsiteX6182" fmla="*/ 1820704 w 6400800"/>
              <a:gd name="connsiteY6182" fmla="*/ 332899 h 514350"/>
              <a:gd name="connsiteX6183" fmla="*/ 1820704 w 6400800"/>
              <a:gd name="connsiteY6183" fmla="*/ 331946 h 514350"/>
              <a:gd name="connsiteX6184" fmla="*/ 1822609 w 6400800"/>
              <a:gd name="connsiteY6184" fmla="*/ 309086 h 514350"/>
              <a:gd name="connsiteX6185" fmla="*/ 1763554 w 6400800"/>
              <a:gd name="connsiteY6185" fmla="*/ 411956 h 514350"/>
              <a:gd name="connsiteX6186" fmla="*/ 1762601 w 6400800"/>
              <a:gd name="connsiteY6186" fmla="*/ 406241 h 514350"/>
              <a:gd name="connsiteX6187" fmla="*/ 1761649 w 6400800"/>
              <a:gd name="connsiteY6187" fmla="*/ 397669 h 514350"/>
              <a:gd name="connsiteX6188" fmla="*/ 1761649 w 6400800"/>
              <a:gd name="connsiteY6188" fmla="*/ 397669 h 514350"/>
              <a:gd name="connsiteX6189" fmla="*/ 1764506 w 6400800"/>
              <a:gd name="connsiteY6189" fmla="*/ 400526 h 514350"/>
              <a:gd name="connsiteX6190" fmla="*/ 1763554 w 6400800"/>
              <a:gd name="connsiteY6190" fmla="*/ 411956 h 514350"/>
              <a:gd name="connsiteX6191" fmla="*/ 1766411 w 6400800"/>
              <a:gd name="connsiteY6191" fmla="*/ 379571 h 514350"/>
              <a:gd name="connsiteX6192" fmla="*/ 1766411 w 6400800"/>
              <a:gd name="connsiteY6192" fmla="*/ 379571 h 514350"/>
              <a:gd name="connsiteX6193" fmla="*/ 1766411 w 6400800"/>
              <a:gd name="connsiteY6193" fmla="*/ 377666 h 514350"/>
              <a:gd name="connsiteX6194" fmla="*/ 1766411 w 6400800"/>
              <a:gd name="connsiteY6194" fmla="*/ 379571 h 514350"/>
              <a:gd name="connsiteX6195" fmla="*/ 1792129 w 6400800"/>
              <a:gd name="connsiteY6195" fmla="*/ 251936 h 514350"/>
              <a:gd name="connsiteX6196" fmla="*/ 1802606 w 6400800"/>
              <a:gd name="connsiteY6196" fmla="*/ 219551 h 514350"/>
              <a:gd name="connsiteX6197" fmla="*/ 1802606 w 6400800"/>
              <a:gd name="connsiteY6197" fmla="*/ 219551 h 514350"/>
              <a:gd name="connsiteX6198" fmla="*/ 1801654 w 6400800"/>
              <a:gd name="connsiteY6198" fmla="*/ 274796 h 514350"/>
              <a:gd name="connsiteX6199" fmla="*/ 1800701 w 6400800"/>
              <a:gd name="connsiteY6199" fmla="*/ 327184 h 514350"/>
              <a:gd name="connsiteX6200" fmla="*/ 1794034 w 6400800"/>
              <a:gd name="connsiteY6200" fmla="*/ 310991 h 514350"/>
              <a:gd name="connsiteX6201" fmla="*/ 1788319 w 6400800"/>
              <a:gd name="connsiteY6201" fmla="*/ 294799 h 514350"/>
              <a:gd name="connsiteX6202" fmla="*/ 1787366 w 6400800"/>
              <a:gd name="connsiteY6202" fmla="*/ 292894 h 514350"/>
              <a:gd name="connsiteX6203" fmla="*/ 1786414 w 6400800"/>
              <a:gd name="connsiteY6203" fmla="*/ 287179 h 514350"/>
              <a:gd name="connsiteX6204" fmla="*/ 1788319 w 6400800"/>
              <a:gd name="connsiteY6204" fmla="*/ 279559 h 514350"/>
              <a:gd name="connsiteX6205" fmla="*/ 1787366 w 6400800"/>
              <a:gd name="connsiteY6205" fmla="*/ 275749 h 514350"/>
              <a:gd name="connsiteX6206" fmla="*/ 1785461 w 6400800"/>
              <a:gd name="connsiteY6206" fmla="*/ 274796 h 514350"/>
              <a:gd name="connsiteX6207" fmla="*/ 1785461 w 6400800"/>
              <a:gd name="connsiteY6207" fmla="*/ 274796 h 514350"/>
              <a:gd name="connsiteX6208" fmla="*/ 1792129 w 6400800"/>
              <a:gd name="connsiteY6208" fmla="*/ 251936 h 514350"/>
              <a:gd name="connsiteX6209" fmla="*/ 1785461 w 6400800"/>
              <a:gd name="connsiteY6209" fmla="*/ 276701 h 514350"/>
              <a:gd name="connsiteX6210" fmla="*/ 1786414 w 6400800"/>
              <a:gd name="connsiteY6210" fmla="*/ 278606 h 514350"/>
              <a:gd name="connsiteX6211" fmla="*/ 1786414 w 6400800"/>
              <a:gd name="connsiteY6211" fmla="*/ 282416 h 514350"/>
              <a:gd name="connsiteX6212" fmla="*/ 1785461 w 6400800"/>
              <a:gd name="connsiteY6212" fmla="*/ 276701 h 514350"/>
              <a:gd name="connsiteX6213" fmla="*/ 1785461 w 6400800"/>
              <a:gd name="connsiteY6213" fmla="*/ 276701 h 514350"/>
              <a:gd name="connsiteX6214" fmla="*/ 1776889 w 6400800"/>
              <a:gd name="connsiteY6214" fmla="*/ 330994 h 514350"/>
              <a:gd name="connsiteX6215" fmla="*/ 1785461 w 6400800"/>
              <a:gd name="connsiteY6215" fmla="*/ 376714 h 514350"/>
              <a:gd name="connsiteX6216" fmla="*/ 1786414 w 6400800"/>
              <a:gd name="connsiteY6216" fmla="*/ 385286 h 514350"/>
              <a:gd name="connsiteX6217" fmla="*/ 1784509 w 6400800"/>
              <a:gd name="connsiteY6217" fmla="*/ 382429 h 514350"/>
              <a:gd name="connsiteX6218" fmla="*/ 1785461 w 6400800"/>
              <a:gd name="connsiteY6218" fmla="*/ 374809 h 514350"/>
              <a:gd name="connsiteX6219" fmla="*/ 1783556 w 6400800"/>
              <a:gd name="connsiteY6219" fmla="*/ 380524 h 514350"/>
              <a:gd name="connsiteX6220" fmla="*/ 1776889 w 6400800"/>
              <a:gd name="connsiteY6220" fmla="*/ 370999 h 514350"/>
              <a:gd name="connsiteX6221" fmla="*/ 1776889 w 6400800"/>
              <a:gd name="connsiteY6221" fmla="*/ 337661 h 514350"/>
              <a:gd name="connsiteX6222" fmla="*/ 1776889 w 6400800"/>
              <a:gd name="connsiteY6222" fmla="*/ 330994 h 514350"/>
              <a:gd name="connsiteX6223" fmla="*/ 1755934 w 6400800"/>
              <a:gd name="connsiteY6223" fmla="*/ 211931 h 514350"/>
              <a:gd name="connsiteX6224" fmla="*/ 1761649 w 6400800"/>
              <a:gd name="connsiteY6224" fmla="*/ 233839 h 514350"/>
              <a:gd name="connsiteX6225" fmla="*/ 1762601 w 6400800"/>
              <a:gd name="connsiteY6225" fmla="*/ 238601 h 514350"/>
              <a:gd name="connsiteX6226" fmla="*/ 1760696 w 6400800"/>
              <a:gd name="connsiteY6226" fmla="*/ 234791 h 514350"/>
              <a:gd name="connsiteX6227" fmla="*/ 1759744 w 6400800"/>
              <a:gd name="connsiteY6227" fmla="*/ 230981 h 514350"/>
              <a:gd name="connsiteX6228" fmla="*/ 1759744 w 6400800"/>
              <a:gd name="connsiteY6228" fmla="*/ 232886 h 514350"/>
              <a:gd name="connsiteX6229" fmla="*/ 1756886 w 6400800"/>
              <a:gd name="connsiteY6229" fmla="*/ 227171 h 514350"/>
              <a:gd name="connsiteX6230" fmla="*/ 1754981 w 6400800"/>
              <a:gd name="connsiteY6230" fmla="*/ 223361 h 514350"/>
              <a:gd name="connsiteX6231" fmla="*/ 1755934 w 6400800"/>
              <a:gd name="connsiteY6231" fmla="*/ 211931 h 514350"/>
              <a:gd name="connsiteX6232" fmla="*/ 1754981 w 6400800"/>
              <a:gd name="connsiteY6232" fmla="*/ 232886 h 514350"/>
              <a:gd name="connsiteX6233" fmla="*/ 1755934 w 6400800"/>
              <a:gd name="connsiteY6233" fmla="*/ 235744 h 514350"/>
              <a:gd name="connsiteX6234" fmla="*/ 1754981 w 6400800"/>
              <a:gd name="connsiteY6234" fmla="*/ 240506 h 514350"/>
              <a:gd name="connsiteX6235" fmla="*/ 1754981 w 6400800"/>
              <a:gd name="connsiteY6235" fmla="*/ 232886 h 514350"/>
              <a:gd name="connsiteX6236" fmla="*/ 1754029 w 6400800"/>
              <a:gd name="connsiteY6236" fmla="*/ 281464 h 514350"/>
              <a:gd name="connsiteX6237" fmla="*/ 1754981 w 6400800"/>
              <a:gd name="connsiteY6237" fmla="*/ 252889 h 514350"/>
              <a:gd name="connsiteX6238" fmla="*/ 1756886 w 6400800"/>
              <a:gd name="connsiteY6238" fmla="*/ 236696 h 514350"/>
              <a:gd name="connsiteX6239" fmla="*/ 1763554 w 6400800"/>
              <a:gd name="connsiteY6239" fmla="*/ 256699 h 514350"/>
              <a:gd name="connsiteX6240" fmla="*/ 1768316 w 6400800"/>
              <a:gd name="connsiteY6240" fmla="*/ 286226 h 514350"/>
              <a:gd name="connsiteX6241" fmla="*/ 1754981 w 6400800"/>
              <a:gd name="connsiteY6241" fmla="*/ 322421 h 514350"/>
              <a:gd name="connsiteX6242" fmla="*/ 1754029 w 6400800"/>
              <a:gd name="connsiteY6242" fmla="*/ 317659 h 514350"/>
              <a:gd name="connsiteX6243" fmla="*/ 1754029 w 6400800"/>
              <a:gd name="connsiteY6243" fmla="*/ 316706 h 514350"/>
              <a:gd name="connsiteX6244" fmla="*/ 1754029 w 6400800"/>
              <a:gd name="connsiteY6244" fmla="*/ 281464 h 514350"/>
              <a:gd name="connsiteX6245" fmla="*/ 1687354 w 6400800"/>
              <a:gd name="connsiteY6245" fmla="*/ 295751 h 514350"/>
              <a:gd name="connsiteX6246" fmla="*/ 1685449 w 6400800"/>
              <a:gd name="connsiteY6246" fmla="*/ 314801 h 514350"/>
              <a:gd name="connsiteX6247" fmla="*/ 1684496 w 6400800"/>
              <a:gd name="connsiteY6247" fmla="*/ 325279 h 514350"/>
              <a:gd name="connsiteX6248" fmla="*/ 1681639 w 6400800"/>
              <a:gd name="connsiteY6248" fmla="*/ 311944 h 514350"/>
              <a:gd name="connsiteX6249" fmla="*/ 1681639 w 6400800"/>
              <a:gd name="connsiteY6249" fmla="*/ 309086 h 514350"/>
              <a:gd name="connsiteX6250" fmla="*/ 1681639 w 6400800"/>
              <a:gd name="connsiteY6250" fmla="*/ 310039 h 514350"/>
              <a:gd name="connsiteX6251" fmla="*/ 1680686 w 6400800"/>
              <a:gd name="connsiteY6251" fmla="*/ 306229 h 514350"/>
              <a:gd name="connsiteX6252" fmla="*/ 1681639 w 6400800"/>
              <a:gd name="connsiteY6252" fmla="*/ 303371 h 514350"/>
              <a:gd name="connsiteX6253" fmla="*/ 1684496 w 6400800"/>
              <a:gd name="connsiteY6253" fmla="*/ 295751 h 514350"/>
              <a:gd name="connsiteX6254" fmla="*/ 1689259 w 6400800"/>
              <a:gd name="connsiteY6254" fmla="*/ 282416 h 514350"/>
              <a:gd name="connsiteX6255" fmla="*/ 1687354 w 6400800"/>
              <a:gd name="connsiteY6255" fmla="*/ 295751 h 514350"/>
              <a:gd name="connsiteX6256" fmla="*/ 1678781 w 6400800"/>
              <a:gd name="connsiteY6256" fmla="*/ 276701 h 514350"/>
              <a:gd name="connsiteX6257" fmla="*/ 1684496 w 6400800"/>
              <a:gd name="connsiteY6257" fmla="*/ 245269 h 514350"/>
              <a:gd name="connsiteX6258" fmla="*/ 1686401 w 6400800"/>
              <a:gd name="connsiteY6258" fmla="*/ 259556 h 514350"/>
              <a:gd name="connsiteX6259" fmla="*/ 1686401 w 6400800"/>
              <a:gd name="connsiteY6259" fmla="*/ 268129 h 514350"/>
              <a:gd name="connsiteX6260" fmla="*/ 1686401 w 6400800"/>
              <a:gd name="connsiteY6260" fmla="*/ 270986 h 514350"/>
              <a:gd name="connsiteX6261" fmla="*/ 1675924 w 6400800"/>
              <a:gd name="connsiteY6261" fmla="*/ 292894 h 514350"/>
              <a:gd name="connsiteX6262" fmla="*/ 1675924 w 6400800"/>
              <a:gd name="connsiteY6262" fmla="*/ 291941 h 514350"/>
              <a:gd name="connsiteX6263" fmla="*/ 1678781 w 6400800"/>
              <a:gd name="connsiteY6263" fmla="*/ 278606 h 514350"/>
              <a:gd name="connsiteX6264" fmla="*/ 1679734 w 6400800"/>
              <a:gd name="connsiteY6264" fmla="*/ 275749 h 514350"/>
              <a:gd name="connsiteX6265" fmla="*/ 1678781 w 6400800"/>
              <a:gd name="connsiteY6265" fmla="*/ 276701 h 514350"/>
              <a:gd name="connsiteX6266" fmla="*/ 1677829 w 6400800"/>
              <a:gd name="connsiteY6266" fmla="*/ 199549 h 514350"/>
              <a:gd name="connsiteX6267" fmla="*/ 1678781 w 6400800"/>
              <a:gd name="connsiteY6267" fmla="*/ 204311 h 514350"/>
              <a:gd name="connsiteX6268" fmla="*/ 1676876 w 6400800"/>
              <a:gd name="connsiteY6268" fmla="*/ 213836 h 514350"/>
              <a:gd name="connsiteX6269" fmla="*/ 1677829 w 6400800"/>
              <a:gd name="connsiteY6269" fmla="*/ 199549 h 514350"/>
              <a:gd name="connsiteX6270" fmla="*/ 1640681 w 6400800"/>
              <a:gd name="connsiteY6270" fmla="*/ 226219 h 514350"/>
              <a:gd name="connsiteX6271" fmla="*/ 1649254 w 6400800"/>
              <a:gd name="connsiteY6271" fmla="*/ 254794 h 514350"/>
              <a:gd name="connsiteX6272" fmla="*/ 1654016 w 6400800"/>
              <a:gd name="connsiteY6272" fmla="*/ 274796 h 514350"/>
              <a:gd name="connsiteX6273" fmla="*/ 1653064 w 6400800"/>
              <a:gd name="connsiteY6273" fmla="*/ 281464 h 514350"/>
              <a:gd name="connsiteX6274" fmla="*/ 1652111 w 6400800"/>
              <a:gd name="connsiteY6274" fmla="*/ 279559 h 514350"/>
              <a:gd name="connsiteX6275" fmla="*/ 1652111 w 6400800"/>
              <a:gd name="connsiteY6275" fmla="*/ 282416 h 514350"/>
              <a:gd name="connsiteX6276" fmla="*/ 1649254 w 6400800"/>
              <a:gd name="connsiteY6276" fmla="*/ 300514 h 514350"/>
              <a:gd name="connsiteX6277" fmla="*/ 1641634 w 6400800"/>
              <a:gd name="connsiteY6277" fmla="*/ 281464 h 514350"/>
              <a:gd name="connsiteX6278" fmla="*/ 1643539 w 6400800"/>
              <a:gd name="connsiteY6278" fmla="*/ 279559 h 514350"/>
              <a:gd name="connsiteX6279" fmla="*/ 1647349 w 6400800"/>
              <a:gd name="connsiteY6279" fmla="*/ 277654 h 514350"/>
              <a:gd name="connsiteX6280" fmla="*/ 1654016 w 6400800"/>
              <a:gd name="connsiteY6280" fmla="*/ 273844 h 514350"/>
              <a:gd name="connsiteX6281" fmla="*/ 1647349 w 6400800"/>
              <a:gd name="connsiteY6281" fmla="*/ 276701 h 514350"/>
              <a:gd name="connsiteX6282" fmla="*/ 1643539 w 6400800"/>
              <a:gd name="connsiteY6282" fmla="*/ 278606 h 514350"/>
              <a:gd name="connsiteX6283" fmla="*/ 1642586 w 6400800"/>
              <a:gd name="connsiteY6283" fmla="*/ 279559 h 514350"/>
              <a:gd name="connsiteX6284" fmla="*/ 1642586 w 6400800"/>
              <a:gd name="connsiteY6284" fmla="*/ 255746 h 514350"/>
              <a:gd name="connsiteX6285" fmla="*/ 1640681 w 6400800"/>
              <a:gd name="connsiteY6285" fmla="*/ 226219 h 514350"/>
              <a:gd name="connsiteX6286" fmla="*/ 1640681 w 6400800"/>
              <a:gd name="connsiteY6286" fmla="*/ 226219 h 514350"/>
              <a:gd name="connsiteX6287" fmla="*/ 1620679 w 6400800"/>
              <a:gd name="connsiteY6287" fmla="*/ 348139 h 514350"/>
              <a:gd name="connsiteX6288" fmla="*/ 1620679 w 6400800"/>
              <a:gd name="connsiteY6288" fmla="*/ 351949 h 514350"/>
              <a:gd name="connsiteX6289" fmla="*/ 1620679 w 6400800"/>
              <a:gd name="connsiteY6289" fmla="*/ 353854 h 514350"/>
              <a:gd name="connsiteX6290" fmla="*/ 1618774 w 6400800"/>
              <a:gd name="connsiteY6290" fmla="*/ 356711 h 514350"/>
              <a:gd name="connsiteX6291" fmla="*/ 1620679 w 6400800"/>
              <a:gd name="connsiteY6291" fmla="*/ 348139 h 514350"/>
              <a:gd name="connsiteX6292" fmla="*/ 1618774 w 6400800"/>
              <a:gd name="connsiteY6292" fmla="*/ 311944 h 514350"/>
              <a:gd name="connsiteX6293" fmla="*/ 1616869 w 6400800"/>
              <a:gd name="connsiteY6293" fmla="*/ 315754 h 514350"/>
              <a:gd name="connsiteX6294" fmla="*/ 1605439 w 6400800"/>
              <a:gd name="connsiteY6294" fmla="*/ 343376 h 514350"/>
              <a:gd name="connsiteX6295" fmla="*/ 1602581 w 6400800"/>
              <a:gd name="connsiteY6295" fmla="*/ 350996 h 514350"/>
              <a:gd name="connsiteX6296" fmla="*/ 1602581 w 6400800"/>
              <a:gd name="connsiteY6296" fmla="*/ 342424 h 514350"/>
              <a:gd name="connsiteX6297" fmla="*/ 1613059 w 6400800"/>
              <a:gd name="connsiteY6297" fmla="*/ 321469 h 514350"/>
              <a:gd name="connsiteX6298" fmla="*/ 1619726 w 6400800"/>
              <a:gd name="connsiteY6298" fmla="*/ 310039 h 514350"/>
              <a:gd name="connsiteX6299" fmla="*/ 1618774 w 6400800"/>
              <a:gd name="connsiteY6299" fmla="*/ 311944 h 514350"/>
              <a:gd name="connsiteX6300" fmla="*/ 1610201 w 6400800"/>
              <a:gd name="connsiteY6300" fmla="*/ 269081 h 514350"/>
              <a:gd name="connsiteX6301" fmla="*/ 1614011 w 6400800"/>
              <a:gd name="connsiteY6301" fmla="*/ 258604 h 514350"/>
              <a:gd name="connsiteX6302" fmla="*/ 1616869 w 6400800"/>
              <a:gd name="connsiteY6302" fmla="*/ 252889 h 514350"/>
              <a:gd name="connsiteX6303" fmla="*/ 1617821 w 6400800"/>
              <a:gd name="connsiteY6303" fmla="*/ 292894 h 514350"/>
              <a:gd name="connsiteX6304" fmla="*/ 1617821 w 6400800"/>
              <a:gd name="connsiteY6304" fmla="*/ 293846 h 514350"/>
              <a:gd name="connsiteX6305" fmla="*/ 1614011 w 6400800"/>
              <a:gd name="connsiteY6305" fmla="*/ 289084 h 514350"/>
              <a:gd name="connsiteX6306" fmla="*/ 1606391 w 6400800"/>
              <a:gd name="connsiteY6306" fmla="*/ 277654 h 514350"/>
              <a:gd name="connsiteX6307" fmla="*/ 1610201 w 6400800"/>
              <a:gd name="connsiteY6307" fmla="*/ 269081 h 514350"/>
              <a:gd name="connsiteX6308" fmla="*/ 1600676 w 6400800"/>
              <a:gd name="connsiteY6308" fmla="*/ 297656 h 514350"/>
              <a:gd name="connsiteX6309" fmla="*/ 1606391 w 6400800"/>
              <a:gd name="connsiteY6309" fmla="*/ 279559 h 514350"/>
              <a:gd name="connsiteX6310" fmla="*/ 1611154 w 6400800"/>
              <a:gd name="connsiteY6310" fmla="*/ 290989 h 514350"/>
              <a:gd name="connsiteX6311" fmla="*/ 1616869 w 6400800"/>
              <a:gd name="connsiteY6311" fmla="*/ 303371 h 514350"/>
              <a:gd name="connsiteX6312" fmla="*/ 1606391 w 6400800"/>
              <a:gd name="connsiteY6312" fmla="*/ 317659 h 514350"/>
              <a:gd name="connsiteX6313" fmla="*/ 1601629 w 6400800"/>
              <a:gd name="connsiteY6313" fmla="*/ 325279 h 514350"/>
              <a:gd name="connsiteX6314" fmla="*/ 1600676 w 6400800"/>
              <a:gd name="connsiteY6314" fmla="*/ 319564 h 514350"/>
              <a:gd name="connsiteX6315" fmla="*/ 1599724 w 6400800"/>
              <a:gd name="connsiteY6315" fmla="*/ 305276 h 514350"/>
              <a:gd name="connsiteX6316" fmla="*/ 1600676 w 6400800"/>
              <a:gd name="connsiteY6316" fmla="*/ 297656 h 514350"/>
              <a:gd name="connsiteX6317" fmla="*/ 1567339 w 6400800"/>
              <a:gd name="connsiteY6317" fmla="*/ 315754 h 514350"/>
              <a:gd name="connsiteX6318" fmla="*/ 1568291 w 6400800"/>
              <a:gd name="connsiteY6318" fmla="*/ 330041 h 514350"/>
              <a:gd name="connsiteX6319" fmla="*/ 1566386 w 6400800"/>
              <a:gd name="connsiteY6319" fmla="*/ 320516 h 514350"/>
              <a:gd name="connsiteX6320" fmla="*/ 1567339 w 6400800"/>
              <a:gd name="connsiteY6320" fmla="*/ 315754 h 514350"/>
              <a:gd name="connsiteX6321" fmla="*/ 1547336 w 6400800"/>
              <a:gd name="connsiteY6321" fmla="*/ 265271 h 514350"/>
              <a:gd name="connsiteX6322" fmla="*/ 1546384 w 6400800"/>
              <a:gd name="connsiteY6322" fmla="*/ 275749 h 514350"/>
              <a:gd name="connsiteX6323" fmla="*/ 1545431 w 6400800"/>
              <a:gd name="connsiteY6323" fmla="*/ 272891 h 514350"/>
              <a:gd name="connsiteX6324" fmla="*/ 1547336 w 6400800"/>
              <a:gd name="connsiteY6324" fmla="*/ 265271 h 514350"/>
              <a:gd name="connsiteX6325" fmla="*/ 1541621 w 6400800"/>
              <a:gd name="connsiteY6325" fmla="*/ 286226 h 514350"/>
              <a:gd name="connsiteX6326" fmla="*/ 1543526 w 6400800"/>
              <a:gd name="connsiteY6326" fmla="*/ 293846 h 514350"/>
              <a:gd name="connsiteX6327" fmla="*/ 1542574 w 6400800"/>
              <a:gd name="connsiteY6327" fmla="*/ 301466 h 514350"/>
              <a:gd name="connsiteX6328" fmla="*/ 1539716 w 6400800"/>
              <a:gd name="connsiteY6328" fmla="*/ 291941 h 514350"/>
              <a:gd name="connsiteX6329" fmla="*/ 1541621 w 6400800"/>
              <a:gd name="connsiteY6329" fmla="*/ 286226 h 514350"/>
              <a:gd name="connsiteX6330" fmla="*/ 1537811 w 6400800"/>
              <a:gd name="connsiteY6330" fmla="*/ 271939 h 514350"/>
              <a:gd name="connsiteX6331" fmla="*/ 1538764 w 6400800"/>
              <a:gd name="connsiteY6331" fmla="*/ 276701 h 514350"/>
              <a:gd name="connsiteX6332" fmla="*/ 1536859 w 6400800"/>
              <a:gd name="connsiteY6332" fmla="*/ 280511 h 514350"/>
              <a:gd name="connsiteX6333" fmla="*/ 1537811 w 6400800"/>
              <a:gd name="connsiteY6333" fmla="*/ 271939 h 514350"/>
              <a:gd name="connsiteX6334" fmla="*/ 1533049 w 6400800"/>
              <a:gd name="connsiteY6334" fmla="*/ 338614 h 514350"/>
              <a:gd name="connsiteX6335" fmla="*/ 1533049 w 6400800"/>
              <a:gd name="connsiteY6335" fmla="*/ 335756 h 514350"/>
              <a:gd name="connsiteX6336" fmla="*/ 1535906 w 6400800"/>
              <a:gd name="connsiteY6336" fmla="*/ 350044 h 514350"/>
              <a:gd name="connsiteX6337" fmla="*/ 1536859 w 6400800"/>
              <a:gd name="connsiteY6337" fmla="*/ 357664 h 514350"/>
              <a:gd name="connsiteX6338" fmla="*/ 1536859 w 6400800"/>
              <a:gd name="connsiteY6338" fmla="*/ 362426 h 514350"/>
              <a:gd name="connsiteX6339" fmla="*/ 1536859 w 6400800"/>
              <a:gd name="connsiteY6339" fmla="*/ 362426 h 514350"/>
              <a:gd name="connsiteX6340" fmla="*/ 1532096 w 6400800"/>
              <a:gd name="connsiteY6340" fmla="*/ 346234 h 514350"/>
              <a:gd name="connsiteX6341" fmla="*/ 1533049 w 6400800"/>
              <a:gd name="connsiteY6341" fmla="*/ 338614 h 514350"/>
              <a:gd name="connsiteX6342" fmla="*/ 1519714 w 6400800"/>
              <a:gd name="connsiteY6342" fmla="*/ 270986 h 514350"/>
              <a:gd name="connsiteX6343" fmla="*/ 1525429 w 6400800"/>
              <a:gd name="connsiteY6343" fmla="*/ 297656 h 514350"/>
              <a:gd name="connsiteX6344" fmla="*/ 1524476 w 6400800"/>
              <a:gd name="connsiteY6344" fmla="*/ 301466 h 514350"/>
              <a:gd name="connsiteX6345" fmla="*/ 1521619 w 6400800"/>
              <a:gd name="connsiteY6345" fmla="*/ 315754 h 514350"/>
              <a:gd name="connsiteX6346" fmla="*/ 1519714 w 6400800"/>
              <a:gd name="connsiteY6346" fmla="*/ 310991 h 514350"/>
              <a:gd name="connsiteX6347" fmla="*/ 1517809 w 6400800"/>
              <a:gd name="connsiteY6347" fmla="*/ 268129 h 514350"/>
              <a:gd name="connsiteX6348" fmla="*/ 1519714 w 6400800"/>
              <a:gd name="connsiteY6348" fmla="*/ 270986 h 514350"/>
              <a:gd name="connsiteX6349" fmla="*/ 1503521 w 6400800"/>
              <a:gd name="connsiteY6349" fmla="*/ 302419 h 514350"/>
              <a:gd name="connsiteX6350" fmla="*/ 1502569 w 6400800"/>
              <a:gd name="connsiteY6350" fmla="*/ 313849 h 514350"/>
              <a:gd name="connsiteX6351" fmla="*/ 1502569 w 6400800"/>
              <a:gd name="connsiteY6351" fmla="*/ 330041 h 514350"/>
              <a:gd name="connsiteX6352" fmla="*/ 1501616 w 6400800"/>
              <a:gd name="connsiteY6352" fmla="*/ 329089 h 514350"/>
              <a:gd name="connsiteX6353" fmla="*/ 1497806 w 6400800"/>
              <a:gd name="connsiteY6353" fmla="*/ 311944 h 514350"/>
              <a:gd name="connsiteX6354" fmla="*/ 1503521 w 6400800"/>
              <a:gd name="connsiteY6354" fmla="*/ 302419 h 514350"/>
              <a:gd name="connsiteX6355" fmla="*/ 1477804 w 6400800"/>
              <a:gd name="connsiteY6355" fmla="*/ 272891 h 514350"/>
              <a:gd name="connsiteX6356" fmla="*/ 1477804 w 6400800"/>
              <a:gd name="connsiteY6356" fmla="*/ 272891 h 514350"/>
              <a:gd name="connsiteX6357" fmla="*/ 1477804 w 6400800"/>
              <a:gd name="connsiteY6357" fmla="*/ 282416 h 514350"/>
              <a:gd name="connsiteX6358" fmla="*/ 1476851 w 6400800"/>
              <a:gd name="connsiteY6358" fmla="*/ 294799 h 514350"/>
              <a:gd name="connsiteX6359" fmla="*/ 1475899 w 6400800"/>
              <a:gd name="connsiteY6359" fmla="*/ 295751 h 514350"/>
              <a:gd name="connsiteX6360" fmla="*/ 1474946 w 6400800"/>
              <a:gd name="connsiteY6360" fmla="*/ 282416 h 514350"/>
              <a:gd name="connsiteX6361" fmla="*/ 1477804 w 6400800"/>
              <a:gd name="connsiteY6361" fmla="*/ 272891 h 514350"/>
              <a:gd name="connsiteX6362" fmla="*/ 1461611 w 6400800"/>
              <a:gd name="connsiteY6362" fmla="*/ 326231 h 514350"/>
              <a:gd name="connsiteX6363" fmla="*/ 1461611 w 6400800"/>
              <a:gd name="connsiteY6363" fmla="*/ 328136 h 514350"/>
              <a:gd name="connsiteX6364" fmla="*/ 1460659 w 6400800"/>
              <a:gd name="connsiteY6364" fmla="*/ 330041 h 514350"/>
              <a:gd name="connsiteX6365" fmla="*/ 1460659 w 6400800"/>
              <a:gd name="connsiteY6365" fmla="*/ 329089 h 514350"/>
              <a:gd name="connsiteX6366" fmla="*/ 1461611 w 6400800"/>
              <a:gd name="connsiteY6366" fmla="*/ 326231 h 514350"/>
              <a:gd name="connsiteX6367" fmla="*/ 1457801 w 6400800"/>
              <a:gd name="connsiteY6367" fmla="*/ 309086 h 514350"/>
              <a:gd name="connsiteX6368" fmla="*/ 1457801 w 6400800"/>
              <a:gd name="connsiteY6368" fmla="*/ 309086 h 514350"/>
              <a:gd name="connsiteX6369" fmla="*/ 1455896 w 6400800"/>
              <a:gd name="connsiteY6369" fmla="*/ 302419 h 514350"/>
              <a:gd name="connsiteX6370" fmla="*/ 1457801 w 6400800"/>
              <a:gd name="connsiteY6370" fmla="*/ 309086 h 514350"/>
              <a:gd name="connsiteX6371" fmla="*/ 1442561 w 6400800"/>
              <a:gd name="connsiteY6371" fmla="*/ 328136 h 514350"/>
              <a:gd name="connsiteX6372" fmla="*/ 1442561 w 6400800"/>
              <a:gd name="connsiteY6372" fmla="*/ 318611 h 514350"/>
              <a:gd name="connsiteX6373" fmla="*/ 1444466 w 6400800"/>
              <a:gd name="connsiteY6373" fmla="*/ 333851 h 514350"/>
              <a:gd name="connsiteX6374" fmla="*/ 1442561 w 6400800"/>
              <a:gd name="connsiteY6374" fmla="*/ 330041 h 514350"/>
              <a:gd name="connsiteX6375" fmla="*/ 1442561 w 6400800"/>
              <a:gd name="connsiteY6375" fmla="*/ 328136 h 514350"/>
              <a:gd name="connsiteX6376" fmla="*/ 1415891 w 6400800"/>
              <a:gd name="connsiteY6376" fmla="*/ 281464 h 514350"/>
              <a:gd name="connsiteX6377" fmla="*/ 1415891 w 6400800"/>
              <a:gd name="connsiteY6377" fmla="*/ 289084 h 514350"/>
              <a:gd name="connsiteX6378" fmla="*/ 1415891 w 6400800"/>
              <a:gd name="connsiteY6378" fmla="*/ 289084 h 514350"/>
              <a:gd name="connsiteX6379" fmla="*/ 1413034 w 6400800"/>
              <a:gd name="connsiteY6379" fmla="*/ 286226 h 514350"/>
              <a:gd name="connsiteX6380" fmla="*/ 1415891 w 6400800"/>
              <a:gd name="connsiteY6380" fmla="*/ 281464 h 514350"/>
              <a:gd name="connsiteX6381" fmla="*/ 1412081 w 6400800"/>
              <a:gd name="connsiteY6381" fmla="*/ 290036 h 514350"/>
              <a:gd name="connsiteX6382" fmla="*/ 1413986 w 6400800"/>
              <a:gd name="connsiteY6382" fmla="*/ 292894 h 514350"/>
              <a:gd name="connsiteX6383" fmla="*/ 1415891 w 6400800"/>
              <a:gd name="connsiteY6383" fmla="*/ 295751 h 514350"/>
              <a:gd name="connsiteX6384" fmla="*/ 1415891 w 6400800"/>
              <a:gd name="connsiteY6384" fmla="*/ 300514 h 514350"/>
              <a:gd name="connsiteX6385" fmla="*/ 1412081 w 6400800"/>
              <a:gd name="connsiteY6385" fmla="*/ 290036 h 514350"/>
              <a:gd name="connsiteX6386" fmla="*/ 1412081 w 6400800"/>
              <a:gd name="connsiteY6386" fmla="*/ 290036 h 514350"/>
              <a:gd name="connsiteX6387" fmla="*/ 1383506 w 6400800"/>
              <a:gd name="connsiteY6387" fmla="*/ 364331 h 514350"/>
              <a:gd name="connsiteX6388" fmla="*/ 1382554 w 6400800"/>
              <a:gd name="connsiteY6388" fmla="*/ 358616 h 514350"/>
              <a:gd name="connsiteX6389" fmla="*/ 1382554 w 6400800"/>
              <a:gd name="connsiteY6389" fmla="*/ 357664 h 514350"/>
              <a:gd name="connsiteX6390" fmla="*/ 1383506 w 6400800"/>
              <a:gd name="connsiteY6390" fmla="*/ 362426 h 514350"/>
              <a:gd name="connsiteX6391" fmla="*/ 1383506 w 6400800"/>
              <a:gd name="connsiteY6391" fmla="*/ 364331 h 514350"/>
              <a:gd name="connsiteX6392" fmla="*/ 1386364 w 6400800"/>
              <a:gd name="connsiteY6392" fmla="*/ 298609 h 514350"/>
              <a:gd name="connsiteX6393" fmla="*/ 1386364 w 6400800"/>
              <a:gd name="connsiteY6393" fmla="*/ 298609 h 514350"/>
              <a:gd name="connsiteX6394" fmla="*/ 1384459 w 6400800"/>
              <a:gd name="connsiteY6394" fmla="*/ 293846 h 514350"/>
              <a:gd name="connsiteX6395" fmla="*/ 1386364 w 6400800"/>
              <a:gd name="connsiteY6395" fmla="*/ 290989 h 514350"/>
              <a:gd name="connsiteX6396" fmla="*/ 1391126 w 6400800"/>
              <a:gd name="connsiteY6396" fmla="*/ 286226 h 514350"/>
              <a:gd name="connsiteX6397" fmla="*/ 1386364 w 6400800"/>
              <a:gd name="connsiteY6397" fmla="*/ 298609 h 514350"/>
              <a:gd name="connsiteX6398" fmla="*/ 1383506 w 6400800"/>
              <a:gd name="connsiteY6398" fmla="*/ 287179 h 514350"/>
              <a:gd name="connsiteX6399" fmla="*/ 1382554 w 6400800"/>
              <a:gd name="connsiteY6399" fmla="*/ 288131 h 514350"/>
              <a:gd name="connsiteX6400" fmla="*/ 1376839 w 6400800"/>
              <a:gd name="connsiteY6400" fmla="*/ 274796 h 514350"/>
              <a:gd name="connsiteX6401" fmla="*/ 1384459 w 6400800"/>
              <a:gd name="connsiteY6401" fmla="*/ 242411 h 514350"/>
              <a:gd name="connsiteX6402" fmla="*/ 1390174 w 6400800"/>
              <a:gd name="connsiteY6402" fmla="*/ 281464 h 514350"/>
              <a:gd name="connsiteX6403" fmla="*/ 1383506 w 6400800"/>
              <a:gd name="connsiteY6403" fmla="*/ 287179 h 514350"/>
              <a:gd name="connsiteX6404" fmla="*/ 1391126 w 6400800"/>
              <a:gd name="connsiteY6404" fmla="*/ 310991 h 514350"/>
              <a:gd name="connsiteX6405" fmla="*/ 1393031 w 6400800"/>
              <a:gd name="connsiteY6405" fmla="*/ 299561 h 514350"/>
              <a:gd name="connsiteX6406" fmla="*/ 1393031 w 6400800"/>
              <a:gd name="connsiteY6406" fmla="*/ 298609 h 514350"/>
              <a:gd name="connsiteX6407" fmla="*/ 1393984 w 6400800"/>
              <a:gd name="connsiteY6407" fmla="*/ 305276 h 514350"/>
              <a:gd name="connsiteX6408" fmla="*/ 1391126 w 6400800"/>
              <a:gd name="connsiteY6408" fmla="*/ 310991 h 514350"/>
              <a:gd name="connsiteX6409" fmla="*/ 1397794 w 6400800"/>
              <a:gd name="connsiteY6409" fmla="*/ 278606 h 514350"/>
              <a:gd name="connsiteX6410" fmla="*/ 1397794 w 6400800"/>
              <a:gd name="connsiteY6410" fmla="*/ 278606 h 514350"/>
              <a:gd name="connsiteX6411" fmla="*/ 1397794 w 6400800"/>
              <a:gd name="connsiteY6411" fmla="*/ 279559 h 514350"/>
              <a:gd name="connsiteX6412" fmla="*/ 1397794 w 6400800"/>
              <a:gd name="connsiteY6412" fmla="*/ 278606 h 514350"/>
              <a:gd name="connsiteX6413" fmla="*/ 1397794 w 6400800"/>
              <a:gd name="connsiteY6413" fmla="*/ 278606 h 514350"/>
              <a:gd name="connsiteX6414" fmla="*/ 1397794 w 6400800"/>
              <a:gd name="connsiteY6414" fmla="*/ 322421 h 514350"/>
              <a:gd name="connsiteX6415" fmla="*/ 1399699 w 6400800"/>
              <a:gd name="connsiteY6415" fmla="*/ 331946 h 514350"/>
              <a:gd name="connsiteX6416" fmla="*/ 1399699 w 6400800"/>
              <a:gd name="connsiteY6416" fmla="*/ 333851 h 514350"/>
              <a:gd name="connsiteX6417" fmla="*/ 1396841 w 6400800"/>
              <a:gd name="connsiteY6417" fmla="*/ 326231 h 514350"/>
              <a:gd name="connsiteX6418" fmla="*/ 1397794 w 6400800"/>
              <a:gd name="connsiteY6418" fmla="*/ 322421 h 514350"/>
              <a:gd name="connsiteX6419" fmla="*/ 1387316 w 6400800"/>
              <a:gd name="connsiteY6419" fmla="*/ 231934 h 514350"/>
              <a:gd name="connsiteX6420" fmla="*/ 1395889 w 6400800"/>
              <a:gd name="connsiteY6420" fmla="*/ 270986 h 514350"/>
              <a:gd name="connsiteX6421" fmla="*/ 1394936 w 6400800"/>
              <a:gd name="connsiteY6421" fmla="*/ 272891 h 514350"/>
              <a:gd name="connsiteX6422" fmla="*/ 1384459 w 6400800"/>
              <a:gd name="connsiteY6422" fmla="*/ 240506 h 514350"/>
              <a:gd name="connsiteX6423" fmla="*/ 1387316 w 6400800"/>
              <a:gd name="connsiteY6423" fmla="*/ 231934 h 514350"/>
              <a:gd name="connsiteX6424" fmla="*/ 1380649 w 6400800"/>
              <a:gd name="connsiteY6424" fmla="*/ 232886 h 514350"/>
              <a:gd name="connsiteX6425" fmla="*/ 1386364 w 6400800"/>
              <a:gd name="connsiteY6425" fmla="*/ 225266 h 514350"/>
              <a:gd name="connsiteX6426" fmla="*/ 1386364 w 6400800"/>
              <a:gd name="connsiteY6426" fmla="*/ 225266 h 514350"/>
              <a:gd name="connsiteX6427" fmla="*/ 1372076 w 6400800"/>
              <a:gd name="connsiteY6427" fmla="*/ 262414 h 514350"/>
              <a:gd name="connsiteX6428" fmla="*/ 1370171 w 6400800"/>
              <a:gd name="connsiteY6428" fmla="*/ 257651 h 514350"/>
              <a:gd name="connsiteX6429" fmla="*/ 1369219 w 6400800"/>
              <a:gd name="connsiteY6429" fmla="*/ 253841 h 514350"/>
              <a:gd name="connsiteX6430" fmla="*/ 1380649 w 6400800"/>
              <a:gd name="connsiteY6430" fmla="*/ 232886 h 514350"/>
              <a:gd name="connsiteX6431" fmla="*/ 1356836 w 6400800"/>
              <a:gd name="connsiteY6431" fmla="*/ 300514 h 514350"/>
              <a:gd name="connsiteX6432" fmla="*/ 1356836 w 6400800"/>
              <a:gd name="connsiteY6432" fmla="*/ 302419 h 514350"/>
              <a:gd name="connsiteX6433" fmla="*/ 1355884 w 6400800"/>
              <a:gd name="connsiteY6433" fmla="*/ 304324 h 514350"/>
              <a:gd name="connsiteX6434" fmla="*/ 1355884 w 6400800"/>
              <a:gd name="connsiteY6434" fmla="*/ 299561 h 514350"/>
              <a:gd name="connsiteX6435" fmla="*/ 1356836 w 6400800"/>
              <a:gd name="connsiteY6435" fmla="*/ 300514 h 514350"/>
              <a:gd name="connsiteX6436" fmla="*/ 1339691 w 6400800"/>
              <a:gd name="connsiteY6436" fmla="*/ 325279 h 514350"/>
              <a:gd name="connsiteX6437" fmla="*/ 1339691 w 6400800"/>
              <a:gd name="connsiteY6437" fmla="*/ 324326 h 514350"/>
              <a:gd name="connsiteX6438" fmla="*/ 1341596 w 6400800"/>
              <a:gd name="connsiteY6438" fmla="*/ 317659 h 514350"/>
              <a:gd name="connsiteX6439" fmla="*/ 1341596 w 6400800"/>
              <a:gd name="connsiteY6439" fmla="*/ 317659 h 514350"/>
              <a:gd name="connsiteX6440" fmla="*/ 1341596 w 6400800"/>
              <a:gd name="connsiteY6440" fmla="*/ 330994 h 514350"/>
              <a:gd name="connsiteX6441" fmla="*/ 1339691 w 6400800"/>
              <a:gd name="connsiteY6441" fmla="*/ 325279 h 514350"/>
              <a:gd name="connsiteX6442" fmla="*/ 1340644 w 6400800"/>
              <a:gd name="connsiteY6442" fmla="*/ 226219 h 514350"/>
              <a:gd name="connsiteX6443" fmla="*/ 1340644 w 6400800"/>
              <a:gd name="connsiteY6443" fmla="*/ 226219 h 514350"/>
              <a:gd name="connsiteX6444" fmla="*/ 1344454 w 6400800"/>
              <a:gd name="connsiteY6444" fmla="*/ 237649 h 514350"/>
              <a:gd name="connsiteX6445" fmla="*/ 1344454 w 6400800"/>
              <a:gd name="connsiteY6445" fmla="*/ 242411 h 514350"/>
              <a:gd name="connsiteX6446" fmla="*/ 1343501 w 6400800"/>
              <a:gd name="connsiteY6446" fmla="*/ 264319 h 514350"/>
              <a:gd name="connsiteX6447" fmla="*/ 1343501 w 6400800"/>
              <a:gd name="connsiteY6447" fmla="*/ 272891 h 514350"/>
              <a:gd name="connsiteX6448" fmla="*/ 1339691 w 6400800"/>
              <a:gd name="connsiteY6448" fmla="*/ 269081 h 514350"/>
              <a:gd name="connsiteX6449" fmla="*/ 1340644 w 6400800"/>
              <a:gd name="connsiteY6449" fmla="*/ 226219 h 514350"/>
              <a:gd name="connsiteX6450" fmla="*/ 1337786 w 6400800"/>
              <a:gd name="connsiteY6450" fmla="*/ 295751 h 514350"/>
              <a:gd name="connsiteX6451" fmla="*/ 1338739 w 6400800"/>
              <a:gd name="connsiteY6451" fmla="*/ 271939 h 514350"/>
              <a:gd name="connsiteX6452" fmla="*/ 1342549 w 6400800"/>
              <a:gd name="connsiteY6452" fmla="*/ 276701 h 514350"/>
              <a:gd name="connsiteX6453" fmla="*/ 1342549 w 6400800"/>
              <a:gd name="connsiteY6453" fmla="*/ 276701 h 514350"/>
              <a:gd name="connsiteX6454" fmla="*/ 1342549 w 6400800"/>
              <a:gd name="connsiteY6454" fmla="*/ 286226 h 514350"/>
              <a:gd name="connsiteX6455" fmla="*/ 1337786 w 6400800"/>
              <a:gd name="connsiteY6455" fmla="*/ 295751 h 514350"/>
              <a:gd name="connsiteX6456" fmla="*/ 1337786 w 6400800"/>
              <a:gd name="connsiteY6456" fmla="*/ 296704 h 514350"/>
              <a:gd name="connsiteX6457" fmla="*/ 1337786 w 6400800"/>
              <a:gd name="connsiteY6457" fmla="*/ 295751 h 514350"/>
              <a:gd name="connsiteX6458" fmla="*/ 1314926 w 6400800"/>
              <a:gd name="connsiteY6458" fmla="*/ 320516 h 514350"/>
              <a:gd name="connsiteX6459" fmla="*/ 1314926 w 6400800"/>
              <a:gd name="connsiteY6459" fmla="*/ 320516 h 514350"/>
              <a:gd name="connsiteX6460" fmla="*/ 1314926 w 6400800"/>
              <a:gd name="connsiteY6460" fmla="*/ 320516 h 514350"/>
              <a:gd name="connsiteX6461" fmla="*/ 1314926 w 6400800"/>
              <a:gd name="connsiteY6461" fmla="*/ 320516 h 514350"/>
              <a:gd name="connsiteX6462" fmla="*/ 1311116 w 6400800"/>
              <a:gd name="connsiteY6462" fmla="*/ 312896 h 514350"/>
              <a:gd name="connsiteX6463" fmla="*/ 1311116 w 6400800"/>
              <a:gd name="connsiteY6463" fmla="*/ 312896 h 514350"/>
              <a:gd name="connsiteX6464" fmla="*/ 1311116 w 6400800"/>
              <a:gd name="connsiteY6464" fmla="*/ 314801 h 514350"/>
              <a:gd name="connsiteX6465" fmla="*/ 1311116 w 6400800"/>
              <a:gd name="connsiteY6465" fmla="*/ 314801 h 514350"/>
              <a:gd name="connsiteX6466" fmla="*/ 1311116 w 6400800"/>
              <a:gd name="connsiteY6466" fmla="*/ 312896 h 514350"/>
              <a:gd name="connsiteX6467" fmla="*/ 1242536 w 6400800"/>
              <a:gd name="connsiteY6467" fmla="*/ 344329 h 514350"/>
              <a:gd name="connsiteX6468" fmla="*/ 1238726 w 6400800"/>
              <a:gd name="connsiteY6468" fmla="*/ 336709 h 514350"/>
              <a:gd name="connsiteX6469" fmla="*/ 1238726 w 6400800"/>
              <a:gd name="connsiteY6469" fmla="*/ 310991 h 514350"/>
              <a:gd name="connsiteX6470" fmla="*/ 1238726 w 6400800"/>
              <a:gd name="connsiteY6470" fmla="*/ 307181 h 514350"/>
              <a:gd name="connsiteX6471" fmla="*/ 1244441 w 6400800"/>
              <a:gd name="connsiteY6471" fmla="*/ 339566 h 514350"/>
              <a:gd name="connsiteX6472" fmla="*/ 1244441 w 6400800"/>
              <a:gd name="connsiteY6472" fmla="*/ 340519 h 514350"/>
              <a:gd name="connsiteX6473" fmla="*/ 1242536 w 6400800"/>
              <a:gd name="connsiteY6473" fmla="*/ 344329 h 514350"/>
              <a:gd name="connsiteX6474" fmla="*/ 1279684 w 6400800"/>
              <a:gd name="connsiteY6474" fmla="*/ 290989 h 514350"/>
              <a:gd name="connsiteX6475" fmla="*/ 1279684 w 6400800"/>
              <a:gd name="connsiteY6475" fmla="*/ 284321 h 514350"/>
              <a:gd name="connsiteX6476" fmla="*/ 1281589 w 6400800"/>
              <a:gd name="connsiteY6476" fmla="*/ 287179 h 514350"/>
              <a:gd name="connsiteX6477" fmla="*/ 1279684 w 6400800"/>
              <a:gd name="connsiteY6477" fmla="*/ 290989 h 514350"/>
              <a:gd name="connsiteX6478" fmla="*/ 1298734 w 6400800"/>
              <a:gd name="connsiteY6478" fmla="*/ 332899 h 514350"/>
              <a:gd name="connsiteX6479" fmla="*/ 1298734 w 6400800"/>
              <a:gd name="connsiteY6479" fmla="*/ 332899 h 514350"/>
              <a:gd name="connsiteX6480" fmla="*/ 1298734 w 6400800"/>
              <a:gd name="connsiteY6480" fmla="*/ 330994 h 514350"/>
              <a:gd name="connsiteX6481" fmla="*/ 1298734 w 6400800"/>
              <a:gd name="connsiteY6481" fmla="*/ 332899 h 514350"/>
              <a:gd name="connsiteX6482" fmla="*/ 1295876 w 6400800"/>
              <a:gd name="connsiteY6482" fmla="*/ 278606 h 514350"/>
              <a:gd name="connsiteX6483" fmla="*/ 1305401 w 6400800"/>
              <a:gd name="connsiteY6483" fmla="*/ 299561 h 514350"/>
              <a:gd name="connsiteX6484" fmla="*/ 1305401 w 6400800"/>
              <a:gd name="connsiteY6484" fmla="*/ 300514 h 514350"/>
              <a:gd name="connsiteX6485" fmla="*/ 1304449 w 6400800"/>
              <a:gd name="connsiteY6485" fmla="*/ 303371 h 514350"/>
              <a:gd name="connsiteX6486" fmla="*/ 1300639 w 6400800"/>
              <a:gd name="connsiteY6486" fmla="*/ 295751 h 514350"/>
              <a:gd name="connsiteX6487" fmla="*/ 1293971 w 6400800"/>
              <a:gd name="connsiteY6487" fmla="*/ 284321 h 514350"/>
              <a:gd name="connsiteX6488" fmla="*/ 1295876 w 6400800"/>
              <a:gd name="connsiteY6488" fmla="*/ 278606 h 514350"/>
              <a:gd name="connsiteX6489" fmla="*/ 1299686 w 6400800"/>
              <a:gd name="connsiteY6489" fmla="*/ 328136 h 514350"/>
              <a:gd name="connsiteX6490" fmla="*/ 1299686 w 6400800"/>
              <a:gd name="connsiteY6490" fmla="*/ 330041 h 514350"/>
              <a:gd name="connsiteX6491" fmla="*/ 1298734 w 6400800"/>
              <a:gd name="connsiteY6491" fmla="*/ 331946 h 514350"/>
              <a:gd name="connsiteX6492" fmla="*/ 1293019 w 6400800"/>
              <a:gd name="connsiteY6492" fmla="*/ 324326 h 514350"/>
              <a:gd name="connsiteX6493" fmla="*/ 1289209 w 6400800"/>
              <a:gd name="connsiteY6493" fmla="*/ 318611 h 514350"/>
              <a:gd name="connsiteX6494" fmla="*/ 1289209 w 6400800"/>
              <a:gd name="connsiteY6494" fmla="*/ 318611 h 514350"/>
              <a:gd name="connsiteX6495" fmla="*/ 1289209 w 6400800"/>
              <a:gd name="connsiteY6495" fmla="*/ 309086 h 514350"/>
              <a:gd name="connsiteX6496" fmla="*/ 1290161 w 6400800"/>
              <a:gd name="connsiteY6496" fmla="*/ 305276 h 514350"/>
              <a:gd name="connsiteX6497" fmla="*/ 1299686 w 6400800"/>
              <a:gd name="connsiteY6497" fmla="*/ 328136 h 514350"/>
              <a:gd name="connsiteX6498" fmla="*/ 1289209 w 6400800"/>
              <a:gd name="connsiteY6498" fmla="*/ 263366 h 514350"/>
              <a:gd name="connsiteX6499" fmla="*/ 1287304 w 6400800"/>
              <a:gd name="connsiteY6499" fmla="*/ 268129 h 514350"/>
              <a:gd name="connsiteX6500" fmla="*/ 1287304 w 6400800"/>
              <a:gd name="connsiteY6500" fmla="*/ 259556 h 514350"/>
              <a:gd name="connsiteX6501" fmla="*/ 1289209 w 6400800"/>
              <a:gd name="connsiteY6501" fmla="*/ 263366 h 514350"/>
              <a:gd name="connsiteX6502" fmla="*/ 1276826 w 6400800"/>
              <a:gd name="connsiteY6502" fmla="*/ 238601 h 514350"/>
              <a:gd name="connsiteX6503" fmla="*/ 1278731 w 6400800"/>
              <a:gd name="connsiteY6503" fmla="*/ 242411 h 514350"/>
              <a:gd name="connsiteX6504" fmla="*/ 1286351 w 6400800"/>
              <a:gd name="connsiteY6504" fmla="*/ 257651 h 514350"/>
              <a:gd name="connsiteX6505" fmla="*/ 1285399 w 6400800"/>
              <a:gd name="connsiteY6505" fmla="*/ 267176 h 514350"/>
              <a:gd name="connsiteX6506" fmla="*/ 1277779 w 6400800"/>
              <a:gd name="connsiteY6506" fmla="*/ 255746 h 514350"/>
              <a:gd name="connsiteX6507" fmla="*/ 1276826 w 6400800"/>
              <a:gd name="connsiteY6507" fmla="*/ 242411 h 514350"/>
              <a:gd name="connsiteX6508" fmla="*/ 1276826 w 6400800"/>
              <a:gd name="connsiteY6508" fmla="*/ 238601 h 514350"/>
              <a:gd name="connsiteX6509" fmla="*/ 1273016 w 6400800"/>
              <a:gd name="connsiteY6509" fmla="*/ 271939 h 514350"/>
              <a:gd name="connsiteX6510" fmla="*/ 1273969 w 6400800"/>
              <a:gd name="connsiteY6510" fmla="*/ 272891 h 514350"/>
              <a:gd name="connsiteX6511" fmla="*/ 1273016 w 6400800"/>
              <a:gd name="connsiteY6511" fmla="*/ 291941 h 514350"/>
              <a:gd name="connsiteX6512" fmla="*/ 1271111 w 6400800"/>
              <a:gd name="connsiteY6512" fmla="*/ 288131 h 514350"/>
              <a:gd name="connsiteX6513" fmla="*/ 1273016 w 6400800"/>
              <a:gd name="connsiteY6513" fmla="*/ 271939 h 514350"/>
              <a:gd name="connsiteX6514" fmla="*/ 1240631 w 6400800"/>
              <a:gd name="connsiteY6514" fmla="*/ 229076 h 514350"/>
              <a:gd name="connsiteX6515" fmla="*/ 1244441 w 6400800"/>
              <a:gd name="connsiteY6515" fmla="*/ 220504 h 514350"/>
              <a:gd name="connsiteX6516" fmla="*/ 1253966 w 6400800"/>
              <a:gd name="connsiteY6516" fmla="*/ 237649 h 514350"/>
              <a:gd name="connsiteX6517" fmla="*/ 1264444 w 6400800"/>
              <a:gd name="connsiteY6517" fmla="*/ 257651 h 514350"/>
              <a:gd name="connsiteX6518" fmla="*/ 1268254 w 6400800"/>
              <a:gd name="connsiteY6518" fmla="*/ 264319 h 514350"/>
              <a:gd name="connsiteX6519" fmla="*/ 1262539 w 6400800"/>
              <a:gd name="connsiteY6519" fmla="*/ 286226 h 514350"/>
              <a:gd name="connsiteX6520" fmla="*/ 1254919 w 6400800"/>
              <a:gd name="connsiteY6520" fmla="*/ 277654 h 514350"/>
              <a:gd name="connsiteX6521" fmla="*/ 1241584 w 6400800"/>
              <a:gd name="connsiteY6521" fmla="*/ 251936 h 514350"/>
              <a:gd name="connsiteX6522" fmla="*/ 1235869 w 6400800"/>
              <a:gd name="connsiteY6522" fmla="*/ 243364 h 514350"/>
              <a:gd name="connsiteX6523" fmla="*/ 1235869 w 6400800"/>
              <a:gd name="connsiteY6523" fmla="*/ 242411 h 514350"/>
              <a:gd name="connsiteX6524" fmla="*/ 1240631 w 6400800"/>
              <a:gd name="connsiteY6524" fmla="*/ 229076 h 514350"/>
              <a:gd name="connsiteX6525" fmla="*/ 1228249 w 6400800"/>
              <a:gd name="connsiteY6525" fmla="*/ 304324 h 514350"/>
              <a:gd name="connsiteX6526" fmla="*/ 1227296 w 6400800"/>
              <a:gd name="connsiteY6526" fmla="*/ 288131 h 514350"/>
              <a:gd name="connsiteX6527" fmla="*/ 1227296 w 6400800"/>
              <a:gd name="connsiteY6527" fmla="*/ 281464 h 514350"/>
              <a:gd name="connsiteX6528" fmla="*/ 1228249 w 6400800"/>
              <a:gd name="connsiteY6528" fmla="*/ 279559 h 514350"/>
              <a:gd name="connsiteX6529" fmla="*/ 1228249 w 6400800"/>
              <a:gd name="connsiteY6529" fmla="*/ 278606 h 514350"/>
              <a:gd name="connsiteX6530" fmla="*/ 1229201 w 6400800"/>
              <a:gd name="connsiteY6530" fmla="*/ 279559 h 514350"/>
              <a:gd name="connsiteX6531" fmla="*/ 1231106 w 6400800"/>
              <a:gd name="connsiteY6531" fmla="*/ 284321 h 514350"/>
              <a:gd name="connsiteX6532" fmla="*/ 1228249 w 6400800"/>
              <a:gd name="connsiteY6532" fmla="*/ 304324 h 514350"/>
              <a:gd name="connsiteX6533" fmla="*/ 1232059 w 6400800"/>
              <a:gd name="connsiteY6533" fmla="*/ 280511 h 514350"/>
              <a:gd name="connsiteX6534" fmla="*/ 1232059 w 6400800"/>
              <a:gd name="connsiteY6534" fmla="*/ 278606 h 514350"/>
              <a:gd name="connsiteX6535" fmla="*/ 1230154 w 6400800"/>
              <a:gd name="connsiteY6535" fmla="*/ 275749 h 514350"/>
              <a:gd name="connsiteX6536" fmla="*/ 1227296 w 6400800"/>
              <a:gd name="connsiteY6536" fmla="*/ 275749 h 514350"/>
              <a:gd name="connsiteX6537" fmla="*/ 1226344 w 6400800"/>
              <a:gd name="connsiteY6537" fmla="*/ 275749 h 514350"/>
              <a:gd name="connsiteX6538" fmla="*/ 1226344 w 6400800"/>
              <a:gd name="connsiteY6538" fmla="*/ 269081 h 514350"/>
              <a:gd name="connsiteX6539" fmla="*/ 1230154 w 6400800"/>
              <a:gd name="connsiteY6539" fmla="*/ 272891 h 514350"/>
              <a:gd name="connsiteX6540" fmla="*/ 1233011 w 6400800"/>
              <a:gd name="connsiteY6540" fmla="*/ 276701 h 514350"/>
              <a:gd name="connsiteX6541" fmla="*/ 1232059 w 6400800"/>
              <a:gd name="connsiteY6541" fmla="*/ 280511 h 514350"/>
              <a:gd name="connsiteX6542" fmla="*/ 1230154 w 6400800"/>
              <a:gd name="connsiteY6542" fmla="*/ 221456 h 514350"/>
              <a:gd name="connsiteX6543" fmla="*/ 1233964 w 6400800"/>
              <a:gd name="connsiteY6543" fmla="*/ 233839 h 514350"/>
              <a:gd name="connsiteX6544" fmla="*/ 1233964 w 6400800"/>
              <a:gd name="connsiteY6544" fmla="*/ 233839 h 514350"/>
              <a:gd name="connsiteX6545" fmla="*/ 1233011 w 6400800"/>
              <a:gd name="connsiteY6545" fmla="*/ 230029 h 514350"/>
              <a:gd name="connsiteX6546" fmla="*/ 1230154 w 6400800"/>
              <a:gd name="connsiteY6546" fmla="*/ 221456 h 514350"/>
              <a:gd name="connsiteX6547" fmla="*/ 1230154 w 6400800"/>
              <a:gd name="connsiteY6547" fmla="*/ 221456 h 514350"/>
              <a:gd name="connsiteX6548" fmla="*/ 1229201 w 6400800"/>
              <a:gd name="connsiteY6548" fmla="*/ 257651 h 514350"/>
              <a:gd name="connsiteX6549" fmla="*/ 1229201 w 6400800"/>
              <a:gd name="connsiteY6549" fmla="*/ 257651 h 514350"/>
              <a:gd name="connsiteX6550" fmla="*/ 1230154 w 6400800"/>
              <a:gd name="connsiteY6550" fmla="*/ 259556 h 514350"/>
              <a:gd name="connsiteX6551" fmla="*/ 1230154 w 6400800"/>
              <a:gd name="connsiteY6551" fmla="*/ 262414 h 514350"/>
              <a:gd name="connsiteX6552" fmla="*/ 1232059 w 6400800"/>
              <a:gd name="connsiteY6552" fmla="*/ 274796 h 514350"/>
              <a:gd name="connsiteX6553" fmla="*/ 1232059 w 6400800"/>
              <a:gd name="connsiteY6553" fmla="*/ 274796 h 514350"/>
              <a:gd name="connsiteX6554" fmla="*/ 1229201 w 6400800"/>
              <a:gd name="connsiteY6554" fmla="*/ 272891 h 514350"/>
              <a:gd name="connsiteX6555" fmla="*/ 1225391 w 6400800"/>
              <a:gd name="connsiteY6555" fmla="*/ 269081 h 514350"/>
              <a:gd name="connsiteX6556" fmla="*/ 1225391 w 6400800"/>
              <a:gd name="connsiteY6556" fmla="*/ 265271 h 514350"/>
              <a:gd name="connsiteX6557" fmla="*/ 1229201 w 6400800"/>
              <a:gd name="connsiteY6557" fmla="*/ 257651 h 514350"/>
              <a:gd name="connsiteX6558" fmla="*/ 1226344 w 6400800"/>
              <a:gd name="connsiteY6558" fmla="*/ 235744 h 514350"/>
              <a:gd name="connsiteX6559" fmla="*/ 1228249 w 6400800"/>
              <a:gd name="connsiteY6559" fmla="*/ 244316 h 514350"/>
              <a:gd name="connsiteX6560" fmla="*/ 1227296 w 6400800"/>
              <a:gd name="connsiteY6560" fmla="*/ 246221 h 514350"/>
              <a:gd name="connsiteX6561" fmla="*/ 1225391 w 6400800"/>
              <a:gd name="connsiteY6561" fmla="*/ 244316 h 514350"/>
              <a:gd name="connsiteX6562" fmla="*/ 1225391 w 6400800"/>
              <a:gd name="connsiteY6562" fmla="*/ 231934 h 514350"/>
              <a:gd name="connsiteX6563" fmla="*/ 1226344 w 6400800"/>
              <a:gd name="connsiteY6563" fmla="*/ 235744 h 514350"/>
              <a:gd name="connsiteX6564" fmla="*/ 1197769 w 6400800"/>
              <a:gd name="connsiteY6564" fmla="*/ 293846 h 514350"/>
              <a:gd name="connsiteX6565" fmla="*/ 1198721 w 6400800"/>
              <a:gd name="connsiteY6565" fmla="*/ 290036 h 514350"/>
              <a:gd name="connsiteX6566" fmla="*/ 1198721 w 6400800"/>
              <a:gd name="connsiteY6566" fmla="*/ 291941 h 514350"/>
              <a:gd name="connsiteX6567" fmla="*/ 1199674 w 6400800"/>
              <a:gd name="connsiteY6567" fmla="*/ 299561 h 514350"/>
              <a:gd name="connsiteX6568" fmla="*/ 1196816 w 6400800"/>
              <a:gd name="connsiteY6568" fmla="*/ 307181 h 514350"/>
              <a:gd name="connsiteX6569" fmla="*/ 1194911 w 6400800"/>
              <a:gd name="connsiteY6569" fmla="*/ 299561 h 514350"/>
              <a:gd name="connsiteX6570" fmla="*/ 1197769 w 6400800"/>
              <a:gd name="connsiteY6570" fmla="*/ 293846 h 514350"/>
              <a:gd name="connsiteX6571" fmla="*/ 1196816 w 6400800"/>
              <a:gd name="connsiteY6571" fmla="*/ 459581 h 514350"/>
              <a:gd name="connsiteX6572" fmla="*/ 1196816 w 6400800"/>
              <a:gd name="connsiteY6572" fmla="*/ 459581 h 514350"/>
              <a:gd name="connsiteX6573" fmla="*/ 1195864 w 6400800"/>
              <a:gd name="connsiteY6573" fmla="*/ 455771 h 514350"/>
              <a:gd name="connsiteX6574" fmla="*/ 1196816 w 6400800"/>
              <a:gd name="connsiteY6574" fmla="*/ 459581 h 514350"/>
              <a:gd name="connsiteX6575" fmla="*/ 1190149 w 6400800"/>
              <a:gd name="connsiteY6575" fmla="*/ 324326 h 514350"/>
              <a:gd name="connsiteX6576" fmla="*/ 1190149 w 6400800"/>
              <a:gd name="connsiteY6576" fmla="*/ 324326 h 514350"/>
              <a:gd name="connsiteX6577" fmla="*/ 1189196 w 6400800"/>
              <a:gd name="connsiteY6577" fmla="*/ 320516 h 514350"/>
              <a:gd name="connsiteX6578" fmla="*/ 1190149 w 6400800"/>
              <a:gd name="connsiteY6578" fmla="*/ 324326 h 514350"/>
              <a:gd name="connsiteX6579" fmla="*/ 1170146 w 6400800"/>
              <a:gd name="connsiteY6579" fmla="*/ 270986 h 514350"/>
              <a:gd name="connsiteX6580" fmla="*/ 1170146 w 6400800"/>
              <a:gd name="connsiteY6580" fmla="*/ 268129 h 514350"/>
              <a:gd name="connsiteX6581" fmla="*/ 1170146 w 6400800"/>
              <a:gd name="connsiteY6581" fmla="*/ 264319 h 514350"/>
              <a:gd name="connsiteX6582" fmla="*/ 1172051 w 6400800"/>
              <a:gd name="connsiteY6582" fmla="*/ 235744 h 514350"/>
              <a:gd name="connsiteX6583" fmla="*/ 1174909 w 6400800"/>
              <a:gd name="connsiteY6583" fmla="*/ 245269 h 514350"/>
              <a:gd name="connsiteX6584" fmla="*/ 1176814 w 6400800"/>
              <a:gd name="connsiteY6584" fmla="*/ 260509 h 514350"/>
              <a:gd name="connsiteX6585" fmla="*/ 1177766 w 6400800"/>
              <a:gd name="connsiteY6585" fmla="*/ 285274 h 514350"/>
              <a:gd name="connsiteX6586" fmla="*/ 1177766 w 6400800"/>
              <a:gd name="connsiteY6586" fmla="*/ 308134 h 514350"/>
              <a:gd name="connsiteX6587" fmla="*/ 1176814 w 6400800"/>
              <a:gd name="connsiteY6587" fmla="*/ 305276 h 514350"/>
              <a:gd name="connsiteX6588" fmla="*/ 1168241 w 6400800"/>
              <a:gd name="connsiteY6588" fmla="*/ 287179 h 514350"/>
              <a:gd name="connsiteX6589" fmla="*/ 1170146 w 6400800"/>
              <a:gd name="connsiteY6589" fmla="*/ 270986 h 514350"/>
              <a:gd name="connsiteX6590" fmla="*/ 1170146 w 6400800"/>
              <a:gd name="connsiteY6590" fmla="*/ 309086 h 514350"/>
              <a:gd name="connsiteX6591" fmla="*/ 1173956 w 6400800"/>
              <a:gd name="connsiteY6591" fmla="*/ 321469 h 514350"/>
              <a:gd name="connsiteX6592" fmla="*/ 1172051 w 6400800"/>
              <a:gd name="connsiteY6592" fmla="*/ 327184 h 514350"/>
              <a:gd name="connsiteX6593" fmla="*/ 1170146 w 6400800"/>
              <a:gd name="connsiteY6593" fmla="*/ 322421 h 514350"/>
              <a:gd name="connsiteX6594" fmla="*/ 1170146 w 6400800"/>
              <a:gd name="connsiteY6594" fmla="*/ 318611 h 514350"/>
              <a:gd name="connsiteX6595" fmla="*/ 1168241 w 6400800"/>
              <a:gd name="connsiteY6595" fmla="*/ 303371 h 514350"/>
              <a:gd name="connsiteX6596" fmla="*/ 1170146 w 6400800"/>
              <a:gd name="connsiteY6596" fmla="*/ 309086 h 514350"/>
              <a:gd name="connsiteX6597" fmla="*/ 1164431 w 6400800"/>
              <a:gd name="connsiteY6597" fmla="*/ 236696 h 514350"/>
              <a:gd name="connsiteX6598" fmla="*/ 1161574 w 6400800"/>
              <a:gd name="connsiteY6598" fmla="*/ 253841 h 514350"/>
              <a:gd name="connsiteX6599" fmla="*/ 1161574 w 6400800"/>
              <a:gd name="connsiteY6599" fmla="*/ 251936 h 514350"/>
              <a:gd name="connsiteX6600" fmla="*/ 1161574 w 6400800"/>
              <a:gd name="connsiteY6600" fmla="*/ 250984 h 514350"/>
              <a:gd name="connsiteX6601" fmla="*/ 1164431 w 6400800"/>
              <a:gd name="connsiteY6601" fmla="*/ 236696 h 514350"/>
              <a:gd name="connsiteX6602" fmla="*/ 1140619 w 6400800"/>
              <a:gd name="connsiteY6602" fmla="*/ 290036 h 514350"/>
              <a:gd name="connsiteX6603" fmla="*/ 1139666 w 6400800"/>
              <a:gd name="connsiteY6603" fmla="*/ 291941 h 514350"/>
              <a:gd name="connsiteX6604" fmla="*/ 1137761 w 6400800"/>
              <a:gd name="connsiteY6604" fmla="*/ 283369 h 514350"/>
              <a:gd name="connsiteX6605" fmla="*/ 1140619 w 6400800"/>
              <a:gd name="connsiteY6605" fmla="*/ 290036 h 514350"/>
              <a:gd name="connsiteX6606" fmla="*/ 1114901 w 6400800"/>
              <a:gd name="connsiteY6606" fmla="*/ 339566 h 514350"/>
              <a:gd name="connsiteX6607" fmla="*/ 1117759 w 6400800"/>
              <a:gd name="connsiteY6607" fmla="*/ 315754 h 514350"/>
              <a:gd name="connsiteX6608" fmla="*/ 1119664 w 6400800"/>
              <a:gd name="connsiteY6608" fmla="*/ 325279 h 514350"/>
              <a:gd name="connsiteX6609" fmla="*/ 1121569 w 6400800"/>
              <a:gd name="connsiteY6609" fmla="*/ 334804 h 514350"/>
              <a:gd name="connsiteX6610" fmla="*/ 1120616 w 6400800"/>
              <a:gd name="connsiteY6610" fmla="*/ 341471 h 514350"/>
              <a:gd name="connsiteX6611" fmla="*/ 1120616 w 6400800"/>
              <a:gd name="connsiteY6611" fmla="*/ 342424 h 514350"/>
              <a:gd name="connsiteX6612" fmla="*/ 1118711 w 6400800"/>
              <a:gd name="connsiteY6612" fmla="*/ 348139 h 514350"/>
              <a:gd name="connsiteX6613" fmla="*/ 1114901 w 6400800"/>
              <a:gd name="connsiteY6613" fmla="*/ 341471 h 514350"/>
              <a:gd name="connsiteX6614" fmla="*/ 1114901 w 6400800"/>
              <a:gd name="connsiteY6614" fmla="*/ 339566 h 514350"/>
              <a:gd name="connsiteX6615" fmla="*/ 1111091 w 6400800"/>
              <a:gd name="connsiteY6615" fmla="*/ 219551 h 514350"/>
              <a:gd name="connsiteX6616" fmla="*/ 1112044 w 6400800"/>
              <a:gd name="connsiteY6616" fmla="*/ 222409 h 514350"/>
              <a:gd name="connsiteX6617" fmla="*/ 1112996 w 6400800"/>
              <a:gd name="connsiteY6617" fmla="*/ 230029 h 514350"/>
              <a:gd name="connsiteX6618" fmla="*/ 1112996 w 6400800"/>
              <a:gd name="connsiteY6618" fmla="*/ 230029 h 514350"/>
              <a:gd name="connsiteX6619" fmla="*/ 1111091 w 6400800"/>
              <a:gd name="connsiteY6619" fmla="*/ 219551 h 514350"/>
              <a:gd name="connsiteX6620" fmla="*/ 1111091 w 6400800"/>
              <a:gd name="connsiteY6620" fmla="*/ 219551 h 514350"/>
              <a:gd name="connsiteX6621" fmla="*/ 1110139 w 6400800"/>
              <a:gd name="connsiteY6621" fmla="*/ 217646 h 514350"/>
              <a:gd name="connsiteX6622" fmla="*/ 1110139 w 6400800"/>
              <a:gd name="connsiteY6622" fmla="*/ 217646 h 514350"/>
              <a:gd name="connsiteX6623" fmla="*/ 1109186 w 6400800"/>
              <a:gd name="connsiteY6623" fmla="*/ 215741 h 514350"/>
              <a:gd name="connsiteX6624" fmla="*/ 1110139 w 6400800"/>
              <a:gd name="connsiteY6624" fmla="*/ 217646 h 514350"/>
              <a:gd name="connsiteX6625" fmla="*/ 1101566 w 6400800"/>
              <a:gd name="connsiteY6625" fmla="*/ 236696 h 514350"/>
              <a:gd name="connsiteX6626" fmla="*/ 1111091 w 6400800"/>
              <a:gd name="connsiteY6626" fmla="*/ 278606 h 514350"/>
              <a:gd name="connsiteX6627" fmla="*/ 1109186 w 6400800"/>
              <a:gd name="connsiteY6627" fmla="*/ 293846 h 514350"/>
              <a:gd name="connsiteX6628" fmla="*/ 1106329 w 6400800"/>
              <a:gd name="connsiteY6628" fmla="*/ 309086 h 514350"/>
              <a:gd name="connsiteX6629" fmla="*/ 1106329 w 6400800"/>
              <a:gd name="connsiteY6629" fmla="*/ 308134 h 514350"/>
              <a:gd name="connsiteX6630" fmla="*/ 1105376 w 6400800"/>
              <a:gd name="connsiteY6630" fmla="*/ 295751 h 514350"/>
              <a:gd name="connsiteX6631" fmla="*/ 1105376 w 6400800"/>
              <a:gd name="connsiteY6631" fmla="*/ 300514 h 514350"/>
              <a:gd name="connsiteX6632" fmla="*/ 1099661 w 6400800"/>
              <a:gd name="connsiteY6632" fmla="*/ 272891 h 514350"/>
              <a:gd name="connsiteX6633" fmla="*/ 1094899 w 6400800"/>
              <a:gd name="connsiteY6633" fmla="*/ 249079 h 514350"/>
              <a:gd name="connsiteX6634" fmla="*/ 1101566 w 6400800"/>
              <a:gd name="connsiteY6634" fmla="*/ 236696 h 514350"/>
              <a:gd name="connsiteX6635" fmla="*/ 1027271 w 6400800"/>
              <a:gd name="connsiteY6635" fmla="*/ 325279 h 514350"/>
              <a:gd name="connsiteX6636" fmla="*/ 1030129 w 6400800"/>
              <a:gd name="connsiteY6636" fmla="*/ 310991 h 514350"/>
              <a:gd name="connsiteX6637" fmla="*/ 1034891 w 6400800"/>
              <a:gd name="connsiteY6637" fmla="*/ 297656 h 514350"/>
              <a:gd name="connsiteX6638" fmla="*/ 1039654 w 6400800"/>
              <a:gd name="connsiteY6638" fmla="*/ 288131 h 514350"/>
              <a:gd name="connsiteX6639" fmla="*/ 1042511 w 6400800"/>
              <a:gd name="connsiteY6639" fmla="*/ 299561 h 514350"/>
              <a:gd name="connsiteX6640" fmla="*/ 1039654 w 6400800"/>
              <a:gd name="connsiteY6640" fmla="*/ 305276 h 514350"/>
              <a:gd name="connsiteX6641" fmla="*/ 1028224 w 6400800"/>
              <a:gd name="connsiteY6641" fmla="*/ 330994 h 514350"/>
              <a:gd name="connsiteX6642" fmla="*/ 1027271 w 6400800"/>
              <a:gd name="connsiteY6642" fmla="*/ 325279 h 514350"/>
              <a:gd name="connsiteX6643" fmla="*/ 1040606 w 6400800"/>
              <a:gd name="connsiteY6643" fmla="*/ 374809 h 514350"/>
              <a:gd name="connsiteX6644" fmla="*/ 1039654 w 6400800"/>
              <a:gd name="connsiteY6644" fmla="*/ 370999 h 514350"/>
              <a:gd name="connsiteX6645" fmla="*/ 1045369 w 6400800"/>
              <a:gd name="connsiteY6645" fmla="*/ 355759 h 514350"/>
              <a:gd name="connsiteX6646" fmla="*/ 1047274 w 6400800"/>
              <a:gd name="connsiteY6646" fmla="*/ 364331 h 514350"/>
              <a:gd name="connsiteX6647" fmla="*/ 1048226 w 6400800"/>
              <a:gd name="connsiteY6647" fmla="*/ 386239 h 514350"/>
              <a:gd name="connsiteX6648" fmla="*/ 1044416 w 6400800"/>
              <a:gd name="connsiteY6648" fmla="*/ 384334 h 514350"/>
              <a:gd name="connsiteX6649" fmla="*/ 1040606 w 6400800"/>
              <a:gd name="connsiteY6649" fmla="*/ 374809 h 514350"/>
              <a:gd name="connsiteX6650" fmla="*/ 1046321 w 6400800"/>
              <a:gd name="connsiteY6650" fmla="*/ 389096 h 514350"/>
              <a:gd name="connsiteX6651" fmla="*/ 1048226 w 6400800"/>
              <a:gd name="connsiteY6651" fmla="*/ 391001 h 514350"/>
              <a:gd name="connsiteX6652" fmla="*/ 1048226 w 6400800"/>
              <a:gd name="connsiteY6652" fmla="*/ 392906 h 514350"/>
              <a:gd name="connsiteX6653" fmla="*/ 1046321 w 6400800"/>
              <a:gd name="connsiteY6653" fmla="*/ 389096 h 514350"/>
              <a:gd name="connsiteX6654" fmla="*/ 1056799 w 6400800"/>
              <a:gd name="connsiteY6654" fmla="*/ 292894 h 514350"/>
              <a:gd name="connsiteX6655" fmla="*/ 1061561 w 6400800"/>
              <a:gd name="connsiteY6655" fmla="*/ 282416 h 514350"/>
              <a:gd name="connsiteX6656" fmla="*/ 1066324 w 6400800"/>
              <a:gd name="connsiteY6656" fmla="*/ 271939 h 514350"/>
              <a:gd name="connsiteX6657" fmla="*/ 1066324 w 6400800"/>
              <a:gd name="connsiteY6657" fmla="*/ 273844 h 514350"/>
              <a:gd name="connsiteX6658" fmla="*/ 1067276 w 6400800"/>
              <a:gd name="connsiteY6658" fmla="*/ 278606 h 514350"/>
              <a:gd name="connsiteX6659" fmla="*/ 1063466 w 6400800"/>
              <a:gd name="connsiteY6659" fmla="*/ 285274 h 514350"/>
              <a:gd name="connsiteX6660" fmla="*/ 1057751 w 6400800"/>
              <a:gd name="connsiteY6660" fmla="*/ 295751 h 514350"/>
              <a:gd name="connsiteX6661" fmla="*/ 1056799 w 6400800"/>
              <a:gd name="connsiteY6661" fmla="*/ 292894 h 514350"/>
              <a:gd name="connsiteX6662" fmla="*/ 1059656 w 6400800"/>
              <a:gd name="connsiteY6662" fmla="*/ 360521 h 514350"/>
              <a:gd name="connsiteX6663" fmla="*/ 1059656 w 6400800"/>
              <a:gd name="connsiteY6663" fmla="*/ 360521 h 514350"/>
              <a:gd name="connsiteX6664" fmla="*/ 1059656 w 6400800"/>
              <a:gd name="connsiteY6664" fmla="*/ 360521 h 514350"/>
              <a:gd name="connsiteX6665" fmla="*/ 1059656 w 6400800"/>
              <a:gd name="connsiteY6665" fmla="*/ 360521 h 514350"/>
              <a:gd name="connsiteX6666" fmla="*/ 1064419 w 6400800"/>
              <a:gd name="connsiteY6666" fmla="*/ 383381 h 514350"/>
              <a:gd name="connsiteX6667" fmla="*/ 1062514 w 6400800"/>
              <a:gd name="connsiteY6667" fmla="*/ 379571 h 514350"/>
              <a:gd name="connsiteX6668" fmla="*/ 1063466 w 6400800"/>
              <a:gd name="connsiteY6668" fmla="*/ 374809 h 514350"/>
              <a:gd name="connsiteX6669" fmla="*/ 1064419 w 6400800"/>
              <a:gd name="connsiteY6669" fmla="*/ 378619 h 514350"/>
              <a:gd name="connsiteX6670" fmla="*/ 1064419 w 6400800"/>
              <a:gd name="connsiteY6670" fmla="*/ 380524 h 514350"/>
              <a:gd name="connsiteX6671" fmla="*/ 1065371 w 6400800"/>
              <a:gd name="connsiteY6671" fmla="*/ 386239 h 514350"/>
              <a:gd name="connsiteX6672" fmla="*/ 1064419 w 6400800"/>
              <a:gd name="connsiteY6672" fmla="*/ 383381 h 514350"/>
              <a:gd name="connsiteX6673" fmla="*/ 1069181 w 6400800"/>
              <a:gd name="connsiteY6673" fmla="*/ 330994 h 514350"/>
              <a:gd name="connsiteX6674" fmla="*/ 1063466 w 6400800"/>
              <a:gd name="connsiteY6674" fmla="*/ 312896 h 514350"/>
              <a:gd name="connsiteX6675" fmla="*/ 1069181 w 6400800"/>
              <a:gd name="connsiteY6675" fmla="*/ 300514 h 514350"/>
              <a:gd name="connsiteX6676" fmla="*/ 1070134 w 6400800"/>
              <a:gd name="connsiteY6676" fmla="*/ 326231 h 514350"/>
              <a:gd name="connsiteX6677" fmla="*/ 1069181 w 6400800"/>
              <a:gd name="connsiteY6677" fmla="*/ 330994 h 514350"/>
              <a:gd name="connsiteX6678" fmla="*/ 1077754 w 6400800"/>
              <a:gd name="connsiteY6678" fmla="*/ 262414 h 514350"/>
              <a:gd name="connsiteX6679" fmla="*/ 1075849 w 6400800"/>
              <a:gd name="connsiteY6679" fmla="*/ 264319 h 514350"/>
              <a:gd name="connsiteX6680" fmla="*/ 1073944 w 6400800"/>
              <a:gd name="connsiteY6680" fmla="*/ 256699 h 514350"/>
              <a:gd name="connsiteX6681" fmla="*/ 1074896 w 6400800"/>
              <a:gd name="connsiteY6681" fmla="*/ 256699 h 514350"/>
              <a:gd name="connsiteX6682" fmla="*/ 1075849 w 6400800"/>
              <a:gd name="connsiteY6682" fmla="*/ 256699 h 514350"/>
              <a:gd name="connsiteX6683" fmla="*/ 1077754 w 6400800"/>
              <a:gd name="connsiteY6683" fmla="*/ 262414 h 514350"/>
              <a:gd name="connsiteX6684" fmla="*/ 1045369 w 6400800"/>
              <a:gd name="connsiteY6684" fmla="*/ 175736 h 514350"/>
              <a:gd name="connsiteX6685" fmla="*/ 1054894 w 6400800"/>
              <a:gd name="connsiteY6685" fmla="*/ 153829 h 514350"/>
              <a:gd name="connsiteX6686" fmla="*/ 1055846 w 6400800"/>
              <a:gd name="connsiteY6686" fmla="*/ 155734 h 514350"/>
              <a:gd name="connsiteX6687" fmla="*/ 1059656 w 6400800"/>
              <a:gd name="connsiteY6687" fmla="*/ 171926 h 514350"/>
              <a:gd name="connsiteX6688" fmla="*/ 1064419 w 6400800"/>
              <a:gd name="connsiteY6688" fmla="*/ 193834 h 514350"/>
              <a:gd name="connsiteX6689" fmla="*/ 1069181 w 6400800"/>
              <a:gd name="connsiteY6689" fmla="*/ 215741 h 514350"/>
              <a:gd name="connsiteX6690" fmla="*/ 1076801 w 6400800"/>
              <a:gd name="connsiteY6690" fmla="*/ 253841 h 514350"/>
              <a:gd name="connsiteX6691" fmla="*/ 1074896 w 6400800"/>
              <a:gd name="connsiteY6691" fmla="*/ 252889 h 514350"/>
              <a:gd name="connsiteX6692" fmla="*/ 1067276 w 6400800"/>
              <a:gd name="connsiteY6692" fmla="*/ 216694 h 514350"/>
              <a:gd name="connsiteX6693" fmla="*/ 1068229 w 6400800"/>
              <a:gd name="connsiteY6693" fmla="*/ 257651 h 514350"/>
              <a:gd name="connsiteX6694" fmla="*/ 1067276 w 6400800"/>
              <a:gd name="connsiteY6694" fmla="*/ 259556 h 514350"/>
              <a:gd name="connsiteX6695" fmla="*/ 1065371 w 6400800"/>
              <a:gd name="connsiteY6695" fmla="*/ 252889 h 514350"/>
              <a:gd name="connsiteX6696" fmla="*/ 1066324 w 6400800"/>
              <a:gd name="connsiteY6696" fmla="*/ 261461 h 514350"/>
              <a:gd name="connsiteX6697" fmla="*/ 1055846 w 6400800"/>
              <a:gd name="connsiteY6697" fmla="*/ 278606 h 514350"/>
              <a:gd name="connsiteX6698" fmla="*/ 1054894 w 6400800"/>
              <a:gd name="connsiteY6698" fmla="*/ 280511 h 514350"/>
              <a:gd name="connsiteX6699" fmla="*/ 1053941 w 6400800"/>
              <a:gd name="connsiteY6699" fmla="*/ 277654 h 514350"/>
              <a:gd name="connsiteX6700" fmla="*/ 1043464 w 6400800"/>
              <a:gd name="connsiteY6700" fmla="*/ 245269 h 514350"/>
              <a:gd name="connsiteX6701" fmla="*/ 1035844 w 6400800"/>
              <a:gd name="connsiteY6701" fmla="*/ 220504 h 514350"/>
              <a:gd name="connsiteX6702" fmla="*/ 1032034 w 6400800"/>
              <a:gd name="connsiteY6702" fmla="*/ 209074 h 514350"/>
              <a:gd name="connsiteX6703" fmla="*/ 1045369 w 6400800"/>
              <a:gd name="connsiteY6703" fmla="*/ 175736 h 514350"/>
              <a:gd name="connsiteX6704" fmla="*/ 1019651 w 6400800"/>
              <a:gd name="connsiteY6704" fmla="*/ 267176 h 514350"/>
              <a:gd name="connsiteX6705" fmla="*/ 1023461 w 6400800"/>
              <a:gd name="connsiteY6705" fmla="*/ 221456 h 514350"/>
              <a:gd name="connsiteX6706" fmla="*/ 1024414 w 6400800"/>
              <a:gd name="connsiteY6706" fmla="*/ 218599 h 514350"/>
              <a:gd name="connsiteX6707" fmla="*/ 1032034 w 6400800"/>
              <a:gd name="connsiteY6707" fmla="*/ 253841 h 514350"/>
              <a:gd name="connsiteX6708" fmla="*/ 1038701 w 6400800"/>
              <a:gd name="connsiteY6708" fmla="*/ 283369 h 514350"/>
              <a:gd name="connsiteX6709" fmla="*/ 1037749 w 6400800"/>
              <a:gd name="connsiteY6709" fmla="*/ 284321 h 514350"/>
              <a:gd name="connsiteX6710" fmla="*/ 1031081 w 6400800"/>
              <a:gd name="connsiteY6710" fmla="*/ 294799 h 514350"/>
              <a:gd name="connsiteX6711" fmla="*/ 1025366 w 6400800"/>
              <a:gd name="connsiteY6711" fmla="*/ 306229 h 514350"/>
              <a:gd name="connsiteX6712" fmla="*/ 1023461 w 6400800"/>
              <a:gd name="connsiteY6712" fmla="*/ 284321 h 514350"/>
              <a:gd name="connsiteX6713" fmla="*/ 1022509 w 6400800"/>
              <a:gd name="connsiteY6713" fmla="*/ 269081 h 514350"/>
              <a:gd name="connsiteX6714" fmla="*/ 1019651 w 6400800"/>
              <a:gd name="connsiteY6714" fmla="*/ 284321 h 514350"/>
              <a:gd name="connsiteX6715" fmla="*/ 1015841 w 6400800"/>
              <a:gd name="connsiteY6715" fmla="*/ 314801 h 514350"/>
              <a:gd name="connsiteX6716" fmla="*/ 1015841 w 6400800"/>
              <a:gd name="connsiteY6716" fmla="*/ 315754 h 514350"/>
              <a:gd name="connsiteX6717" fmla="*/ 1015841 w 6400800"/>
              <a:gd name="connsiteY6717" fmla="*/ 315754 h 514350"/>
              <a:gd name="connsiteX6718" fmla="*/ 1022509 w 6400800"/>
              <a:gd name="connsiteY6718" fmla="*/ 251936 h 514350"/>
              <a:gd name="connsiteX6719" fmla="*/ 1019651 w 6400800"/>
              <a:gd name="connsiteY6719" fmla="*/ 267176 h 514350"/>
              <a:gd name="connsiteX6720" fmla="*/ 1011079 w 6400800"/>
              <a:gd name="connsiteY6720" fmla="*/ 364331 h 514350"/>
              <a:gd name="connsiteX6721" fmla="*/ 1012031 w 6400800"/>
              <a:gd name="connsiteY6721" fmla="*/ 355759 h 514350"/>
              <a:gd name="connsiteX6722" fmla="*/ 1013936 w 6400800"/>
              <a:gd name="connsiteY6722" fmla="*/ 342424 h 514350"/>
              <a:gd name="connsiteX6723" fmla="*/ 1013936 w 6400800"/>
              <a:gd name="connsiteY6723" fmla="*/ 342424 h 514350"/>
              <a:gd name="connsiteX6724" fmla="*/ 1012031 w 6400800"/>
              <a:gd name="connsiteY6724" fmla="*/ 364331 h 514350"/>
              <a:gd name="connsiteX6725" fmla="*/ 1011079 w 6400800"/>
              <a:gd name="connsiteY6725" fmla="*/ 366236 h 514350"/>
              <a:gd name="connsiteX6726" fmla="*/ 1011079 w 6400800"/>
              <a:gd name="connsiteY6726" fmla="*/ 366236 h 514350"/>
              <a:gd name="connsiteX6727" fmla="*/ 1011079 w 6400800"/>
              <a:gd name="connsiteY6727" fmla="*/ 364331 h 514350"/>
              <a:gd name="connsiteX6728" fmla="*/ 1004411 w 6400800"/>
              <a:gd name="connsiteY6728" fmla="*/ 257651 h 514350"/>
              <a:gd name="connsiteX6729" fmla="*/ 1001554 w 6400800"/>
              <a:gd name="connsiteY6729" fmla="*/ 281464 h 514350"/>
              <a:gd name="connsiteX6730" fmla="*/ 996791 w 6400800"/>
              <a:gd name="connsiteY6730" fmla="*/ 271939 h 514350"/>
              <a:gd name="connsiteX6731" fmla="*/ 1004411 w 6400800"/>
              <a:gd name="connsiteY6731" fmla="*/ 257651 h 514350"/>
              <a:gd name="connsiteX6732" fmla="*/ 991076 w 6400800"/>
              <a:gd name="connsiteY6732" fmla="*/ 283369 h 514350"/>
              <a:gd name="connsiteX6733" fmla="*/ 995839 w 6400800"/>
              <a:gd name="connsiteY6733" fmla="*/ 273844 h 514350"/>
              <a:gd name="connsiteX6734" fmla="*/ 999649 w 6400800"/>
              <a:gd name="connsiteY6734" fmla="*/ 291941 h 514350"/>
              <a:gd name="connsiteX6735" fmla="*/ 995839 w 6400800"/>
              <a:gd name="connsiteY6735" fmla="*/ 326231 h 514350"/>
              <a:gd name="connsiteX6736" fmla="*/ 993934 w 6400800"/>
              <a:gd name="connsiteY6736" fmla="*/ 330994 h 514350"/>
              <a:gd name="connsiteX6737" fmla="*/ 992981 w 6400800"/>
              <a:gd name="connsiteY6737" fmla="*/ 320516 h 514350"/>
              <a:gd name="connsiteX6738" fmla="*/ 991076 w 6400800"/>
              <a:gd name="connsiteY6738" fmla="*/ 338614 h 514350"/>
              <a:gd name="connsiteX6739" fmla="*/ 990124 w 6400800"/>
              <a:gd name="connsiteY6739" fmla="*/ 341471 h 514350"/>
              <a:gd name="connsiteX6740" fmla="*/ 981551 w 6400800"/>
              <a:gd name="connsiteY6740" fmla="*/ 365284 h 514350"/>
              <a:gd name="connsiteX6741" fmla="*/ 980599 w 6400800"/>
              <a:gd name="connsiteY6741" fmla="*/ 363379 h 514350"/>
              <a:gd name="connsiteX6742" fmla="*/ 977741 w 6400800"/>
              <a:gd name="connsiteY6742" fmla="*/ 331946 h 514350"/>
              <a:gd name="connsiteX6743" fmla="*/ 975836 w 6400800"/>
              <a:gd name="connsiteY6743" fmla="*/ 311944 h 514350"/>
              <a:gd name="connsiteX6744" fmla="*/ 991076 w 6400800"/>
              <a:gd name="connsiteY6744" fmla="*/ 283369 h 514350"/>
              <a:gd name="connsiteX6745" fmla="*/ 960596 w 6400800"/>
              <a:gd name="connsiteY6745" fmla="*/ 298609 h 514350"/>
              <a:gd name="connsiteX6746" fmla="*/ 968216 w 6400800"/>
              <a:gd name="connsiteY6746" fmla="*/ 280511 h 514350"/>
              <a:gd name="connsiteX6747" fmla="*/ 967264 w 6400800"/>
              <a:gd name="connsiteY6747" fmla="*/ 294799 h 514350"/>
              <a:gd name="connsiteX6748" fmla="*/ 961549 w 6400800"/>
              <a:gd name="connsiteY6748" fmla="*/ 304324 h 514350"/>
              <a:gd name="connsiteX6749" fmla="*/ 961549 w 6400800"/>
              <a:gd name="connsiteY6749" fmla="*/ 303371 h 514350"/>
              <a:gd name="connsiteX6750" fmla="*/ 960596 w 6400800"/>
              <a:gd name="connsiteY6750" fmla="*/ 301466 h 514350"/>
              <a:gd name="connsiteX6751" fmla="*/ 960596 w 6400800"/>
              <a:gd name="connsiteY6751" fmla="*/ 298609 h 514350"/>
              <a:gd name="connsiteX6752" fmla="*/ 939641 w 6400800"/>
              <a:gd name="connsiteY6752" fmla="*/ 258604 h 514350"/>
              <a:gd name="connsiteX6753" fmla="*/ 939641 w 6400800"/>
              <a:gd name="connsiteY6753" fmla="*/ 258604 h 514350"/>
              <a:gd name="connsiteX6754" fmla="*/ 943451 w 6400800"/>
              <a:gd name="connsiteY6754" fmla="*/ 246221 h 514350"/>
              <a:gd name="connsiteX6755" fmla="*/ 943451 w 6400800"/>
              <a:gd name="connsiteY6755" fmla="*/ 251936 h 514350"/>
              <a:gd name="connsiteX6756" fmla="*/ 939641 w 6400800"/>
              <a:gd name="connsiteY6756" fmla="*/ 258604 h 514350"/>
              <a:gd name="connsiteX6757" fmla="*/ 939641 w 6400800"/>
              <a:gd name="connsiteY6757" fmla="*/ 258604 h 514350"/>
              <a:gd name="connsiteX6758" fmla="*/ 944404 w 6400800"/>
              <a:gd name="connsiteY6758" fmla="*/ 280511 h 514350"/>
              <a:gd name="connsiteX6759" fmla="*/ 943451 w 6400800"/>
              <a:gd name="connsiteY6759" fmla="*/ 273844 h 514350"/>
              <a:gd name="connsiteX6760" fmla="*/ 944404 w 6400800"/>
              <a:gd name="connsiteY6760" fmla="*/ 270986 h 514350"/>
              <a:gd name="connsiteX6761" fmla="*/ 944404 w 6400800"/>
              <a:gd name="connsiteY6761" fmla="*/ 271939 h 514350"/>
              <a:gd name="connsiteX6762" fmla="*/ 944404 w 6400800"/>
              <a:gd name="connsiteY6762" fmla="*/ 275749 h 514350"/>
              <a:gd name="connsiteX6763" fmla="*/ 944404 w 6400800"/>
              <a:gd name="connsiteY6763" fmla="*/ 280511 h 514350"/>
              <a:gd name="connsiteX6764" fmla="*/ 944404 w 6400800"/>
              <a:gd name="connsiteY6764" fmla="*/ 270986 h 514350"/>
              <a:gd name="connsiteX6765" fmla="*/ 944404 w 6400800"/>
              <a:gd name="connsiteY6765" fmla="*/ 270986 h 514350"/>
              <a:gd name="connsiteX6766" fmla="*/ 944404 w 6400800"/>
              <a:gd name="connsiteY6766" fmla="*/ 270986 h 514350"/>
              <a:gd name="connsiteX6767" fmla="*/ 944404 w 6400800"/>
              <a:gd name="connsiteY6767" fmla="*/ 270986 h 514350"/>
              <a:gd name="connsiteX6768" fmla="*/ 933926 w 6400800"/>
              <a:gd name="connsiteY6768" fmla="*/ 227171 h 514350"/>
              <a:gd name="connsiteX6769" fmla="*/ 958691 w 6400800"/>
              <a:gd name="connsiteY6769" fmla="*/ 138589 h 514350"/>
              <a:gd name="connsiteX6770" fmla="*/ 958691 w 6400800"/>
              <a:gd name="connsiteY6770" fmla="*/ 146209 h 514350"/>
              <a:gd name="connsiteX6771" fmla="*/ 953929 w 6400800"/>
              <a:gd name="connsiteY6771" fmla="*/ 203359 h 514350"/>
              <a:gd name="connsiteX6772" fmla="*/ 950119 w 6400800"/>
              <a:gd name="connsiteY6772" fmla="*/ 242411 h 514350"/>
              <a:gd name="connsiteX6773" fmla="*/ 948214 w 6400800"/>
              <a:gd name="connsiteY6773" fmla="*/ 246221 h 514350"/>
              <a:gd name="connsiteX6774" fmla="*/ 947261 w 6400800"/>
              <a:gd name="connsiteY6774" fmla="*/ 240506 h 514350"/>
              <a:gd name="connsiteX6775" fmla="*/ 949166 w 6400800"/>
              <a:gd name="connsiteY6775" fmla="*/ 233839 h 514350"/>
              <a:gd name="connsiteX6776" fmla="*/ 946309 w 6400800"/>
              <a:gd name="connsiteY6776" fmla="*/ 238601 h 514350"/>
              <a:gd name="connsiteX6777" fmla="*/ 944404 w 6400800"/>
              <a:gd name="connsiteY6777" fmla="*/ 230029 h 514350"/>
              <a:gd name="connsiteX6778" fmla="*/ 944404 w 6400800"/>
              <a:gd name="connsiteY6778" fmla="*/ 241459 h 514350"/>
              <a:gd name="connsiteX6779" fmla="*/ 939641 w 6400800"/>
              <a:gd name="connsiteY6779" fmla="*/ 251936 h 514350"/>
              <a:gd name="connsiteX6780" fmla="*/ 938689 w 6400800"/>
              <a:gd name="connsiteY6780" fmla="*/ 248126 h 514350"/>
              <a:gd name="connsiteX6781" fmla="*/ 936784 w 6400800"/>
              <a:gd name="connsiteY6781" fmla="*/ 241459 h 514350"/>
              <a:gd name="connsiteX6782" fmla="*/ 943451 w 6400800"/>
              <a:gd name="connsiteY6782" fmla="*/ 217646 h 514350"/>
              <a:gd name="connsiteX6783" fmla="*/ 934879 w 6400800"/>
              <a:gd name="connsiteY6783" fmla="*/ 235744 h 514350"/>
              <a:gd name="connsiteX6784" fmla="*/ 932974 w 6400800"/>
              <a:gd name="connsiteY6784" fmla="*/ 230029 h 514350"/>
              <a:gd name="connsiteX6785" fmla="*/ 933926 w 6400800"/>
              <a:gd name="connsiteY6785" fmla="*/ 227171 h 514350"/>
              <a:gd name="connsiteX6786" fmla="*/ 921544 w 6400800"/>
              <a:gd name="connsiteY6786" fmla="*/ 452914 h 514350"/>
              <a:gd name="connsiteX6787" fmla="*/ 920591 w 6400800"/>
              <a:gd name="connsiteY6787" fmla="*/ 451961 h 514350"/>
              <a:gd name="connsiteX6788" fmla="*/ 919639 w 6400800"/>
              <a:gd name="connsiteY6788" fmla="*/ 438626 h 514350"/>
              <a:gd name="connsiteX6789" fmla="*/ 921544 w 6400800"/>
              <a:gd name="connsiteY6789" fmla="*/ 452914 h 514350"/>
              <a:gd name="connsiteX6790" fmla="*/ 912019 w 6400800"/>
              <a:gd name="connsiteY6790" fmla="*/ 210979 h 514350"/>
              <a:gd name="connsiteX6791" fmla="*/ 915829 w 6400800"/>
              <a:gd name="connsiteY6791" fmla="*/ 227171 h 514350"/>
              <a:gd name="connsiteX6792" fmla="*/ 914876 w 6400800"/>
              <a:gd name="connsiteY6792" fmla="*/ 230029 h 514350"/>
              <a:gd name="connsiteX6793" fmla="*/ 912971 w 6400800"/>
              <a:gd name="connsiteY6793" fmla="*/ 236696 h 514350"/>
              <a:gd name="connsiteX6794" fmla="*/ 912019 w 6400800"/>
              <a:gd name="connsiteY6794" fmla="*/ 232886 h 514350"/>
              <a:gd name="connsiteX6795" fmla="*/ 912019 w 6400800"/>
              <a:gd name="connsiteY6795" fmla="*/ 228124 h 514350"/>
              <a:gd name="connsiteX6796" fmla="*/ 911066 w 6400800"/>
              <a:gd name="connsiteY6796" fmla="*/ 210979 h 514350"/>
              <a:gd name="connsiteX6797" fmla="*/ 911066 w 6400800"/>
              <a:gd name="connsiteY6797" fmla="*/ 204311 h 514350"/>
              <a:gd name="connsiteX6798" fmla="*/ 912019 w 6400800"/>
              <a:gd name="connsiteY6798" fmla="*/ 210979 h 514350"/>
              <a:gd name="connsiteX6799" fmla="*/ 833914 w 6400800"/>
              <a:gd name="connsiteY6799" fmla="*/ 333851 h 514350"/>
              <a:gd name="connsiteX6800" fmla="*/ 834866 w 6400800"/>
              <a:gd name="connsiteY6800" fmla="*/ 331946 h 514350"/>
              <a:gd name="connsiteX6801" fmla="*/ 834866 w 6400800"/>
              <a:gd name="connsiteY6801" fmla="*/ 337661 h 514350"/>
              <a:gd name="connsiteX6802" fmla="*/ 833914 w 6400800"/>
              <a:gd name="connsiteY6802" fmla="*/ 333851 h 514350"/>
              <a:gd name="connsiteX6803" fmla="*/ 847249 w 6400800"/>
              <a:gd name="connsiteY6803" fmla="*/ 304324 h 514350"/>
              <a:gd name="connsiteX6804" fmla="*/ 846296 w 6400800"/>
              <a:gd name="connsiteY6804" fmla="*/ 301466 h 514350"/>
              <a:gd name="connsiteX6805" fmla="*/ 846296 w 6400800"/>
              <a:gd name="connsiteY6805" fmla="*/ 299561 h 514350"/>
              <a:gd name="connsiteX6806" fmla="*/ 851059 w 6400800"/>
              <a:gd name="connsiteY6806" fmla="*/ 286226 h 514350"/>
              <a:gd name="connsiteX6807" fmla="*/ 847249 w 6400800"/>
              <a:gd name="connsiteY6807" fmla="*/ 304324 h 514350"/>
              <a:gd name="connsiteX6808" fmla="*/ 880586 w 6400800"/>
              <a:gd name="connsiteY6808" fmla="*/ 300514 h 514350"/>
              <a:gd name="connsiteX6809" fmla="*/ 876776 w 6400800"/>
              <a:gd name="connsiteY6809" fmla="*/ 319564 h 514350"/>
              <a:gd name="connsiteX6810" fmla="*/ 872966 w 6400800"/>
              <a:gd name="connsiteY6810" fmla="*/ 343376 h 514350"/>
              <a:gd name="connsiteX6811" fmla="*/ 869156 w 6400800"/>
              <a:gd name="connsiteY6811" fmla="*/ 350996 h 514350"/>
              <a:gd name="connsiteX6812" fmla="*/ 868204 w 6400800"/>
              <a:gd name="connsiteY6812" fmla="*/ 349091 h 514350"/>
              <a:gd name="connsiteX6813" fmla="*/ 867251 w 6400800"/>
              <a:gd name="connsiteY6813" fmla="*/ 348139 h 514350"/>
              <a:gd name="connsiteX6814" fmla="*/ 867251 w 6400800"/>
              <a:gd name="connsiteY6814" fmla="*/ 335756 h 514350"/>
              <a:gd name="connsiteX6815" fmla="*/ 866299 w 6400800"/>
              <a:gd name="connsiteY6815" fmla="*/ 301466 h 514350"/>
              <a:gd name="connsiteX6816" fmla="*/ 863441 w 6400800"/>
              <a:gd name="connsiteY6816" fmla="*/ 272891 h 514350"/>
              <a:gd name="connsiteX6817" fmla="*/ 861536 w 6400800"/>
              <a:gd name="connsiteY6817" fmla="*/ 257651 h 514350"/>
              <a:gd name="connsiteX6818" fmla="*/ 862489 w 6400800"/>
              <a:gd name="connsiteY6818" fmla="*/ 255746 h 514350"/>
              <a:gd name="connsiteX6819" fmla="*/ 862489 w 6400800"/>
              <a:gd name="connsiteY6819" fmla="*/ 255746 h 514350"/>
              <a:gd name="connsiteX6820" fmla="*/ 876776 w 6400800"/>
              <a:gd name="connsiteY6820" fmla="*/ 286226 h 514350"/>
              <a:gd name="connsiteX6821" fmla="*/ 881539 w 6400800"/>
              <a:gd name="connsiteY6821" fmla="*/ 296704 h 514350"/>
              <a:gd name="connsiteX6822" fmla="*/ 880586 w 6400800"/>
              <a:gd name="connsiteY6822" fmla="*/ 300514 h 514350"/>
              <a:gd name="connsiteX6823" fmla="*/ 885349 w 6400800"/>
              <a:gd name="connsiteY6823" fmla="*/ 318611 h 514350"/>
              <a:gd name="connsiteX6824" fmla="*/ 884396 w 6400800"/>
              <a:gd name="connsiteY6824" fmla="*/ 319564 h 514350"/>
              <a:gd name="connsiteX6825" fmla="*/ 883444 w 6400800"/>
              <a:gd name="connsiteY6825" fmla="*/ 320516 h 514350"/>
              <a:gd name="connsiteX6826" fmla="*/ 884396 w 6400800"/>
              <a:gd name="connsiteY6826" fmla="*/ 303371 h 514350"/>
              <a:gd name="connsiteX6827" fmla="*/ 887254 w 6400800"/>
              <a:gd name="connsiteY6827" fmla="*/ 310039 h 514350"/>
              <a:gd name="connsiteX6828" fmla="*/ 885349 w 6400800"/>
              <a:gd name="connsiteY6828" fmla="*/ 318611 h 514350"/>
              <a:gd name="connsiteX6829" fmla="*/ 900589 w 6400800"/>
              <a:gd name="connsiteY6829" fmla="*/ 246221 h 514350"/>
              <a:gd name="connsiteX6830" fmla="*/ 900589 w 6400800"/>
              <a:gd name="connsiteY6830" fmla="*/ 246221 h 514350"/>
              <a:gd name="connsiteX6831" fmla="*/ 898684 w 6400800"/>
              <a:gd name="connsiteY6831" fmla="*/ 234791 h 514350"/>
              <a:gd name="connsiteX6832" fmla="*/ 897731 w 6400800"/>
              <a:gd name="connsiteY6832" fmla="*/ 252889 h 514350"/>
              <a:gd name="connsiteX6833" fmla="*/ 897731 w 6400800"/>
              <a:gd name="connsiteY6833" fmla="*/ 253841 h 514350"/>
              <a:gd name="connsiteX6834" fmla="*/ 894874 w 6400800"/>
              <a:gd name="connsiteY6834" fmla="*/ 250031 h 514350"/>
              <a:gd name="connsiteX6835" fmla="*/ 897731 w 6400800"/>
              <a:gd name="connsiteY6835" fmla="*/ 254794 h 514350"/>
              <a:gd name="connsiteX6836" fmla="*/ 897731 w 6400800"/>
              <a:gd name="connsiteY6836" fmla="*/ 257651 h 514350"/>
              <a:gd name="connsiteX6837" fmla="*/ 896779 w 6400800"/>
              <a:gd name="connsiteY6837" fmla="*/ 264319 h 514350"/>
              <a:gd name="connsiteX6838" fmla="*/ 896779 w 6400800"/>
              <a:gd name="connsiteY6838" fmla="*/ 264319 h 514350"/>
              <a:gd name="connsiteX6839" fmla="*/ 896779 w 6400800"/>
              <a:gd name="connsiteY6839" fmla="*/ 264319 h 514350"/>
              <a:gd name="connsiteX6840" fmla="*/ 896779 w 6400800"/>
              <a:gd name="connsiteY6840" fmla="*/ 265271 h 514350"/>
              <a:gd name="connsiteX6841" fmla="*/ 896779 w 6400800"/>
              <a:gd name="connsiteY6841" fmla="*/ 270986 h 514350"/>
              <a:gd name="connsiteX6842" fmla="*/ 896779 w 6400800"/>
              <a:gd name="connsiteY6842" fmla="*/ 272891 h 514350"/>
              <a:gd name="connsiteX6843" fmla="*/ 895826 w 6400800"/>
              <a:gd name="connsiteY6843" fmla="*/ 285274 h 514350"/>
              <a:gd name="connsiteX6844" fmla="*/ 895826 w 6400800"/>
              <a:gd name="connsiteY6844" fmla="*/ 287179 h 514350"/>
              <a:gd name="connsiteX6845" fmla="*/ 891064 w 6400800"/>
              <a:gd name="connsiteY6845" fmla="*/ 279559 h 514350"/>
              <a:gd name="connsiteX6846" fmla="*/ 873919 w 6400800"/>
              <a:gd name="connsiteY6846" fmla="*/ 250984 h 514350"/>
              <a:gd name="connsiteX6847" fmla="*/ 869156 w 6400800"/>
              <a:gd name="connsiteY6847" fmla="*/ 243364 h 514350"/>
              <a:gd name="connsiteX6848" fmla="*/ 869156 w 6400800"/>
              <a:gd name="connsiteY6848" fmla="*/ 242411 h 514350"/>
              <a:gd name="connsiteX6849" fmla="*/ 878681 w 6400800"/>
              <a:gd name="connsiteY6849" fmla="*/ 215741 h 514350"/>
              <a:gd name="connsiteX6850" fmla="*/ 887254 w 6400800"/>
              <a:gd name="connsiteY6850" fmla="*/ 200501 h 514350"/>
              <a:gd name="connsiteX6851" fmla="*/ 895826 w 6400800"/>
              <a:gd name="connsiteY6851" fmla="*/ 223361 h 514350"/>
              <a:gd name="connsiteX6852" fmla="*/ 901541 w 6400800"/>
              <a:gd name="connsiteY6852" fmla="*/ 240506 h 514350"/>
              <a:gd name="connsiteX6853" fmla="*/ 900589 w 6400800"/>
              <a:gd name="connsiteY6853" fmla="*/ 246221 h 514350"/>
              <a:gd name="connsiteX6854" fmla="*/ 891064 w 6400800"/>
              <a:gd name="connsiteY6854" fmla="*/ 190976 h 514350"/>
              <a:gd name="connsiteX6855" fmla="*/ 892969 w 6400800"/>
              <a:gd name="connsiteY6855" fmla="*/ 187166 h 514350"/>
              <a:gd name="connsiteX6856" fmla="*/ 896779 w 6400800"/>
              <a:gd name="connsiteY6856" fmla="*/ 202406 h 514350"/>
              <a:gd name="connsiteX6857" fmla="*/ 891064 w 6400800"/>
              <a:gd name="connsiteY6857" fmla="*/ 190976 h 514350"/>
              <a:gd name="connsiteX6858" fmla="*/ 904399 w 6400800"/>
              <a:gd name="connsiteY6858" fmla="*/ 181451 h 514350"/>
              <a:gd name="connsiteX6859" fmla="*/ 904399 w 6400800"/>
              <a:gd name="connsiteY6859" fmla="*/ 183356 h 514350"/>
              <a:gd name="connsiteX6860" fmla="*/ 903446 w 6400800"/>
              <a:gd name="connsiteY6860" fmla="*/ 210979 h 514350"/>
              <a:gd name="connsiteX6861" fmla="*/ 903446 w 6400800"/>
              <a:gd name="connsiteY6861" fmla="*/ 210026 h 514350"/>
              <a:gd name="connsiteX6862" fmla="*/ 894874 w 6400800"/>
              <a:gd name="connsiteY6862" fmla="*/ 188119 h 514350"/>
              <a:gd name="connsiteX6863" fmla="*/ 903446 w 6400800"/>
              <a:gd name="connsiteY6863" fmla="*/ 173831 h 514350"/>
              <a:gd name="connsiteX6864" fmla="*/ 904399 w 6400800"/>
              <a:gd name="connsiteY6864" fmla="*/ 181451 h 514350"/>
              <a:gd name="connsiteX6865" fmla="*/ 888206 w 6400800"/>
              <a:gd name="connsiteY6865" fmla="*/ 137636 h 514350"/>
              <a:gd name="connsiteX6866" fmla="*/ 890111 w 6400800"/>
              <a:gd name="connsiteY6866" fmla="*/ 132874 h 514350"/>
              <a:gd name="connsiteX6867" fmla="*/ 898684 w 6400800"/>
              <a:gd name="connsiteY6867" fmla="*/ 161449 h 514350"/>
              <a:gd name="connsiteX6868" fmla="*/ 893921 w 6400800"/>
              <a:gd name="connsiteY6868" fmla="*/ 168116 h 514350"/>
              <a:gd name="connsiteX6869" fmla="*/ 885349 w 6400800"/>
              <a:gd name="connsiteY6869" fmla="*/ 180499 h 514350"/>
              <a:gd name="connsiteX6870" fmla="*/ 874871 w 6400800"/>
              <a:gd name="connsiteY6870" fmla="*/ 163354 h 514350"/>
              <a:gd name="connsiteX6871" fmla="*/ 888206 w 6400800"/>
              <a:gd name="connsiteY6871" fmla="*/ 137636 h 514350"/>
              <a:gd name="connsiteX6872" fmla="*/ 872966 w 6400800"/>
              <a:gd name="connsiteY6872" fmla="*/ 169069 h 514350"/>
              <a:gd name="connsiteX6873" fmla="*/ 881539 w 6400800"/>
              <a:gd name="connsiteY6873" fmla="*/ 188119 h 514350"/>
              <a:gd name="connsiteX6874" fmla="*/ 878681 w 6400800"/>
              <a:gd name="connsiteY6874" fmla="*/ 191929 h 514350"/>
              <a:gd name="connsiteX6875" fmla="*/ 856774 w 6400800"/>
              <a:gd name="connsiteY6875" fmla="*/ 226219 h 514350"/>
              <a:gd name="connsiteX6876" fmla="*/ 851059 w 6400800"/>
              <a:gd name="connsiteY6876" fmla="*/ 217646 h 514350"/>
              <a:gd name="connsiteX6877" fmla="*/ 872966 w 6400800"/>
              <a:gd name="connsiteY6877" fmla="*/ 169069 h 514350"/>
              <a:gd name="connsiteX6878" fmla="*/ 847249 w 6400800"/>
              <a:gd name="connsiteY6878" fmla="*/ 225266 h 514350"/>
              <a:gd name="connsiteX6879" fmla="*/ 848201 w 6400800"/>
              <a:gd name="connsiteY6879" fmla="*/ 223361 h 514350"/>
              <a:gd name="connsiteX6880" fmla="*/ 852011 w 6400800"/>
              <a:gd name="connsiteY6880" fmla="*/ 232886 h 514350"/>
              <a:gd name="connsiteX6881" fmla="*/ 845344 w 6400800"/>
              <a:gd name="connsiteY6881" fmla="*/ 243364 h 514350"/>
              <a:gd name="connsiteX6882" fmla="*/ 837724 w 6400800"/>
              <a:gd name="connsiteY6882" fmla="*/ 256699 h 514350"/>
              <a:gd name="connsiteX6883" fmla="*/ 836771 w 6400800"/>
              <a:gd name="connsiteY6883" fmla="*/ 250984 h 514350"/>
              <a:gd name="connsiteX6884" fmla="*/ 847249 w 6400800"/>
              <a:gd name="connsiteY6884" fmla="*/ 225266 h 514350"/>
              <a:gd name="connsiteX6885" fmla="*/ 835819 w 6400800"/>
              <a:gd name="connsiteY6885" fmla="*/ 195739 h 514350"/>
              <a:gd name="connsiteX6886" fmla="*/ 835819 w 6400800"/>
              <a:gd name="connsiteY6886" fmla="*/ 195739 h 514350"/>
              <a:gd name="connsiteX6887" fmla="*/ 840581 w 6400800"/>
              <a:gd name="connsiteY6887" fmla="*/ 206216 h 514350"/>
              <a:gd name="connsiteX6888" fmla="*/ 833914 w 6400800"/>
              <a:gd name="connsiteY6888" fmla="*/ 219551 h 514350"/>
              <a:gd name="connsiteX6889" fmla="*/ 832961 w 6400800"/>
              <a:gd name="connsiteY6889" fmla="*/ 221456 h 514350"/>
              <a:gd name="connsiteX6890" fmla="*/ 835819 w 6400800"/>
              <a:gd name="connsiteY6890" fmla="*/ 195739 h 514350"/>
              <a:gd name="connsiteX6891" fmla="*/ 826294 w 6400800"/>
              <a:gd name="connsiteY6891" fmla="*/ 274796 h 514350"/>
              <a:gd name="connsiteX6892" fmla="*/ 828199 w 6400800"/>
              <a:gd name="connsiteY6892" fmla="*/ 270986 h 514350"/>
              <a:gd name="connsiteX6893" fmla="*/ 828199 w 6400800"/>
              <a:gd name="connsiteY6893" fmla="*/ 272891 h 514350"/>
              <a:gd name="connsiteX6894" fmla="*/ 826294 w 6400800"/>
              <a:gd name="connsiteY6894" fmla="*/ 276701 h 514350"/>
              <a:gd name="connsiteX6895" fmla="*/ 826294 w 6400800"/>
              <a:gd name="connsiteY6895" fmla="*/ 274796 h 514350"/>
              <a:gd name="connsiteX6896" fmla="*/ 812006 w 6400800"/>
              <a:gd name="connsiteY6896" fmla="*/ 448151 h 514350"/>
              <a:gd name="connsiteX6897" fmla="*/ 812006 w 6400800"/>
              <a:gd name="connsiteY6897" fmla="*/ 448151 h 514350"/>
              <a:gd name="connsiteX6898" fmla="*/ 812006 w 6400800"/>
              <a:gd name="connsiteY6898" fmla="*/ 448151 h 514350"/>
              <a:gd name="connsiteX6899" fmla="*/ 812006 w 6400800"/>
              <a:gd name="connsiteY6899" fmla="*/ 448151 h 514350"/>
              <a:gd name="connsiteX6900" fmla="*/ 785336 w 6400800"/>
              <a:gd name="connsiteY6900" fmla="*/ 330041 h 514350"/>
              <a:gd name="connsiteX6901" fmla="*/ 782479 w 6400800"/>
              <a:gd name="connsiteY6901" fmla="*/ 325279 h 514350"/>
              <a:gd name="connsiteX6902" fmla="*/ 782479 w 6400800"/>
              <a:gd name="connsiteY6902" fmla="*/ 315754 h 514350"/>
              <a:gd name="connsiteX6903" fmla="*/ 786289 w 6400800"/>
              <a:gd name="connsiteY6903" fmla="*/ 326231 h 514350"/>
              <a:gd name="connsiteX6904" fmla="*/ 785336 w 6400800"/>
              <a:gd name="connsiteY6904" fmla="*/ 330041 h 514350"/>
              <a:gd name="connsiteX6905" fmla="*/ 797719 w 6400800"/>
              <a:gd name="connsiteY6905" fmla="*/ 271939 h 514350"/>
              <a:gd name="connsiteX6906" fmla="*/ 803434 w 6400800"/>
              <a:gd name="connsiteY6906" fmla="*/ 286226 h 514350"/>
              <a:gd name="connsiteX6907" fmla="*/ 802481 w 6400800"/>
              <a:gd name="connsiteY6907" fmla="*/ 288131 h 514350"/>
              <a:gd name="connsiteX6908" fmla="*/ 792956 w 6400800"/>
              <a:gd name="connsiteY6908" fmla="*/ 310039 h 514350"/>
              <a:gd name="connsiteX6909" fmla="*/ 792956 w 6400800"/>
              <a:gd name="connsiteY6909" fmla="*/ 309086 h 514350"/>
              <a:gd name="connsiteX6910" fmla="*/ 787241 w 6400800"/>
              <a:gd name="connsiteY6910" fmla="*/ 296704 h 514350"/>
              <a:gd name="connsiteX6911" fmla="*/ 795814 w 6400800"/>
              <a:gd name="connsiteY6911" fmla="*/ 266224 h 514350"/>
              <a:gd name="connsiteX6912" fmla="*/ 797719 w 6400800"/>
              <a:gd name="connsiteY6912" fmla="*/ 271939 h 514350"/>
              <a:gd name="connsiteX6913" fmla="*/ 790099 w 6400800"/>
              <a:gd name="connsiteY6913" fmla="*/ 253841 h 514350"/>
              <a:gd name="connsiteX6914" fmla="*/ 793909 w 6400800"/>
              <a:gd name="connsiteY6914" fmla="*/ 261461 h 514350"/>
              <a:gd name="connsiteX6915" fmla="*/ 793909 w 6400800"/>
              <a:gd name="connsiteY6915" fmla="*/ 262414 h 514350"/>
              <a:gd name="connsiteX6916" fmla="*/ 784384 w 6400800"/>
              <a:gd name="connsiteY6916" fmla="*/ 286226 h 514350"/>
              <a:gd name="connsiteX6917" fmla="*/ 785336 w 6400800"/>
              <a:gd name="connsiteY6917" fmla="*/ 273844 h 514350"/>
              <a:gd name="connsiteX6918" fmla="*/ 790099 w 6400800"/>
              <a:gd name="connsiteY6918" fmla="*/ 253841 h 514350"/>
              <a:gd name="connsiteX6919" fmla="*/ 773906 w 6400800"/>
              <a:gd name="connsiteY6919" fmla="*/ 236696 h 514350"/>
              <a:gd name="connsiteX6920" fmla="*/ 776764 w 6400800"/>
              <a:gd name="connsiteY6920" fmla="*/ 213836 h 514350"/>
              <a:gd name="connsiteX6921" fmla="*/ 783431 w 6400800"/>
              <a:gd name="connsiteY6921" fmla="*/ 229076 h 514350"/>
              <a:gd name="connsiteX6922" fmla="*/ 780574 w 6400800"/>
              <a:gd name="connsiteY6922" fmla="*/ 235744 h 514350"/>
              <a:gd name="connsiteX6923" fmla="*/ 777716 w 6400800"/>
              <a:gd name="connsiteY6923" fmla="*/ 231934 h 514350"/>
              <a:gd name="connsiteX6924" fmla="*/ 780574 w 6400800"/>
              <a:gd name="connsiteY6924" fmla="*/ 236696 h 514350"/>
              <a:gd name="connsiteX6925" fmla="*/ 773906 w 6400800"/>
              <a:gd name="connsiteY6925" fmla="*/ 255746 h 514350"/>
              <a:gd name="connsiteX6926" fmla="*/ 773906 w 6400800"/>
              <a:gd name="connsiteY6926" fmla="*/ 236696 h 514350"/>
              <a:gd name="connsiteX6927" fmla="*/ 724376 w 6400800"/>
              <a:gd name="connsiteY6927" fmla="*/ 219551 h 514350"/>
              <a:gd name="connsiteX6928" fmla="*/ 726281 w 6400800"/>
              <a:gd name="connsiteY6928" fmla="*/ 203359 h 514350"/>
              <a:gd name="connsiteX6929" fmla="*/ 726281 w 6400800"/>
              <a:gd name="connsiteY6929" fmla="*/ 229076 h 514350"/>
              <a:gd name="connsiteX6930" fmla="*/ 723424 w 6400800"/>
              <a:gd name="connsiteY6930" fmla="*/ 223361 h 514350"/>
              <a:gd name="connsiteX6931" fmla="*/ 724376 w 6400800"/>
              <a:gd name="connsiteY6931" fmla="*/ 219551 h 514350"/>
              <a:gd name="connsiteX6932" fmla="*/ 723424 w 6400800"/>
              <a:gd name="connsiteY6932" fmla="*/ 224314 h 514350"/>
              <a:gd name="connsiteX6933" fmla="*/ 724376 w 6400800"/>
              <a:gd name="connsiteY6933" fmla="*/ 235744 h 514350"/>
              <a:gd name="connsiteX6934" fmla="*/ 726281 w 6400800"/>
              <a:gd name="connsiteY6934" fmla="*/ 250984 h 514350"/>
              <a:gd name="connsiteX6935" fmla="*/ 726281 w 6400800"/>
              <a:gd name="connsiteY6935" fmla="*/ 251936 h 514350"/>
              <a:gd name="connsiteX6936" fmla="*/ 727234 w 6400800"/>
              <a:gd name="connsiteY6936" fmla="*/ 276701 h 514350"/>
              <a:gd name="connsiteX6937" fmla="*/ 727234 w 6400800"/>
              <a:gd name="connsiteY6937" fmla="*/ 288131 h 514350"/>
              <a:gd name="connsiteX6938" fmla="*/ 725329 w 6400800"/>
              <a:gd name="connsiteY6938" fmla="*/ 284321 h 514350"/>
              <a:gd name="connsiteX6939" fmla="*/ 717709 w 6400800"/>
              <a:gd name="connsiteY6939" fmla="*/ 260509 h 514350"/>
              <a:gd name="connsiteX6940" fmla="*/ 723424 w 6400800"/>
              <a:gd name="connsiteY6940" fmla="*/ 224314 h 514350"/>
              <a:gd name="connsiteX6941" fmla="*/ 710089 w 6400800"/>
              <a:gd name="connsiteY6941" fmla="*/ 308134 h 514350"/>
              <a:gd name="connsiteX6942" fmla="*/ 711041 w 6400800"/>
              <a:gd name="connsiteY6942" fmla="*/ 320516 h 514350"/>
              <a:gd name="connsiteX6943" fmla="*/ 717709 w 6400800"/>
              <a:gd name="connsiteY6943" fmla="*/ 373856 h 514350"/>
              <a:gd name="connsiteX6944" fmla="*/ 711041 w 6400800"/>
              <a:gd name="connsiteY6944" fmla="*/ 389096 h 514350"/>
              <a:gd name="connsiteX6945" fmla="*/ 709136 w 6400800"/>
              <a:gd name="connsiteY6945" fmla="*/ 383381 h 514350"/>
              <a:gd name="connsiteX6946" fmla="*/ 711041 w 6400800"/>
              <a:gd name="connsiteY6946" fmla="*/ 372904 h 514350"/>
              <a:gd name="connsiteX6947" fmla="*/ 713899 w 6400800"/>
              <a:gd name="connsiteY6947" fmla="*/ 352901 h 514350"/>
              <a:gd name="connsiteX6948" fmla="*/ 707231 w 6400800"/>
              <a:gd name="connsiteY6948" fmla="*/ 372904 h 514350"/>
              <a:gd name="connsiteX6949" fmla="*/ 706279 w 6400800"/>
              <a:gd name="connsiteY6949" fmla="*/ 374809 h 514350"/>
              <a:gd name="connsiteX6950" fmla="*/ 701516 w 6400800"/>
              <a:gd name="connsiteY6950" fmla="*/ 357664 h 514350"/>
              <a:gd name="connsiteX6951" fmla="*/ 701516 w 6400800"/>
              <a:gd name="connsiteY6951" fmla="*/ 357664 h 514350"/>
              <a:gd name="connsiteX6952" fmla="*/ 710089 w 6400800"/>
              <a:gd name="connsiteY6952" fmla="*/ 308134 h 514350"/>
              <a:gd name="connsiteX6953" fmla="*/ 676751 w 6400800"/>
              <a:gd name="connsiteY6953" fmla="*/ 253841 h 514350"/>
              <a:gd name="connsiteX6954" fmla="*/ 676751 w 6400800"/>
              <a:gd name="connsiteY6954" fmla="*/ 246221 h 514350"/>
              <a:gd name="connsiteX6955" fmla="*/ 679609 w 6400800"/>
              <a:gd name="connsiteY6955" fmla="*/ 220504 h 514350"/>
              <a:gd name="connsiteX6956" fmla="*/ 682466 w 6400800"/>
              <a:gd name="connsiteY6956" fmla="*/ 181451 h 514350"/>
              <a:gd name="connsiteX6957" fmla="*/ 682466 w 6400800"/>
              <a:gd name="connsiteY6957" fmla="*/ 178594 h 514350"/>
              <a:gd name="connsiteX6958" fmla="*/ 696754 w 6400800"/>
              <a:gd name="connsiteY6958" fmla="*/ 231934 h 514350"/>
              <a:gd name="connsiteX6959" fmla="*/ 705326 w 6400800"/>
              <a:gd name="connsiteY6959" fmla="*/ 267176 h 514350"/>
              <a:gd name="connsiteX6960" fmla="*/ 703421 w 6400800"/>
              <a:gd name="connsiteY6960" fmla="*/ 273844 h 514350"/>
              <a:gd name="connsiteX6961" fmla="*/ 694849 w 6400800"/>
              <a:gd name="connsiteY6961" fmla="*/ 307181 h 514350"/>
              <a:gd name="connsiteX6962" fmla="*/ 692944 w 6400800"/>
              <a:gd name="connsiteY6962" fmla="*/ 313849 h 514350"/>
              <a:gd name="connsiteX6963" fmla="*/ 690086 w 6400800"/>
              <a:gd name="connsiteY6963" fmla="*/ 322421 h 514350"/>
              <a:gd name="connsiteX6964" fmla="*/ 673894 w 6400800"/>
              <a:gd name="connsiteY6964" fmla="*/ 274796 h 514350"/>
              <a:gd name="connsiteX6965" fmla="*/ 676751 w 6400800"/>
              <a:gd name="connsiteY6965" fmla="*/ 253841 h 514350"/>
              <a:gd name="connsiteX6966" fmla="*/ 668179 w 6400800"/>
              <a:gd name="connsiteY6966" fmla="*/ 331946 h 514350"/>
              <a:gd name="connsiteX6967" fmla="*/ 668179 w 6400800"/>
              <a:gd name="connsiteY6967" fmla="*/ 330041 h 514350"/>
              <a:gd name="connsiteX6968" fmla="*/ 669131 w 6400800"/>
              <a:gd name="connsiteY6968" fmla="*/ 334804 h 514350"/>
              <a:gd name="connsiteX6969" fmla="*/ 671989 w 6400800"/>
              <a:gd name="connsiteY6969" fmla="*/ 346234 h 514350"/>
              <a:gd name="connsiteX6970" fmla="*/ 674846 w 6400800"/>
              <a:gd name="connsiteY6970" fmla="*/ 359569 h 514350"/>
              <a:gd name="connsiteX6971" fmla="*/ 676751 w 6400800"/>
              <a:gd name="connsiteY6971" fmla="*/ 370999 h 514350"/>
              <a:gd name="connsiteX6972" fmla="*/ 675799 w 6400800"/>
              <a:gd name="connsiteY6972" fmla="*/ 373856 h 514350"/>
              <a:gd name="connsiteX6973" fmla="*/ 674846 w 6400800"/>
              <a:gd name="connsiteY6973" fmla="*/ 377666 h 514350"/>
              <a:gd name="connsiteX6974" fmla="*/ 670084 w 6400800"/>
              <a:gd name="connsiteY6974" fmla="*/ 368141 h 514350"/>
              <a:gd name="connsiteX6975" fmla="*/ 664369 w 6400800"/>
              <a:gd name="connsiteY6975" fmla="*/ 358616 h 514350"/>
              <a:gd name="connsiteX6976" fmla="*/ 668179 w 6400800"/>
              <a:gd name="connsiteY6976" fmla="*/ 331946 h 514350"/>
              <a:gd name="connsiteX6977" fmla="*/ 656749 w 6400800"/>
              <a:gd name="connsiteY6977" fmla="*/ 266224 h 514350"/>
              <a:gd name="connsiteX6978" fmla="*/ 656749 w 6400800"/>
              <a:gd name="connsiteY6978" fmla="*/ 267176 h 514350"/>
              <a:gd name="connsiteX6979" fmla="*/ 656749 w 6400800"/>
              <a:gd name="connsiteY6979" fmla="*/ 269081 h 514350"/>
              <a:gd name="connsiteX6980" fmla="*/ 656749 w 6400800"/>
              <a:gd name="connsiteY6980" fmla="*/ 266224 h 514350"/>
              <a:gd name="connsiteX6981" fmla="*/ 608171 w 6400800"/>
              <a:gd name="connsiteY6981" fmla="*/ 318611 h 514350"/>
              <a:gd name="connsiteX6982" fmla="*/ 611981 w 6400800"/>
              <a:gd name="connsiteY6982" fmla="*/ 279559 h 514350"/>
              <a:gd name="connsiteX6983" fmla="*/ 613886 w 6400800"/>
              <a:gd name="connsiteY6983" fmla="*/ 288131 h 514350"/>
              <a:gd name="connsiteX6984" fmla="*/ 615791 w 6400800"/>
              <a:gd name="connsiteY6984" fmla="*/ 327184 h 514350"/>
              <a:gd name="connsiteX6985" fmla="*/ 615791 w 6400800"/>
              <a:gd name="connsiteY6985" fmla="*/ 331946 h 514350"/>
              <a:gd name="connsiteX6986" fmla="*/ 615791 w 6400800"/>
              <a:gd name="connsiteY6986" fmla="*/ 337661 h 514350"/>
              <a:gd name="connsiteX6987" fmla="*/ 613886 w 6400800"/>
              <a:gd name="connsiteY6987" fmla="*/ 333851 h 514350"/>
              <a:gd name="connsiteX6988" fmla="*/ 607219 w 6400800"/>
              <a:gd name="connsiteY6988" fmla="*/ 321469 h 514350"/>
              <a:gd name="connsiteX6989" fmla="*/ 608171 w 6400800"/>
              <a:gd name="connsiteY6989" fmla="*/ 318611 h 514350"/>
              <a:gd name="connsiteX6990" fmla="*/ 606266 w 6400800"/>
              <a:gd name="connsiteY6990" fmla="*/ 341471 h 514350"/>
              <a:gd name="connsiteX6991" fmla="*/ 615791 w 6400800"/>
              <a:gd name="connsiteY6991" fmla="*/ 364331 h 514350"/>
              <a:gd name="connsiteX6992" fmla="*/ 615791 w 6400800"/>
              <a:gd name="connsiteY6992" fmla="*/ 365284 h 514350"/>
              <a:gd name="connsiteX6993" fmla="*/ 611029 w 6400800"/>
              <a:gd name="connsiteY6993" fmla="*/ 375761 h 514350"/>
              <a:gd name="connsiteX6994" fmla="*/ 608171 w 6400800"/>
              <a:gd name="connsiteY6994" fmla="*/ 363379 h 514350"/>
              <a:gd name="connsiteX6995" fmla="*/ 605314 w 6400800"/>
              <a:gd name="connsiteY6995" fmla="*/ 350996 h 514350"/>
              <a:gd name="connsiteX6996" fmla="*/ 606266 w 6400800"/>
              <a:gd name="connsiteY6996" fmla="*/ 341471 h 514350"/>
              <a:gd name="connsiteX6997" fmla="*/ 606266 w 6400800"/>
              <a:gd name="connsiteY6997" fmla="*/ 424339 h 514350"/>
              <a:gd name="connsiteX6998" fmla="*/ 609124 w 6400800"/>
              <a:gd name="connsiteY6998" fmla="*/ 433864 h 514350"/>
              <a:gd name="connsiteX6999" fmla="*/ 607219 w 6400800"/>
              <a:gd name="connsiteY6999" fmla="*/ 436721 h 514350"/>
              <a:gd name="connsiteX7000" fmla="*/ 601504 w 6400800"/>
              <a:gd name="connsiteY7000" fmla="*/ 435769 h 514350"/>
              <a:gd name="connsiteX7001" fmla="*/ 606266 w 6400800"/>
              <a:gd name="connsiteY7001" fmla="*/ 424339 h 514350"/>
              <a:gd name="connsiteX7002" fmla="*/ 599599 w 6400800"/>
              <a:gd name="connsiteY7002" fmla="*/ 401479 h 514350"/>
              <a:gd name="connsiteX7003" fmla="*/ 599599 w 6400800"/>
              <a:gd name="connsiteY7003" fmla="*/ 401479 h 514350"/>
              <a:gd name="connsiteX7004" fmla="*/ 599599 w 6400800"/>
              <a:gd name="connsiteY7004" fmla="*/ 403384 h 514350"/>
              <a:gd name="connsiteX7005" fmla="*/ 599599 w 6400800"/>
              <a:gd name="connsiteY7005" fmla="*/ 401479 h 514350"/>
              <a:gd name="connsiteX7006" fmla="*/ 587216 w 6400800"/>
              <a:gd name="connsiteY7006" fmla="*/ 300514 h 514350"/>
              <a:gd name="connsiteX7007" fmla="*/ 591979 w 6400800"/>
              <a:gd name="connsiteY7007" fmla="*/ 310039 h 514350"/>
              <a:gd name="connsiteX7008" fmla="*/ 591026 w 6400800"/>
              <a:gd name="connsiteY7008" fmla="*/ 316706 h 514350"/>
              <a:gd name="connsiteX7009" fmla="*/ 591026 w 6400800"/>
              <a:gd name="connsiteY7009" fmla="*/ 316706 h 514350"/>
              <a:gd name="connsiteX7010" fmla="*/ 590074 w 6400800"/>
              <a:gd name="connsiteY7010" fmla="*/ 319564 h 514350"/>
              <a:gd name="connsiteX7011" fmla="*/ 587216 w 6400800"/>
              <a:gd name="connsiteY7011" fmla="*/ 311944 h 514350"/>
              <a:gd name="connsiteX7012" fmla="*/ 586264 w 6400800"/>
              <a:gd name="connsiteY7012" fmla="*/ 299561 h 514350"/>
              <a:gd name="connsiteX7013" fmla="*/ 587216 w 6400800"/>
              <a:gd name="connsiteY7013" fmla="*/ 300514 h 514350"/>
              <a:gd name="connsiteX7014" fmla="*/ 553879 w 6400800"/>
              <a:gd name="connsiteY7014" fmla="*/ 257651 h 514350"/>
              <a:gd name="connsiteX7015" fmla="*/ 555784 w 6400800"/>
              <a:gd name="connsiteY7015" fmla="*/ 233839 h 514350"/>
              <a:gd name="connsiteX7016" fmla="*/ 558641 w 6400800"/>
              <a:gd name="connsiteY7016" fmla="*/ 249079 h 514350"/>
              <a:gd name="connsiteX7017" fmla="*/ 556736 w 6400800"/>
              <a:gd name="connsiteY7017" fmla="*/ 247174 h 514350"/>
              <a:gd name="connsiteX7018" fmla="*/ 558641 w 6400800"/>
              <a:gd name="connsiteY7018" fmla="*/ 250984 h 514350"/>
              <a:gd name="connsiteX7019" fmla="*/ 570071 w 6400800"/>
              <a:gd name="connsiteY7019" fmla="*/ 297656 h 514350"/>
              <a:gd name="connsiteX7020" fmla="*/ 571976 w 6400800"/>
              <a:gd name="connsiteY7020" fmla="*/ 303371 h 514350"/>
              <a:gd name="connsiteX7021" fmla="*/ 569119 w 6400800"/>
              <a:gd name="connsiteY7021" fmla="*/ 312896 h 514350"/>
              <a:gd name="connsiteX7022" fmla="*/ 564356 w 6400800"/>
              <a:gd name="connsiteY7022" fmla="*/ 295751 h 514350"/>
              <a:gd name="connsiteX7023" fmla="*/ 553879 w 6400800"/>
              <a:gd name="connsiteY7023" fmla="*/ 266224 h 514350"/>
              <a:gd name="connsiteX7024" fmla="*/ 553879 w 6400800"/>
              <a:gd name="connsiteY7024" fmla="*/ 257651 h 514350"/>
              <a:gd name="connsiteX7025" fmla="*/ 551974 w 6400800"/>
              <a:gd name="connsiteY7025" fmla="*/ 295751 h 514350"/>
              <a:gd name="connsiteX7026" fmla="*/ 551974 w 6400800"/>
              <a:gd name="connsiteY7026" fmla="*/ 295751 h 514350"/>
              <a:gd name="connsiteX7027" fmla="*/ 552926 w 6400800"/>
              <a:gd name="connsiteY7027" fmla="*/ 298609 h 514350"/>
              <a:gd name="connsiteX7028" fmla="*/ 556736 w 6400800"/>
              <a:gd name="connsiteY7028" fmla="*/ 317659 h 514350"/>
              <a:gd name="connsiteX7029" fmla="*/ 557689 w 6400800"/>
              <a:gd name="connsiteY7029" fmla="*/ 321469 h 514350"/>
              <a:gd name="connsiteX7030" fmla="*/ 557689 w 6400800"/>
              <a:gd name="connsiteY7030" fmla="*/ 322421 h 514350"/>
              <a:gd name="connsiteX7031" fmla="*/ 557689 w 6400800"/>
              <a:gd name="connsiteY7031" fmla="*/ 326231 h 514350"/>
              <a:gd name="connsiteX7032" fmla="*/ 552926 w 6400800"/>
              <a:gd name="connsiteY7032" fmla="*/ 306229 h 514350"/>
              <a:gd name="connsiteX7033" fmla="*/ 551974 w 6400800"/>
              <a:gd name="connsiteY7033" fmla="*/ 295751 h 514350"/>
              <a:gd name="connsiteX7034" fmla="*/ 529114 w 6400800"/>
              <a:gd name="connsiteY7034" fmla="*/ 290036 h 514350"/>
              <a:gd name="connsiteX7035" fmla="*/ 529114 w 6400800"/>
              <a:gd name="connsiteY7035" fmla="*/ 290036 h 514350"/>
              <a:gd name="connsiteX7036" fmla="*/ 529114 w 6400800"/>
              <a:gd name="connsiteY7036" fmla="*/ 290036 h 514350"/>
              <a:gd name="connsiteX7037" fmla="*/ 529114 w 6400800"/>
              <a:gd name="connsiteY7037" fmla="*/ 290036 h 514350"/>
              <a:gd name="connsiteX7038" fmla="*/ 522446 w 6400800"/>
              <a:gd name="connsiteY7038" fmla="*/ 336709 h 514350"/>
              <a:gd name="connsiteX7039" fmla="*/ 523399 w 6400800"/>
              <a:gd name="connsiteY7039" fmla="*/ 329089 h 514350"/>
              <a:gd name="connsiteX7040" fmla="*/ 526256 w 6400800"/>
              <a:gd name="connsiteY7040" fmla="*/ 336709 h 514350"/>
              <a:gd name="connsiteX7041" fmla="*/ 531019 w 6400800"/>
              <a:gd name="connsiteY7041" fmla="*/ 350996 h 514350"/>
              <a:gd name="connsiteX7042" fmla="*/ 531971 w 6400800"/>
              <a:gd name="connsiteY7042" fmla="*/ 374809 h 514350"/>
              <a:gd name="connsiteX7043" fmla="*/ 533876 w 6400800"/>
              <a:gd name="connsiteY7043" fmla="*/ 403384 h 514350"/>
              <a:gd name="connsiteX7044" fmla="*/ 528161 w 6400800"/>
              <a:gd name="connsiteY7044" fmla="*/ 394811 h 514350"/>
              <a:gd name="connsiteX7045" fmla="*/ 532924 w 6400800"/>
              <a:gd name="connsiteY7045" fmla="*/ 410051 h 514350"/>
              <a:gd name="connsiteX7046" fmla="*/ 534829 w 6400800"/>
              <a:gd name="connsiteY7046" fmla="*/ 417671 h 514350"/>
              <a:gd name="connsiteX7047" fmla="*/ 535781 w 6400800"/>
              <a:gd name="connsiteY7047" fmla="*/ 430054 h 514350"/>
              <a:gd name="connsiteX7048" fmla="*/ 523399 w 6400800"/>
              <a:gd name="connsiteY7048" fmla="*/ 428149 h 514350"/>
              <a:gd name="connsiteX7049" fmla="*/ 522446 w 6400800"/>
              <a:gd name="connsiteY7049" fmla="*/ 427196 h 514350"/>
              <a:gd name="connsiteX7050" fmla="*/ 522446 w 6400800"/>
              <a:gd name="connsiteY7050" fmla="*/ 423386 h 514350"/>
              <a:gd name="connsiteX7051" fmla="*/ 527209 w 6400800"/>
              <a:gd name="connsiteY7051" fmla="*/ 410051 h 514350"/>
              <a:gd name="connsiteX7052" fmla="*/ 522446 w 6400800"/>
              <a:gd name="connsiteY7052" fmla="*/ 418624 h 514350"/>
              <a:gd name="connsiteX7053" fmla="*/ 521494 w 6400800"/>
              <a:gd name="connsiteY7053" fmla="*/ 405289 h 514350"/>
              <a:gd name="connsiteX7054" fmla="*/ 517684 w 6400800"/>
              <a:gd name="connsiteY7054" fmla="*/ 369094 h 514350"/>
              <a:gd name="connsiteX7055" fmla="*/ 522446 w 6400800"/>
              <a:gd name="connsiteY7055" fmla="*/ 336709 h 514350"/>
              <a:gd name="connsiteX7056" fmla="*/ 512921 w 6400800"/>
              <a:gd name="connsiteY7056" fmla="*/ 271939 h 514350"/>
              <a:gd name="connsiteX7057" fmla="*/ 509111 w 6400800"/>
              <a:gd name="connsiteY7057" fmla="*/ 287179 h 514350"/>
              <a:gd name="connsiteX7058" fmla="*/ 509111 w 6400800"/>
              <a:gd name="connsiteY7058" fmla="*/ 288131 h 514350"/>
              <a:gd name="connsiteX7059" fmla="*/ 507206 w 6400800"/>
              <a:gd name="connsiteY7059" fmla="*/ 275749 h 514350"/>
              <a:gd name="connsiteX7060" fmla="*/ 508159 w 6400800"/>
              <a:gd name="connsiteY7060" fmla="*/ 262414 h 514350"/>
              <a:gd name="connsiteX7061" fmla="*/ 509111 w 6400800"/>
              <a:gd name="connsiteY7061" fmla="*/ 262414 h 514350"/>
              <a:gd name="connsiteX7062" fmla="*/ 512921 w 6400800"/>
              <a:gd name="connsiteY7062" fmla="*/ 271939 h 514350"/>
              <a:gd name="connsiteX7063" fmla="*/ 497681 w 6400800"/>
              <a:gd name="connsiteY7063" fmla="*/ 207169 h 514350"/>
              <a:gd name="connsiteX7064" fmla="*/ 506254 w 6400800"/>
              <a:gd name="connsiteY7064" fmla="*/ 245269 h 514350"/>
              <a:gd name="connsiteX7065" fmla="*/ 509111 w 6400800"/>
              <a:gd name="connsiteY7065" fmla="*/ 256699 h 514350"/>
              <a:gd name="connsiteX7066" fmla="*/ 506254 w 6400800"/>
              <a:gd name="connsiteY7066" fmla="*/ 256699 h 514350"/>
              <a:gd name="connsiteX7067" fmla="*/ 505301 w 6400800"/>
              <a:gd name="connsiteY7067" fmla="*/ 256699 h 514350"/>
              <a:gd name="connsiteX7068" fmla="*/ 505301 w 6400800"/>
              <a:gd name="connsiteY7068" fmla="*/ 256699 h 514350"/>
              <a:gd name="connsiteX7069" fmla="*/ 497681 w 6400800"/>
              <a:gd name="connsiteY7069" fmla="*/ 207169 h 514350"/>
              <a:gd name="connsiteX7070" fmla="*/ 497681 w 6400800"/>
              <a:gd name="connsiteY7070" fmla="*/ 207169 h 514350"/>
              <a:gd name="connsiteX7071" fmla="*/ 487204 w 6400800"/>
              <a:gd name="connsiteY7071" fmla="*/ 419576 h 514350"/>
              <a:gd name="connsiteX7072" fmla="*/ 486251 w 6400800"/>
              <a:gd name="connsiteY7072" fmla="*/ 422434 h 514350"/>
              <a:gd name="connsiteX7073" fmla="*/ 483394 w 6400800"/>
              <a:gd name="connsiteY7073" fmla="*/ 422434 h 514350"/>
              <a:gd name="connsiteX7074" fmla="*/ 483394 w 6400800"/>
              <a:gd name="connsiteY7074" fmla="*/ 418624 h 514350"/>
              <a:gd name="connsiteX7075" fmla="*/ 481489 w 6400800"/>
              <a:gd name="connsiteY7075" fmla="*/ 401479 h 514350"/>
              <a:gd name="connsiteX7076" fmla="*/ 487204 w 6400800"/>
              <a:gd name="connsiteY7076" fmla="*/ 419576 h 514350"/>
              <a:gd name="connsiteX7077" fmla="*/ 437674 w 6400800"/>
              <a:gd name="connsiteY7077" fmla="*/ 390049 h 514350"/>
              <a:gd name="connsiteX7078" fmla="*/ 437674 w 6400800"/>
              <a:gd name="connsiteY7078" fmla="*/ 390049 h 514350"/>
              <a:gd name="connsiteX7079" fmla="*/ 437674 w 6400800"/>
              <a:gd name="connsiteY7079" fmla="*/ 388144 h 514350"/>
              <a:gd name="connsiteX7080" fmla="*/ 437674 w 6400800"/>
              <a:gd name="connsiteY7080" fmla="*/ 388144 h 514350"/>
              <a:gd name="connsiteX7081" fmla="*/ 437674 w 6400800"/>
              <a:gd name="connsiteY7081" fmla="*/ 390049 h 514350"/>
              <a:gd name="connsiteX7082" fmla="*/ 437674 w 6400800"/>
              <a:gd name="connsiteY7082" fmla="*/ 390049 h 514350"/>
              <a:gd name="connsiteX7083" fmla="*/ 448151 w 6400800"/>
              <a:gd name="connsiteY7083" fmla="*/ 362426 h 514350"/>
              <a:gd name="connsiteX7084" fmla="*/ 446246 w 6400800"/>
              <a:gd name="connsiteY7084" fmla="*/ 356711 h 514350"/>
              <a:gd name="connsiteX7085" fmla="*/ 449104 w 6400800"/>
              <a:gd name="connsiteY7085" fmla="*/ 347186 h 514350"/>
              <a:gd name="connsiteX7086" fmla="*/ 448151 w 6400800"/>
              <a:gd name="connsiteY7086" fmla="*/ 362426 h 514350"/>
              <a:gd name="connsiteX7087" fmla="*/ 436721 w 6400800"/>
              <a:gd name="connsiteY7087" fmla="*/ 227171 h 514350"/>
              <a:gd name="connsiteX7088" fmla="*/ 440531 w 6400800"/>
              <a:gd name="connsiteY7088" fmla="*/ 246221 h 514350"/>
              <a:gd name="connsiteX7089" fmla="*/ 434816 w 6400800"/>
              <a:gd name="connsiteY7089" fmla="*/ 234791 h 514350"/>
              <a:gd name="connsiteX7090" fmla="*/ 436721 w 6400800"/>
              <a:gd name="connsiteY7090" fmla="*/ 227171 h 514350"/>
              <a:gd name="connsiteX7091" fmla="*/ 428149 w 6400800"/>
              <a:gd name="connsiteY7091" fmla="*/ 280511 h 514350"/>
              <a:gd name="connsiteX7092" fmla="*/ 431959 w 6400800"/>
              <a:gd name="connsiteY7092" fmla="*/ 253841 h 514350"/>
              <a:gd name="connsiteX7093" fmla="*/ 432911 w 6400800"/>
              <a:gd name="connsiteY7093" fmla="*/ 258604 h 514350"/>
              <a:gd name="connsiteX7094" fmla="*/ 438626 w 6400800"/>
              <a:gd name="connsiteY7094" fmla="*/ 284321 h 514350"/>
              <a:gd name="connsiteX7095" fmla="*/ 439579 w 6400800"/>
              <a:gd name="connsiteY7095" fmla="*/ 290036 h 514350"/>
              <a:gd name="connsiteX7096" fmla="*/ 432911 w 6400800"/>
              <a:gd name="connsiteY7096" fmla="*/ 281464 h 514350"/>
              <a:gd name="connsiteX7097" fmla="*/ 439579 w 6400800"/>
              <a:gd name="connsiteY7097" fmla="*/ 295751 h 514350"/>
              <a:gd name="connsiteX7098" fmla="*/ 441484 w 6400800"/>
              <a:gd name="connsiteY7098" fmla="*/ 299561 h 514350"/>
              <a:gd name="connsiteX7099" fmla="*/ 443389 w 6400800"/>
              <a:gd name="connsiteY7099" fmla="*/ 312896 h 514350"/>
              <a:gd name="connsiteX7100" fmla="*/ 446246 w 6400800"/>
              <a:gd name="connsiteY7100" fmla="*/ 328136 h 514350"/>
              <a:gd name="connsiteX7101" fmla="*/ 447199 w 6400800"/>
              <a:gd name="connsiteY7101" fmla="*/ 335756 h 514350"/>
              <a:gd name="connsiteX7102" fmla="*/ 445294 w 6400800"/>
              <a:gd name="connsiteY7102" fmla="*/ 341471 h 514350"/>
              <a:gd name="connsiteX7103" fmla="*/ 442436 w 6400800"/>
              <a:gd name="connsiteY7103" fmla="*/ 349091 h 514350"/>
              <a:gd name="connsiteX7104" fmla="*/ 434816 w 6400800"/>
              <a:gd name="connsiteY7104" fmla="*/ 331946 h 514350"/>
              <a:gd name="connsiteX7105" fmla="*/ 434816 w 6400800"/>
              <a:gd name="connsiteY7105" fmla="*/ 317659 h 514350"/>
              <a:gd name="connsiteX7106" fmla="*/ 432911 w 6400800"/>
              <a:gd name="connsiteY7106" fmla="*/ 328136 h 514350"/>
              <a:gd name="connsiteX7107" fmla="*/ 423386 w 6400800"/>
              <a:gd name="connsiteY7107" fmla="*/ 303371 h 514350"/>
              <a:gd name="connsiteX7108" fmla="*/ 428149 w 6400800"/>
              <a:gd name="connsiteY7108" fmla="*/ 280511 h 514350"/>
              <a:gd name="connsiteX7109" fmla="*/ 418624 w 6400800"/>
              <a:gd name="connsiteY7109" fmla="*/ 345281 h 514350"/>
              <a:gd name="connsiteX7110" fmla="*/ 422434 w 6400800"/>
              <a:gd name="connsiteY7110" fmla="*/ 322421 h 514350"/>
              <a:gd name="connsiteX7111" fmla="*/ 427196 w 6400800"/>
              <a:gd name="connsiteY7111" fmla="*/ 339566 h 514350"/>
              <a:gd name="connsiteX7112" fmla="*/ 430054 w 6400800"/>
              <a:gd name="connsiteY7112" fmla="*/ 350996 h 514350"/>
              <a:gd name="connsiteX7113" fmla="*/ 428149 w 6400800"/>
              <a:gd name="connsiteY7113" fmla="*/ 362426 h 514350"/>
              <a:gd name="connsiteX7114" fmla="*/ 426244 w 6400800"/>
              <a:gd name="connsiteY7114" fmla="*/ 356711 h 514350"/>
              <a:gd name="connsiteX7115" fmla="*/ 420529 w 6400800"/>
              <a:gd name="connsiteY7115" fmla="*/ 344329 h 514350"/>
              <a:gd name="connsiteX7116" fmla="*/ 422434 w 6400800"/>
              <a:gd name="connsiteY7116" fmla="*/ 357664 h 514350"/>
              <a:gd name="connsiteX7117" fmla="*/ 424339 w 6400800"/>
              <a:gd name="connsiteY7117" fmla="*/ 372904 h 514350"/>
              <a:gd name="connsiteX7118" fmla="*/ 425291 w 6400800"/>
              <a:gd name="connsiteY7118" fmla="*/ 377666 h 514350"/>
              <a:gd name="connsiteX7119" fmla="*/ 424339 w 6400800"/>
              <a:gd name="connsiteY7119" fmla="*/ 375761 h 514350"/>
              <a:gd name="connsiteX7120" fmla="*/ 424339 w 6400800"/>
              <a:gd name="connsiteY7120" fmla="*/ 374809 h 514350"/>
              <a:gd name="connsiteX7121" fmla="*/ 418624 w 6400800"/>
              <a:gd name="connsiteY7121" fmla="*/ 351949 h 514350"/>
              <a:gd name="connsiteX7122" fmla="*/ 418624 w 6400800"/>
              <a:gd name="connsiteY7122" fmla="*/ 345281 h 514350"/>
              <a:gd name="connsiteX7123" fmla="*/ 406241 w 6400800"/>
              <a:gd name="connsiteY7123" fmla="*/ 261461 h 514350"/>
              <a:gd name="connsiteX7124" fmla="*/ 411956 w 6400800"/>
              <a:gd name="connsiteY7124" fmla="*/ 285274 h 514350"/>
              <a:gd name="connsiteX7125" fmla="*/ 407194 w 6400800"/>
              <a:gd name="connsiteY7125" fmla="*/ 310039 h 514350"/>
              <a:gd name="connsiteX7126" fmla="*/ 405289 w 6400800"/>
              <a:gd name="connsiteY7126" fmla="*/ 302419 h 514350"/>
              <a:gd name="connsiteX7127" fmla="*/ 406241 w 6400800"/>
              <a:gd name="connsiteY7127" fmla="*/ 261461 h 514350"/>
              <a:gd name="connsiteX7128" fmla="*/ 382429 w 6400800"/>
              <a:gd name="connsiteY7128" fmla="*/ 290036 h 514350"/>
              <a:gd name="connsiteX7129" fmla="*/ 381476 w 6400800"/>
              <a:gd name="connsiteY7129" fmla="*/ 293846 h 514350"/>
              <a:gd name="connsiteX7130" fmla="*/ 381476 w 6400800"/>
              <a:gd name="connsiteY7130" fmla="*/ 285274 h 514350"/>
              <a:gd name="connsiteX7131" fmla="*/ 382429 w 6400800"/>
              <a:gd name="connsiteY7131" fmla="*/ 290036 h 514350"/>
              <a:gd name="connsiteX7132" fmla="*/ 361474 w 6400800"/>
              <a:gd name="connsiteY7132" fmla="*/ 394811 h 514350"/>
              <a:gd name="connsiteX7133" fmla="*/ 361474 w 6400800"/>
              <a:gd name="connsiteY7133" fmla="*/ 404336 h 514350"/>
              <a:gd name="connsiteX7134" fmla="*/ 361474 w 6400800"/>
              <a:gd name="connsiteY7134" fmla="*/ 407194 h 514350"/>
              <a:gd name="connsiteX7135" fmla="*/ 354806 w 6400800"/>
              <a:gd name="connsiteY7135" fmla="*/ 383381 h 514350"/>
              <a:gd name="connsiteX7136" fmla="*/ 354806 w 6400800"/>
              <a:gd name="connsiteY7136" fmla="*/ 382429 h 514350"/>
              <a:gd name="connsiteX7137" fmla="*/ 352901 w 6400800"/>
              <a:gd name="connsiteY7137" fmla="*/ 373856 h 514350"/>
              <a:gd name="connsiteX7138" fmla="*/ 361474 w 6400800"/>
              <a:gd name="connsiteY7138" fmla="*/ 394811 h 514350"/>
              <a:gd name="connsiteX7139" fmla="*/ 347186 w 6400800"/>
              <a:gd name="connsiteY7139" fmla="*/ 307181 h 514350"/>
              <a:gd name="connsiteX7140" fmla="*/ 349091 w 6400800"/>
              <a:gd name="connsiteY7140" fmla="*/ 311944 h 514350"/>
              <a:gd name="connsiteX7141" fmla="*/ 347186 w 6400800"/>
              <a:gd name="connsiteY7141" fmla="*/ 309086 h 514350"/>
              <a:gd name="connsiteX7142" fmla="*/ 347186 w 6400800"/>
              <a:gd name="connsiteY7142" fmla="*/ 307181 h 514350"/>
              <a:gd name="connsiteX7143" fmla="*/ 347186 w 6400800"/>
              <a:gd name="connsiteY7143" fmla="*/ 429101 h 514350"/>
              <a:gd name="connsiteX7144" fmla="*/ 348139 w 6400800"/>
              <a:gd name="connsiteY7144" fmla="*/ 432911 h 514350"/>
              <a:gd name="connsiteX7145" fmla="*/ 346234 w 6400800"/>
              <a:gd name="connsiteY7145" fmla="*/ 432911 h 514350"/>
              <a:gd name="connsiteX7146" fmla="*/ 347186 w 6400800"/>
              <a:gd name="connsiteY7146" fmla="*/ 429101 h 514350"/>
              <a:gd name="connsiteX7147" fmla="*/ 310991 w 6400800"/>
              <a:gd name="connsiteY7147" fmla="*/ 439579 h 514350"/>
              <a:gd name="connsiteX7148" fmla="*/ 311944 w 6400800"/>
              <a:gd name="connsiteY7148" fmla="*/ 424339 h 514350"/>
              <a:gd name="connsiteX7149" fmla="*/ 317659 w 6400800"/>
              <a:gd name="connsiteY7149" fmla="*/ 438626 h 514350"/>
              <a:gd name="connsiteX7150" fmla="*/ 310991 w 6400800"/>
              <a:gd name="connsiteY7150" fmla="*/ 439579 h 514350"/>
              <a:gd name="connsiteX7151" fmla="*/ 302419 w 6400800"/>
              <a:gd name="connsiteY7151" fmla="*/ 230981 h 514350"/>
              <a:gd name="connsiteX7152" fmla="*/ 304324 w 6400800"/>
              <a:gd name="connsiteY7152" fmla="*/ 237649 h 514350"/>
              <a:gd name="connsiteX7153" fmla="*/ 307181 w 6400800"/>
              <a:gd name="connsiteY7153" fmla="*/ 252889 h 514350"/>
              <a:gd name="connsiteX7154" fmla="*/ 300514 w 6400800"/>
              <a:gd name="connsiteY7154" fmla="*/ 244316 h 514350"/>
              <a:gd name="connsiteX7155" fmla="*/ 302419 w 6400800"/>
              <a:gd name="connsiteY7155" fmla="*/ 230981 h 514350"/>
              <a:gd name="connsiteX7156" fmla="*/ 295751 w 6400800"/>
              <a:gd name="connsiteY7156" fmla="*/ 269081 h 514350"/>
              <a:gd name="connsiteX7157" fmla="*/ 297656 w 6400800"/>
              <a:gd name="connsiteY7157" fmla="*/ 262414 h 514350"/>
              <a:gd name="connsiteX7158" fmla="*/ 295751 w 6400800"/>
              <a:gd name="connsiteY7158" fmla="*/ 265271 h 514350"/>
              <a:gd name="connsiteX7159" fmla="*/ 297656 w 6400800"/>
              <a:gd name="connsiteY7159" fmla="*/ 251936 h 514350"/>
              <a:gd name="connsiteX7160" fmla="*/ 299561 w 6400800"/>
              <a:gd name="connsiteY7160" fmla="*/ 243364 h 514350"/>
              <a:gd name="connsiteX7161" fmla="*/ 301466 w 6400800"/>
              <a:gd name="connsiteY7161" fmla="*/ 247174 h 514350"/>
              <a:gd name="connsiteX7162" fmla="*/ 310039 w 6400800"/>
              <a:gd name="connsiteY7162" fmla="*/ 270986 h 514350"/>
              <a:gd name="connsiteX7163" fmla="*/ 319564 w 6400800"/>
              <a:gd name="connsiteY7163" fmla="*/ 312896 h 514350"/>
              <a:gd name="connsiteX7164" fmla="*/ 330041 w 6400800"/>
              <a:gd name="connsiteY7164" fmla="*/ 358616 h 514350"/>
              <a:gd name="connsiteX7165" fmla="*/ 330041 w 6400800"/>
              <a:gd name="connsiteY7165" fmla="*/ 362426 h 514350"/>
              <a:gd name="connsiteX7166" fmla="*/ 327184 w 6400800"/>
              <a:gd name="connsiteY7166" fmla="*/ 404336 h 514350"/>
              <a:gd name="connsiteX7167" fmla="*/ 327184 w 6400800"/>
              <a:gd name="connsiteY7167" fmla="*/ 404336 h 514350"/>
              <a:gd name="connsiteX7168" fmla="*/ 321469 w 6400800"/>
              <a:gd name="connsiteY7168" fmla="*/ 392906 h 514350"/>
              <a:gd name="connsiteX7169" fmla="*/ 310991 w 6400800"/>
              <a:gd name="connsiteY7169" fmla="*/ 362426 h 514350"/>
              <a:gd name="connsiteX7170" fmla="*/ 296704 w 6400800"/>
              <a:gd name="connsiteY7170" fmla="*/ 318611 h 514350"/>
              <a:gd name="connsiteX7171" fmla="*/ 291941 w 6400800"/>
              <a:gd name="connsiteY7171" fmla="*/ 302419 h 514350"/>
              <a:gd name="connsiteX7172" fmla="*/ 295751 w 6400800"/>
              <a:gd name="connsiteY7172" fmla="*/ 269081 h 514350"/>
              <a:gd name="connsiteX7173" fmla="*/ 283369 w 6400800"/>
              <a:gd name="connsiteY7173" fmla="*/ 378619 h 514350"/>
              <a:gd name="connsiteX7174" fmla="*/ 284321 w 6400800"/>
              <a:gd name="connsiteY7174" fmla="*/ 365284 h 514350"/>
              <a:gd name="connsiteX7175" fmla="*/ 285274 w 6400800"/>
              <a:gd name="connsiteY7175" fmla="*/ 363379 h 514350"/>
              <a:gd name="connsiteX7176" fmla="*/ 295751 w 6400800"/>
              <a:gd name="connsiteY7176" fmla="*/ 387191 h 514350"/>
              <a:gd name="connsiteX7177" fmla="*/ 302419 w 6400800"/>
              <a:gd name="connsiteY7177" fmla="*/ 400526 h 514350"/>
              <a:gd name="connsiteX7178" fmla="*/ 303371 w 6400800"/>
              <a:gd name="connsiteY7178" fmla="*/ 404336 h 514350"/>
              <a:gd name="connsiteX7179" fmla="*/ 301466 w 6400800"/>
              <a:gd name="connsiteY7179" fmla="*/ 412909 h 514350"/>
              <a:gd name="connsiteX7180" fmla="*/ 295751 w 6400800"/>
              <a:gd name="connsiteY7180" fmla="*/ 442436 h 514350"/>
              <a:gd name="connsiteX7181" fmla="*/ 283369 w 6400800"/>
              <a:gd name="connsiteY7181" fmla="*/ 444341 h 514350"/>
              <a:gd name="connsiteX7182" fmla="*/ 281464 w 6400800"/>
              <a:gd name="connsiteY7182" fmla="*/ 435769 h 514350"/>
              <a:gd name="connsiteX7183" fmla="*/ 281464 w 6400800"/>
              <a:gd name="connsiteY7183" fmla="*/ 407194 h 514350"/>
              <a:gd name="connsiteX7184" fmla="*/ 283369 w 6400800"/>
              <a:gd name="connsiteY7184" fmla="*/ 378619 h 514350"/>
              <a:gd name="connsiteX7185" fmla="*/ 237649 w 6400800"/>
              <a:gd name="connsiteY7185" fmla="*/ 415766 h 514350"/>
              <a:gd name="connsiteX7186" fmla="*/ 228124 w 6400800"/>
              <a:gd name="connsiteY7186" fmla="*/ 395764 h 514350"/>
              <a:gd name="connsiteX7187" fmla="*/ 229076 w 6400800"/>
              <a:gd name="connsiteY7187" fmla="*/ 383381 h 514350"/>
              <a:gd name="connsiteX7188" fmla="*/ 239554 w 6400800"/>
              <a:gd name="connsiteY7188" fmla="*/ 406241 h 514350"/>
              <a:gd name="connsiteX7189" fmla="*/ 237649 w 6400800"/>
              <a:gd name="connsiteY7189" fmla="*/ 415766 h 514350"/>
              <a:gd name="connsiteX7190" fmla="*/ 247174 w 6400800"/>
              <a:gd name="connsiteY7190" fmla="*/ 431006 h 514350"/>
              <a:gd name="connsiteX7191" fmla="*/ 248126 w 6400800"/>
              <a:gd name="connsiteY7191" fmla="*/ 425291 h 514350"/>
              <a:gd name="connsiteX7192" fmla="*/ 248126 w 6400800"/>
              <a:gd name="connsiteY7192" fmla="*/ 425291 h 514350"/>
              <a:gd name="connsiteX7193" fmla="*/ 247174 w 6400800"/>
              <a:gd name="connsiteY7193" fmla="*/ 431006 h 514350"/>
              <a:gd name="connsiteX7194" fmla="*/ 264319 w 6400800"/>
              <a:gd name="connsiteY7194" fmla="*/ 204311 h 514350"/>
              <a:gd name="connsiteX7195" fmla="*/ 270986 w 6400800"/>
              <a:gd name="connsiteY7195" fmla="*/ 185261 h 514350"/>
              <a:gd name="connsiteX7196" fmla="*/ 267176 w 6400800"/>
              <a:gd name="connsiteY7196" fmla="*/ 214789 h 514350"/>
              <a:gd name="connsiteX7197" fmla="*/ 266224 w 6400800"/>
              <a:gd name="connsiteY7197" fmla="*/ 210026 h 514350"/>
              <a:gd name="connsiteX7198" fmla="*/ 264319 w 6400800"/>
              <a:gd name="connsiteY7198" fmla="*/ 204311 h 514350"/>
              <a:gd name="connsiteX7199" fmla="*/ 264319 w 6400800"/>
              <a:gd name="connsiteY7199" fmla="*/ 204311 h 514350"/>
              <a:gd name="connsiteX7200" fmla="*/ 254794 w 6400800"/>
              <a:gd name="connsiteY7200" fmla="*/ 235744 h 514350"/>
              <a:gd name="connsiteX7201" fmla="*/ 258604 w 6400800"/>
              <a:gd name="connsiteY7201" fmla="*/ 220504 h 514350"/>
              <a:gd name="connsiteX7202" fmla="*/ 261461 w 6400800"/>
              <a:gd name="connsiteY7202" fmla="*/ 242411 h 514350"/>
              <a:gd name="connsiteX7203" fmla="*/ 262414 w 6400800"/>
              <a:gd name="connsiteY7203" fmla="*/ 245269 h 514350"/>
              <a:gd name="connsiteX7204" fmla="*/ 260509 w 6400800"/>
              <a:gd name="connsiteY7204" fmla="*/ 270034 h 514350"/>
              <a:gd name="connsiteX7205" fmla="*/ 257651 w 6400800"/>
              <a:gd name="connsiteY7205" fmla="*/ 264319 h 514350"/>
              <a:gd name="connsiteX7206" fmla="*/ 250984 w 6400800"/>
              <a:gd name="connsiteY7206" fmla="*/ 249079 h 514350"/>
              <a:gd name="connsiteX7207" fmla="*/ 254794 w 6400800"/>
              <a:gd name="connsiteY7207" fmla="*/ 235744 h 514350"/>
              <a:gd name="connsiteX7208" fmla="*/ 245269 w 6400800"/>
              <a:gd name="connsiteY7208" fmla="*/ 276701 h 514350"/>
              <a:gd name="connsiteX7209" fmla="*/ 249079 w 6400800"/>
              <a:gd name="connsiteY7209" fmla="*/ 260509 h 514350"/>
              <a:gd name="connsiteX7210" fmla="*/ 250984 w 6400800"/>
              <a:gd name="connsiteY7210" fmla="*/ 268129 h 514350"/>
              <a:gd name="connsiteX7211" fmla="*/ 258604 w 6400800"/>
              <a:gd name="connsiteY7211" fmla="*/ 292894 h 514350"/>
              <a:gd name="connsiteX7212" fmla="*/ 259556 w 6400800"/>
              <a:gd name="connsiteY7212" fmla="*/ 294799 h 514350"/>
              <a:gd name="connsiteX7213" fmla="*/ 259556 w 6400800"/>
              <a:gd name="connsiteY7213" fmla="*/ 297656 h 514350"/>
              <a:gd name="connsiteX7214" fmla="*/ 257651 w 6400800"/>
              <a:gd name="connsiteY7214" fmla="*/ 333851 h 514350"/>
              <a:gd name="connsiteX7215" fmla="*/ 250984 w 6400800"/>
              <a:gd name="connsiteY7215" fmla="*/ 309086 h 514350"/>
              <a:gd name="connsiteX7216" fmla="*/ 253841 w 6400800"/>
              <a:gd name="connsiteY7216" fmla="*/ 301466 h 514350"/>
              <a:gd name="connsiteX7217" fmla="*/ 250984 w 6400800"/>
              <a:gd name="connsiteY7217" fmla="*/ 307181 h 514350"/>
              <a:gd name="connsiteX7218" fmla="*/ 244316 w 6400800"/>
              <a:gd name="connsiteY7218" fmla="*/ 284321 h 514350"/>
              <a:gd name="connsiteX7219" fmla="*/ 245269 w 6400800"/>
              <a:gd name="connsiteY7219" fmla="*/ 276701 h 514350"/>
              <a:gd name="connsiteX7220" fmla="*/ 236696 w 6400800"/>
              <a:gd name="connsiteY7220" fmla="*/ 325279 h 514350"/>
              <a:gd name="connsiteX7221" fmla="*/ 237649 w 6400800"/>
              <a:gd name="connsiteY7221" fmla="*/ 322421 h 514350"/>
              <a:gd name="connsiteX7222" fmla="*/ 238601 w 6400800"/>
              <a:gd name="connsiteY7222" fmla="*/ 329089 h 514350"/>
              <a:gd name="connsiteX7223" fmla="*/ 235744 w 6400800"/>
              <a:gd name="connsiteY7223" fmla="*/ 335756 h 514350"/>
              <a:gd name="connsiteX7224" fmla="*/ 236696 w 6400800"/>
              <a:gd name="connsiteY7224" fmla="*/ 325279 h 514350"/>
              <a:gd name="connsiteX7225" fmla="*/ 234791 w 6400800"/>
              <a:gd name="connsiteY7225" fmla="*/ 353854 h 514350"/>
              <a:gd name="connsiteX7226" fmla="*/ 240506 w 6400800"/>
              <a:gd name="connsiteY7226" fmla="*/ 337661 h 514350"/>
              <a:gd name="connsiteX7227" fmla="*/ 241459 w 6400800"/>
              <a:gd name="connsiteY7227" fmla="*/ 342424 h 514350"/>
              <a:gd name="connsiteX7228" fmla="*/ 248126 w 6400800"/>
              <a:gd name="connsiteY7228" fmla="*/ 372904 h 514350"/>
              <a:gd name="connsiteX7229" fmla="*/ 247174 w 6400800"/>
              <a:gd name="connsiteY7229" fmla="*/ 378619 h 514350"/>
              <a:gd name="connsiteX7230" fmla="*/ 242411 w 6400800"/>
              <a:gd name="connsiteY7230" fmla="*/ 369094 h 514350"/>
              <a:gd name="connsiteX7231" fmla="*/ 234791 w 6400800"/>
              <a:gd name="connsiteY7231" fmla="*/ 353854 h 514350"/>
              <a:gd name="connsiteX7232" fmla="*/ 234791 w 6400800"/>
              <a:gd name="connsiteY7232" fmla="*/ 353854 h 514350"/>
              <a:gd name="connsiteX7233" fmla="*/ 222409 w 6400800"/>
              <a:gd name="connsiteY7233" fmla="*/ 297656 h 514350"/>
              <a:gd name="connsiteX7234" fmla="*/ 227171 w 6400800"/>
              <a:gd name="connsiteY7234" fmla="*/ 278606 h 514350"/>
              <a:gd name="connsiteX7235" fmla="*/ 228124 w 6400800"/>
              <a:gd name="connsiteY7235" fmla="*/ 284321 h 514350"/>
              <a:gd name="connsiteX7236" fmla="*/ 230029 w 6400800"/>
              <a:gd name="connsiteY7236" fmla="*/ 290989 h 514350"/>
              <a:gd name="connsiteX7237" fmla="*/ 222409 w 6400800"/>
              <a:gd name="connsiteY7237" fmla="*/ 324326 h 514350"/>
              <a:gd name="connsiteX7238" fmla="*/ 221456 w 6400800"/>
              <a:gd name="connsiteY7238" fmla="*/ 330041 h 514350"/>
              <a:gd name="connsiteX7239" fmla="*/ 220504 w 6400800"/>
              <a:gd name="connsiteY7239" fmla="*/ 329089 h 514350"/>
              <a:gd name="connsiteX7240" fmla="*/ 218599 w 6400800"/>
              <a:gd name="connsiteY7240" fmla="*/ 312896 h 514350"/>
              <a:gd name="connsiteX7241" fmla="*/ 222409 w 6400800"/>
              <a:gd name="connsiteY7241" fmla="*/ 297656 h 514350"/>
              <a:gd name="connsiteX7242" fmla="*/ 169069 w 6400800"/>
              <a:gd name="connsiteY7242" fmla="*/ 411956 h 514350"/>
              <a:gd name="connsiteX7243" fmla="*/ 169069 w 6400800"/>
              <a:gd name="connsiteY7243" fmla="*/ 412909 h 514350"/>
              <a:gd name="connsiteX7244" fmla="*/ 165259 w 6400800"/>
              <a:gd name="connsiteY7244" fmla="*/ 396716 h 514350"/>
              <a:gd name="connsiteX7245" fmla="*/ 164306 w 6400800"/>
              <a:gd name="connsiteY7245" fmla="*/ 375761 h 514350"/>
              <a:gd name="connsiteX7246" fmla="*/ 161449 w 6400800"/>
              <a:gd name="connsiteY7246" fmla="*/ 345281 h 514350"/>
              <a:gd name="connsiteX7247" fmla="*/ 158591 w 6400800"/>
              <a:gd name="connsiteY7247" fmla="*/ 321469 h 514350"/>
              <a:gd name="connsiteX7248" fmla="*/ 159544 w 6400800"/>
              <a:gd name="connsiteY7248" fmla="*/ 323374 h 514350"/>
              <a:gd name="connsiteX7249" fmla="*/ 162401 w 6400800"/>
              <a:gd name="connsiteY7249" fmla="*/ 328136 h 514350"/>
              <a:gd name="connsiteX7250" fmla="*/ 167164 w 6400800"/>
              <a:gd name="connsiteY7250" fmla="*/ 376714 h 514350"/>
              <a:gd name="connsiteX7251" fmla="*/ 170021 w 6400800"/>
              <a:gd name="connsiteY7251" fmla="*/ 402431 h 514350"/>
              <a:gd name="connsiteX7252" fmla="*/ 169069 w 6400800"/>
              <a:gd name="connsiteY7252" fmla="*/ 411956 h 514350"/>
              <a:gd name="connsiteX7253" fmla="*/ 209074 w 6400800"/>
              <a:gd name="connsiteY7253" fmla="*/ 350044 h 514350"/>
              <a:gd name="connsiteX7254" fmla="*/ 209074 w 6400800"/>
              <a:gd name="connsiteY7254" fmla="*/ 359569 h 514350"/>
              <a:gd name="connsiteX7255" fmla="*/ 207169 w 6400800"/>
              <a:gd name="connsiteY7255" fmla="*/ 356711 h 514350"/>
              <a:gd name="connsiteX7256" fmla="*/ 209074 w 6400800"/>
              <a:gd name="connsiteY7256" fmla="*/ 350044 h 514350"/>
              <a:gd name="connsiteX7257" fmla="*/ 170974 w 6400800"/>
              <a:gd name="connsiteY7257" fmla="*/ 259556 h 514350"/>
              <a:gd name="connsiteX7258" fmla="*/ 178594 w 6400800"/>
              <a:gd name="connsiteY7258" fmla="*/ 274796 h 514350"/>
              <a:gd name="connsiteX7259" fmla="*/ 187166 w 6400800"/>
              <a:gd name="connsiteY7259" fmla="*/ 291941 h 514350"/>
              <a:gd name="connsiteX7260" fmla="*/ 205264 w 6400800"/>
              <a:gd name="connsiteY7260" fmla="*/ 330041 h 514350"/>
              <a:gd name="connsiteX7261" fmla="*/ 200501 w 6400800"/>
              <a:gd name="connsiteY7261" fmla="*/ 343376 h 514350"/>
              <a:gd name="connsiteX7262" fmla="*/ 199549 w 6400800"/>
              <a:gd name="connsiteY7262" fmla="*/ 342424 h 514350"/>
              <a:gd name="connsiteX7263" fmla="*/ 180499 w 6400800"/>
              <a:gd name="connsiteY7263" fmla="*/ 310039 h 514350"/>
              <a:gd name="connsiteX7264" fmla="*/ 176689 w 6400800"/>
              <a:gd name="connsiteY7264" fmla="*/ 296704 h 514350"/>
              <a:gd name="connsiteX7265" fmla="*/ 176689 w 6400800"/>
              <a:gd name="connsiteY7265" fmla="*/ 305276 h 514350"/>
              <a:gd name="connsiteX7266" fmla="*/ 172879 w 6400800"/>
              <a:gd name="connsiteY7266" fmla="*/ 299561 h 514350"/>
              <a:gd name="connsiteX7267" fmla="*/ 171926 w 6400800"/>
              <a:gd name="connsiteY7267" fmla="*/ 298609 h 514350"/>
              <a:gd name="connsiteX7268" fmla="*/ 168116 w 6400800"/>
              <a:gd name="connsiteY7268" fmla="*/ 279559 h 514350"/>
              <a:gd name="connsiteX7269" fmla="*/ 158591 w 6400800"/>
              <a:gd name="connsiteY7269" fmla="*/ 235744 h 514350"/>
              <a:gd name="connsiteX7270" fmla="*/ 170974 w 6400800"/>
              <a:gd name="connsiteY7270" fmla="*/ 259556 h 514350"/>
              <a:gd name="connsiteX7271" fmla="*/ 161449 w 6400800"/>
              <a:gd name="connsiteY7271" fmla="*/ 307181 h 514350"/>
              <a:gd name="connsiteX7272" fmla="*/ 156686 w 6400800"/>
              <a:gd name="connsiteY7272" fmla="*/ 301466 h 514350"/>
              <a:gd name="connsiteX7273" fmla="*/ 155734 w 6400800"/>
              <a:gd name="connsiteY7273" fmla="*/ 297656 h 514350"/>
              <a:gd name="connsiteX7274" fmla="*/ 161449 w 6400800"/>
              <a:gd name="connsiteY7274" fmla="*/ 307181 h 514350"/>
              <a:gd name="connsiteX7275" fmla="*/ 130969 w 6400800"/>
              <a:gd name="connsiteY7275" fmla="*/ 280511 h 514350"/>
              <a:gd name="connsiteX7276" fmla="*/ 133826 w 6400800"/>
              <a:gd name="connsiteY7276" fmla="*/ 284321 h 514350"/>
              <a:gd name="connsiteX7277" fmla="*/ 145256 w 6400800"/>
              <a:gd name="connsiteY7277" fmla="*/ 301466 h 514350"/>
              <a:gd name="connsiteX7278" fmla="*/ 150971 w 6400800"/>
              <a:gd name="connsiteY7278" fmla="*/ 310039 h 514350"/>
              <a:gd name="connsiteX7279" fmla="*/ 150019 w 6400800"/>
              <a:gd name="connsiteY7279" fmla="*/ 341471 h 514350"/>
              <a:gd name="connsiteX7280" fmla="*/ 149066 w 6400800"/>
              <a:gd name="connsiteY7280" fmla="*/ 339566 h 514350"/>
              <a:gd name="connsiteX7281" fmla="*/ 145256 w 6400800"/>
              <a:gd name="connsiteY7281" fmla="*/ 328136 h 514350"/>
              <a:gd name="connsiteX7282" fmla="*/ 140494 w 6400800"/>
              <a:gd name="connsiteY7282" fmla="*/ 317659 h 514350"/>
              <a:gd name="connsiteX7283" fmla="*/ 132874 w 6400800"/>
              <a:gd name="connsiteY7283" fmla="*/ 301466 h 514350"/>
              <a:gd name="connsiteX7284" fmla="*/ 127159 w 6400800"/>
              <a:gd name="connsiteY7284" fmla="*/ 290989 h 514350"/>
              <a:gd name="connsiteX7285" fmla="*/ 130969 w 6400800"/>
              <a:gd name="connsiteY7285" fmla="*/ 280511 h 514350"/>
              <a:gd name="connsiteX7286" fmla="*/ 121444 w 6400800"/>
              <a:gd name="connsiteY7286" fmla="*/ 318611 h 514350"/>
              <a:gd name="connsiteX7287" fmla="*/ 127159 w 6400800"/>
              <a:gd name="connsiteY7287" fmla="*/ 294799 h 514350"/>
              <a:gd name="connsiteX7288" fmla="*/ 127159 w 6400800"/>
              <a:gd name="connsiteY7288" fmla="*/ 293846 h 514350"/>
              <a:gd name="connsiteX7289" fmla="*/ 129064 w 6400800"/>
              <a:gd name="connsiteY7289" fmla="*/ 303371 h 514350"/>
              <a:gd name="connsiteX7290" fmla="*/ 133826 w 6400800"/>
              <a:gd name="connsiteY7290" fmla="*/ 320516 h 514350"/>
              <a:gd name="connsiteX7291" fmla="*/ 138589 w 6400800"/>
              <a:gd name="connsiteY7291" fmla="*/ 342424 h 514350"/>
              <a:gd name="connsiteX7292" fmla="*/ 143351 w 6400800"/>
              <a:gd name="connsiteY7292" fmla="*/ 369094 h 514350"/>
              <a:gd name="connsiteX7293" fmla="*/ 148114 w 6400800"/>
              <a:gd name="connsiteY7293" fmla="*/ 398621 h 514350"/>
              <a:gd name="connsiteX7294" fmla="*/ 149066 w 6400800"/>
              <a:gd name="connsiteY7294" fmla="*/ 403384 h 514350"/>
              <a:gd name="connsiteX7295" fmla="*/ 149066 w 6400800"/>
              <a:gd name="connsiteY7295" fmla="*/ 411004 h 514350"/>
              <a:gd name="connsiteX7296" fmla="*/ 149066 w 6400800"/>
              <a:gd name="connsiteY7296" fmla="*/ 416719 h 514350"/>
              <a:gd name="connsiteX7297" fmla="*/ 138589 w 6400800"/>
              <a:gd name="connsiteY7297" fmla="*/ 388144 h 514350"/>
              <a:gd name="connsiteX7298" fmla="*/ 129064 w 6400800"/>
              <a:gd name="connsiteY7298" fmla="*/ 363379 h 514350"/>
              <a:gd name="connsiteX7299" fmla="*/ 131921 w 6400800"/>
              <a:gd name="connsiteY7299" fmla="*/ 358616 h 514350"/>
              <a:gd name="connsiteX7300" fmla="*/ 129064 w 6400800"/>
              <a:gd name="connsiteY7300" fmla="*/ 361474 h 514350"/>
              <a:gd name="connsiteX7301" fmla="*/ 124301 w 6400800"/>
              <a:gd name="connsiteY7301" fmla="*/ 350044 h 514350"/>
              <a:gd name="connsiteX7302" fmla="*/ 125254 w 6400800"/>
              <a:gd name="connsiteY7302" fmla="*/ 344329 h 514350"/>
              <a:gd name="connsiteX7303" fmla="*/ 129064 w 6400800"/>
              <a:gd name="connsiteY7303" fmla="*/ 328136 h 514350"/>
              <a:gd name="connsiteX7304" fmla="*/ 121444 w 6400800"/>
              <a:gd name="connsiteY7304" fmla="*/ 343376 h 514350"/>
              <a:gd name="connsiteX7305" fmla="*/ 121444 w 6400800"/>
              <a:gd name="connsiteY7305" fmla="*/ 343376 h 514350"/>
              <a:gd name="connsiteX7306" fmla="*/ 120491 w 6400800"/>
              <a:gd name="connsiteY7306" fmla="*/ 341471 h 514350"/>
              <a:gd name="connsiteX7307" fmla="*/ 117634 w 6400800"/>
              <a:gd name="connsiteY7307" fmla="*/ 334804 h 514350"/>
              <a:gd name="connsiteX7308" fmla="*/ 121444 w 6400800"/>
              <a:gd name="connsiteY7308" fmla="*/ 318611 h 514350"/>
              <a:gd name="connsiteX7309" fmla="*/ 116681 w 6400800"/>
              <a:gd name="connsiteY7309" fmla="*/ 393859 h 514350"/>
              <a:gd name="connsiteX7310" fmla="*/ 127159 w 6400800"/>
              <a:gd name="connsiteY7310" fmla="*/ 419576 h 514350"/>
              <a:gd name="connsiteX7311" fmla="*/ 113824 w 6400800"/>
              <a:gd name="connsiteY7311" fmla="*/ 414814 h 514350"/>
              <a:gd name="connsiteX7312" fmla="*/ 116681 w 6400800"/>
              <a:gd name="connsiteY7312" fmla="*/ 393859 h 514350"/>
              <a:gd name="connsiteX7313" fmla="*/ 91916 w 6400800"/>
              <a:gd name="connsiteY7313" fmla="*/ 341471 h 514350"/>
              <a:gd name="connsiteX7314" fmla="*/ 92869 w 6400800"/>
              <a:gd name="connsiteY7314" fmla="*/ 335756 h 514350"/>
              <a:gd name="connsiteX7315" fmla="*/ 94774 w 6400800"/>
              <a:gd name="connsiteY7315" fmla="*/ 340519 h 514350"/>
              <a:gd name="connsiteX7316" fmla="*/ 102394 w 6400800"/>
              <a:gd name="connsiteY7316" fmla="*/ 358616 h 514350"/>
              <a:gd name="connsiteX7317" fmla="*/ 96679 w 6400800"/>
              <a:gd name="connsiteY7317" fmla="*/ 384334 h 514350"/>
              <a:gd name="connsiteX7318" fmla="*/ 94774 w 6400800"/>
              <a:gd name="connsiteY7318" fmla="*/ 399574 h 514350"/>
              <a:gd name="connsiteX7319" fmla="*/ 93821 w 6400800"/>
              <a:gd name="connsiteY7319" fmla="*/ 400526 h 514350"/>
              <a:gd name="connsiteX7320" fmla="*/ 90964 w 6400800"/>
              <a:gd name="connsiteY7320" fmla="*/ 404336 h 514350"/>
              <a:gd name="connsiteX7321" fmla="*/ 88106 w 6400800"/>
              <a:gd name="connsiteY7321" fmla="*/ 382429 h 514350"/>
              <a:gd name="connsiteX7322" fmla="*/ 85249 w 6400800"/>
              <a:gd name="connsiteY7322" fmla="*/ 365284 h 514350"/>
              <a:gd name="connsiteX7323" fmla="*/ 91916 w 6400800"/>
              <a:gd name="connsiteY7323" fmla="*/ 341471 h 514350"/>
              <a:gd name="connsiteX7324" fmla="*/ 72866 w 6400800"/>
              <a:gd name="connsiteY7324" fmla="*/ 407194 h 514350"/>
              <a:gd name="connsiteX7325" fmla="*/ 72866 w 6400800"/>
              <a:gd name="connsiteY7325" fmla="*/ 409099 h 514350"/>
              <a:gd name="connsiteX7326" fmla="*/ 71914 w 6400800"/>
              <a:gd name="connsiteY7326" fmla="*/ 409099 h 514350"/>
              <a:gd name="connsiteX7327" fmla="*/ 72866 w 6400800"/>
              <a:gd name="connsiteY7327" fmla="*/ 407194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</a:cxnLst>
            <a:rect l="l" t="t" r="r" b="b"/>
            <a:pathLst>
              <a:path w="6400800" h="514350">
                <a:moveTo>
                  <a:pt x="7144" y="511016"/>
                </a:moveTo>
                <a:lnTo>
                  <a:pt x="6354604" y="511016"/>
                </a:lnTo>
                <a:lnTo>
                  <a:pt x="6354604" y="409099"/>
                </a:lnTo>
                <a:cubicBezTo>
                  <a:pt x="6346031" y="411004"/>
                  <a:pt x="6337459" y="413861"/>
                  <a:pt x="6327934" y="415766"/>
                </a:cubicBezTo>
                <a:cubicBezTo>
                  <a:pt x="6327934" y="411956"/>
                  <a:pt x="6327934" y="408146"/>
                  <a:pt x="6327934" y="404336"/>
                </a:cubicBezTo>
                <a:cubicBezTo>
                  <a:pt x="6328887" y="396716"/>
                  <a:pt x="6327934" y="389096"/>
                  <a:pt x="6328887" y="383381"/>
                </a:cubicBezTo>
                <a:cubicBezTo>
                  <a:pt x="6329839" y="371951"/>
                  <a:pt x="6329839" y="365284"/>
                  <a:pt x="6329839" y="365284"/>
                </a:cubicBezTo>
                <a:cubicBezTo>
                  <a:pt x="6329839" y="365284"/>
                  <a:pt x="6327934" y="371951"/>
                  <a:pt x="6324124" y="383381"/>
                </a:cubicBezTo>
                <a:cubicBezTo>
                  <a:pt x="6322219" y="389096"/>
                  <a:pt x="6321267" y="395764"/>
                  <a:pt x="6319362" y="404336"/>
                </a:cubicBezTo>
                <a:cubicBezTo>
                  <a:pt x="6318409" y="409099"/>
                  <a:pt x="6317456" y="413861"/>
                  <a:pt x="6316504" y="419576"/>
                </a:cubicBezTo>
                <a:cubicBezTo>
                  <a:pt x="6311742" y="420529"/>
                  <a:pt x="6306979" y="421481"/>
                  <a:pt x="6303169" y="423386"/>
                </a:cubicBezTo>
                <a:cubicBezTo>
                  <a:pt x="6303169" y="416719"/>
                  <a:pt x="6303169" y="411004"/>
                  <a:pt x="6304121" y="405289"/>
                </a:cubicBezTo>
                <a:cubicBezTo>
                  <a:pt x="6308884" y="390049"/>
                  <a:pt x="6314599" y="373856"/>
                  <a:pt x="6319362" y="358616"/>
                </a:cubicBezTo>
                <a:cubicBezTo>
                  <a:pt x="6320314" y="355759"/>
                  <a:pt x="6321267" y="352901"/>
                  <a:pt x="6322219" y="349091"/>
                </a:cubicBezTo>
                <a:cubicBezTo>
                  <a:pt x="6326029" y="336709"/>
                  <a:pt x="6330792" y="325279"/>
                  <a:pt x="6334601" y="312896"/>
                </a:cubicBezTo>
                <a:cubicBezTo>
                  <a:pt x="6340317" y="297656"/>
                  <a:pt x="6345079" y="283369"/>
                  <a:pt x="6349842" y="269081"/>
                </a:cubicBezTo>
                <a:cubicBezTo>
                  <a:pt x="6354604" y="254794"/>
                  <a:pt x="6359367" y="240506"/>
                  <a:pt x="6363176" y="228124"/>
                </a:cubicBezTo>
                <a:cubicBezTo>
                  <a:pt x="6367939" y="214789"/>
                  <a:pt x="6371749" y="202406"/>
                  <a:pt x="6375559" y="190976"/>
                </a:cubicBezTo>
                <a:cubicBezTo>
                  <a:pt x="6383179" y="168116"/>
                  <a:pt x="6388894" y="149066"/>
                  <a:pt x="6393656" y="134779"/>
                </a:cubicBezTo>
                <a:cubicBezTo>
                  <a:pt x="6397467" y="121444"/>
                  <a:pt x="6400324" y="113824"/>
                  <a:pt x="6400324" y="113824"/>
                </a:cubicBezTo>
                <a:cubicBezTo>
                  <a:pt x="6400324" y="113824"/>
                  <a:pt x="6396514" y="121444"/>
                  <a:pt x="6389846" y="133826"/>
                </a:cubicBezTo>
                <a:cubicBezTo>
                  <a:pt x="6386989" y="139541"/>
                  <a:pt x="6384131" y="146209"/>
                  <a:pt x="6380321" y="153829"/>
                </a:cubicBezTo>
                <a:cubicBezTo>
                  <a:pt x="6385084" y="136684"/>
                  <a:pt x="6389846" y="121444"/>
                  <a:pt x="6392704" y="110966"/>
                </a:cubicBezTo>
                <a:cubicBezTo>
                  <a:pt x="6396514" y="95726"/>
                  <a:pt x="6399371" y="87154"/>
                  <a:pt x="6399371" y="87154"/>
                </a:cubicBezTo>
                <a:cubicBezTo>
                  <a:pt x="6399371" y="87154"/>
                  <a:pt x="6395562" y="95726"/>
                  <a:pt x="6388894" y="109061"/>
                </a:cubicBezTo>
                <a:cubicBezTo>
                  <a:pt x="6386037" y="115729"/>
                  <a:pt x="6382226" y="125254"/>
                  <a:pt x="6377464" y="134779"/>
                </a:cubicBezTo>
                <a:cubicBezTo>
                  <a:pt x="6372701" y="144304"/>
                  <a:pt x="6367939" y="155734"/>
                  <a:pt x="6364129" y="168116"/>
                </a:cubicBezTo>
                <a:cubicBezTo>
                  <a:pt x="6354604" y="192881"/>
                  <a:pt x="6343174" y="222409"/>
                  <a:pt x="6332696" y="253841"/>
                </a:cubicBezTo>
                <a:cubicBezTo>
                  <a:pt x="6326981" y="270034"/>
                  <a:pt x="6321267" y="286226"/>
                  <a:pt x="6316504" y="302419"/>
                </a:cubicBezTo>
                <a:cubicBezTo>
                  <a:pt x="6315551" y="304324"/>
                  <a:pt x="6315551" y="306229"/>
                  <a:pt x="6314599" y="308134"/>
                </a:cubicBezTo>
                <a:cubicBezTo>
                  <a:pt x="6315551" y="300514"/>
                  <a:pt x="6316504" y="293846"/>
                  <a:pt x="6317456" y="287179"/>
                </a:cubicBezTo>
                <a:cubicBezTo>
                  <a:pt x="6318409" y="279559"/>
                  <a:pt x="6319362" y="272891"/>
                  <a:pt x="6319362" y="267176"/>
                </a:cubicBezTo>
                <a:cubicBezTo>
                  <a:pt x="6320314" y="256699"/>
                  <a:pt x="6320314" y="250031"/>
                  <a:pt x="6320314" y="250031"/>
                </a:cubicBezTo>
                <a:cubicBezTo>
                  <a:pt x="6320314" y="250031"/>
                  <a:pt x="6318409" y="255746"/>
                  <a:pt x="6314599" y="266224"/>
                </a:cubicBezTo>
                <a:cubicBezTo>
                  <a:pt x="6311742" y="276701"/>
                  <a:pt x="6306979" y="291941"/>
                  <a:pt x="6302217" y="310039"/>
                </a:cubicBezTo>
                <a:cubicBezTo>
                  <a:pt x="6299359" y="318611"/>
                  <a:pt x="6296501" y="329089"/>
                  <a:pt x="6293644" y="339566"/>
                </a:cubicBezTo>
                <a:cubicBezTo>
                  <a:pt x="6291739" y="347186"/>
                  <a:pt x="6288881" y="354806"/>
                  <a:pt x="6286976" y="362426"/>
                </a:cubicBezTo>
                <a:cubicBezTo>
                  <a:pt x="6286024" y="352901"/>
                  <a:pt x="6285071" y="343376"/>
                  <a:pt x="6284119" y="335756"/>
                </a:cubicBezTo>
                <a:cubicBezTo>
                  <a:pt x="6286024" y="330041"/>
                  <a:pt x="6286976" y="324326"/>
                  <a:pt x="6288881" y="318611"/>
                </a:cubicBezTo>
                <a:cubicBezTo>
                  <a:pt x="6293644" y="303371"/>
                  <a:pt x="6298406" y="289084"/>
                  <a:pt x="6302217" y="274796"/>
                </a:cubicBezTo>
                <a:cubicBezTo>
                  <a:pt x="6304121" y="268129"/>
                  <a:pt x="6306026" y="261461"/>
                  <a:pt x="6307931" y="255746"/>
                </a:cubicBezTo>
                <a:cubicBezTo>
                  <a:pt x="6309837" y="250031"/>
                  <a:pt x="6311742" y="244316"/>
                  <a:pt x="6313646" y="238601"/>
                </a:cubicBezTo>
                <a:cubicBezTo>
                  <a:pt x="6317456" y="228124"/>
                  <a:pt x="6320314" y="218599"/>
                  <a:pt x="6323171" y="210026"/>
                </a:cubicBezTo>
                <a:cubicBezTo>
                  <a:pt x="6327934" y="193834"/>
                  <a:pt x="6330792" y="185261"/>
                  <a:pt x="6330792" y="185261"/>
                </a:cubicBezTo>
                <a:cubicBezTo>
                  <a:pt x="6330792" y="185261"/>
                  <a:pt x="6326981" y="193834"/>
                  <a:pt x="6319362" y="208121"/>
                </a:cubicBezTo>
                <a:cubicBezTo>
                  <a:pt x="6315551" y="215741"/>
                  <a:pt x="6311742" y="224314"/>
                  <a:pt x="6306026" y="234791"/>
                </a:cubicBezTo>
                <a:cubicBezTo>
                  <a:pt x="6303169" y="239554"/>
                  <a:pt x="6301264" y="245269"/>
                  <a:pt x="6298406" y="250984"/>
                </a:cubicBezTo>
                <a:cubicBezTo>
                  <a:pt x="6295549" y="256699"/>
                  <a:pt x="6293644" y="263366"/>
                  <a:pt x="6290787" y="270034"/>
                </a:cubicBezTo>
                <a:cubicBezTo>
                  <a:pt x="6286976" y="279559"/>
                  <a:pt x="6282214" y="290036"/>
                  <a:pt x="6278404" y="301466"/>
                </a:cubicBezTo>
                <a:cubicBezTo>
                  <a:pt x="6277451" y="295751"/>
                  <a:pt x="6277451" y="292894"/>
                  <a:pt x="6277451" y="292894"/>
                </a:cubicBezTo>
                <a:cubicBezTo>
                  <a:pt x="6277451" y="292894"/>
                  <a:pt x="6277451" y="297656"/>
                  <a:pt x="6276499" y="306229"/>
                </a:cubicBezTo>
                <a:cubicBezTo>
                  <a:pt x="6275546" y="308134"/>
                  <a:pt x="6274594" y="310991"/>
                  <a:pt x="6273642" y="312896"/>
                </a:cubicBezTo>
                <a:cubicBezTo>
                  <a:pt x="6272689" y="315754"/>
                  <a:pt x="6271737" y="319564"/>
                  <a:pt x="6269831" y="322421"/>
                </a:cubicBezTo>
                <a:cubicBezTo>
                  <a:pt x="6270784" y="314801"/>
                  <a:pt x="6272689" y="308134"/>
                  <a:pt x="6273642" y="300514"/>
                </a:cubicBezTo>
                <a:cubicBezTo>
                  <a:pt x="6277451" y="283369"/>
                  <a:pt x="6280309" y="267176"/>
                  <a:pt x="6283167" y="252889"/>
                </a:cubicBezTo>
                <a:cubicBezTo>
                  <a:pt x="6285071" y="245269"/>
                  <a:pt x="6286024" y="238601"/>
                  <a:pt x="6287929" y="231934"/>
                </a:cubicBezTo>
                <a:cubicBezTo>
                  <a:pt x="6289834" y="225266"/>
                  <a:pt x="6290787" y="218599"/>
                  <a:pt x="6292692" y="212884"/>
                </a:cubicBezTo>
                <a:cubicBezTo>
                  <a:pt x="6295549" y="200501"/>
                  <a:pt x="6298406" y="190024"/>
                  <a:pt x="6300312" y="181451"/>
                </a:cubicBezTo>
                <a:cubicBezTo>
                  <a:pt x="6304121" y="164306"/>
                  <a:pt x="6306026" y="153829"/>
                  <a:pt x="6306026" y="153829"/>
                </a:cubicBezTo>
                <a:cubicBezTo>
                  <a:pt x="6306026" y="153829"/>
                  <a:pt x="6302217" y="163354"/>
                  <a:pt x="6296501" y="180499"/>
                </a:cubicBezTo>
                <a:cubicBezTo>
                  <a:pt x="6293644" y="189071"/>
                  <a:pt x="6289834" y="199549"/>
                  <a:pt x="6286024" y="210979"/>
                </a:cubicBezTo>
                <a:cubicBezTo>
                  <a:pt x="6284119" y="216694"/>
                  <a:pt x="6282214" y="223361"/>
                  <a:pt x="6279356" y="230029"/>
                </a:cubicBezTo>
                <a:cubicBezTo>
                  <a:pt x="6277451" y="236696"/>
                  <a:pt x="6275546" y="243364"/>
                  <a:pt x="6273642" y="250984"/>
                </a:cubicBezTo>
                <a:cubicBezTo>
                  <a:pt x="6269831" y="265271"/>
                  <a:pt x="6265069" y="281464"/>
                  <a:pt x="6260306" y="298609"/>
                </a:cubicBezTo>
                <a:cubicBezTo>
                  <a:pt x="6255544" y="315754"/>
                  <a:pt x="6251734" y="333851"/>
                  <a:pt x="6246971" y="351949"/>
                </a:cubicBezTo>
                <a:cubicBezTo>
                  <a:pt x="6244114" y="366236"/>
                  <a:pt x="6240304" y="381476"/>
                  <a:pt x="6236494" y="396716"/>
                </a:cubicBezTo>
                <a:cubicBezTo>
                  <a:pt x="6236494" y="395764"/>
                  <a:pt x="6235542" y="395764"/>
                  <a:pt x="6235542" y="394811"/>
                </a:cubicBezTo>
                <a:cubicBezTo>
                  <a:pt x="6235542" y="379571"/>
                  <a:pt x="6234589" y="370046"/>
                  <a:pt x="6234589" y="370046"/>
                </a:cubicBezTo>
                <a:cubicBezTo>
                  <a:pt x="6234589" y="370046"/>
                  <a:pt x="6233637" y="376714"/>
                  <a:pt x="6230779" y="389096"/>
                </a:cubicBezTo>
                <a:cubicBezTo>
                  <a:pt x="6229826" y="387191"/>
                  <a:pt x="6228874" y="386239"/>
                  <a:pt x="6227921" y="384334"/>
                </a:cubicBezTo>
                <a:cubicBezTo>
                  <a:pt x="6224112" y="378619"/>
                  <a:pt x="6220301" y="372904"/>
                  <a:pt x="6216492" y="367189"/>
                </a:cubicBezTo>
                <a:cubicBezTo>
                  <a:pt x="6218396" y="360521"/>
                  <a:pt x="6220301" y="354806"/>
                  <a:pt x="6223159" y="348139"/>
                </a:cubicBezTo>
                <a:cubicBezTo>
                  <a:pt x="6227921" y="334804"/>
                  <a:pt x="6232684" y="322421"/>
                  <a:pt x="6236494" y="310991"/>
                </a:cubicBezTo>
                <a:cubicBezTo>
                  <a:pt x="6240304" y="299561"/>
                  <a:pt x="6244114" y="289084"/>
                  <a:pt x="6247924" y="279559"/>
                </a:cubicBezTo>
                <a:cubicBezTo>
                  <a:pt x="6251734" y="270034"/>
                  <a:pt x="6254592" y="262414"/>
                  <a:pt x="6256496" y="254794"/>
                </a:cubicBezTo>
                <a:cubicBezTo>
                  <a:pt x="6261259" y="241459"/>
                  <a:pt x="6264117" y="233839"/>
                  <a:pt x="6264117" y="233839"/>
                </a:cubicBezTo>
                <a:cubicBezTo>
                  <a:pt x="6264117" y="233839"/>
                  <a:pt x="6260306" y="241459"/>
                  <a:pt x="6252687" y="253841"/>
                </a:cubicBezTo>
                <a:cubicBezTo>
                  <a:pt x="6248876" y="260509"/>
                  <a:pt x="6245067" y="268129"/>
                  <a:pt x="6240304" y="276701"/>
                </a:cubicBezTo>
                <a:cubicBezTo>
                  <a:pt x="6235542" y="285274"/>
                  <a:pt x="6230779" y="295751"/>
                  <a:pt x="6225064" y="307181"/>
                </a:cubicBezTo>
                <a:cubicBezTo>
                  <a:pt x="6220301" y="318611"/>
                  <a:pt x="6214587" y="330994"/>
                  <a:pt x="6208871" y="343376"/>
                </a:cubicBezTo>
                <a:cubicBezTo>
                  <a:pt x="6207919" y="346234"/>
                  <a:pt x="6206014" y="349091"/>
                  <a:pt x="6205062" y="351949"/>
                </a:cubicBezTo>
                <a:cubicBezTo>
                  <a:pt x="6205062" y="351949"/>
                  <a:pt x="6204109" y="350996"/>
                  <a:pt x="6204109" y="350996"/>
                </a:cubicBezTo>
                <a:cubicBezTo>
                  <a:pt x="6206967" y="340519"/>
                  <a:pt x="6208871" y="330041"/>
                  <a:pt x="6210776" y="320516"/>
                </a:cubicBezTo>
                <a:cubicBezTo>
                  <a:pt x="6214587" y="298609"/>
                  <a:pt x="6219349" y="280511"/>
                  <a:pt x="6222206" y="268129"/>
                </a:cubicBezTo>
                <a:cubicBezTo>
                  <a:pt x="6225064" y="255746"/>
                  <a:pt x="6226017" y="248126"/>
                  <a:pt x="6226017" y="248126"/>
                </a:cubicBezTo>
                <a:cubicBezTo>
                  <a:pt x="6226017" y="248126"/>
                  <a:pt x="6223159" y="254794"/>
                  <a:pt x="6218396" y="267176"/>
                </a:cubicBezTo>
                <a:cubicBezTo>
                  <a:pt x="6216492" y="272891"/>
                  <a:pt x="6213634" y="280511"/>
                  <a:pt x="6209824" y="289084"/>
                </a:cubicBezTo>
                <a:cubicBezTo>
                  <a:pt x="6206967" y="297656"/>
                  <a:pt x="6203156" y="307181"/>
                  <a:pt x="6199346" y="317659"/>
                </a:cubicBezTo>
                <a:cubicBezTo>
                  <a:pt x="6197442" y="323374"/>
                  <a:pt x="6195537" y="330041"/>
                  <a:pt x="6193631" y="335756"/>
                </a:cubicBezTo>
                <a:cubicBezTo>
                  <a:pt x="6190774" y="330994"/>
                  <a:pt x="6186964" y="326231"/>
                  <a:pt x="6184106" y="322421"/>
                </a:cubicBezTo>
                <a:cubicBezTo>
                  <a:pt x="6183154" y="321469"/>
                  <a:pt x="6182201" y="320516"/>
                  <a:pt x="6181249" y="318611"/>
                </a:cubicBezTo>
                <a:cubicBezTo>
                  <a:pt x="6182201" y="312896"/>
                  <a:pt x="6183154" y="307181"/>
                  <a:pt x="6184106" y="302419"/>
                </a:cubicBezTo>
                <a:cubicBezTo>
                  <a:pt x="6186012" y="291941"/>
                  <a:pt x="6186964" y="282416"/>
                  <a:pt x="6189821" y="274796"/>
                </a:cubicBezTo>
                <a:cubicBezTo>
                  <a:pt x="6193631" y="259556"/>
                  <a:pt x="6195537" y="250984"/>
                  <a:pt x="6195537" y="250984"/>
                </a:cubicBezTo>
                <a:cubicBezTo>
                  <a:pt x="6195537" y="250984"/>
                  <a:pt x="6191726" y="259556"/>
                  <a:pt x="6186012" y="273844"/>
                </a:cubicBezTo>
                <a:cubicBezTo>
                  <a:pt x="6183154" y="280511"/>
                  <a:pt x="6180296" y="290036"/>
                  <a:pt x="6176487" y="300514"/>
                </a:cubicBezTo>
                <a:cubicBezTo>
                  <a:pt x="6175534" y="303371"/>
                  <a:pt x="6174581" y="306229"/>
                  <a:pt x="6173629" y="309086"/>
                </a:cubicBezTo>
                <a:cubicBezTo>
                  <a:pt x="6173629" y="309086"/>
                  <a:pt x="6172676" y="308134"/>
                  <a:pt x="6172676" y="308134"/>
                </a:cubicBezTo>
                <a:cubicBezTo>
                  <a:pt x="6173629" y="303371"/>
                  <a:pt x="6174581" y="298609"/>
                  <a:pt x="6174581" y="294799"/>
                </a:cubicBezTo>
                <a:cubicBezTo>
                  <a:pt x="6176487" y="283369"/>
                  <a:pt x="6178392" y="272891"/>
                  <a:pt x="6180296" y="263366"/>
                </a:cubicBezTo>
                <a:cubicBezTo>
                  <a:pt x="6182201" y="253841"/>
                  <a:pt x="6184106" y="244316"/>
                  <a:pt x="6185059" y="236696"/>
                </a:cubicBezTo>
                <a:cubicBezTo>
                  <a:pt x="6186964" y="229076"/>
                  <a:pt x="6187917" y="221456"/>
                  <a:pt x="6188869" y="215741"/>
                </a:cubicBezTo>
                <a:cubicBezTo>
                  <a:pt x="6190774" y="204311"/>
                  <a:pt x="6192679" y="197644"/>
                  <a:pt x="6192679" y="197644"/>
                </a:cubicBezTo>
                <a:cubicBezTo>
                  <a:pt x="6192679" y="197644"/>
                  <a:pt x="6189821" y="203359"/>
                  <a:pt x="6185059" y="214789"/>
                </a:cubicBezTo>
                <a:cubicBezTo>
                  <a:pt x="6180296" y="225266"/>
                  <a:pt x="6174581" y="241459"/>
                  <a:pt x="6168867" y="260509"/>
                </a:cubicBezTo>
                <a:cubicBezTo>
                  <a:pt x="6166962" y="267176"/>
                  <a:pt x="6165056" y="273844"/>
                  <a:pt x="6163151" y="280511"/>
                </a:cubicBezTo>
                <a:cubicBezTo>
                  <a:pt x="6161246" y="270034"/>
                  <a:pt x="6160294" y="261461"/>
                  <a:pt x="6159342" y="253841"/>
                </a:cubicBezTo>
                <a:cubicBezTo>
                  <a:pt x="6156484" y="235744"/>
                  <a:pt x="6154579" y="225266"/>
                  <a:pt x="6154579" y="225266"/>
                </a:cubicBezTo>
                <a:cubicBezTo>
                  <a:pt x="6154579" y="225266"/>
                  <a:pt x="6155531" y="248126"/>
                  <a:pt x="6156484" y="285274"/>
                </a:cubicBezTo>
                <a:cubicBezTo>
                  <a:pt x="6151721" y="278606"/>
                  <a:pt x="6146959" y="272891"/>
                  <a:pt x="6143149" y="268129"/>
                </a:cubicBezTo>
                <a:cubicBezTo>
                  <a:pt x="6143149" y="268129"/>
                  <a:pt x="6143149" y="267176"/>
                  <a:pt x="6143149" y="267176"/>
                </a:cubicBezTo>
                <a:cubicBezTo>
                  <a:pt x="6144101" y="263366"/>
                  <a:pt x="6145054" y="259556"/>
                  <a:pt x="6146006" y="256699"/>
                </a:cubicBezTo>
                <a:cubicBezTo>
                  <a:pt x="6156484" y="210026"/>
                  <a:pt x="6161246" y="178594"/>
                  <a:pt x="6161246" y="178594"/>
                </a:cubicBezTo>
                <a:cubicBezTo>
                  <a:pt x="6161246" y="178594"/>
                  <a:pt x="6158389" y="186214"/>
                  <a:pt x="6152674" y="200501"/>
                </a:cubicBezTo>
                <a:cubicBezTo>
                  <a:pt x="6152674" y="199549"/>
                  <a:pt x="6152674" y="198596"/>
                  <a:pt x="6152674" y="197644"/>
                </a:cubicBezTo>
                <a:cubicBezTo>
                  <a:pt x="6154579" y="188119"/>
                  <a:pt x="6155531" y="179546"/>
                  <a:pt x="6156484" y="172879"/>
                </a:cubicBezTo>
                <a:cubicBezTo>
                  <a:pt x="6158389" y="158591"/>
                  <a:pt x="6160294" y="150971"/>
                  <a:pt x="6160294" y="150971"/>
                </a:cubicBezTo>
                <a:cubicBezTo>
                  <a:pt x="6160294" y="150971"/>
                  <a:pt x="6157437" y="158591"/>
                  <a:pt x="6152674" y="171926"/>
                </a:cubicBezTo>
                <a:cubicBezTo>
                  <a:pt x="6150769" y="178594"/>
                  <a:pt x="6147912" y="187166"/>
                  <a:pt x="6145054" y="196691"/>
                </a:cubicBezTo>
                <a:cubicBezTo>
                  <a:pt x="6143149" y="204311"/>
                  <a:pt x="6140292" y="211931"/>
                  <a:pt x="6138387" y="220504"/>
                </a:cubicBezTo>
                <a:cubicBezTo>
                  <a:pt x="6136481" y="209074"/>
                  <a:pt x="6135529" y="202406"/>
                  <a:pt x="6135529" y="202406"/>
                </a:cubicBezTo>
                <a:cubicBezTo>
                  <a:pt x="6135529" y="202406"/>
                  <a:pt x="6135529" y="209074"/>
                  <a:pt x="6134576" y="221456"/>
                </a:cubicBezTo>
                <a:cubicBezTo>
                  <a:pt x="6134576" y="227171"/>
                  <a:pt x="6132671" y="234791"/>
                  <a:pt x="6132671" y="242411"/>
                </a:cubicBezTo>
                <a:cubicBezTo>
                  <a:pt x="6132671" y="244316"/>
                  <a:pt x="6131719" y="246221"/>
                  <a:pt x="6131719" y="249079"/>
                </a:cubicBezTo>
                <a:cubicBezTo>
                  <a:pt x="6131719" y="250984"/>
                  <a:pt x="6130767" y="251936"/>
                  <a:pt x="6130767" y="253841"/>
                </a:cubicBezTo>
                <a:cubicBezTo>
                  <a:pt x="6129814" y="252889"/>
                  <a:pt x="6129814" y="251936"/>
                  <a:pt x="6129814" y="251936"/>
                </a:cubicBezTo>
                <a:cubicBezTo>
                  <a:pt x="6129814" y="251936"/>
                  <a:pt x="6129814" y="252889"/>
                  <a:pt x="6130767" y="254794"/>
                </a:cubicBezTo>
                <a:cubicBezTo>
                  <a:pt x="6130767" y="256699"/>
                  <a:pt x="6129814" y="258604"/>
                  <a:pt x="6129814" y="261461"/>
                </a:cubicBezTo>
                <a:cubicBezTo>
                  <a:pt x="6129814" y="250031"/>
                  <a:pt x="6129814" y="243364"/>
                  <a:pt x="6129814" y="243364"/>
                </a:cubicBezTo>
                <a:cubicBezTo>
                  <a:pt x="6129814" y="243364"/>
                  <a:pt x="6127909" y="254794"/>
                  <a:pt x="6126004" y="274796"/>
                </a:cubicBezTo>
                <a:cubicBezTo>
                  <a:pt x="6126004" y="276701"/>
                  <a:pt x="6126004" y="279559"/>
                  <a:pt x="6125051" y="281464"/>
                </a:cubicBezTo>
                <a:cubicBezTo>
                  <a:pt x="6124099" y="275749"/>
                  <a:pt x="6123146" y="270986"/>
                  <a:pt x="6122194" y="267176"/>
                </a:cubicBezTo>
                <a:cubicBezTo>
                  <a:pt x="6119337" y="251936"/>
                  <a:pt x="6117431" y="243364"/>
                  <a:pt x="6117431" y="243364"/>
                </a:cubicBezTo>
                <a:cubicBezTo>
                  <a:pt x="6117431" y="243364"/>
                  <a:pt x="6117431" y="251936"/>
                  <a:pt x="6118384" y="267176"/>
                </a:cubicBezTo>
                <a:cubicBezTo>
                  <a:pt x="6118384" y="275749"/>
                  <a:pt x="6119337" y="287179"/>
                  <a:pt x="6119337" y="300514"/>
                </a:cubicBezTo>
                <a:cubicBezTo>
                  <a:pt x="6117431" y="306229"/>
                  <a:pt x="6115526" y="311944"/>
                  <a:pt x="6114574" y="317659"/>
                </a:cubicBezTo>
                <a:cubicBezTo>
                  <a:pt x="6114574" y="313849"/>
                  <a:pt x="6114574" y="310991"/>
                  <a:pt x="6114574" y="307181"/>
                </a:cubicBezTo>
                <a:cubicBezTo>
                  <a:pt x="6113621" y="299561"/>
                  <a:pt x="6113621" y="292894"/>
                  <a:pt x="6112669" y="286226"/>
                </a:cubicBezTo>
                <a:cubicBezTo>
                  <a:pt x="6111717" y="279559"/>
                  <a:pt x="6110764" y="274796"/>
                  <a:pt x="6109812" y="270986"/>
                </a:cubicBezTo>
                <a:cubicBezTo>
                  <a:pt x="6106954" y="262414"/>
                  <a:pt x="6105049" y="258604"/>
                  <a:pt x="6105049" y="258604"/>
                </a:cubicBezTo>
                <a:cubicBezTo>
                  <a:pt x="6105049" y="258604"/>
                  <a:pt x="6105049" y="263366"/>
                  <a:pt x="6106001" y="272891"/>
                </a:cubicBezTo>
                <a:cubicBezTo>
                  <a:pt x="6106001" y="275749"/>
                  <a:pt x="6106001" y="278606"/>
                  <a:pt x="6106001" y="282416"/>
                </a:cubicBezTo>
                <a:cubicBezTo>
                  <a:pt x="6105049" y="279559"/>
                  <a:pt x="6105049" y="276701"/>
                  <a:pt x="6104096" y="273844"/>
                </a:cubicBezTo>
                <a:cubicBezTo>
                  <a:pt x="6103144" y="271939"/>
                  <a:pt x="6103144" y="270034"/>
                  <a:pt x="6102192" y="268129"/>
                </a:cubicBezTo>
                <a:cubicBezTo>
                  <a:pt x="6102192" y="263366"/>
                  <a:pt x="6101239" y="258604"/>
                  <a:pt x="6101239" y="253841"/>
                </a:cubicBezTo>
                <a:cubicBezTo>
                  <a:pt x="6102192" y="251936"/>
                  <a:pt x="6102192" y="249079"/>
                  <a:pt x="6103144" y="247174"/>
                </a:cubicBezTo>
                <a:cubicBezTo>
                  <a:pt x="6105049" y="238601"/>
                  <a:pt x="6106954" y="230981"/>
                  <a:pt x="6107906" y="225266"/>
                </a:cubicBezTo>
                <a:cubicBezTo>
                  <a:pt x="6110764" y="212884"/>
                  <a:pt x="6111717" y="205264"/>
                  <a:pt x="6111717" y="205264"/>
                </a:cubicBezTo>
                <a:cubicBezTo>
                  <a:pt x="6111717" y="205264"/>
                  <a:pt x="6108859" y="211931"/>
                  <a:pt x="6104096" y="223361"/>
                </a:cubicBezTo>
                <a:cubicBezTo>
                  <a:pt x="6103144" y="227171"/>
                  <a:pt x="6101239" y="230981"/>
                  <a:pt x="6099334" y="234791"/>
                </a:cubicBezTo>
                <a:cubicBezTo>
                  <a:pt x="6098381" y="220504"/>
                  <a:pt x="6097429" y="210026"/>
                  <a:pt x="6096476" y="206216"/>
                </a:cubicBezTo>
                <a:cubicBezTo>
                  <a:pt x="6096476" y="204311"/>
                  <a:pt x="6097429" y="201454"/>
                  <a:pt x="6097429" y="199549"/>
                </a:cubicBezTo>
                <a:cubicBezTo>
                  <a:pt x="6099334" y="191929"/>
                  <a:pt x="6100287" y="184309"/>
                  <a:pt x="6101239" y="177641"/>
                </a:cubicBezTo>
                <a:cubicBezTo>
                  <a:pt x="6102192" y="170974"/>
                  <a:pt x="6103144" y="163354"/>
                  <a:pt x="6104096" y="157639"/>
                </a:cubicBezTo>
                <a:cubicBezTo>
                  <a:pt x="6106001" y="145256"/>
                  <a:pt x="6106954" y="133826"/>
                  <a:pt x="6107906" y="124301"/>
                </a:cubicBezTo>
                <a:cubicBezTo>
                  <a:pt x="6109812" y="106204"/>
                  <a:pt x="6110764" y="95726"/>
                  <a:pt x="6110764" y="95726"/>
                </a:cubicBezTo>
                <a:cubicBezTo>
                  <a:pt x="6110764" y="95726"/>
                  <a:pt x="6107906" y="106204"/>
                  <a:pt x="6104096" y="124301"/>
                </a:cubicBezTo>
                <a:cubicBezTo>
                  <a:pt x="6102192" y="132874"/>
                  <a:pt x="6099334" y="144304"/>
                  <a:pt x="6096476" y="156686"/>
                </a:cubicBezTo>
                <a:cubicBezTo>
                  <a:pt x="6095524" y="163354"/>
                  <a:pt x="6093619" y="170021"/>
                  <a:pt x="6091714" y="176689"/>
                </a:cubicBezTo>
                <a:cubicBezTo>
                  <a:pt x="6089809" y="183356"/>
                  <a:pt x="6087904" y="190976"/>
                  <a:pt x="6085999" y="198596"/>
                </a:cubicBezTo>
                <a:cubicBezTo>
                  <a:pt x="6085046" y="203359"/>
                  <a:pt x="6083142" y="209074"/>
                  <a:pt x="6081237" y="214789"/>
                </a:cubicBezTo>
                <a:cubicBezTo>
                  <a:pt x="6077426" y="206216"/>
                  <a:pt x="6074569" y="201454"/>
                  <a:pt x="6074569" y="201454"/>
                </a:cubicBezTo>
                <a:cubicBezTo>
                  <a:pt x="6074569" y="201454"/>
                  <a:pt x="6076474" y="208121"/>
                  <a:pt x="6079331" y="219551"/>
                </a:cubicBezTo>
                <a:cubicBezTo>
                  <a:pt x="6078379" y="222409"/>
                  <a:pt x="6076474" y="225266"/>
                  <a:pt x="6073617" y="230029"/>
                </a:cubicBezTo>
                <a:cubicBezTo>
                  <a:pt x="6072664" y="231934"/>
                  <a:pt x="6071712" y="234791"/>
                  <a:pt x="6069806" y="237649"/>
                </a:cubicBezTo>
                <a:cubicBezTo>
                  <a:pt x="6069806" y="233839"/>
                  <a:pt x="6069806" y="230981"/>
                  <a:pt x="6069806" y="228124"/>
                </a:cubicBezTo>
                <a:cubicBezTo>
                  <a:pt x="6069806" y="213836"/>
                  <a:pt x="6069806" y="205264"/>
                  <a:pt x="6069806" y="205264"/>
                </a:cubicBezTo>
                <a:cubicBezTo>
                  <a:pt x="6069806" y="205264"/>
                  <a:pt x="6067901" y="213836"/>
                  <a:pt x="6065996" y="228124"/>
                </a:cubicBezTo>
                <a:cubicBezTo>
                  <a:pt x="6065044" y="235744"/>
                  <a:pt x="6063139" y="243364"/>
                  <a:pt x="6061234" y="253841"/>
                </a:cubicBezTo>
                <a:cubicBezTo>
                  <a:pt x="6060281" y="256699"/>
                  <a:pt x="6060281" y="259556"/>
                  <a:pt x="6059329" y="263366"/>
                </a:cubicBezTo>
                <a:cubicBezTo>
                  <a:pt x="6058376" y="265271"/>
                  <a:pt x="6058376" y="267176"/>
                  <a:pt x="6057424" y="268129"/>
                </a:cubicBezTo>
                <a:cubicBezTo>
                  <a:pt x="6054567" y="275749"/>
                  <a:pt x="6051709" y="285274"/>
                  <a:pt x="6048851" y="294799"/>
                </a:cubicBezTo>
                <a:cubicBezTo>
                  <a:pt x="6045994" y="304324"/>
                  <a:pt x="6044089" y="313849"/>
                  <a:pt x="6041231" y="324326"/>
                </a:cubicBezTo>
                <a:cubicBezTo>
                  <a:pt x="6041231" y="324326"/>
                  <a:pt x="6041231" y="325279"/>
                  <a:pt x="6041231" y="325279"/>
                </a:cubicBezTo>
                <a:cubicBezTo>
                  <a:pt x="6038374" y="318611"/>
                  <a:pt x="6036469" y="311944"/>
                  <a:pt x="6033612" y="306229"/>
                </a:cubicBezTo>
                <a:cubicBezTo>
                  <a:pt x="6032659" y="303371"/>
                  <a:pt x="6030754" y="299561"/>
                  <a:pt x="6029801" y="296704"/>
                </a:cubicBezTo>
                <a:cubicBezTo>
                  <a:pt x="6029801" y="296704"/>
                  <a:pt x="6029801" y="295751"/>
                  <a:pt x="6029801" y="295751"/>
                </a:cubicBezTo>
                <a:cubicBezTo>
                  <a:pt x="6030754" y="290036"/>
                  <a:pt x="6031706" y="285274"/>
                  <a:pt x="6031706" y="281464"/>
                </a:cubicBezTo>
                <a:cubicBezTo>
                  <a:pt x="6032659" y="272891"/>
                  <a:pt x="6033612" y="269081"/>
                  <a:pt x="6033612" y="269081"/>
                </a:cubicBezTo>
                <a:cubicBezTo>
                  <a:pt x="6033612" y="269081"/>
                  <a:pt x="6031706" y="272891"/>
                  <a:pt x="6027896" y="280511"/>
                </a:cubicBezTo>
                <a:cubicBezTo>
                  <a:pt x="6026944" y="282416"/>
                  <a:pt x="6025992" y="284321"/>
                  <a:pt x="6025039" y="286226"/>
                </a:cubicBezTo>
                <a:cubicBezTo>
                  <a:pt x="6023134" y="281464"/>
                  <a:pt x="6021229" y="276701"/>
                  <a:pt x="6020276" y="272891"/>
                </a:cubicBezTo>
                <a:cubicBezTo>
                  <a:pt x="6013609" y="254794"/>
                  <a:pt x="6008846" y="244316"/>
                  <a:pt x="6008846" y="244316"/>
                </a:cubicBezTo>
                <a:cubicBezTo>
                  <a:pt x="6008846" y="244316"/>
                  <a:pt x="6011704" y="254794"/>
                  <a:pt x="6016467" y="273844"/>
                </a:cubicBezTo>
                <a:cubicBezTo>
                  <a:pt x="6018371" y="279559"/>
                  <a:pt x="6020276" y="286226"/>
                  <a:pt x="6022181" y="293846"/>
                </a:cubicBezTo>
                <a:cubicBezTo>
                  <a:pt x="6021229" y="296704"/>
                  <a:pt x="6020276" y="299561"/>
                  <a:pt x="6019324" y="302419"/>
                </a:cubicBezTo>
                <a:cubicBezTo>
                  <a:pt x="6018371" y="305276"/>
                  <a:pt x="6017419" y="309086"/>
                  <a:pt x="6016467" y="311944"/>
                </a:cubicBezTo>
                <a:cubicBezTo>
                  <a:pt x="6014562" y="318611"/>
                  <a:pt x="6012656" y="326231"/>
                  <a:pt x="6010751" y="333851"/>
                </a:cubicBezTo>
                <a:cubicBezTo>
                  <a:pt x="6010751" y="333851"/>
                  <a:pt x="6010751" y="334804"/>
                  <a:pt x="6010751" y="334804"/>
                </a:cubicBezTo>
                <a:cubicBezTo>
                  <a:pt x="6007894" y="330041"/>
                  <a:pt x="6005989" y="325279"/>
                  <a:pt x="6003131" y="320516"/>
                </a:cubicBezTo>
                <a:cubicBezTo>
                  <a:pt x="6001226" y="316706"/>
                  <a:pt x="5999321" y="312896"/>
                  <a:pt x="5996464" y="308134"/>
                </a:cubicBezTo>
                <a:cubicBezTo>
                  <a:pt x="5997417" y="306229"/>
                  <a:pt x="5998369" y="304324"/>
                  <a:pt x="5999321" y="302419"/>
                </a:cubicBezTo>
                <a:cubicBezTo>
                  <a:pt x="6002179" y="294799"/>
                  <a:pt x="6005037" y="289084"/>
                  <a:pt x="6007894" y="283369"/>
                </a:cubicBezTo>
                <a:cubicBezTo>
                  <a:pt x="6012656" y="272891"/>
                  <a:pt x="6014562" y="267176"/>
                  <a:pt x="6014562" y="267176"/>
                </a:cubicBezTo>
                <a:cubicBezTo>
                  <a:pt x="6014562" y="267176"/>
                  <a:pt x="6010751" y="272891"/>
                  <a:pt x="6004084" y="281464"/>
                </a:cubicBezTo>
                <a:cubicBezTo>
                  <a:pt x="6001226" y="286226"/>
                  <a:pt x="5997417" y="291941"/>
                  <a:pt x="5993606" y="297656"/>
                </a:cubicBezTo>
                <a:cubicBezTo>
                  <a:pt x="5992654" y="289084"/>
                  <a:pt x="5990749" y="281464"/>
                  <a:pt x="5989796" y="273844"/>
                </a:cubicBezTo>
                <a:cubicBezTo>
                  <a:pt x="5990749" y="266224"/>
                  <a:pt x="5990749" y="258604"/>
                  <a:pt x="5991701" y="250984"/>
                </a:cubicBezTo>
                <a:cubicBezTo>
                  <a:pt x="5992654" y="235744"/>
                  <a:pt x="5995512" y="223361"/>
                  <a:pt x="5997417" y="212884"/>
                </a:cubicBezTo>
                <a:cubicBezTo>
                  <a:pt x="6001226" y="191929"/>
                  <a:pt x="6003131" y="179546"/>
                  <a:pt x="6003131" y="179546"/>
                </a:cubicBezTo>
                <a:cubicBezTo>
                  <a:pt x="6003131" y="179546"/>
                  <a:pt x="5999321" y="190976"/>
                  <a:pt x="5993606" y="211931"/>
                </a:cubicBezTo>
                <a:cubicBezTo>
                  <a:pt x="5990749" y="222409"/>
                  <a:pt x="5986939" y="233839"/>
                  <a:pt x="5985034" y="248126"/>
                </a:cubicBezTo>
                <a:cubicBezTo>
                  <a:pt x="5981224" y="233839"/>
                  <a:pt x="5978367" y="219551"/>
                  <a:pt x="5974556" y="206216"/>
                </a:cubicBezTo>
                <a:cubicBezTo>
                  <a:pt x="5974556" y="206216"/>
                  <a:pt x="5974556" y="206216"/>
                  <a:pt x="5974556" y="206216"/>
                </a:cubicBezTo>
                <a:cubicBezTo>
                  <a:pt x="5975509" y="195739"/>
                  <a:pt x="5976462" y="186214"/>
                  <a:pt x="5977414" y="178594"/>
                </a:cubicBezTo>
                <a:cubicBezTo>
                  <a:pt x="5978367" y="163354"/>
                  <a:pt x="5979319" y="153829"/>
                  <a:pt x="5979319" y="153829"/>
                </a:cubicBezTo>
                <a:cubicBezTo>
                  <a:pt x="5979319" y="153829"/>
                  <a:pt x="5977414" y="162401"/>
                  <a:pt x="5973604" y="177641"/>
                </a:cubicBezTo>
                <a:cubicBezTo>
                  <a:pt x="5972651" y="181451"/>
                  <a:pt x="5971699" y="186214"/>
                  <a:pt x="5969794" y="191929"/>
                </a:cubicBezTo>
                <a:cubicBezTo>
                  <a:pt x="5965984" y="180499"/>
                  <a:pt x="5963126" y="170021"/>
                  <a:pt x="5959317" y="160496"/>
                </a:cubicBezTo>
                <a:cubicBezTo>
                  <a:pt x="5954554" y="148114"/>
                  <a:pt x="5950744" y="137636"/>
                  <a:pt x="5946934" y="130016"/>
                </a:cubicBezTo>
                <a:cubicBezTo>
                  <a:pt x="5939314" y="112871"/>
                  <a:pt x="5934551" y="104299"/>
                  <a:pt x="5934551" y="104299"/>
                </a:cubicBezTo>
                <a:cubicBezTo>
                  <a:pt x="5934551" y="104299"/>
                  <a:pt x="5937409" y="113824"/>
                  <a:pt x="5943124" y="131921"/>
                </a:cubicBezTo>
                <a:cubicBezTo>
                  <a:pt x="5945981" y="140494"/>
                  <a:pt x="5948839" y="150971"/>
                  <a:pt x="5951696" y="163354"/>
                </a:cubicBezTo>
                <a:cubicBezTo>
                  <a:pt x="5955506" y="175736"/>
                  <a:pt x="5957412" y="189071"/>
                  <a:pt x="5961221" y="204311"/>
                </a:cubicBezTo>
                <a:cubicBezTo>
                  <a:pt x="5962174" y="208121"/>
                  <a:pt x="5963126" y="212884"/>
                  <a:pt x="5964079" y="216694"/>
                </a:cubicBezTo>
                <a:cubicBezTo>
                  <a:pt x="5964079" y="218599"/>
                  <a:pt x="5963126" y="220504"/>
                  <a:pt x="5962174" y="222409"/>
                </a:cubicBezTo>
                <a:cubicBezTo>
                  <a:pt x="5961221" y="226219"/>
                  <a:pt x="5959317" y="230981"/>
                  <a:pt x="5958364" y="235744"/>
                </a:cubicBezTo>
                <a:cubicBezTo>
                  <a:pt x="5957412" y="234791"/>
                  <a:pt x="5957412" y="233839"/>
                  <a:pt x="5956459" y="232886"/>
                </a:cubicBezTo>
                <a:cubicBezTo>
                  <a:pt x="5956459" y="231934"/>
                  <a:pt x="5956459" y="231934"/>
                  <a:pt x="5956459" y="231934"/>
                </a:cubicBezTo>
                <a:cubicBezTo>
                  <a:pt x="5956459" y="231934"/>
                  <a:pt x="5956459" y="231934"/>
                  <a:pt x="5956459" y="232886"/>
                </a:cubicBezTo>
                <a:cubicBezTo>
                  <a:pt x="5948839" y="219551"/>
                  <a:pt x="5943124" y="208121"/>
                  <a:pt x="5938362" y="199549"/>
                </a:cubicBezTo>
                <a:cubicBezTo>
                  <a:pt x="5931694" y="187166"/>
                  <a:pt x="5927884" y="180499"/>
                  <a:pt x="5927884" y="180499"/>
                </a:cubicBezTo>
                <a:cubicBezTo>
                  <a:pt x="5927884" y="180499"/>
                  <a:pt x="5937409" y="209074"/>
                  <a:pt x="5953601" y="250984"/>
                </a:cubicBezTo>
                <a:cubicBezTo>
                  <a:pt x="5953601" y="252889"/>
                  <a:pt x="5952649" y="253841"/>
                  <a:pt x="5952649" y="255746"/>
                </a:cubicBezTo>
                <a:cubicBezTo>
                  <a:pt x="5949792" y="264319"/>
                  <a:pt x="5947887" y="272891"/>
                  <a:pt x="5945029" y="282416"/>
                </a:cubicBezTo>
                <a:cubicBezTo>
                  <a:pt x="5945029" y="283369"/>
                  <a:pt x="5944076" y="284321"/>
                  <a:pt x="5944076" y="285274"/>
                </a:cubicBezTo>
                <a:cubicBezTo>
                  <a:pt x="5943124" y="280511"/>
                  <a:pt x="5941219" y="275749"/>
                  <a:pt x="5940267" y="271939"/>
                </a:cubicBezTo>
                <a:cubicBezTo>
                  <a:pt x="5936456" y="259556"/>
                  <a:pt x="5932646" y="247174"/>
                  <a:pt x="5928837" y="237649"/>
                </a:cubicBezTo>
                <a:cubicBezTo>
                  <a:pt x="5925979" y="230981"/>
                  <a:pt x="5924074" y="225266"/>
                  <a:pt x="5922169" y="220504"/>
                </a:cubicBezTo>
                <a:cubicBezTo>
                  <a:pt x="5923121" y="217646"/>
                  <a:pt x="5923121" y="216694"/>
                  <a:pt x="5923121" y="216694"/>
                </a:cubicBezTo>
                <a:cubicBezTo>
                  <a:pt x="5923121" y="216694"/>
                  <a:pt x="5922169" y="217646"/>
                  <a:pt x="5921217" y="219551"/>
                </a:cubicBezTo>
                <a:cubicBezTo>
                  <a:pt x="5920264" y="216694"/>
                  <a:pt x="5919312" y="213836"/>
                  <a:pt x="5917406" y="211931"/>
                </a:cubicBezTo>
                <a:cubicBezTo>
                  <a:pt x="5913596" y="204311"/>
                  <a:pt x="5910739" y="198596"/>
                  <a:pt x="5908834" y="194786"/>
                </a:cubicBezTo>
                <a:cubicBezTo>
                  <a:pt x="5908834" y="190976"/>
                  <a:pt x="5907881" y="187166"/>
                  <a:pt x="5907881" y="183356"/>
                </a:cubicBezTo>
                <a:cubicBezTo>
                  <a:pt x="5905976" y="168116"/>
                  <a:pt x="5905024" y="159544"/>
                  <a:pt x="5905024" y="159544"/>
                </a:cubicBezTo>
                <a:cubicBezTo>
                  <a:pt x="5905024" y="159544"/>
                  <a:pt x="5904071" y="168116"/>
                  <a:pt x="5904071" y="184309"/>
                </a:cubicBezTo>
                <a:cubicBezTo>
                  <a:pt x="5904071" y="191929"/>
                  <a:pt x="5903119" y="201454"/>
                  <a:pt x="5903119" y="211931"/>
                </a:cubicBezTo>
                <a:cubicBezTo>
                  <a:pt x="5903119" y="217646"/>
                  <a:pt x="5903119" y="223361"/>
                  <a:pt x="5902167" y="229076"/>
                </a:cubicBezTo>
                <a:cubicBezTo>
                  <a:pt x="5902167" y="234791"/>
                  <a:pt x="5902167" y="241459"/>
                  <a:pt x="5902167" y="248126"/>
                </a:cubicBezTo>
                <a:cubicBezTo>
                  <a:pt x="5902167" y="254794"/>
                  <a:pt x="5902167" y="262414"/>
                  <a:pt x="5903119" y="270034"/>
                </a:cubicBezTo>
                <a:cubicBezTo>
                  <a:pt x="5902167" y="274796"/>
                  <a:pt x="5901214" y="279559"/>
                  <a:pt x="5900262" y="285274"/>
                </a:cubicBezTo>
                <a:cubicBezTo>
                  <a:pt x="5900262" y="284321"/>
                  <a:pt x="5900262" y="283369"/>
                  <a:pt x="5899309" y="282416"/>
                </a:cubicBezTo>
                <a:cubicBezTo>
                  <a:pt x="5897404" y="274796"/>
                  <a:pt x="5896451" y="268129"/>
                  <a:pt x="5895499" y="263366"/>
                </a:cubicBezTo>
                <a:cubicBezTo>
                  <a:pt x="5893594" y="255746"/>
                  <a:pt x="5892642" y="250031"/>
                  <a:pt x="5891689" y="248126"/>
                </a:cubicBezTo>
                <a:cubicBezTo>
                  <a:pt x="5891689" y="246221"/>
                  <a:pt x="5891689" y="245269"/>
                  <a:pt x="5891689" y="245269"/>
                </a:cubicBezTo>
                <a:cubicBezTo>
                  <a:pt x="5891689" y="245269"/>
                  <a:pt x="5891689" y="246221"/>
                  <a:pt x="5890737" y="247174"/>
                </a:cubicBezTo>
                <a:cubicBezTo>
                  <a:pt x="5890737" y="247174"/>
                  <a:pt x="5890737" y="247174"/>
                  <a:pt x="5890737" y="247174"/>
                </a:cubicBezTo>
                <a:cubicBezTo>
                  <a:pt x="5890737" y="247174"/>
                  <a:pt x="5890737" y="247174"/>
                  <a:pt x="5890737" y="248126"/>
                </a:cubicBezTo>
                <a:cubicBezTo>
                  <a:pt x="5889784" y="251936"/>
                  <a:pt x="5885974" y="261461"/>
                  <a:pt x="5881212" y="275749"/>
                </a:cubicBezTo>
                <a:cubicBezTo>
                  <a:pt x="5880259" y="270986"/>
                  <a:pt x="5879306" y="266224"/>
                  <a:pt x="5878354" y="262414"/>
                </a:cubicBezTo>
                <a:cubicBezTo>
                  <a:pt x="5875496" y="248126"/>
                  <a:pt x="5874544" y="240506"/>
                  <a:pt x="5874544" y="240506"/>
                </a:cubicBezTo>
                <a:cubicBezTo>
                  <a:pt x="5874544" y="240506"/>
                  <a:pt x="5874544" y="248126"/>
                  <a:pt x="5874544" y="262414"/>
                </a:cubicBezTo>
                <a:cubicBezTo>
                  <a:pt x="5874544" y="270034"/>
                  <a:pt x="5875496" y="279559"/>
                  <a:pt x="5875496" y="290989"/>
                </a:cubicBezTo>
                <a:cubicBezTo>
                  <a:pt x="5874544" y="293846"/>
                  <a:pt x="5873592" y="295751"/>
                  <a:pt x="5873592" y="298609"/>
                </a:cubicBezTo>
                <a:cubicBezTo>
                  <a:pt x="5872639" y="290036"/>
                  <a:pt x="5872639" y="280511"/>
                  <a:pt x="5870734" y="271939"/>
                </a:cubicBezTo>
                <a:cubicBezTo>
                  <a:pt x="5869781" y="278606"/>
                  <a:pt x="5868829" y="286226"/>
                  <a:pt x="5867876" y="292894"/>
                </a:cubicBezTo>
                <a:cubicBezTo>
                  <a:pt x="5867876" y="285274"/>
                  <a:pt x="5867876" y="276701"/>
                  <a:pt x="5866924" y="269081"/>
                </a:cubicBezTo>
                <a:cubicBezTo>
                  <a:pt x="5866924" y="260509"/>
                  <a:pt x="5865971" y="251936"/>
                  <a:pt x="5865971" y="243364"/>
                </a:cubicBezTo>
                <a:cubicBezTo>
                  <a:pt x="5870734" y="231934"/>
                  <a:pt x="5873592" y="225266"/>
                  <a:pt x="5873592" y="225266"/>
                </a:cubicBezTo>
                <a:cubicBezTo>
                  <a:pt x="5873592" y="225266"/>
                  <a:pt x="5870734" y="230029"/>
                  <a:pt x="5865971" y="237649"/>
                </a:cubicBezTo>
                <a:cubicBezTo>
                  <a:pt x="5865971" y="234791"/>
                  <a:pt x="5865971" y="232886"/>
                  <a:pt x="5865971" y="230029"/>
                </a:cubicBezTo>
                <a:cubicBezTo>
                  <a:pt x="5865971" y="217646"/>
                  <a:pt x="5865019" y="205264"/>
                  <a:pt x="5865019" y="194786"/>
                </a:cubicBezTo>
                <a:cubicBezTo>
                  <a:pt x="5864067" y="172879"/>
                  <a:pt x="5863114" y="154781"/>
                  <a:pt x="5863114" y="141446"/>
                </a:cubicBezTo>
                <a:cubicBezTo>
                  <a:pt x="5862162" y="128111"/>
                  <a:pt x="5862162" y="121444"/>
                  <a:pt x="5862162" y="121444"/>
                </a:cubicBezTo>
                <a:cubicBezTo>
                  <a:pt x="5862162" y="121444"/>
                  <a:pt x="5861209" y="129064"/>
                  <a:pt x="5859304" y="141446"/>
                </a:cubicBezTo>
                <a:cubicBezTo>
                  <a:pt x="5858351" y="147161"/>
                  <a:pt x="5857399" y="153829"/>
                  <a:pt x="5856446" y="161449"/>
                </a:cubicBezTo>
                <a:cubicBezTo>
                  <a:pt x="5855494" y="145256"/>
                  <a:pt x="5854542" y="130969"/>
                  <a:pt x="5853589" y="120491"/>
                </a:cubicBezTo>
                <a:cubicBezTo>
                  <a:pt x="5852637" y="106204"/>
                  <a:pt x="5851684" y="98584"/>
                  <a:pt x="5851684" y="98584"/>
                </a:cubicBezTo>
                <a:cubicBezTo>
                  <a:pt x="5851684" y="98584"/>
                  <a:pt x="5850731" y="106204"/>
                  <a:pt x="5849779" y="120491"/>
                </a:cubicBezTo>
                <a:cubicBezTo>
                  <a:pt x="5848826" y="127159"/>
                  <a:pt x="5848826" y="135731"/>
                  <a:pt x="5847874" y="146209"/>
                </a:cubicBezTo>
                <a:cubicBezTo>
                  <a:pt x="5846921" y="155734"/>
                  <a:pt x="5846921" y="167164"/>
                  <a:pt x="5846921" y="179546"/>
                </a:cubicBezTo>
                <a:cubicBezTo>
                  <a:pt x="5845969" y="203359"/>
                  <a:pt x="5845969" y="231934"/>
                  <a:pt x="5846921" y="262414"/>
                </a:cubicBezTo>
                <a:cubicBezTo>
                  <a:pt x="5846921" y="264319"/>
                  <a:pt x="5846921" y="267176"/>
                  <a:pt x="5846921" y="269081"/>
                </a:cubicBezTo>
                <a:cubicBezTo>
                  <a:pt x="5845969" y="270986"/>
                  <a:pt x="5844064" y="272891"/>
                  <a:pt x="5843112" y="274796"/>
                </a:cubicBezTo>
                <a:cubicBezTo>
                  <a:pt x="5842159" y="270034"/>
                  <a:pt x="5841206" y="265271"/>
                  <a:pt x="5840254" y="261461"/>
                </a:cubicBezTo>
                <a:cubicBezTo>
                  <a:pt x="5840254" y="254794"/>
                  <a:pt x="5840254" y="248126"/>
                  <a:pt x="5841206" y="242411"/>
                </a:cubicBezTo>
                <a:cubicBezTo>
                  <a:pt x="5841206" y="230029"/>
                  <a:pt x="5841206" y="223361"/>
                  <a:pt x="5841206" y="223361"/>
                </a:cubicBezTo>
                <a:cubicBezTo>
                  <a:pt x="5841206" y="223361"/>
                  <a:pt x="5839301" y="230029"/>
                  <a:pt x="5837396" y="242411"/>
                </a:cubicBezTo>
                <a:cubicBezTo>
                  <a:pt x="5837396" y="243364"/>
                  <a:pt x="5837396" y="244316"/>
                  <a:pt x="5836444" y="245269"/>
                </a:cubicBezTo>
                <a:cubicBezTo>
                  <a:pt x="5833587" y="233839"/>
                  <a:pt x="5831681" y="224314"/>
                  <a:pt x="5829776" y="215741"/>
                </a:cubicBezTo>
                <a:cubicBezTo>
                  <a:pt x="5825967" y="198596"/>
                  <a:pt x="5824062" y="189071"/>
                  <a:pt x="5824062" y="189071"/>
                </a:cubicBezTo>
                <a:cubicBezTo>
                  <a:pt x="5824062" y="189071"/>
                  <a:pt x="5825014" y="198596"/>
                  <a:pt x="5825967" y="215741"/>
                </a:cubicBezTo>
                <a:cubicBezTo>
                  <a:pt x="5826919" y="224314"/>
                  <a:pt x="5827871" y="234791"/>
                  <a:pt x="5828824" y="246221"/>
                </a:cubicBezTo>
                <a:cubicBezTo>
                  <a:pt x="5829776" y="252889"/>
                  <a:pt x="5830729" y="260509"/>
                  <a:pt x="5831681" y="268129"/>
                </a:cubicBezTo>
                <a:cubicBezTo>
                  <a:pt x="5830729" y="270034"/>
                  <a:pt x="5828824" y="272891"/>
                  <a:pt x="5826919" y="276701"/>
                </a:cubicBezTo>
                <a:cubicBezTo>
                  <a:pt x="5826919" y="274796"/>
                  <a:pt x="5825967" y="272891"/>
                  <a:pt x="5825967" y="270986"/>
                </a:cubicBezTo>
                <a:cubicBezTo>
                  <a:pt x="5825014" y="263366"/>
                  <a:pt x="5823109" y="255746"/>
                  <a:pt x="5822156" y="250031"/>
                </a:cubicBezTo>
                <a:cubicBezTo>
                  <a:pt x="5820251" y="238601"/>
                  <a:pt x="5818346" y="231934"/>
                  <a:pt x="5818346" y="231934"/>
                </a:cubicBezTo>
                <a:cubicBezTo>
                  <a:pt x="5818346" y="231934"/>
                  <a:pt x="5818346" y="238601"/>
                  <a:pt x="5818346" y="250031"/>
                </a:cubicBezTo>
                <a:cubicBezTo>
                  <a:pt x="5818346" y="255746"/>
                  <a:pt x="5818346" y="262414"/>
                  <a:pt x="5818346" y="270986"/>
                </a:cubicBezTo>
                <a:cubicBezTo>
                  <a:pt x="5816442" y="267176"/>
                  <a:pt x="5814537" y="264319"/>
                  <a:pt x="5812631" y="262414"/>
                </a:cubicBezTo>
                <a:lnTo>
                  <a:pt x="5812631" y="246221"/>
                </a:lnTo>
                <a:lnTo>
                  <a:pt x="5814537" y="220504"/>
                </a:lnTo>
                <a:cubicBezTo>
                  <a:pt x="5815489" y="220504"/>
                  <a:pt x="5815489" y="220504"/>
                  <a:pt x="5816442" y="221456"/>
                </a:cubicBezTo>
                <a:cubicBezTo>
                  <a:pt x="5817394" y="222409"/>
                  <a:pt x="5818346" y="222409"/>
                  <a:pt x="5819299" y="224314"/>
                </a:cubicBezTo>
                <a:cubicBezTo>
                  <a:pt x="5821204" y="226219"/>
                  <a:pt x="5821204" y="229076"/>
                  <a:pt x="5822156" y="231934"/>
                </a:cubicBezTo>
                <a:cubicBezTo>
                  <a:pt x="5822156" y="229076"/>
                  <a:pt x="5822156" y="226219"/>
                  <a:pt x="5821204" y="223361"/>
                </a:cubicBezTo>
                <a:cubicBezTo>
                  <a:pt x="5820251" y="222409"/>
                  <a:pt x="5819299" y="220504"/>
                  <a:pt x="5818346" y="219551"/>
                </a:cubicBezTo>
                <a:cubicBezTo>
                  <a:pt x="5817394" y="218599"/>
                  <a:pt x="5815489" y="217646"/>
                  <a:pt x="5813584" y="217646"/>
                </a:cubicBezTo>
                <a:lnTo>
                  <a:pt x="5811679" y="217646"/>
                </a:lnTo>
                <a:lnTo>
                  <a:pt x="5811679" y="219551"/>
                </a:lnTo>
                <a:cubicBezTo>
                  <a:pt x="5809774" y="228124"/>
                  <a:pt x="5806917" y="237649"/>
                  <a:pt x="5805012" y="246221"/>
                </a:cubicBezTo>
                <a:cubicBezTo>
                  <a:pt x="5804059" y="250031"/>
                  <a:pt x="5804059" y="252889"/>
                  <a:pt x="5803106" y="256699"/>
                </a:cubicBezTo>
                <a:cubicBezTo>
                  <a:pt x="5801201" y="258604"/>
                  <a:pt x="5799296" y="261461"/>
                  <a:pt x="5796439" y="264319"/>
                </a:cubicBezTo>
                <a:cubicBezTo>
                  <a:pt x="5796439" y="259556"/>
                  <a:pt x="5795487" y="256699"/>
                  <a:pt x="5795487" y="253841"/>
                </a:cubicBezTo>
                <a:cubicBezTo>
                  <a:pt x="5794534" y="250031"/>
                  <a:pt x="5794534" y="248126"/>
                  <a:pt x="5794534" y="248126"/>
                </a:cubicBezTo>
                <a:cubicBezTo>
                  <a:pt x="5794534" y="248126"/>
                  <a:pt x="5794534" y="250031"/>
                  <a:pt x="5794534" y="253841"/>
                </a:cubicBezTo>
                <a:cubicBezTo>
                  <a:pt x="5794534" y="257651"/>
                  <a:pt x="5794534" y="262414"/>
                  <a:pt x="5793581" y="268129"/>
                </a:cubicBezTo>
                <a:cubicBezTo>
                  <a:pt x="5792629" y="269081"/>
                  <a:pt x="5792629" y="269081"/>
                  <a:pt x="5791676" y="270034"/>
                </a:cubicBezTo>
                <a:cubicBezTo>
                  <a:pt x="5791676" y="270034"/>
                  <a:pt x="5791676" y="270034"/>
                  <a:pt x="5791676" y="270034"/>
                </a:cubicBezTo>
                <a:lnTo>
                  <a:pt x="5787867" y="239554"/>
                </a:lnTo>
                <a:cubicBezTo>
                  <a:pt x="5791676" y="229076"/>
                  <a:pt x="5793581" y="224314"/>
                  <a:pt x="5793581" y="224314"/>
                </a:cubicBezTo>
                <a:cubicBezTo>
                  <a:pt x="5793581" y="224314"/>
                  <a:pt x="5791676" y="228124"/>
                  <a:pt x="5786914" y="234791"/>
                </a:cubicBezTo>
                <a:lnTo>
                  <a:pt x="5785009" y="205264"/>
                </a:lnTo>
                <a:cubicBezTo>
                  <a:pt x="5788819" y="197644"/>
                  <a:pt x="5791676" y="190024"/>
                  <a:pt x="5795487" y="183356"/>
                </a:cubicBezTo>
                <a:cubicBezTo>
                  <a:pt x="5795487" y="183356"/>
                  <a:pt x="5795487" y="184309"/>
                  <a:pt x="5795487" y="184309"/>
                </a:cubicBezTo>
                <a:cubicBezTo>
                  <a:pt x="5795487" y="184309"/>
                  <a:pt x="5795487" y="183356"/>
                  <a:pt x="5795487" y="183356"/>
                </a:cubicBezTo>
                <a:cubicBezTo>
                  <a:pt x="5796439" y="181451"/>
                  <a:pt x="5797392" y="179546"/>
                  <a:pt x="5797392" y="178594"/>
                </a:cubicBezTo>
                <a:cubicBezTo>
                  <a:pt x="5803106" y="165259"/>
                  <a:pt x="5808821" y="153829"/>
                  <a:pt x="5812631" y="145256"/>
                </a:cubicBezTo>
                <a:cubicBezTo>
                  <a:pt x="5821204" y="126206"/>
                  <a:pt x="5825967" y="115729"/>
                  <a:pt x="5825967" y="115729"/>
                </a:cubicBezTo>
                <a:cubicBezTo>
                  <a:pt x="5825967" y="115729"/>
                  <a:pt x="5820251" y="125254"/>
                  <a:pt x="5809774" y="143351"/>
                </a:cubicBezTo>
                <a:cubicBezTo>
                  <a:pt x="5805012" y="151924"/>
                  <a:pt x="5798344" y="162401"/>
                  <a:pt x="5791676" y="173831"/>
                </a:cubicBezTo>
                <a:cubicBezTo>
                  <a:pt x="5790724" y="172879"/>
                  <a:pt x="5789771" y="171926"/>
                  <a:pt x="5788819" y="170974"/>
                </a:cubicBezTo>
                <a:cubicBezTo>
                  <a:pt x="5786914" y="170021"/>
                  <a:pt x="5785009" y="169069"/>
                  <a:pt x="5783104" y="169069"/>
                </a:cubicBezTo>
                <a:lnTo>
                  <a:pt x="5781199" y="169069"/>
                </a:lnTo>
                <a:lnTo>
                  <a:pt x="5781199" y="170974"/>
                </a:lnTo>
                <a:lnTo>
                  <a:pt x="5777389" y="197644"/>
                </a:lnTo>
                <a:cubicBezTo>
                  <a:pt x="5774531" y="204311"/>
                  <a:pt x="5770721" y="210026"/>
                  <a:pt x="5766912" y="217646"/>
                </a:cubicBezTo>
                <a:cubicBezTo>
                  <a:pt x="5762149" y="226219"/>
                  <a:pt x="5757387" y="234791"/>
                  <a:pt x="5752624" y="244316"/>
                </a:cubicBezTo>
                <a:cubicBezTo>
                  <a:pt x="5752624" y="240506"/>
                  <a:pt x="5751671" y="236696"/>
                  <a:pt x="5751671" y="233839"/>
                </a:cubicBezTo>
                <a:cubicBezTo>
                  <a:pt x="5750719" y="228124"/>
                  <a:pt x="5749767" y="222409"/>
                  <a:pt x="5749767" y="216694"/>
                </a:cubicBezTo>
                <a:cubicBezTo>
                  <a:pt x="5754529" y="199549"/>
                  <a:pt x="5757387" y="190024"/>
                  <a:pt x="5757387" y="190024"/>
                </a:cubicBezTo>
                <a:cubicBezTo>
                  <a:pt x="5757387" y="190024"/>
                  <a:pt x="5754529" y="197644"/>
                  <a:pt x="5749767" y="210979"/>
                </a:cubicBezTo>
                <a:cubicBezTo>
                  <a:pt x="5749767" y="209074"/>
                  <a:pt x="5748814" y="206216"/>
                  <a:pt x="5748814" y="204311"/>
                </a:cubicBezTo>
                <a:cubicBezTo>
                  <a:pt x="5746909" y="188119"/>
                  <a:pt x="5745004" y="178594"/>
                  <a:pt x="5745004" y="178594"/>
                </a:cubicBezTo>
                <a:cubicBezTo>
                  <a:pt x="5745004" y="178594"/>
                  <a:pt x="5745004" y="188119"/>
                  <a:pt x="5745004" y="204311"/>
                </a:cubicBezTo>
                <a:cubicBezTo>
                  <a:pt x="5745004" y="210026"/>
                  <a:pt x="5745004" y="215741"/>
                  <a:pt x="5745004" y="222409"/>
                </a:cubicBezTo>
                <a:cubicBezTo>
                  <a:pt x="5745004" y="223361"/>
                  <a:pt x="5744051" y="224314"/>
                  <a:pt x="5744051" y="225266"/>
                </a:cubicBezTo>
                <a:cubicBezTo>
                  <a:pt x="5740242" y="234791"/>
                  <a:pt x="5736431" y="247174"/>
                  <a:pt x="5731669" y="259556"/>
                </a:cubicBezTo>
                <a:cubicBezTo>
                  <a:pt x="5731669" y="259556"/>
                  <a:pt x="5731669" y="258604"/>
                  <a:pt x="5731669" y="258604"/>
                </a:cubicBezTo>
                <a:cubicBezTo>
                  <a:pt x="5733574" y="245269"/>
                  <a:pt x="5734526" y="238601"/>
                  <a:pt x="5734526" y="238601"/>
                </a:cubicBezTo>
                <a:cubicBezTo>
                  <a:pt x="5734526" y="238601"/>
                  <a:pt x="5732621" y="246221"/>
                  <a:pt x="5727859" y="258604"/>
                </a:cubicBezTo>
                <a:cubicBezTo>
                  <a:pt x="5726906" y="260509"/>
                  <a:pt x="5726906" y="262414"/>
                  <a:pt x="5725954" y="264319"/>
                </a:cubicBezTo>
                <a:cubicBezTo>
                  <a:pt x="5725954" y="264319"/>
                  <a:pt x="5725954" y="263366"/>
                  <a:pt x="5725954" y="263366"/>
                </a:cubicBezTo>
                <a:cubicBezTo>
                  <a:pt x="5725954" y="263366"/>
                  <a:pt x="5725954" y="262414"/>
                  <a:pt x="5725954" y="262414"/>
                </a:cubicBezTo>
                <a:cubicBezTo>
                  <a:pt x="5725954" y="260509"/>
                  <a:pt x="5726906" y="258604"/>
                  <a:pt x="5726906" y="256699"/>
                </a:cubicBezTo>
                <a:cubicBezTo>
                  <a:pt x="5727859" y="251936"/>
                  <a:pt x="5728812" y="247174"/>
                  <a:pt x="5729764" y="242411"/>
                </a:cubicBezTo>
                <a:cubicBezTo>
                  <a:pt x="5730717" y="237649"/>
                  <a:pt x="5731669" y="233839"/>
                  <a:pt x="5732621" y="230029"/>
                </a:cubicBezTo>
                <a:cubicBezTo>
                  <a:pt x="5734526" y="222409"/>
                  <a:pt x="5736431" y="215741"/>
                  <a:pt x="5737384" y="210026"/>
                </a:cubicBezTo>
                <a:cubicBezTo>
                  <a:pt x="5740242" y="198596"/>
                  <a:pt x="5741194" y="191929"/>
                  <a:pt x="5741194" y="191929"/>
                </a:cubicBezTo>
                <a:cubicBezTo>
                  <a:pt x="5741194" y="191929"/>
                  <a:pt x="5740242" y="193834"/>
                  <a:pt x="5739289" y="196691"/>
                </a:cubicBezTo>
                <a:cubicBezTo>
                  <a:pt x="5740242" y="192881"/>
                  <a:pt x="5740242" y="190024"/>
                  <a:pt x="5740242" y="190024"/>
                </a:cubicBezTo>
                <a:cubicBezTo>
                  <a:pt x="5740242" y="190024"/>
                  <a:pt x="5737384" y="197644"/>
                  <a:pt x="5731669" y="211931"/>
                </a:cubicBezTo>
                <a:cubicBezTo>
                  <a:pt x="5730717" y="215741"/>
                  <a:pt x="5728812" y="219551"/>
                  <a:pt x="5726906" y="224314"/>
                </a:cubicBezTo>
                <a:cubicBezTo>
                  <a:pt x="5725954" y="225266"/>
                  <a:pt x="5725954" y="227171"/>
                  <a:pt x="5725001" y="228124"/>
                </a:cubicBezTo>
                <a:cubicBezTo>
                  <a:pt x="5723096" y="231934"/>
                  <a:pt x="5722144" y="235744"/>
                  <a:pt x="5720239" y="240506"/>
                </a:cubicBezTo>
                <a:cubicBezTo>
                  <a:pt x="5719287" y="243364"/>
                  <a:pt x="5718334" y="246221"/>
                  <a:pt x="5717381" y="250031"/>
                </a:cubicBezTo>
                <a:cubicBezTo>
                  <a:pt x="5716429" y="251936"/>
                  <a:pt x="5716429" y="252889"/>
                  <a:pt x="5715476" y="254794"/>
                </a:cubicBezTo>
                <a:cubicBezTo>
                  <a:pt x="5713571" y="260509"/>
                  <a:pt x="5711667" y="266224"/>
                  <a:pt x="5709762" y="272891"/>
                </a:cubicBezTo>
                <a:cubicBezTo>
                  <a:pt x="5707856" y="278606"/>
                  <a:pt x="5705951" y="284321"/>
                  <a:pt x="5704046" y="290989"/>
                </a:cubicBezTo>
                <a:cubicBezTo>
                  <a:pt x="5701189" y="285274"/>
                  <a:pt x="5699284" y="280511"/>
                  <a:pt x="5696426" y="275749"/>
                </a:cubicBezTo>
                <a:cubicBezTo>
                  <a:pt x="5695474" y="271939"/>
                  <a:pt x="5695474" y="269081"/>
                  <a:pt x="5695474" y="269081"/>
                </a:cubicBezTo>
                <a:cubicBezTo>
                  <a:pt x="5695474" y="269081"/>
                  <a:pt x="5695474" y="270034"/>
                  <a:pt x="5695474" y="272891"/>
                </a:cubicBezTo>
                <a:cubicBezTo>
                  <a:pt x="5692617" y="268129"/>
                  <a:pt x="5690712" y="263366"/>
                  <a:pt x="5688806" y="259556"/>
                </a:cubicBezTo>
                <a:cubicBezTo>
                  <a:pt x="5683092" y="249079"/>
                  <a:pt x="5680234" y="243364"/>
                  <a:pt x="5680234" y="243364"/>
                </a:cubicBezTo>
                <a:cubicBezTo>
                  <a:pt x="5680234" y="243364"/>
                  <a:pt x="5682139" y="250031"/>
                  <a:pt x="5684996" y="260509"/>
                </a:cubicBezTo>
                <a:cubicBezTo>
                  <a:pt x="5687854" y="269081"/>
                  <a:pt x="5690712" y="279559"/>
                  <a:pt x="5694521" y="292894"/>
                </a:cubicBezTo>
                <a:cubicBezTo>
                  <a:pt x="5694521" y="297656"/>
                  <a:pt x="5694521" y="302419"/>
                  <a:pt x="5694521" y="309086"/>
                </a:cubicBezTo>
                <a:cubicBezTo>
                  <a:pt x="5694521" y="313849"/>
                  <a:pt x="5694521" y="318611"/>
                  <a:pt x="5694521" y="323374"/>
                </a:cubicBezTo>
                <a:cubicBezTo>
                  <a:pt x="5693569" y="326231"/>
                  <a:pt x="5692617" y="329089"/>
                  <a:pt x="5691664" y="331946"/>
                </a:cubicBezTo>
                <a:cubicBezTo>
                  <a:pt x="5690712" y="330994"/>
                  <a:pt x="5690712" y="330041"/>
                  <a:pt x="5689759" y="329089"/>
                </a:cubicBezTo>
                <a:lnTo>
                  <a:pt x="5689759" y="320516"/>
                </a:lnTo>
                <a:cubicBezTo>
                  <a:pt x="5688806" y="309086"/>
                  <a:pt x="5688806" y="297656"/>
                  <a:pt x="5687854" y="286226"/>
                </a:cubicBezTo>
                <a:cubicBezTo>
                  <a:pt x="5686901" y="297656"/>
                  <a:pt x="5685949" y="308134"/>
                  <a:pt x="5684996" y="319564"/>
                </a:cubicBezTo>
                <a:cubicBezTo>
                  <a:pt x="5684044" y="317659"/>
                  <a:pt x="5683092" y="315754"/>
                  <a:pt x="5681187" y="312896"/>
                </a:cubicBezTo>
                <a:cubicBezTo>
                  <a:pt x="5679281" y="299561"/>
                  <a:pt x="5677376" y="286226"/>
                  <a:pt x="5675471" y="273844"/>
                </a:cubicBezTo>
                <a:cubicBezTo>
                  <a:pt x="5674519" y="267176"/>
                  <a:pt x="5673567" y="260509"/>
                  <a:pt x="5672614" y="253841"/>
                </a:cubicBezTo>
                <a:cubicBezTo>
                  <a:pt x="5671662" y="247174"/>
                  <a:pt x="5671662" y="241459"/>
                  <a:pt x="5670709" y="235744"/>
                </a:cubicBezTo>
                <a:cubicBezTo>
                  <a:pt x="5669756" y="224314"/>
                  <a:pt x="5668804" y="214789"/>
                  <a:pt x="5667851" y="207169"/>
                </a:cubicBezTo>
                <a:cubicBezTo>
                  <a:pt x="5666899" y="198596"/>
                  <a:pt x="5665946" y="192881"/>
                  <a:pt x="5665946" y="188119"/>
                </a:cubicBezTo>
                <a:cubicBezTo>
                  <a:pt x="5666899" y="185261"/>
                  <a:pt x="5666899" y="183356"/>
                  <a:pt x="5666899" y="183356"/>
                </a:cubicBezTo>
                <a:cubicBezTo>
                  <a:pt x="5666899" y="183356"/>
                  <a:pt x="5665946" y="184309"/>
                  <a:pt x="5665946" y="186214"/>
                </a:cubicBezTo>
                <a:cubicBezTo>
                  <a:pt x="5665946" y="183356"/>
                  <a:pt x="5664994" y="181451"/>
                  <a:pt x="5664994" y="181451"/>
                </a:cubicBezTo>
                <a:cubicBezTo>
                  <a:pt x="5664994" y="181451"/>
                  <a:pt x="5664994" y="184309"/>
                  <a:pt x="5664994" y="188119"/>
                </a:cubicBezTo>
                <a:cubicBezTo>
                  <a:pt x="5663089" y="192881"/>
                  <a:pt x="5659279" y="201454"/>
                  <a:pt x="5654517" y="211931"/>
                </a:cubicBezTo>
                <a:cubicBezTo>
                  <a:pt x="5654517" y="210026"/>
                  <a:pt x="5654517" y="207169"/>
                  <a:pt x="5653564" y="205264"/>
                </a:cubicBezTo>
                <a:cubicBezTo>
                  <a:pt x="5652612" y="199549"/>
                  <a:pt x="5652612" y="193834"/>
                  <a:pt x="5652612" y="189071"/>
                </a:cubicBezTo>
                <a:cubicBezTo>
                  <a:pt x="5655469" y="183356"/>
                  <a:pt x="5657374" y="179546"/>
                  <a:pt x="5657374" y="179546"/>
                </a:cubicBezTo>
                <a:cubicBezTo>
                  <a:pt x="5657374" y="179546"/>
                  <a:pt x="5655469" y="182404"/>
                  <a:pt x="5652612" y="187166"/>
                </a:cubicBezTo>
                <a:cubicBezTo>
                  <a:pt x="5652612" y="186214"/>
                  <a:pt x="5652612" y="186214"/>
                  <a:pt x="5652612" y="185261"/>
                </a:cubicBezTo>
                <a:cubicBezTo>
                  <a:pt x="5651659" y="173831"/>
                  <a:pt x="5651659" y="167164"/>
                  <a:pt x="5651659" y="167164"/>
                </a:cubicBezTo>
                <a:cubicBezTo>
                  <a:pt x="5651659" y="167164"/>
                  <a:pt x="5650706" y="171926"/>
                  <a:pt x="5649754" y="179546"/>
                </a:cubicBezTo>
                <a:cubicBezTo>
                  <a:pt x="5649754" y="179546"/>
                  <a:pt x="5649754" y="178594"/>
                  <a:pt x="5649754" y="178594"/>
                </a:cubicBezTo>
                <a:cubicBezTo>
                  <a:pt x="5648801" y="171926"/>
                  <a:pt x="5648801" y="166211"/>
                  <a:pt x="5647849" y="159544"/>
                </a:cubicBezTo>
                <a:cubicBezTo>
                  <a:pt x="5647849" y="153829"/>
                  <a:pt x="5646896" y="148114"/>
                  <a:pt x="5646896" y="142399"/>
                </a:cubicBezTo>
                <a:cubicBezTo>
                  <a:pt x="5645944" y="131921"/>
                  <a:pt x="5644992" y="122396"/>
                  <a:pt x="5645944" y="114776"/>
                </a:cubicBezTo>
                <a:cubicBezTo>
                  <a:pt x="5645944" y="99536"/>
                  <a:pt x="5644992" y="90011"/>
                  <a:pt x="5644992" y="90011"/>
                </a:cubicBezTo>
                <a:cubicBezTo>
                  <a:pt x="5644992" y="90011"/>
                  <a:pt x="5644039" y="98584"/>
                  <a:pt x="5641181" y="113824"/>
                </a:cubicBezTo>
                <a:cubicBezTo>
                  <a:pt x="5640229" y="121444"/>
                  <a:pt x="5639276" y="130969"/>
                  <a:pt x="5639276" y="141446"/>
                </a:cubicBezTo>
                <a:cubicBezTo>
                  <a:pt x="5639276" y="147161"/>
                  <a:pt x="5638324" y="152876"/>
                  <a:pt x="5638324" y="158591"/>
                </a:cubicBezTo>
                <a:cubicBezTo>
                  <a:pt x="5638324" y="164306"/>
                  <a:pt x="5638324" y="170974"/>
                  <a:pt x="5638324" y="177641"/>
                </a:cubicBezTo>
                <a:cubicBezTo>
                  <a:pt x="5638324" y="186214"/>
                  <a:pt x="5638324" y="195739"/>
                  <a:pt x="5639276" y="205264"/>
                </a:cubicBezTo>
                <a:cubicBezTo>
                  <a:pt x="5638324" y="206216"/>
                  <a:pt x="5638324" y="207169"/>
                  <a:pt x="5637371" y="208121"/>
                </a:cubicBezTo>
                <a:cubicBezTo>
                  <a:pt x="5637371" y="208121"/>
                  <a:pt x="5636419" y="209074"/>
                  <a:pt x="5636419" y="209074"/>
                </a:cubicBezTo>
                <a:cubicBezTo>
                  <a:pt x="5636419" y="208121"/>
                  <a:pt x="5636419" y="208121"/>
                  <a:pt x="5636419" y="208121"/>
                </a:cubicBezTo>
                <a:cubicBezTo>
                  <a:pt x="5636419" y="208121"/>
                  <a:pt x="5636419" y="208121"/>
                  <a:pt x="5636419" y="209074"/>
                </a:cubicBezTo>
                <a:cubicBezTo>
                  <a:pt x="5635467" y="210979"/>
                  <a:pt x="5633562" y="212884"/>
                  <a:pt x="5631656" y="215741"/>
                </a:cubicBezTo>
                <a:cubicBezTo>
                  <a:pt x="5628799" y="201454"/>
                  <a:pt x="5626894" y="192881"/>
                  <a:pt x="5626894" y="192881"/>
                </a:cubicBezTo>
                <a:cubicBezTo>
                  <a:pt x="5626894" y="192881"/>
                  <a:pt x="5626894" y="204311"/>
                  <a:pt x="5626894" y="222409"/>
                </a:cubicBezTo>
                <a:cubicBezTo>
                  <a:pt x="5626894" y="222409"/>
                  <a:pt x="5626894" y="222409"/>
                  <a:pt x="5626894" y="223361"/>
                </a:cubicBezTo>
                <a:cubicBezTo>
                  <a:pt x="5624037" y="219551"/>
                  <a:pt x="5621179" y="215741"/>
                  <a:pt x="5618321" y="211931"/>
                </a:cubicBezTo>
                <a:cubicBezTo>
                  <a:pt x="5608796" y="199549"/>
                  <a:pt x="5601176" y="189071"/>
                  <a:pt x="5593556" y="181451"/>
                </a:cubicBezTo>
                <a:cubicBezTo>
                  <a:pt x="5579269" y="165259"/>
                  <a:pt x="5570696" y="155734"/>
                  <a:pt x="5570696" y="155734"/>
                </a:cubicBezTo>
                <a:cubicBezTo>
                  <a:pt x="5570696" y="155734"/>
                  <a:pt x="5577364" y="166211"/>
                  <a:pt x="5590699" y="184309"/>
                </a:cubicBezTo>
                <a:cubicBezTo>
                  <a:pt x="5597367" y="192881"/>
                  <a:pt x="5604034" y="204311"/>
                  <a:pt x="5612606" y="217646"/>
                </a:cubicBezTo>
                <a:cubicBezTo>
                  <a:pt x="5613559" y="219551"/>
                  <a:pt x="5614512" y="221456"/>
                  <a:pt x="5616417" y="223361"/>
                </a:cubicBezTo>
                <a:cubicBezTo>
                  <a:pt x="5617369" y="226219"/>
                  <a:pt x="5618321" y="230029"/>
                  <a:pt x="5620226" y="233839"/>
                </a:cubicBezTo>
                <a:cubicBezTo>
                  <a:pt x="5620226" y="233839"/>
                  <a:pt x="5620226" y="233839"/>
                  <a:pt x="5620226" y="234791"/>
                </a:cubicBezTo>
                <a:cubicBezTo>
                  <a:pt x="5619274" y="236696"/>
                  <a:pt x="5618321" y="238601"/>
                  <a:pt x="5616417" y="241459"/>
                </a:cubicBezTo>
                <a:cubicBezTo>
                  <a:pt x="5616417" y="241459"/>
                  <a:pt x="5616417" y="240506"/>
                  <a:pt x="5616417" y="240506"/>
                </a:cubicBezTo>
                <a:cubicBezTo>
                  <a:pt x="5616417" y="240506"/>
                  <a:pt x="5616417" y="240506"/>
                  <a:pt x="5616417" y="241459"/>
                </a:cubicBezTo>
                <a:cubicBezTo>
                  <a:pt x="5615464" y="242411"/>
                  <a:pt x="5614512" y="244316"/>
                  <a:pt x="5614512" y="245269"/>
                </a:cubicBezTo>
                <a:cubicBezTo>
                  <a:pt x="5608796" y="255746"/>
                  <a:pt x="5602129" y="267176"/>
                  <a:pt x="5594509" y="280511"/>
                </a:cubicBezTo>
                <a:cubicBezTo>
                  <a:pt x="5594509" y="278606"/>
                  <a:pt x="5594509" y="277654"/>
                  <a:pt x="5594509" y="275749"/>
                </a:cubicBezTo>
                <a:cubicBezTo>
                  <a:pt x="5594509" y="272891"/>
                  <a:pt x="5594509" y="270986"/>
                  <a:pt x="5594509" y="268129"/>
                </a:cubicBezTo>
                <a:cubicBezTo>
                  <a:pt x="5595462" y="260509"/>
                  <a:pt x="5596414" y="256699"/>
                  <a:pt x="5596414" y="256699"/>
                </a:cubicBezTo>
                <a:cubicBezTo>
                  <a:pt x="5596414" y="256699"/>
                  <a:pt x="5595462" y="258604"/>
                  <a:pt x="5594509" y="263366"/>
                </a:cubicBezTo>
                <a:cubicBezTo>
                  <a:pt x="5594509" y="263366"/>
                  <a:pt x="5594509" y="262414"/>
                  <a:pt x="5594509" y="262414"/>
                </a:cubicBezTo>
                <a:cubicBezTo>
                  <a:pt x="5593556" y="257651"/>
                  <a:pt x="5593556" y="253841"/>
                  <a:pt x="5592604" y="250031"/>
                </a:cubicBezTo>
                <a:cubicBezTo>
                  <a:pt x="5591651" y="243364"/>
                  <a:pt x="5590699" y="238601"/>
                  <a:pt x="5590699" y="232886"/>
                </a:cubicBezTo>
                <a:cubicBezTo>
                  <a:pt x="5594509" y="223361"/>
                  <a:pt x="5596414" y="217646"/>
                  <a:pt x="5596414" y="217646"/>
                </a:cubicBezTo>
                <a:cubicBezTo>
                  <a:pt x="5596414" y="217646"/>
                  <a:pt x="5593556" y="221456"/>
                  <a:pt x="5589746" y="230029"/>
                </a:cubicBezTo>
                <a:cubicBezTo>
                  <a:pt x="5589746" y="230029"/>
                  <a:pt x="5589746" y="230029"/>
                  <a:pt x="5589746" y="230029"/>
                </a:cubicBezTo>
                <a:cubicBezTo>
                  <a:pt x="5587842" y="218599"/>
                  <a:pt x="5586889" y="211931"/>
                  <a:pt x="5586889" y="211931"/>
                </a:cubicBezTo>
                <a:cubicBezTo>
                  <a:pt x="5586889" y="211931"/>
                  <a:pt x="5585937" y="218599"/>
                  <a:pt x="5585937" y="230029"/>
                </a:cubicBezTo>
                <a:cubicBezTo>
                  <a:pt x="5585937" y="230029"/>
                  <a:pt x="5585937" y="230981"/>
                  <a:pt x="5585937" y="230981"/>
                </a:cubicBezTo>
                <a:cubicBezTo>
                  <a:pt x="5584984" y="225266"/>
                  <a:pt x="5584031" y="219551"/>
                  <a:pt x="5583079" y="213836"/>
                </a:cubicBezTo>
                <a:cubicBezTo>
                  <a:pt x="5583079" y="223361"/>
                  <a:pt x="5583079" y="232886"/>
                  <a:pt x="5583079" y="242411"/>
                </a:cubicBezTo>
                <a:cubicBezTo>
                  <a:pt x="5582126" y="243364"/>
                  <a:pt x="5582126" y="245269"/>
                  <a:pt x="5581174" y="246221"/>
                </a:cubicBezTo>
                <a:cubicBezTo>
                  <a:pt x="5580221" y="247174"/>
                  <a:pt x="5579269" y="249079"/>
                  <a:pt x="5579269" y="250031"/>
                </a:cubicBezTo>
                <a:cubicBezTo>
                  <a:pt x="5576412" y="235744"/>
                  <a:pt x="5574506" y="221456"/>
                  <a:pt x="5571649" y="209074"/>
                </a:cubicBezTo>
                <a:cubicBezTo>
                  <a:pt x="5570696" y="202406"/>
                  <a:pt x="5568792" y="194786"/>
                  <a:pt x="5567839" y="189071"/>
                </a:cubicBezTo>
                <a:cubicBezTo>
                  <a:pt x="5565934" y="182404"/>
                  <a:pt x="5564981" y="176689"/>
                  <a:pt x="5563076" y="170974"/>
                </a:cubicBezTo>
                <a:cubicBezTo>
                  <a:pt x="5560219" y="159544"/>
                  <a:pt x="5557362" y="150019"/>
                  <a:pt x="5555456" y="141446"/>
                </a:cubicBezTo>
                <a:cubicBezTo>
                  <a:pt x="5550694" y="125254"/>
                  <a:pt x="5548789" y="115729"/>
                  <a:pt x="5548789" y="115729"/>
                </a:cubicBezTo>
                <a:cubicBezTo>
                  <a:pt x="5548789" y="115729"/>
                  <a:pt x="5549742" y="125254"/>
                  <a:pt x="5551646" y="142399"/>
                </a:cubicBezTo>
                <a:cubicBezTo>
                  <a:pt x="5552599" y="150971"/>
                  <a:pt x="5554504" y="160496"/>
                  <a:pt x="5555456" y="172879"/>
                </a:cubicBezTo>
                <a:cubicBezTo>
                  <a:pt x="5556409" y="178594"/>
                  <a:pt x="5557362" y="185261"/>
                  <a:pt x="5558314" y="190976"/>
                </a:cubicBezTo>
                <a:cubicBezTo>
                  <a:pt x="5559267" y="197644"/>
                  <a:pt x="5559267" y="204311"/>
                  <a:pt x="5560219" y="211931"/>
                </a:cubicBezTo>
                <a:cubicBezTo>
                  <a:pt x="5561171" y="226219"/>
                  <a:pt x="5563076" y="241459"/>
                  <a:pt x="5564981" y="257651"/>
                </a:cubicBezTo>
                <a:cubicBezTo>
                  <a:pt x="5565934" y="263366"/>
                  <a:pt x="5565934" y="269081"/>
                  <a:pt x="5565934" y="274796"/>
                </a:cubicBezTo>
                <a:cubicBezTo>
                  <a:pt x="5564981" y="275749"/>
                  <a:pt x="5564981" y="277654"/>
                  <a:pt x="5564029" y="278606"/>
                </a:cubicBezTo>
                <a:cubicBezTo>
                  <a:pt x="5563076" y="280511"/>
                  <a:pt x="5562124" y="282416"/>
                  <a:pt x="5561171" y="284321"/>
                </a:cubicBezTo>
                <a:cubicBezTo>
                  <a:pt x="5557362" y="277654"/>
                  <a:pt x="5553551" y="270034"/>
                  <a:pt x="5549742" y="264319"/>
                </a:cubicBezTo>
                <a:cubicBezTo>
                  <a:pt x="5549742" y="263366"/>
                  <a:pt x="5548789" y="262414"/>
                  <a:pt x="5548789" y="261461"/>
                </a:cubicBezTo>
                <a:cubicBezTo>
                  <a:pt x="5546884" y="255746"/>
                  <a:pt x="5545931" y="250984"/>
                  <a:pt x="5544026" y="247174"/>
                </a:cubicBezTo>
                <a:cubicBezTo>
                  <a:pt x="5545931" y="234791"/>
                  <a:pt x="5547837" y="228124"/>
                  <a:pt x="5547837" y="228124"/>
                </a:cubicBezTo>
                <a:cubicBezTo>
                  <a:pt x="5547837" y="228124"/>
                  <a:pt x="5545931" y="232886"/>
                  <a:pt x="5542121" y="241459"/>
                </a:cubicBezTo>
                <a:cubicBezTo>
                  <a:pt x="5542121" y="240506"/>
                  <a:pt x="5541169" y="239554"/>
                  <a:pt x="5541169" y="238601"/>
                </a:cubicBezTo>
                <a:cubicBezTo>
                  <a:pt x="5540217" y="235744"/>
                  <a:pt x="5539264" y="232886"/>
                  <a:pt x="5538312" y="230029"/>
                </a:cubicBezTo>
                <a:cubicBezTo>
                  <a:pt x="5546884" y="192881"/>
                  <a:pt x="5551646" y="167164"/>
                  <a:pt x="5551646" y="167164"/>
                </a:cubicBezTo>
                <a:cubicBezTo>
                  <a:pt x="5551646" y="167164"/>
                  <a:pt x="5542121" y="190024"/>
                  <a:pt x="5528787" y="225266"/>
                </a:cubicBezTo>
                <a:cubicBezTo>
                  <a:pt x="5526881" y="221456"/>
                  <a:pt x="5524976" y="219551"/>
                  <a:pt x="5524976" y="217646"/>
                </a:cubicBezTo>
                <a:cubicBezTo>
                  <a:pt x="5524024" y="213836"/>
                  <a:pt x="5524024" y="210026"/>
                  <a:pt x="5524024" y="207169"/>
                </a:cubicBezTo>
                <a:cubicBezTo>
                  <a:pt x="5522119" y="192881"/>
                  <a:pt x="5521167" y="185261"/>
                  <a:pt x="5521167" y="185261"/>
                </a:cubicBezTo>
                <a:cubicBezTo>
                  <a:pt x="5521167" y="185261"/>
                  <a:pt x="5521167" y="192881"/>
                  <a:pt x="5520214" y="207169"/>
                </a:cubicBezTo>
                <a:cubicBezTo>
                  <a:pt x="5520214" y="213836"/>
                  <a:pt x="5520214" y="222409"/>
                  <a:pt x="5520214" y="232886"/>
                </a:cubicBezTo>
                <a:cubicBezTo>
                  <a:pt x="5520214" y="237649"/>
                  <a:pt x="5520214" y="243364"/>
                  <a:pt x="5520214" y="248126"/>
                </a:cubicBezTo>
                <a:cubicBezTo>
                  <a:pt x="5520214" y="249079"/>
                  <a:pt x="5520214" y="250031"/>
                  <a:pt x="5520214" y="250984"/>
                </a:cubicBezTo>
                <a:cubicBezTo>
                  <a:pt x="5515451" y="264319"/>
                  <a:pt x="5510689" y="277654"/>
                  <a:pt x="5505926" y="291941"/>
                </a:cubicBezTo>
                <a:cubicBezTo>
                  <a:pt x="5504974" y="294799"/>
                  <a:pt x="5504021" y="297656"/>
                  <a:pt x="5503069" y="300514"/>
                </a:cubicBezTo>
                <a:cubicBezTo>
                  <a:pt x="5501164" y="297656"/>
                  <a:pt x="5500212" y="293846"/>
                  <a:pt x="5498306" y="290989"/>
                </a:cubicBezTo>
                <a:cubicBezTo>
                  <a:pt x="5498306" y="289084"/>
                  <a:pt x="5498306" y="287179"/>
                  <a:pt x="5498306" y="285274"/>
                </a:cubicBezTo>
                <a:cubicBezTo>
                  <a:pt x="5499259" y="274796"/>
                  <a:pt x="5499259" y="269081"/>
                  <a:pt x="5499259" y="269081"/>
                </a:cubicBezTo>
                <a:cubicBezTo>
                  <a:pt x="5499259" y="269081"/>
                  <a:pt x="5497354" y="274796"/>
                  <a:pt x="5494496" y="284321"/>
                </a:cubicBezTo>
                <a:cubicBezTo>
                  <a:pt x="5489734" y="273844"/>
                  <a:pt x="5484971" y="265271"/>
                  <a:pt x="5481162" y="257651"/>
                </a:cubicBezTo>
                <a:cubicBezTo>
                  <a:pt x="5482114" y="255746"/>
                  <a:pt x="5482114" y="253841"/>
                  <a:pt x="5483067" y="251936"/>
                </a:cubicBezTo>
                <a:cubicBezTo>
                  <a:pt x="5486876" y="241459"/>
                  <a:pt x="5489734" y="231934"/>
                  <a:pt x="5492592" y="224314"/>
                </a:cubicBezTo>
                <a:cubicBezTo>
                  <a:pt x="5497354" y="209074"/>
                  <a:pt x="5500212" y="200501"/>
                  <a:pt x="5500212" y="200501"/>
                </a:cubicBezTo>
                <a:cubicBezTo>
                  <a:pt x="5500212" y="200501"/>
                  <a:pt x="5498306" y="205264"/>
                  <a:pt x="5493544" y="212884"/>
                </a:cubicBezTo>
                <a:cubicBezTo>
                  <a:pt x="5496401" y="203359"/>
                  <a:pt x="5500212" y="194786"/>
                  <a:pt x="5502117" y="188119"/>
                </a:cubicBezTo>
                <a:cubicBezTo>
                  <a:pt x="5507831" y="170974"/>
                  <a:pt x="5511642" y="160496"/>
                  <a:pt x="5511642" y="160496"/>
                </a:cubicBezTo>
                <a:cubicBezTo>
                  <a:pt x="5511642" y="160496"/>
                  <a:pt x="5506879" y="170021"/>
                  <a:pt x="5498306" y="186214"/>
                </a:cubicBezTo>
                <a:cubicBezTo>
                  <a:pt x="5494496" y="194786"/>
                  <a:pt x="5489734" y="204311"/>
                  <a:pt x="5484019" y="215741"/>
                </a:cubicBezTo>
                <a:cubicBezTo>
                  <a:pt x="5481162" y="221456"/>
                  <a:pt x="5478304" y="227171"/>
                  <a:pt x="5475446" y="233839"/>
                </a:cubicBezTo>
                <a:cubicBezTo>
                  <a:pt x="5474494" y="236696"/>
                  <a:pt x="5473542" y="238601"/>
                  <a:pt x="5472589" y="241459"/>
                </a:cubicBezTo>
                <a:cubicBezTo>
                  <a:pt x="5465921" y="228124"/>
                  <a:pt x="5461159" y="221456"/>
                  <a:pt x="5461159" y="221456"/>
                </a:cubicBezTo>
                <a:cubicBezTo>
                  <a:pt x="5461159" y="221456"/>
                  <a:pt x="5464017" y="231934"/>
                  <a:pt x="5469731" y="248126"/>
                </a:cubicBezTo>
                <a:cubicBezTo>
                  <a:pt x="5468779" y="250031"/>
                  <a:pt x="5467826" y="252889"/>
                  <a:pt x="5466874" y="254794"/>
                </a:cubicBezTo>
                <a:cubicBezTo>
                  <a:pt x="5466874" y="255746"/>
                  <a:pt x="5465921" y="256699"/>
                  <a:pt x="5465921" y="257651"/>
                </a:cubicBezTo>
                <a:cubicBezTo>
                  <a:pt x="5465921" y="257651"/>
                  <a:pt x="5464969" y="256699"/>
                  <a:pt x="5464969" y="256699"/>
                </a:cubicBezTo>
                <a:cubicBezTo>
                  <a:pt x="5461159" y="252889"/>
                  <a:pt x="5458301" y="249079"/>
                  <a:pt x="5455444" y="246221"/>
                </a:cubicBezTo>
                <a:cubicBezTo>
                  <a:pt x="5454492" y="240506"/>
                  <a:pt x="5453539" y="234791"/>
                  <a:pt x="5452587" y="230029"/>
                </a:cubicBezTo>
                <a:cubicBezTo>
                  <a:pt x="5451634" y="224314"/>
                  <a:pt x="5449729" y="219551"/>
                  <a:pt x="5448776" y="214789"/>
                </a:cubicBezTo>
                <a:cubicBezTo>
                  <a:pt x="5445919" y="205264"/>
                  <a:pt x="5444014" y="196691"/>
                  <a:pt x="5442109" y="190024"/>
                </a:cubicBezTo>
                <a:cubicBezTo>
                  <a:pt x="5442109" y="190024"/>
                  <a:pt x="5442109" y="190024"/>
                  <a:pt x="5442109" y="190024"/>
                </a:cubicBezTo>
                <a:cubicBezTo>
                  <a:pt x="5442109" y="184309"/>
                  <a:pt x="5442109" y="180499"/>
                  <a:pt x="5442109" y="180499"/>
                </a:cubicBezTo>
                <a:cubicBezTo>
                  <a:pt x="5442109" y="180499"/>
                  <a:pt x="5442109" y="182404"/>
                  <a:pt x="5441156" y="186214"/>
                </a:cubicBezTo>
                <a:cubicBezTo>
                  <a:pt x="5438299" y="174784"/>
                  <a:pt x="5436394" y="169069"/>
                  <a:pt x="5436394" y="169069"/>
                </a:cubicBezTo>
                <a:cubicBezTo>
                  <a:pt x="5436394" y="169069"/>
                  <a:pt x="5437346" y="176689"/>
                  <a:pt x="5438299" y="190976"/>
                </a:cubicBezTo>
                <a:cubicBezTo>
                  <a:pt x="5438299" y="192881"/>
                  <a:pt x="5438299" y="193834"/>
                  <a:pt x="5439251" y="195739"/>
                </a:cubicBezTo>
                <a:cubicBezTo>
                  <a:pt x="5437346" y="203359"/>
                  <a:pt x="5435442" y="212884"/>
                  <a:pt x="5433537" y="225266"/>
                </a:cubicBezTo>
                <a:cubicBezTo>
                  <a:pt x="5430679" y="223361"/>
                  <a:pt x="5429726" y="221456"/>
                  <a:pt x="5429726" y="221456"/>
                </a:cubicBezTo>
                <a:cubicBezTo>
                  <a:pt x="5429726" y="221456"/>
                  <a:pt x="5430679" y="223361"/>
                  <a:pt x="5433537" y="225266"/>
                </a:cubicBezTo>
                <a:cubicBezTo>
                  <a:pt x="5432584" y="230029"/>
                  <a:pt x="5431631" y="235744"/>
                  <a:pt x="5430679" y="240506"/>
                </a:cubicBezTo>
                <a:cubicBezTo>
                  <a:pt x="5429726" y="232886"/>
                  <a:pt x="5428774" y="228124"/>
                  <a:pt x="5428774" y="228124"/>
                </a:cubicBezTo>
                <a:cubicBezTo>
                  <a:pt x="5428774" y="228124"/>
                  <a:pt x="5428774" y="232886"/>
                  <a:pt x="5428774" y="242411"/>
                </a:cubicBezTo>
                <a:cubicBezTo>
                  <a:pt x="5426869" y="234791"/>
                  <a:pt x="5425917" y="228124"/>
                  <a:pt x="5424012" y="222409"/>
                </a:cubicBezTo>
                <a:cubicBezTo>
                  <a:pt x="5421154" y="208121"/>
                  <a:pt x="5419249" y="200501"/>
                  <a:pt x="5419249" y="200501"/>
                </a:cubicBezTo>
                <a:cubicBezTo>
                  <a:pt x="5419249" y="200501"/>
                  <a:pt x="5419249" y="209074"/>
                  <a:pt x="5420201" y="223361"/>
                </a:cubicBezTo>
                <a:cubicBezTo>
                  <a:pt x="5421154" y="235744"/>
                  <a:pt x="5422106" y="253841"/>
                  <a:pt x="5424964" y="274796"/>
                </a:cubicBezTo>
                <a:cubicBezTo>
                  <a:pt x="5424012" y="282416"/>
                  <a:pt x="5422106" y="290989"/>
                  <a:pt x="5420201" y="299561"/>
                </a:cubicBezTo>
                <a:cubicBezTo>
                  <a:pt x="5419249" y="301466"/>
                  <a:pt x="5419249" y="303371"/>
                  <a:pt x="5418296" y="305276"/>
                </a:cubicBezTo>
                <a:cubicBezTo>
                  <a:pt x="5417344" y="302419"/>
                  <a:pt x="5416392" y="300514"/>
                  <a:pt x="5415439" y="298609"/>
                </a:cubicBezTo>
                <a:cubicBezTo>
                  <a:pt x="5416392" y="294799"/>
                  <a:pt x="5417344" y="291941"/>
                  <a:pt x="5417344" y="291941"/>
                </a:cubicBezTo>
                <a:cubicBezTo>
                  <a:pt x="5417344" y="291941"/>
                  <a:pt x="5416392" y="293846"/>
                  <a:pt x="5414487" y="296704"/>
                </a:cubicBezTo>
                <a:cubicBezTo>
                  <a:pt x="5414487" y="296704"/>
                  <a:pt x="5414487" y="295751"/>
                  <a:pt x="5414487" y="295751"/>
                </a:cubicBezTo>
                <a:cubicBezTo>
                  <a:pt x="5413534" y="292894"/>
                  <a:pt x="5412581" y="290036"/>
                  <a:pt x="5411629" y="287179"/>
                </a:cubicBezTo>
                <a:cubicBezTo>
                  <a:pt x="5413534" y="274796"/>
                  <a:pt x="5414487" y="268129"/>
                  <a:pt x="5414487" y="268129"/>
                </a:cubicBezTo>
                <a:cubicBezTo>
                  <a:pt x="5414487" y="268129"/>
                  <a:pt x="5412581" y="272891"/>
                  <a:pt x="5409724" y="282416"/>
                </a:cubicBezTo>
                <a:cubicBezTo>
                  <a:pt x="5407819" y="276701"/>
                  <a:pt x="5405914" y="271939"/>
                  <a:pt x="5404009" y="267176"/>
                </a:cubicBezTo>
                <a:cubicBezTo>
                  <a:pt x="5402104" y="262414"/>
                  <a:pt x="5401151" y="258604"/>
                  <a:pt x="5399246" y="253841"/>
                </a:cubicBezTo>
                <a:cubicBezTo>
                  <a:pt x="5400199" y="240506"/>
                  <a:pt x="5400199" y="232886"/>
                  <a:pt x="5400199" y="232886"/>
                </a:cubicBezTo>
                <a:cubicBezTo>
                  <a:pt x="5400199" y="232886"/>
                  <a:pt x="5399246" y="237649"/>
                  <a:pt x="5396389" y="247174"/>
                </a:cubicBezTo>
                <a:cubicBezTo>
                  <a:pt x="5396389" y="246221"/>
                  <a:pt x="5395437" y="245269"/>
                  <a:pt x="5395437" y="244316"/>
                </a:cubicBezTo>
                <a:cubicBezTo>
                  <a:pt x="5390674" y="231934"/>
                  <a:pt x="5387817" y="224314"/>
                  <a:pt x="5387817" y="224314"/>
                </a:cubicBezTo>
                <a:cubicBezTo>
                  <a:pt x="5387817" y="224314"/>
                  <a:pt x="5388769" y="231934"/>
                  <a:pt x="5391626" y="245269"/>
                </a:cubicBezTo>
                <a:cubicBezTo>
                  <a:pt x="5392579" y="249079"/>
                  <a:pt x="5393531" y="252889"/>
                  <a:pt x="5394484" y="257651"/>
                </a:cubicBezTo>
                <a:cubicBezTo>
                  <a:pt x="5391626" y="269081"/>
                  <a:pt x="5388769" y="283369"/>
                  <a:pt x="5384959" y="300514"/>
                </a:cubicBezTo>
                <a:cubicBezTo>
                  <a:pt x="5384959" y="299561"/>
                  <a:pt x="5384959" y="298609"/>
                  <a:pt x="5384006" y="297656"/>
                </a:cubicBezTo>
                <a:cubicBezTo>
                  <a:pt x="5383054" y="288131"/>
                  <a:pt x="5382101" y="283369"/>
                  <a:pt x="5382101" y="283369"/>
                </a:cubicBezTo>
                <a:cubicBezTo>
                  <a:pt x="5382101" y="283369"/>
                  <a:pt x="5382101" y="284321"/>
                  <a:pt x="5382101" y="287179"/>
                </a:cubicBezTo>
                <a:cubicBezTo>
                  <a:pt x="5381149" y="283369"/>
                  <a:pt x="5380196" y="280511"/>
                  <a:pt x="5380196" y="276701"/>
                </a:cubicBezTo>
                <a:cubicBezTo>
                  <a:pt x="5380196" y="275749"/>
                  <a:pt x="5379244" y="273844"/>
                  <a:pt x="5379244" y="272891"/>
                </a:cubicBezTo>
                <a:cubicBezTo>
                  <a:pt x="5380196" y="270986"/>
                  <a:pt x="5380196" y="269081"/>
                  <a:pt x="5380196" y="269081"/>
                </a:cubicBezTo>
                <a:cubicBezTo>
                  <a:pt x="5380196" y="269081"/>
                  <a:pt x="5380196" y="270034"/>
                  <a:pt x="5379244" y="271939"/>
                </a:cubicBezTo>
                <a:cubicBezTo>
                  <a:pt x="5376387" y="260509"/>
                  <a:pt x="5374481" y="250984"/>
                  <a:pt x="5372576" y="241459"/>
                </a:cubicBezTo>
                <a:cubicBezTo>
                  <a:pt x="5372576" y="238601"/>
                  <a:pt x="5372576" y="235744"/>
                  <a:pt x="5373529" y="232886"/>
                </a:cubicBezTo>
                <a:cubicBezTo>
                  <a:pt x="5374481" y="217646"/>
                  <a:pt x="5376387" y="203359"/>
                  <a:pt x="5378292" y="190024"/>
                </a:cubicBezTo>
                <a:cubicBezTo>
                  <a:pt x="5379244" y="176689"/>
                  <a:pt x="5382101" y="165259"/>
                  <a:pt x="5384006" y="153829"/>
                </a:cubicBezTo>
                <a:cubicBezTo>
                  <a:pt x="5384959" y="148114"/>
                  <a:pt x="5385912" y="143351"/>
                  <a:pt x="5386864" y="138589"/>
                </a:cubicBezTo>
                <a:cubicBezTo>
                  <a:pt x="5387817" y="133826"/>
                  <a:pt x="5388769" y="130016"/>
                  <a:pt x="5389721" y="126206"/>
                </a:cubicBezTo>
                <a:cubicBezTo>
                  <a:pt x="5392579" y="110966"/>
                  <a:pt x="5394484" y="102394"/>
                  <a:pt x="5394484" y="102394"/>
                </a:cubicBezTo>
                <a:cubicBezTo>
                  <a:pt x="5394484" y="102394"/>
                  <a:pt x="5391626" y="110966"/>
                  <a:pt x="5385912" y="125254"/>
                </a:cubicBezTo>
                <a:cubicBezTo>
                  <a:pt x="5384959" y="129064"/>
                  <a:pt x="5383054" y="132874"/>
                  <a:pt x="5381149" y="137636"/>
                </a:cubicBezTo>
                <a:cubicBezTo>
                  <a:pt x="5379244" y="142399"/>
                  <a:pt x="5378292" y="147161"/>
                  <a:pt x="5376387" y="151924"/>
                </a:cubicBezTo>
                <a:cubicBezTo>
                  <a:pt x="5373529" y="162401"/>
                  <a:pt x="5369719" y="174784"/>
                  <a:pt x="5366862" y="188119"/>
                </a:cubicBezTo>
                <a:cubicBezTo>
                  <a:pt x="5365909" y="193834"/>
                  <a:pt x="5364004" y="199549"/>
                  <a:pt x="5363051" y="205264"/>
                </a:cubicBezTo>
                <a:cubicBezTo>
                  <a:pt x="5361146" y="199549"/>
                  <a:pt x="5360194" y="196691"/>
                  <a:pt x="5360194" y="196691"/>
                </a:cubicBezTo>
                <a:cubicBezTo>
                  <a:pt x="5360194" y="196691"/>
                  <a:pt x="5361146" y="201454"/>
                  <a:pt x="5361146" y="210979"/>
                </a:cubicBezTo>
                <a:cubicBezTo>
                  <a:pt x="5360194" y="217646"/>
                  <a:pt x="5358289" y="224314"/>
                  <a:pt x="5357337" y="230981"/>
                </a:cubicBezTo>
                <a:cubicBezTo>
                  <a:pt x="5356384" y="235744"/>
                  <a:pt x="5355431" y="240506"/>
                  <a:pt x="5355431" y="245269"/>
                </a:cubicBezTo>
                <a:cubicBezTo>
                  <a:pt x="5355431" y="241459"/>
                  <a:pt x="5354479" y="238601"/>
                  <a:pt x="5354479" y="235744"/>
                </a:cubicBezTo>
                <a:cubicBezTo>
                  <a:pt x="5354479" y="233839"/>
                  <a:pt x="5354479" y="231934"/>
                  <a:pt x="5354479" y="230029"/>
                </a:cubicBezTo>
                <a:cubicBezTo>
                  <a:pt x="5355431" y="217646"/>
                  <a:pt x="5355431" y="210979"/>
                  <a:pt x="5355431" y="210979"/>
                </a:cubicBezTo>
                <a:cubicBezTo>
                  <a:pt x="5355431" y="210979"/>
                  <a:pt x="5354479" y="214789"/>
                  <a:pt x="5352574" y="222409"/>
                </a:cubicBezTo>
                <a:cubicBezTo>
                  <a:pt x="5350669" y="210026"/>
                  <a:pt x="5348764" y="199549"/>
                  <a:pt x="5347812" y="190024"/>
                </a:cubicBezTo>
                <a:cubicBezTo>
                  <a:pt x="5347812" y="186214"/>
                  <a:pt x="5347812" y="182404"/>
                  <a:pt x="5347812" y="179546"/>
                </a:cubicBezTo>
                <a:cubicBezTo>
                  <a:pt x="5347812" y="167164"/>
                  <a:pt x="5347812" y="160496"/>
                  <a:pt x="5347812" y="160496"/>
                </a:cubicBezTo>
                <a:cubicBezTo>
                  <a:pt x="5347812" y="160496"/>
                  <a:pt x="5346859" y="165259"/>
                  <a:pt x="5344954" y="173831"/>
                </a:cubicBezTo>
                <a:cubicBezTo>
                  <a:pt x="5342096" y="158591"/>
                  <a:pt x="5341144" y="150019"/>
                  <a:pt x="5341144" y="150019"/>
                </a:cubicBezTo>
                <a:cubicBezTo>
                  <a:pt x="5341144" y="150019"/>
                  <a:pt x="5341144" y="160496"/>
                  <a:pt x="5342096" y="177641"/>
                </a:cubicBezTo>
                <a:cubicBezTo>
                  <a:pt x="5342096" y="180499"/>
                  <a:pt x="5342096" y="184309"/>
                  <a:pt x="5342096" y="187166"/>
                </a:cubicBezTo>
                <a:cubicBezTo>
                  <a:pt x="5341144" y="190976"/>
                  <a:pt x="5341144" y="195739"/>
                  <a:pt x="5340192" y="200501"/>
                </a:cubicBezTo>
                <a:cubicBezTo>
                  <a:pt x="5339239" y="209074"/>
                  <a:pt x="5337334" y="218599"/>
                  <a:pt x="5337334" y="229076"/>
                </a:cubicBezTo>
                <a:cubicBezTo>
                  <a:pt x="5337334" y="239554"/>
                  <a:pt x="5336381" y="250984"/>
                  <a:pt x="5336381" y="263366"/>
                </a:cubicBezTo>
                <a:cubicBezTo>
                  <a:pt x="5336381" y="269081"/>
                  <a:pt x="5336381" y="275749"/>
                  <a:pt x="5336381" y="282416"/>
                </a:cubicBezTo>
                <a:cubicBezTo>
                  <a:pt x="5336381" y="282416"/>
                  <a:pt x="5336381" y="282416"/>
                  <a:pt x="5336381" y="282416"/>
                </a:cubicBezTo>
                <a:cubicBezTo>
                  <a:pt x="5335429" y="286226"/>
                  <a:pt x="5334476" y="290036"/>
                  <a:pt x="5333524" y="293846"/>
                </a:cubicBezTo>
                <a:cubicBezTo>
                  <a:pt x="5333524" y="292894"/>
                  <a:pt x="5332571" y="291941"/>
                  <a:pt x="5332571" y="291941"/>
                </a:cubicBezTo>
                <a:cubicBezTo>
                  <a:pt x="5330667" y="287179"/>
                  <a:pt x="5329714" y="282416"/>
                  <a:pt x="5327809" y="278606"/>
                </a:cubicBezTo>
                <a:cubicBezTo>
                  <a:pt x="5323999" y="269081"/>
                  <a:pt x="5321142" y="259556"/>
                  <a:pt x="5319237" y="252889"/>
                </a:cubicBezTo>
                <a:cubicBezTo>
                  <a:pt x="5313521" y="238601"/>
                  <a:pt x="5310664" y="230029"/>
                  <a:pt x="5310664" y="230029"/>
                </a:cubicBezTo>
                <a:cubicBezTo>
                  <a:pt x="5310664" y="230029"/>
                  <a:pt x="5312569" y="238601"/>
                  <a:pt x="5315426" y="253841"/>
                </a:cubicBezTo>
                <a:cubicBezTo>
                  <a:pt x="5316379" y="257651"/>
                  <a:pt x="5317331" y="262414"/>
                  <a:pt x="5318284" y="267176"/>
                </a:cubicBezTo>
                <a:cubicBezTo>
                  <a:pt x="5316379" y="264319"/>
                  <a:pt x="5315426" y="263366"/>
                  <a:pt x="5315426" y="263366"/>
                </a:cubicBezTo>
                <a:cubicBezTo>
                  <a:pt x="5315426" y="263366"/>
                  <a:pt x="5317331" y="268129"/>
                  <a:pt x="5320189" y="276701"/>
                </a:cubicBezTo>
                <a:cubicBezTo>
                  <a:pt x="5320189" y="278606"/>
                  <a:pt x="5321142" y="279559"/>
                  <a:pt x="5321142" y="281464"/>
                </a:cubicBezTo>
                <a:cubicBezTo>
                  <a:pt x="5322094" y="286226"/>
                  <a:pt x="5323046" y="291941"/>
                  <a:pt x="5324951" y="297656"/>
                </a:cubicBezTo>
                <a:cubicBezTo>
                  <a:pt x="5325904" y="300514"/>
                  <a:pt x="5326856" y="303371"/>
                  <a:pt x="5326856" y="306229"/>
                </a:cubicBezTo>
                <a:cubicBezTo>
                  <a:pt x="5323999" y="310991"/>
                  <a:pt x="5320189" y="316706"/>
                  <a:pt x="5316379" y="322421"/>
                </a:cubicBezTo>
                <a:cubicBezTo>
                  <a:pt x="5313521" y="327184"/>
                  <a:pt x="5309712" y="332899"/>
                  <a:pt x="5306854" y="338614"/>
                </a:cubicBezTo>
                <a:cubicBezTo>
                  <a:pt x="5303996" y="343376"/>
                  <a:pt x="5301139" y="349091"/>
                  <a:pt x="5298281" y="354806"/>
                </a:cubicBezTo>
                <a:cubicBezTo>
                  <a:pt x="5298281" y="350996"/>
                  <a:pt x="5298281" y="347186"/>
                  <a:pt x="5298281" y="344329"/>
                </a:cubicBezTo>
                <a:cubicBezTo>
                  <a:pt x="5299234" y="334804"/>
                  <a:pt x="5300187" y="326231"/>
                  <a:pt x="5301139" y="318611"/>
                </a:cubicBezTo>
                <a:cubicBezTo>
                  <a:pt x="5303044" y="308134"/>
                  <a:pt x="5303996" y="299561"/>
                  <a:pt x="5305901" y="291941"/>
                </a:cubicBezTo>
                <a:cubicBezTo>
                  <a:pt x="5309712" y="276701"/>
                  <a:pt x="5311617" y="269081"/>
                  <a:pt x="5311617" y="269081"/>
                </a:cubicBezTo>
                <a:cubicBezTo>
                  <a:pt x="5311617" y="269081"/>
                  <a:pt x="5307806" y="276701"/>
                  <a:pt x="5302092" y="290989"/>
                </a:cubicBezTo>
                <a:cubicBezTo>
                  <a:pt x="5301139" y="293846"/>
                  <a:pt x="5300187" y="295751"/>
                  <a:pt x="5299234" y="298609"/>
                </a:cubicBezTo>
                <a:cubicBezTo>
                  <a:pt x="5299234" y="276701"/>
                  <a:pt x="5299234" y="263366"/>
                  <a:pt x="5299234" y="263366"/>
                </a:cubicBezTo>
                <a:cubicBezTo>
                  <a:pt x="5299234" y="263366"/>
                  <a:pt x="5295424" y="284321"/>
                  <a:pt x="5290662" y="317659"/>
                </a:cubicBezTo>
                <a:cubicBezTo>
                  <a:pt x="5290662" y="315754"/>
                  <a:pt x="5289709" y="314801"/>
                  <a:pt x="5289709" y="312896"/>
                </a:cubicBezTo>
                <a:cubicBezTo>
                  <a:pt x="5287804" y="306229"/>
                  <a:pt x="5286851" y="300514"/>
                  <a:pt x="5284946" y="295751"/>
                </a:cubicBezTo>
                <a:cubicBezTo>
                  <a:pt x="5284946" y="295751"/>
                  <a:pt x="5284946" y="295751"/>
                  <a:pt x="5284946" y="295751"/>
                </a:cubicBezTo>
                <a:cubicBezTo>
                  <a:pt x="5284946" y="295751"/>
                  <a:pt x="5284946" y="295751"/>
                  <a:pt x="5284946" y="295751"/>
                </a:cubicBezTo>
                <a:cubicBezTo>
                  <a:pt x="5283994" y="291941"/>
                  <a:pt x="5283042" y="288131"/>
                  <a:pt x="5282089" y="284321"/>
                </a:cubicBezTo>
                <a:cubicBezTo>
                  <a:pt x="5282089" y="283369"/>
                  <a:pt x="5282089" y="283369"/>
                  <a:pt x="5281137" y="282416"/>
                </a:cubicBezTo>
                <a:cubicBezTo>
                  <a:pt x="5285899" y="264319"/>
                  <a:pt x="5288756" y="252889"/>
                  <a:pt x="5288756" y="252889"/>
                </a:cubicBezTo>
                <a:cubicBezTo>
                  <a:pt x="5288756" y="252889"/>
                  <a:pt x="5284946" y="260509"/>
                  <a:pt x="5279231" y="273844"/>
                </a:cubicBezTo>
                <a:cubicBezTo>
                  <a:pt x="5278279" y="269081"/>
                  <a:pt x="5276374" y="265271"/>
                  <a:pt x="5275421" y="262414"/>
                </a:cubicBezTo>
                <a:cubicBezTo>
                  <a:pt x="5270659" y="250031"/>
                  <a:pt x="5268754" y="243364"/>
                  <a:pt x="5268754" y="243364"/>
                </a:cubicBezTo>
                <a:cubicBezTo>
                  <a:pt x="5268754" y="243364"/>
                  <a:pt x="5269706" y="250031"/>
                  <a:pt x="5271612" y="262414"/>
                </a:cubicBezTo>
                <a:cubicBezTo>
                  <a:pt x="5272564" y="268129"/>
                  <a:pt x="5273517" y="275749"/>
                  <a:pt x="5274469" y="283369"/>
                </a:cubicBezTo>
                <a:cubicBezTo>
                  <a:pt x="5270659" y="290989"/>
                  <a:pt x="5266849" y="300514"/>
                  <a:pt x="5263039" y="310039"/>
                </a:cubicBezTo>
                <a:cubicBezTo>
                  <a:pt x="5263039" y="305276"/>
                  <a:pt x="5263039" y="302419"/>
                  <a:pt x="5263039" y="302419"/>
                </a:cubicBezTo>
                <a:cubicBezTo>
                  <a:pt x="5263039" y="302419"/>
                  <a:pt x="5262087" y="305276"/>
                  <a:pt x="5260181" y="310039"/>
                </a:cubicBezTo>
                <a:cubicBezTo>
                  <a:pt x="5260181" y="310039"/>
                  <a:pt x="5260181" y="309086"/>
                  <a:pt x="5260181" y="309086"/>
                </a:cubicBezTo>
                <a:cubicBezTo>
                  <a:pt x="5260181" y="306229"/>
                  <a:pt x="5260181" y="303371"/>
                  <a:pt x="5261134" y="301466"/>
                </a:cubicBezTo>
                <a:cubicBezTo>
                  <a:pt x="5261134" y="294799"/>
                  <a:pt x="5262087" y="289084"/>
                  <a:pt x="5262087" y="284321"/>
                </a:cubicBezTo>
                <a:cubicBezTo>
                  <a:pt x="5263039" y="274796"/>
                  <a:pt x="5263039" y="269081"/>
                  <a:pt x="5263039" y="269081"/>
                </a:cubicBezTo>
                <a:cubicBezTo>
                  <a:pt x="5263039" y="269081"/>
                  <a:pt x="5261134" y="273844"/>
                  <a:pt x="5258276" y="283369"/>
                </a:cubicBezTo>
                <a:cubicBezTo>
                  <a:pt x="5258276" y="284321"/>
                  <a:pt x="5257324" y="286226"/>
                  <a:pt x="5257324" y="287179"/>
                </a:cubicBezTo>
                <a:cubicBezTo>
                  <a:pt x="5256371" y="282416"/>
                  <a:pt x="5256371" y="277654"/>
                  <a:pt x="5255419" y="273844"/>
                </a:cubicBezTo>
                <a:cubicBezTo>
                  <a:pt x="5255419" y="272891"/>
                  <a:pt x="5255419" y="271939"/>
                  <a:pt x="5255419" y="271939"/>
                </a:cubicBezTo>
                <a:cubicBezTo>
                  <a:pt x="5255419" y="271939"/>
                  <a:pt x="5255419" y="271939"/>
                  <a:pt x="5255419" y="270986"/>
                </a:cubicBezTo>
                <a:cubicBezTo>
                  <a:pt x="5256371" y="268129"/>
                  <a:pt x="5256371" y="266224"/>
                  <a:pt x="5256371" y="266224"/>
                </a:cubicBezTo>
                <a:cubicBezTo>
                  <a:pt x="5256371" y="266224"/>
                  <a:pt x="5256371" y="267176"/>
                  <a:pt x="5255419" y="268129"/>
                </a:cubicBezTo>
                <a:cubicBezTo>
                  <a:pt x="5256371" y="255746"/>
                  <a:pt x="5257324" y="244316"/>
                  <a:pt x="5258276" y="232886"/>
                </a:cubicBezTo>
                <a:cubicBezTo>
                  <a:pt x="5262087" y="188119"/>
                  <a:pt x="5263039" y="158591"/>
                  <a:pt x="5263039" y="158591"/>
                </a:cubicBezTo>
                <a:cubicBezTo>
                  <a:pt x="5263039" y="158591"/>
                  <a:pt x="5258276" y="175736"/>
                  <a:pt x="5252562" y="204311"/>
                </a:cubicBezTo>
                <a:cubicBezTo>
                  <a:pt x="5253514" y="193834"/>
                  <a:pt x="5254467" y="183356"/>
                  <a:pt x="5255419" y="173831"/>
                </a:cubicBezTo>
                <a:cubicBezTo>
                  <a:pt x="5256371" y="160496"/>
                  <a:pt x="5257324" y="150019"/>
                  <a:pt x="5258276" y="140494"/>
                </a:cubicBezTo>
                <a:cubicBezTo>
                  <a:pt x="5260181" y="121444"/>
                  <a:pt x="5260181" y="110966"/>
                  <a:pt x="5260181" y="110966"/>
                </a:cubicBezTo>
                <a:cubicBezTo>
                  <a:pt x="5260181" y="110966"/>
                  <a:pt x="5257324" y="121444"/>
                  <a:pt x="5254467" y="139541"/>
                </a:cubicBezTo>
                <a:cubicBezTo>
                  <a:pt x="5252562" y="149066"/>
                  <a:pt x="5250656" y="159544"/>
                  <a:pt x="5247799" y="172879"/>
                </a:cubicBezTo>
                <a:cubicBezTo>
                  <a:pt x="5246846" y="179546"/>
                  <a:pt x="5244942" y="186214"/>
                  <a:pt x="5243989" y="192881"/>
                </a:cubicBezTo>
                <a:cubicBezTo>
                  <a:pt x="5243989" y="195739"/>
                  <a:pt x="5243037" y="198596"/>
                  <a:pt x="5243037" y="201454"/>
                </a:cubicBezTo>
                <a:cubicBezTo>
                  <a:pt x="5242084" y="197644"/>
                  <a:pt x="5241131" y="194786"/>
                  <a:pt x="5241131" y="194786"/>
                </a:cubicBezTo>
                <a:cubicBezTo>
                  <a:pt x="5241131" y="194786"/>
                  <a:pt x="5241131" y="199549"/>
                  <a:pt x="5241131" y="209074"/>
                </a:cubicBezTo>
                <a:cubicBezTo>
                  <a:pt x="5241131" y="210979"/>
                  <a:pt x="5240179" y="213836"/>
                  <a:pt x="5240179" y="215741"/>
                </a:cubicBezTo>
                <a:cubicBezTo>
                  <a:pt x="5239226" y="225266"/>
                  <a:pt x="5237321" y="235744"/>
                  <a:pt x="5235417" y="246221"/>
                </a:cubicBezTo>
                <a:cubicBezTo>
                  <a:pt x="5234464" y="248126"/>
                  <a:pt x="5232559" y="250984"/>
                  <a:pt x="5230654" y="252889"/>
                </a:cubicBezTo>
                <a:cubicBezTo>
                  <a:pt x="5227796" y="256699"/>
                  <a:pt x="5225892" y="261461"/>
                  <a:pt x="5222081" y="266224"/>
                </a:cubicBezTo>
                <a:cubicBezTo>
                  <a:pt x="5220176" y="270034"/>
                  <a:pt x="5217319" y="274796"/>
                  <a:pt x="5215414" y="279559"/>
                </a:cubicBezTo>
                <a:cubicBezTo>
                  <a:pt x="5215414" y="279559"/>
                  <a:pt x="5215414" y="279559"/>
                  <a:pt x="5215414" y="278606"/>
                </a:cubicBezTo>
                <a:cubicBezTo>
                  <a:pt x="5216367" y="276701"/>
                  <a:pt x="5216367" y="275749"/>
                  <a:pt x="5216367" y="275749"/>
                </a:cubicBezTo>
                <a:cubicBezTo>
                  <a:pt x="5216367" y="275749"/>
                  <a:pt x="5216367" y="276701"/>
                  <a:pt x="5215414" y="277654"/>
                </a:cubicBezTo>
                <a:cubicBezTo>
                  <a:pt x="5213509" y="267176"/>
                  <a:pt x="5212556" y="257651"/>
                  <a:pt x="5211604" y="249079"/>
                </a:cubicBezTo>
                <a:cubicBezTo>
                  <a:pt x="5210651" y="239554"/>
                  <a:pt x="5209699" y="230981"/>
                  <a:pt x="5208746" y="224314"/>
                </a:cubicBezTo>
                <a:cubicBezTo>
                  <a:pt x="5206842" y="210979"/>
                  <a:pt x="5205889" y="202406"/>
                  <a:pt x="5205889" y="202406"/>
                </a:cubicBezTo>
                <a:cubicBezTo>
                  <a:pt x="5205889" y="202406"/>
                  <a:pt x="5205889" y="210026"/>
                  <a:pt x="5204937" y="224314"/>
                </a:cubicBezTo>
                <a:cubicBezTo>
                  <a:pt x="5204937" y="230981"/>
                  <a:pt x="5204937" y="239554"/>
                  <a:pt x="5204937" y="249079"/>
                </a:cubicBezTo>
                <a:cubicBezTo>
                  <a:pt x="5204937" y="253841"/>
                  <a:pt x="5204937" y="258604"/>
                  <a:pt x="5204937" y="264319"/>
                </a:cubicBezTo>
                <a:cubicBezTo>
                  <a:pt x="5204937" y="270034"/>
                  <a:pt x="5204937" y="275749"/>
                  <a:pt x="5205889" y="281464"/>
                </a:cubicBezTo>
                <a:cubicBezTo>
                  <a:pt x="5205889" y="284321"/>
                  <a:pt x="5205889" y="286226"/>
                  <a:pt x="5205889" y="289084"/>
                </a:cubicBezTo>
                <a:cubicBezTo>
                  <a:pt x="5204937" y="287179"/>
                  <a:pt x="5203984" y="286226"/>
                  <a:pt x="5203984" y="286226"/>
                </a:cubicBezTo>
                <a:cubicBezTo>
                  <a:pt x="5203984" y="286226"/>
                  <a:pt x="5204937" y="288131"/>
                  <a:pt x="5205889" y="290989"/>
                </a:cubicBezTo>
                <a:cubicBezTo>
                  <a:pt x="5205889" y="290989"/>
                  <a:pt x="5205889" y="290989"/>
                  <a:pt x="5205889" y="291941"/>
                </a:cubicBezTo>
                <a:cubicBezTo>
                  <a:pt x="5204937" y="290036"/>
                  <a:pt x="5203984" y="289084"/>
                  <a:pt x="5203984" y="287179"/>
                </a:cubicBezTo>
                <a:cubicBezTo>
                  <a:pt x="5203984" y="287179"/>
                  <a:pt x="5203984" y="287179"/>
                  <a:pt x="5203984" y="287179"/>
                </a:cubicBezTo>
                <a:cubicBezTo>
                  <a:pt x="5203984" y="287179"/>
                  <a:pt x="5203984" y="287179"/>
                  <a:pt x="5203984" y="287179"/>
                </a:cubicBezTo>
                <a:cubicBezTo>
                  <a:pt x="5201126" y="281464"/>
                  <a:pt x="5199221" y="278606"/>
                  <a:pt x="5199221" y="278606"/>
                </a:cubicBezTo>
                <a:cubicBezTo>
                  <a:pt x="5199221" y="278606"/>
                  <a:pt x="5200174" y="283369"/>
                  <a:pt x="5202079" y="290989"/>
                </a:cubicBezTo>
                <a:cubicBezTo>
                  <a:pt x="5201126" y="292894"/>
                  <a:pt x="5200174" y="295751"/>
                  <a:pt x="5198269" y="300514"/>
                </a:cubicBezTo>
                <a:cubicBezTo>
                  <a:pt x="5197317" y="298609"/>
                  <a:pt x="5196364" y="297656"/>
                  <a:pt x="5195412" y="295751"/>
                </a:cubicBezTo>
                <a:cubicBezTo>
                  <a:pt x="5193506" y="284321"/>
                  <a:pt x="5192554" y="273844"/>
                  <a:pt x="5191601" y="263366"/>
                </a:cubicBezTo>
                <a:cubicBezTo>
                  <a:pt x="5187792" y="232886"/>
                  <a:pt x="5185887" y="208121"/>
                  <a:pt x="5184934" y="190024"/>
                </a:cubicBezTo>
                <a:cubicBezTo>
                  <a:pt x="5183981" y="181451"/>
                  <a:pt x="5183981" y="173831"/>
                  <a:pt x="5183981" y="169069"/>
                </a:cubicBezTo>
                <a:cubicBezTo>
                  <a:pt x="5183981" y="164306"/>
                  <a:pt x="5183981" y="161449"/>
                  <a:pt x="5183981" y="161449"/>
                </a:cubicBezTo>
                <a:cubicBezTo>
                  <a:pt x="5183981" y="161449"/>
                  <a:pt x="5183981" y="164306"/>
                  <a:pt x="5183029" y="169069"/>
                </a:cubicBezTo>
                <a:cubicBezTo>
                  <a:pt x="5182076" y="173831"/>
                  <a:pt x="5182076" y="180499"/>
                  <a:pt x="5181124" y="190024"/>
                </a:cubicBezTo>
                <a:cubicBezTo>
                  <a:pt x="5181124" y="196691"/>
                  <a:pt x="5180171" y="204311"/>
                  <a:pt x="5180171" y="211931"/>
                </a:cubicBezTo>
                <a:cubicBezTo>
                  <a:pt x="5179219" y="212884"/>
                  <a:pt x="5178267" y="213836"/>
                  <a:pt x="5177314" y="215741"/>
                </a:cubicBezTo>
                <a:cubicBezTo>
                  <a:pt x="5174456" y="219551"/>
                  <a:pt x="5170646" y="224314"/>
                  <a:pt x="5165884" y="231934"/>
                </a:cubicBezTo>
                <a:cubicBezTo>
                  <a:pt x="5164931" y="232886"/>
                  <a:pt x="5163979" y="234791"/>
                  <a:pt x="5163979" y="235744"/>
                </a:cubicBezTo>
                <a:cubicBezTo>
                  <a:pt x="5163026" y="233839"/>
                  <a:pt x="5162074" y="231934"/>
                  <a:pt x="5161121" y="230029"/>
                </a:cubicBezTo>
                <a:cubicBezTo>
                  <a:pt x="5161121" y="230029"/>
                  <a:pt x="5161121" y="229076"/>
                  <a:pt x="5161121" y="229076"/>
                </a:cubicBezTo>
                <a:cubicBezTo>
                  <a:pt x="5162074" y="222409"/>
                  <a:pt x="5162074" y="217646"/>
                  <a:pt x="5163026" y="213836"/>
                </a:cubicBezTo>
                <a:cubicBezTo>
                  <a:pt x="5163979" y="210026"/>
                  <a:pt x="5163979" y="208121"/>
                  <a:pt x="5163979" y="208121"/>
                </a:cubicBezTo>
                <a:cubicBezTo>
                  <a:pt x="5163979" y="208121"/>
                  <a:pt x="5161121" y="213836"/>
                  <a:pt x="5158264" y="224314"/>
                </a:cubicBezTo>
                <a:cubicBezTo>
                  <a:pt x="5157312" y="222409"/>
                  <a:pt x="5156359" y="221456"/>
                  <a:pt x="5156359" y="220504"/>
                </a:cubicBezTo>
                <a:cubicBezTo>
                  <a:pt x="5152549" y="213836"/>
                  <a:pt x="5149692" y="208121"/>
                  <a:pt x="5147787" y="205264"/>
                </a:cubicBezTo>
                <a:cubicBezTo>
                  <a:pt x="5146834" y="195739"/>
                  <a:pt x="5145881" y="186214"/>
                  <a:pt x="5144929" y="178594"/>
                </a:cubicBezTo>
                <a:cubicBezTo>
                  <a:pt x="5143024" y="159544"/>
                  <a:pt x="5141119" y="149066"/>
                  <a:pt x="5141119" y="149066"/>
                </a:cubicBezTo>
                <a:cubicBezTo>
                  <a:pt x="5141119" y="149066"/>
                  <a:pt x="5141119" y="159544"/>
                  <a:pt x="5141119" y="178594"/>
                </a:cubicBezTo>
                <a:cubicBezTo>
                  <a:pt x="5141119" y="197644"/>
                  <a:pt x="5141119" y="224314"/>
                  <a:pt x="5141119" y="255746"/>
                </a:cubicBezTo>
                <a:cubicBezTo>
                  <a:pt x="5141119" y="256699"/>
                  <a:pt x="5141119" y="257651"/>
                  <a:pt x="5141119" y="258604"/>
                </a:cubicBezTo>
                <a:cubicBezTo>
                  <a:pt x="5140167" y="259556"/>
                  <a:pt x="5140167" y="259556"/>
                  <a:pt x="5139214" y="260509"/>
                </a:cubicBezTo>
                <a:cubicBezTo>
                  <a:pt x="5138262" y="261461"/>
                  <a:pt x="5136356" y="263366"/>
                  <a:pt x="5134451" y="265271"/>
                </a:cubicBezTo>
                <a:cubicBezTo>
                  <a:pt x="5131594" y="216694"/>
                  <a:pt x="5128737" y="184309"/>
                  <a:pt x="5128737" y="184309"/>
                </a:cubicBezTo>
                <a:cubicBezTo>
                  <a:pt x="5128737" y="184309"/>
                  <a:pt x="5126831" y="204311"/>
                  <a:pt x="5124926" y="236696"/>
                </a:cubicBezTo>
                <a:cubicBezTo>
                  <a:pt x="5121117" y="225266"/>
                  <a:pt x="5119212" y="219551"/>
                  <a:pt x="5119212" y="219551"/>
                </a:cubicBezTo>
                <a:cubicBezTo>
                  <a:pt x="5119212" y="219551"/>
                  <a:pt x="5121117" y="230029"/>
                  <a:pt x="5123974" y="249079"/>
                </a:cubicBezTo>
                <a:cubicBezTo>
                  <a:pt x="5123974" y="251936"/>
                  <a:pt x="5123974" y="255746"/>
                  <a:pt x="5123021" y="258604"/>
                </a:cubicBezTo>
                <a:cubicBezTo>
                  <a:pt x="5122069" y="263366"/>
                  <a:pt x="5121117" y="270034"/>
                  <a:pt x="5120164" y="279559"/>
                </a:cubicBezTo>
                <a:cubicBezTo>
                  <a:pt x="5119212" y="281464"/>
                  <a:pt x="5117306" y="283369"/>
                  <a:pt x="5116354" y="285274"/>
                </a:cubicBezTo>
                <a:cubicBezTo>
                  <a:pt x="5113496" y="289084"/>
                  <a:pt x="5109687" y="293846"/>
                  <a:pt x="5106829" y="298609"/>
                </a:cubicBezTo>
                <a:cubicBezTo>
                  <a:pt x="5105876" y="299561"/>
                  <a:pt x="5104924" y="301466"/>
                  <a:pt x="5103971" y="303371"/>
                </a:cubicBezTo>
                <a:cubicBezTo>
                  <a:pt x="5097304" y="287179"/>
                  <a:pt x="5090637" y="272891"/>
                  <a:pt x="5085874" y="261461"/>
                </a:cubicBezTo>
                <a:cubicBezTo>
                  <a:pt x="5085874" y="261461"/>
                  <a:pt x="5085874" y="261461"/>
                  <a:pt x="5086826" y="261461"/>
                </a:cubicBezTo>
                <a:cubicBezTo>
                  <a:pt x="5089684" y="260509"/>
                  <a:pt x="5091589" y="260509"/>
                  <a:pt x="5091589" y="260509"/>
                </a:cubicBezTo>
                <a:cubicBezTo>
                  <a:pt x="5091589" y="260509"/>
                  <a:pt x="5089684" y="260509"/>
                  <a:pt x="5086826" y="260509"/>
                </a:cubicBezTo>
                <a:cubicBezTo>
                  <a:pt x="5086826" y="260509"/>
                  <a:pt x="5085874" y="260509"/>
                  <a:pt x="5085874" y="260509"/>
                </a:cubicBezTo>
                <a:cubicBezTo>
                  <a:pt x="5078254" y="243364"/>
                  <a:pt x="5073492" y="232886"/>
                  <a:pt x="5071587" y="230029"/>
                </a:cubicBezTo>
                <a:cubicBezTo>
                  <a:pt x="5071587" y="225266"/>
                  <a:pt x="5071587" y="222409"/>
                  <a:pt x="5071587" y="222409"/>
                </a:cubicBezTo>
                <a:cubicBezTo>
                  <a:pt x="5071587" y="222409"/>
                  <a:pt x="5070634" y="224314"/>
                  <a:pt x="5069681" y="227171"/>
                </a:cubicBezTo>
                <a:cubicBezTo>
                  <a:pt x="5066824" y="214789"/>
                  <a:pt x="5063967" y="203359"/>
                  <a:pt x="5062062" y="192881"/>
                </a:cubicBezTo>
                <a:cubicBezTo>
                  <a:pt x="5061109" y="186214"/>
                  <a:pt x="5059204" y="180499"/>
                  <a:pt x="5058251" y="174784"/>
                </a:cubicBezTo>
                <a:cubicBezTo>
                  <a:pt x="5057299" y="169069"/>
                  <a:pt x="5056346" y="164306"/>
                  <a:pt x="5055394" y="159544"/>
                </a:cubicBezTo>
                <a:cubicBezTo>
                  <a:pt x="5051584" y="140494"/>
                  <a:pt x="5049679" y="130016"/>
                  <a:pt x="5049679" y="130016"/>
                </a:cubicBezTo>
                <a:cubicBezTo>
                  <a:pt x="5049679" y="130016"/>
                  <a:pt x="5050631" y="140494"/>
                  <a:pt x="5050631" y="159544"/>
                </a:cubicBezTo>
                <a:cubicBezTo>
                  <a:pt x="5050631" y="164306"/>
                  <a:pt x="5051584" y="169069"/>
                  <a:pt x="5051584" y="174784"/>
                </a:cubicBezTo>
                <a:cubicBezTo>
                  <a:pt x="5052537" y="180499"/>
                  <a:pt x="5052537" y="186214"/>
                  <a:pt x="5053489" y="192881"/>
                </a:cubicBezTo>
                <a:cubicBezTo>
                  <a:pt x="5055394" y="206216"/>
                  <a:pt x="5056346" y="220504"/>
                  <a:pt x="5059204" y="236696"/>
                </a:cubicBezTo>
                <a:cubicBezTo>
                  <a:pt x="5060156" y="240506"/>
                  <a:pt x="5061109" y="245269"/>
                  <a:pt x="5061109" y="249079"/>
                </a:cubicBezTo>
                <a:cubicBezTo>
                  <a:pt x="5059204" y="254794"/>
                  <a:pt x="5057299" y="262414"/>
                  <a:pt x="5055394" y="270034"/>
                </a:cubicBezTo>
                <a:cubicBezTo>
                  <a:pt x="5054442" y="270986"/>
                  <a:pt x="5053489" y="270986"/>
                  <a:pt x="5052537" y="271939"/>
                </a:cubicBezTo>
                <a:cubicBezTo>
                  <a:pt x="5052537" y="271939"/>
                  <a:pt x="5052537" y="271939"/>
                  <a:pt x="5052537" y="271939"/>
                </a:cubicBezTo>
                <a:cubicBezTo>
                  <a:pt x="5051584" y="269081"/>
                  <a:pt x="5051584" y="267176"/>
                  <a:pt x="5051584" y="267176"/>
                </a:cubicBezTo>
                <a:cubicBezTo>
                  <a:pt x="5051584" y="267176"/>
                  <a:pt x="5051584" y="268129"/>
                  <a:pt x="5051584" y="269081"/>
                </a:cubicBezTo>
                <a:cubicBezTo>
                  <a:pt x="5050631" y="266224"/>
                  <a:pt x="5049679" y="264319"/>
                  <a:pt x="5048726" y="261461"/>
                </a:cubicBezTo>
                <a:cubicBezTo>
                  <a:pt x="5048726" y="261461"/>
                  <a:pt x="5048726" y="261461"/>
                  <a:pt x="5048726" y="261461"/>
                </a:cubicBezTo>
                <a:cubicBezTo>
                  <a:pt x="5049679" y="255746"/>
                  <a:pt x="5050631" y="252889"/>
                  <a:pt x="5050631" y="252889"/>
                </a:cubicBezTo>
                <a:cubicBezTo>
                  <a:pt x="5050631" y="252889"/>
                  <a:pt x="5049679" y="254794"/>
                  <a:pt x="5047774" y="259556"/>
                </a:cubicBezTo>
                <a:cubicBezTo>
                  <a:pt x="5043964" y="250984"/>
                  <a:pt x="5041106" y="243364"/>
                  <a:pt x="5039201" y="236696"/>
                </a:cubicBezTo>
                <a:cubicBezTo>
                  <a:pt x="5034439" y="222409"/>
                  <a:pt x="5031581" y="214789"/>
                  <a:pt x="5031581" y="214789"/>
                </a:cubicBezTo>
                <a:cubicBezTo>
                  <a:pt x="5031581" y="214789"/>
                  <a:pt x="5033487" y="223361"/>
                  <a:pt x="5035392" y="237649"/>
                </a:cubicBezTo>
                <a:cubicBezTo>
                  <a:pt x="5036344" y="243364"/>
                  <a:pt x="5037296" y="249079"/>
                  <a:pt x="5039201" y="256699"/>
                </a:cubicBezTo>
                <a:cubicBezTo>
                  <a:pt x="5038249" y="258604"/>
                  <a:pt x="5036344" y="261461"/>
                  <a:pt x="5034439" y="265271"/>
                </a:cubicBezTo>
                <a:cubicBezTo>
                  <a:pt x="5034439" y="264319"/>
                  <a:pt x="5034439" y="263366"/>
                  <a:pt x="5034439" y="262414"/>
                </a:cubicBezTo>
                <a:cubicBezTo>
                  <a:pt x="5033487" y="253841"/>
                  <a:pt x="5031581" y="247174"/>
                  <a:pt x="5030629" y="241459"/>
                </a:cubicBezTo>
                <a:cubicBezTo>
                  <a:pt x="5028724" y="230029"/>
                  <a:pt x="5026819" y="223361"/>
                  <a:pt x="5026819" y="223361"/>
                </a:cubicBezTo>
                <a:cubicBezTo>
                  <a:pt x="5026819" y="223361"/>
                  <a:pt x="5026819" y="230029"/>
                  <a:pt x="5025867" y="242411"/>
                </a:cubicBezTo>
                <a:cubicBezTo>
                  <a:pt x="5025867" y="248126"/>
                  <a:pt x="5025867" y="255746"/>
                  <a:pt x="5025867" y="263366"/>
                </a:cubicBezTo>
                <a:cubicBezTo>
                  <a:pt x="5025867" y="267176"/>
                  <a:pt x="5025867" y="271939"/>
                  <a:pt x="5025867" y="276701"/>
                </a:cubicBezTo>
                <a:cubicBezTo>
                  <a:pt x="5025867" y="277654"/>
                  <a:pt x="5025867" y="279559"/>
                  <a:pt x="5025867" y="281464"/>
                </a:cubicBezTo>
                <a:cubicBezTo>
                  <a:pt x="5020151" y="274796"/>
                  <a:pt x="5015389" y="268129"/>
                  <a:pt x="5010626" y="263366"/>
                </a:cubicBezTo>
                <a:cubicBezTo>
                  <a:pt x="5003006" y="255746"/>
                  <a:pt x="4998244" y="250984"/>
                  <a:pt x="4995387" y="248126"/>
                </a:cubicBezTo>
                <a:cubicBezTo>
                  <a:pt x="4996339" y="245269"/>
                  <a:pt x="4997292" y="243364"/>
                  <a:pt x="4997292" y="243364"/>
                </a:cubicBezTo>
                <a:cubicBezTo>
                  <a:pt x="4997292" y="243364"/>
                  <a:pt x="4996339" y="245269"/>
                  <a:pt x="4994434" y="248126"/>
                </a:cubicBezTo>
                <a:cubicBezTo>
                  <a:pt x="4993481" y="247174"/>
                  <a:pt x="4992529" y="246221"/>
                  <a:pt x="4992529" y="246221"/>
                </a:cubicBezTo>
                <a:cubicBezTo>
                  <a:pt x="4994434" y="211931"/>
                  <a:pt x="4994434" y="190024"/>
                  <a:pt x="4994434" y="190024"/>
                </a:cubicBezTo>
                <a:cubicBezTo>
                  <a:pt x="4994434" y="190024"/>
                  <a:pt x="4988719" y="210026"/>
                  <a:pt x="4983004" y="240506"/>
                </a:cubicBezTo>
                <a:cubicBezTo>
                  <a:pt x="4982051" y="239554"/>
                  <a:pt x="4981099" y="238601"/>
                  <a:pt x="4981099" y="238601"/>
                </a:cubicBezTo>
                <a:cubicBezTo>
                  <a:pt x="4967764" y="226219"/>
                  <a:pt x="4959192" y="219551"/>
                  <a:pt x="4959192" y="219551"/>
                </a:cubicBezTo>
                <a:cubicBezTo>
                  <a:pt x="4959192" y="219551"/>
                  <a:pt x="4965859" y="227171"/>
                  <a:pt x="4978242" y="241459"/>
                </a:cubicBezTo>
                <a:cubicBezTo>
                  <a:pt x="4979194" y="243364"/>
                  <a:pt x="4981099" y="244316"/>
                  <a:pt x="4982051" y="246221"/>
                </a:cubicBezTo>
                <a:cubicBezTo>
                  <a:pt x="4982051" y="247174"/>
                  <a:pt x="4982051" y="248126"/>
                  <a:pt x="4982051" y="248126"/>
                </a:cubicBezTo>
                <a:cubicBezTo>
                  <a:pt x="4980146" y="257651"/>
                  <a:pt x="4978242" y="268129"/>
                  <a:pt x="4976337" y="279559"/>
                </a:cubicBezTo>
                <a:cubicBezTo>
                  <a:pt x="4974431" y="283369"/>
                  <a:pt x="4971574" y="287179"/>
                  <a:pt x="4969669" y="290989"/>
                </a:cubicBezTo>
                <a:cubicBezTo>
                  <a:pt x="4965859" y="281464"/>
                  <a:pt x="4963001" y="272891"/>
                  <a:pt x="4960144" y="265271"/>
                </a:cubicBezTo>
                <a:cubicBezTo>
                  <a:pt x="4960144" y="265271"/>
                  <a:pt x="4960144" y="264319"/>
                  <a:pt x="4960144" y="264319"/>
                </a:cubicBezTo>
                <a:cubicBezTo>
                  <a:pt x="4960144" y="253841"/>
                  <a:pt x="4960144" y="245269"/>
                  <a:pt x="4959192" y="237649"/>
                </a:cubicBezTo>
                <a:cubicBezTo>
                  <a:pt x="4958239" y="223361"/>
                  <a:pt x="4958239" y="215741"/>
                  <a:pt x="4958239" y="214789"/>
                </a:cubicBezTo>
                <a:cubicBezTo>
                  <a:pt x="4963001" y="194786"/>
                  <a:pt x="4965859" y="177641"/>
                  <a:pt x="4968717" y="164306"/>
                </a:cubicBezTo>
                <a:cubicBezTo>
                  <a:pt x="4972526" y="145256"/>
                  <a:pt x="4974431" y="134779"/>
                  <a:pt x="4974431" y="134779"/>
                </a:cubicBezTo>
                <a:cubicBezTo>
                  <a:pt x="4974431" y="134779"/>
                  <a:pt x="4970621" y="145256"/>
                  <a:pt x="4964906" y="163354"/>
                </a:cubicBezTo>
                <a:cubicBezTo>
                  <a:pt x="4962049" y="171926"/>
                  <a:pt x="4959192" y="181451"/>
                  <a:pt x="4955381" y="191929"/>
                </a:cubicBezTo>
                <a:cubicBezTo>
                  <a:pt x="4955381" y="182404"/>
                  <a:pt x="4955381" y="176689"/>
                  <a:pt x="4955381" y="176689"/>
                </a:cubicBezTo>
                <a:cubicBezTo>
                  <a:pt x="4955381" y="176689"/>
                  <a:pt x="4954429" y="186214"/>
                  <a:pt x="4952524" y="202406"/>
                </a:cubicBezTo>
                <a:cubicBezTo>
                  <a:pt x="4952524" y="202406"/>
                  <a:pt x="4952524" y="203359"/>
                  <a:pt x="4952524" y="203359"/>
                </a:cubicBezTo>
                <a:cubicBezTo>
                  <a:pt x="4949667" y="210979"/>
                  <a:pt x="4947762" y="218599"/>
                  <a:pt x="4944904" y="227171"/>
                </a:cubicBezTo>
                <a:cubicBezTo>
                  <a:pt x="4944904" y="227171"/>
                  <a:pt x="4944904" y="226219"/>
                  <a:pt x="4944904" y="226219"/>
                </a:cubicBezTo>
                <a:cubicBezTo>
                  <a:pt x="4939189" y="209074"/>
                  <a:pt x="4936331" y="199549"/>
                  <a:pt x="4936331" y="199549"/>
                </a:cubicBezTo>
                <a:cubicBezTo>
                  <a:pt x="4936331" y="199549"/>
                  <a:pt x="4938237" y="213836"/>
                  <a:pt x="4942046" y="236696"/>
                </a:cubicBezTo>
                <a:cubicBezTo>
                  <a:pt x="4942046" y="237649"/>
                  <a:pt x="4941094" y="238601"/>
                  <a:pt x="4941094" y="239554"/>
                </a:cubicBezTo>
                <a:cubicBezTo>
                  <a:pt x="4935379" y="255746"/>
                  <a:pt x="4929664" y="273844"/>
                  <a:pt x="4922996" y="292894"/>
                </a:cubicBezTo>
                <a:cubicBezTo>
                  <a:pt x="4922996" y="291941"/>
                  <a:pt x="4922996" y="290036"/>
                  <a:pt x="4922996" y="289084"/>
                </a:cubicBezTo>
                <a:cubicBezTo>
                  <a:pt x="4921092" y="275749"/>
                  <a:pt x="4920139" y="269081"/>
                  <a:pt x="4920139" y="269081"/>
                </a:cubicBezTo>
                <a:cubicBezTo>
                  <a:pt x="4920139" y="269081"/>
                  <a:pt x="4919187" y="276701"/>
                  <a:pt x="4919187" y="290036"/>
                </a:cubicBezTo>
                <a:cubicBezTo>
                  <a:pt x="4919187" y="291941"/>
                  <a:pt x="4919187" y="293846"/>
                  <a:pt x="4919187" y="296704"/>
                </a:cubicBezTo>
                <a:cubicBezTo>
                  <a:pt x="4918234" y="293846"/>
                  <a:pt x="4918234" y="290989"/>
                  <a:pt x="4917281" y="289084"/>
                </a:cubicBezTo>
                <a:cubicBezTo>
                  <a:pt x="4915376" y="279559"/>
                  <a:pt x="4913471" y="271939"/>
                  <a:pt x="4911567" y="266224"/>
                </a:cubicBezTo>
                <a:cubicBezTo>
                  <a:pt x="4907756" y="253841"/>
                  <a:pt x="4904899" y="246221"/>
                  <a:pt x="4904899" y="246221"/>
                </a:cubicBezTo>
                <a:cubicBezTo>
                  <a:pt x="4904899" y="246221"/>
                  <a:pt x="4905851" y="253841"/>
                  <a:pt x="4907756" y="267176"/>
                </a:cubicBezTo>
                <a:cubicBezTo>
                  <a:pt x="4908709" y="273844"/>
                  <a:pt x="4908709" y="281464"/>
                  <a:pt x="4909662" y="290989"/>
                </a:cubicBezTo>
                <a:cubicBezTo>
                  <a:pt x="4910614" y="299561"/>
                  <a:pt x="4910614" y="310039"/>
                  <a:pt x="4911567" y="321469"/>
                </a:cubicBezTo>
                <a:cubicBezTo>
                  <a:pt x="4910614" y="323374"/>
                  <a:pt x="4909662" y="325279"/>
                  <a:pt x="4908709" y="327184"/>
                </a:cubicBezTo>
                <a:cubicBezTo>
                  <a:pt x="4906804" y="322421"/>
                  <a:pt x="4903946" y="317659"/>
                  <a:pt x="4902042" y="313849"/>
                </a:cubicBezTo>
                <a:cubicBezTo>
                  <a:pt x="4899184" y="308134"/>
                  <a:pt x="4896326" y="302419"/>
                  <a:pt x="4894421" y="298609"/>
                </a:cubicBezTo>
                <a:cubicBezTo>
                  <a:pt x="4893469" y="290036"/>
                  <a:pt x="4892517" y="285274"/>
                  <a:pt x="4892517" y="285274"/>
                </a:cubicBezTo>
                <a:cubicBezTo>
                  <a:pt x="4892517" y="285274"/>
                  <a:pt x="4892517" y="288131"/>
                  <a:pt x="4891564" y="293846"/>
                </a:cubicBezTo>
                <a:cubicBezTo>
                  <a:pt x="4889659" y="290989"/>
                  <a:pt x="4888706" y="289084"/>
                  <a:pt x="4888706" y="289084"/>
                </a:cubicBezTo>
                <a:cubicBezTo>
                  <a:pt x="4888706" y="289084"/>
                  <a:pt x="4889659" y="291941"/>
                  <a:pt x="4891564" y="295751"/>
                </a:cubicBezTo>
                <a:cubicBezTo>
                  <a:pt x="4890612" y="306229"/>
                  <a:pt x="4888706" y="324326"/>
                  <a:pt x="4887754" y="348139"/>
                </a:cubicBezTo>
                <a:cubicBezTo>
                  <a:pt x="4887754" y="350996"/>
                  <a:pt x="4887754" y="354806"/>
                  <a:pt x="4887754" y="357664"/>
                </a:cubicBezTo>
                <a:cubicBezTo>
                  <a:pt x="4885849" y="354806"/>
                  <a:pt x="4883944" y="352901"/>
                  <a:pt x="4882991" y="350996"/>
                </a:cubicBezTo>
                <a:cubicBezTo>
                  <a:pt x="4882991" y="347186"/>
                  <a:pt x="4882039" y="343376"/>
                  <a:pt x="4882039" y="338614"/>
                </a:cubicBezTo>
                <a:cubicBezTo>
                  <a:pt x="4882039" y="338614"/>
                  <a:pt x="4882039" y="337661"/>
                  <a:pt x="4882039" y="337661"/>
                </a:cubicBezTo>
                <a:cubicBezTo>
                  <a:pt x="4882991" y="333851"/>
                  <a:pt x="4882991" y="330041"/>
                  <a:pt x="4883944" y="327184"/>
                </a:cubicBezTo>
                <a:cubicBezTo>
                  <a:pt x="4884896" y="324326"/>
                  <a:pt x="4884896" y="321469"/>
                  <a:pt x="4885849" y="319564"/>
                </a:cubicBezTo>
                <a:cubicBezTo>
                  <a:pt x="4886801" y="315754"/>
                  <a:pt x="4887754" y="312896"/>
                  <a:pt x="4887754" y="312896"/>
                </a:cubicBezTo>
                <a:cubicBezTo>
                  <a:pt x="4887754" y="312896"/>
                  <a:pt x="4886801" y="314801"/>
                  <a:pt x="4884896" y="318611"/>
                </a:cubicBezTo>
                <a:cubicBezTo>
                  <a:pt x="4883944" y="320516"/>
                  <a:pt x="4882991" y="323374"/>
                  <a:pt x="4882039" y="326231"/>
                </a:cubicBezTo>
                <a:cubicBezTo>
                  <a:pt x="4882039" y="327184"/>
                  <a:pt x="4882039" y="327184"/>
                  <a:pt x="4882039" y="328136"/>
                </a:cubicBezTo>
                <a:cubicBezTo>
                  <a:pt x="4882039" y="327184"/>
                  <a:pt x="4882039" y="326231"/>
                  <a:pt x="4882039" y="326231"/>
                </a:cubicBezTo>
                <a:cubicBezTo>
                  <a:pt x="4880134" y="312896"/>
                  <a:pt x="4878229" y="300514"/>
                  <a:pt x="4877276" y="288131"/>
                </a:cubicBezTo>
                <a:cubicBezTo>
                  <a:pt x="4876324" y="279559"/>
                  <a:pt x="4874419" y="270986"/>
                  <a:pt x="4873466" y="263366"/>
                </a:cubicBezTo>
                <a:cubicBezTo>
                  <a:pt x="4875372" y="253841"/>
                  <a:pt x="4876324" y="245269"/>
                  <a:pt x="4878229" y="238601"/>
                </a:cubicBezTo>
                <a:cubicBezTo>
                  <a:pt x="4881087" y="221456"/>
                  <a:pt x="4882039" y="211931"/>
                  <a:pt x="4882039" y="211931"/>
                </a:cubicBezTo>
                <a:cubicBezTo>
                  <a:pt x="4882039" y="211931"/>
                  <a:pt x="4879181" y="221456"/>
                  <a:pt x="4874419" y="237649"/>
                </a:cubicBezTo>
                <a:cubicBezTo>
                  <a:pt x="4873466" y="241459"/>
                  <a:pt x="4872514" y="245269"/>
                  <a:pt x="4870609" y="249079"/>
                </a:cubicBezTo>
                <a:cubicBezTo>
                  <a:pt x="4869656" y="242411"/>
                  <a:pt x="4867751" y="236696"/>
                  <a:pt x="4866799" y="231934"/>
                </a:cubicBezTo>
                <a:cubicBezTo>
                  <a:pt x="4863941" y="218599"/>
                  <a:pt x="4862037" y="210979"/>
                  <a:pt x="4862037" y="210979"/>
                </a:cubicBezTo>
                <a:cubicBezTo>
                  <a:pt x="4862037" y="210979"/>
                  <a:pt x="4862037" y="218599"/>
                  <a:pt x="4862989" y="232886"/>
                </a:cubicBezTo>
                <a:cubicBezTo>
                  <a:pt x="4862989" y="237649"/>
                  <a:pt x="4863941" y="242411"/>
                  <a:pt x="4863941" y="248126"/>
                </a:cubicBezTo>
                <a:cubicBezTo>
                  <a:pt x="4863941" y="250984"/>
                  <a:pt x="4863941" y="255746"/>
                  <a:pt x="4863941" y="261461"/>
                </a:cubicBezTo>
                <a:cubicBezTo>
                  <a:pt x="4862989" y="262414"/>
                  <a:pt x="4862037" y="263366"/>
                  <a:pt x="4860131" y="264319"/>
                </a:cubicBezTo>
                <a:cubicBezTo>
                  <a:pt x="4856322" y="268129"/>
                  <a:pt x="4850606" y="272891"/>
                  <a:pt x="4843939" y="281464"/>
                </a:cubicBezTo>
                <a:cubicBezTo>
                  <a:pt x="4842987" y="277654"/>
                  <a:pt x="4842034" y="273844"/>
                  <a:pt x="4841081" y="270986"/>
                </a:cubicBezTo>
                <a:cubicBezTo>
                  <a:pt x="4842034" y="268129"/>
                  <a:pt x="4842987" y="266224"/>
                  <a:pt x="4842987" y="266224"/>
                </a:cubicBezTo>
                <a:cubicBezTo>
                  <a:pt x="4842987" y="266224"/>
                  <a:pt x="4842034" y="267176"/>
                  <a:pt x="4841081" y="269081"/>
                </a:cubicBezTo>
                <a:cubicBezTo>
                  <a:pt x="4840129" y="265271"/>
                  <a:pt x="4840129" y="262414"/>
                  <a:pt x="4840129" y="262414"/>
                </a:cubicBezTo>
                <a:cubicBezTo>
                  <a:pt x="4840129" y="262414"/>
                  <a:pt x="4840129" y="265271"/>
                  <a:pt x="4840129" y="270034"/>
                </a:cubicBezTo>
                <a:cubicBezTo>
                  <a:pt x="4838224" y="271939"/>
                  <a:pt x="4836319" y="274796"/>
                  <a:pt x="4833462" y="278606"/>
                </a:cubicBezTo>
                <a:cubicBezTo>
                  <a:pt x="4830604" y="283369"/>
                  <a:pt x="4826794" y="288131"/>
                  <a:pt x="4822984" y="294799"/>
                </a:cubicBezTo>
                <a:cubicBezTo>
                  <a:pt x="4821079" y="297656"/>
                  <a:pt x="4819174" y="301466"/>
                  <a:pt x="4816316" y="304324"/>
                </a:cubicBezTo>
                <a:cubicBezTo>
                  <a:pt x="4814412" y="308134"/>
                  <a:pt x="4812506" y="311944"/>
                  <a:pt x="4809649" y="315754"/>
                </a:cubicBezTo>
                <a:cubicBezTo>
                  <a:pt x="4809649" y="316706"/>
                  <a:pt x="4808697" y="317659"/>
                  <a:pt x="4807744" y="318611"/>
                </a:cubicBezTo>
                <a:cubicBezTo>
                  <a:pt x="4807744" y="309086"/>
                  <a:pt x="4807744" y="304324"/>
                  <a:pt x="4807744" y="304324"/>
                </a:cubicBezTo>
                <a:cubicBezTo>
                  <a:pt x="4807744" y="304324"/>
                  <a:pt x="4805839" y="312896"/>
                  <a:pt x="4803934" y="327184"/>
                </a:cubicBezTo>
                <a:cubicBezTo>
                  <a:pt x="4801076" y="331946"/>
                  <a:pt x="4798219" y="336709"/>
                  <a:pt x="4795362" y="342424"/>
                </a:cubicBezTo>
                <a:cubicBezTo>
                  <a:pt x="4795362" y="335756"/>
                  <a:pt x="4795362" y="330041"/>
                  <a:pt x="4795362" y="324326"/>
                </a:cubicBezTo>
                <a:cubicBezTo>
                  <a:pt x="4795362" y="319564"/>
                  <a:pt x="4795362" y="315754"/>
                  <a:pt x="4795362" y="311944"/>
                </a:cubicBezTo>
                <a:cubicBezTo>
                  <a:pt x="4796314" y="308134"/>
                  <a:pt x="4796314" y="305276"/>
                  <a:pt x="4796314" y="302419"/>
                </a:cubicBezTo>
                <a:cubicBezTo>
                  <a:pt x="4796314" y="300514"/>
                  <a:pt x="4796314" y="299561"/>
                  <a:pt x="4797266" y="297656"/>
                </a:cubicBezTo>
                <a:cubicBezTo>
                  <a:pt x="4799172" y="286226"/>
                  <a:pt x="4802029" y="274796"/>
                  <a:pt x="4803934" y="264319"/>
                </a:cubicBezTo>
                <a:cubicBezTo>
                  <a:pt x="4811554" y="221456"/>
                  <a:pt x="4815364" y="192881"/>
                  <a:pt x="4815364" y="192881"/>
                </a:cubicBezTo>
                <a:cubicBezTo>
                  <a:pt x="4815364" y="192881"/>
                  <a:pt x="4804887" y="220504"/>
                  <a:pt x="4792504" y="262414"/>
                </a:cubicBezTo>
                <a:cubicBezTo>
                  <a:pt x="4791551" y="264319"/>
                  <a:pt x="4791551" y="266224"/>
                  <a:pt x="4790599" y="268129"/>
                </a:cubicBezTo>
                <a:cubicBezTo>
                  <a:pt x="4788694" y="256699"/>
                  <a:pt x="4788694" y="250031"/>
                  <a:pt x="4788694" y="250031"/>
                </a:cubicBezTo>
                <a:cubicBezTo>
                  <a:pt x="4788694" y="250031"/>
                  <a:pt x="4788694" y="257651"/>
                  <a:pt x="4787741" y="270986"/>
                </a:cubicBezTo>
                <a:cubicBezTo>
                  <a:pt x="4787741" y="273844"/>
                  <a:pt x="4787741" y="277654"/>
                  <a:pt x="4787741" y="281464"/>
                </a:cubicBezTo>
                <a:cubicBezTo>
                  <a:pt x="4785837" y="287179"/>
                  <a:pt x="4783931" y="292894"/>
                  <a:pt x="4782979" y="299561"/>
                </a:cubicBezTo>
                <a:cubicBezTo>
                  <a:pt x="4782979" y="297656"/>
                  <a:pt x="4782979" y="295751"/>
                  <a:pt x="4782979" y="293846"/>
                </a:cubicBezTo>
                <a:cubicBezTo>
                  <a:pt x="4783931" y="282416"/>
                  <a:pt x="4783931" y="271939"/>
                  <a:pt x="4784884" y="263366"/>
                </a:cubicBezTo>
                <a:cubicBezTo>
                  <a:pt x="4785837" y="253841"/>
                  <a:pt x="4785837" y="246221"/>
                  <a:pt x="4786789" y="239554"/>
                </a:cubicBezTo>
                <a:cubicBezTo>
                  <a:pt x="4788694" y="226219"/>
                  <a:pt x="4789647" y="218599"/>
                  <a:pt x="4789647" y="218599"/>
                </a:cubicBezTo>
                <a:cubicBezTo>
                  <a:pt x="4789647" y="218599"/>
                  <a:pt x="4787741" y="226219"/>
                  <a:pt x="4782979" y="238601"/>
                </a:cubicBezTo>
                <a:cubicBezTo>
                  <a:pt x="4781074" y="245269"/>
                  <a:pt x="4779169" y="252889"/>
                  <a:pt x="4777264" y="262414"/>
                </a:cubicBezTo>
                <a:cubicBezTo>
                  <a:pt x="4776312" y="264319"/>
                  <a:pt x="4776312" y="266224"/>
                  <a:pt x="4776312" y="269081"/>
                </a:cubicBezTo>
                <a:cubicBezTo>
                  <a:pt x="4774406" y="257651"/>
                  <a:pt x="4773454" y="251936"/>
                  <a:pt x="4773454" y="251936"/>
                </a:cubicBezTo>
                <a:cubicBezTo>
                  <a:pt x="4773454" y="251936"/>
                  <a:pt x="4773454" y="264319"/>
                  <a:pt x="4773454" y="284321"/>
                </a:cubicBezTo>
                <a:cubicBezTo>
                  <a:pt x="4772501" y="287179"/>
                  <a:pt x="4772501" y="290989"/>
                  <a:pt x="4771549" y="293846"/>
                </a:cubicBezTo>
                <a:cubicBezTo>
                  <a:pt x="4771549" y="294799"/>
                  <a:pt x="4771549" y="294799"/>
                  <a:pt x="4771549" y="295751"/>
                </a:cubicBezTo>
                <a:cubicBezTo>
                  <a:pt x="4769644" y="273844"/>
                  <a:pt x="4767739" y="260509"/>
                  <a:pt x="4767739" y="260509"/>
                </a:cubicBezTo>
                <a:cubicBezTo>
                  <a:pt x="4767739" y="260509"/>
                  <a:pt x="4765834" y="274796"/>
                  <a:pt x="4764881" y="297656"/>
                </a:cubicBezTo>
                <a:cubicBezTo>
                  <a:pt x="4762024" y="290036"/>
                  <a:pt x="4758214" y="283369"/>
                  <a:pt x="4755356" y="276701"/>
                </a:cubicBezTo>
                <a:cubicBezTo>
                  <a:pt x="4753451" y="273844"/>
                  <a:pt x="4752499" y="271939"/>
                  <a:pt x="4750594" y="270034"/>
                </a:cubicBezTo>
                <a:cubicBezTo>
                  <a:pt x="4753451" y="260509"/>
                  <a:pt x="4755356" y="251936"/>
                  <a:pt x="4758214" y="243364"/>
                </a:cubicBezTo>
                <a:cubicBezTo>
                  <a:pt x="4767739" y="209074"/>
                  <a:pt x="4774406" y="180499"/>
                  <a:pt x="4780122" y="161449"/>
                </a:cubicBezTo>
                <a:cubicBezTo>
                  <a:pt x="4784884" y="141446"/>
                  <a:pt x="4787741" y="130016"/>
                  <a:pt x="4787741" y="130016"/>
                </a:cubicBezTo>
                <a:cubicBezTo>
                  <a:pt x="4787741" y="130016"/>
                  <a:pt x="4782979" y="140494"/>
                  <a:pt x="4776312" y="160496"/>
                </a:cubicBezTo>
                <a:cubicBezTo>
                  <a:pt x="4769644" y="179546"/>
                  <a:pt x="4759166" y="207169"/>
                  <a:pt x="4747737" y="240506"/>
                </a:cubicBezTo>
                <a:cubicBezTo>
                  <a:pt x="4745831" y="246221"/>
                  <a:pt x="4743926" y="251936"/>
                  <a:pt x="4742022" y="257651"/>
                </a:cubicBezTo>
                <a:cubicBezTo>
                  <a:pt x="4742022" y="257651"/>
                  <a:pt x="4742022" y="257651"/>
                  <a:pt x="4742022" y="257651"/>
                </a:cubicBezTo>
                <a:cubicBezTo>
                  <a:pt x="4737259" y="251936"/>
                  <a:pt x="4732497" y="248126"/>
                  <a:pt x="4727734" y="244316"/>
                </a:cubicBezTo>
                <a:cubicBezTo>
                  <a:pt x="4725829" y="242411"/>
                  <a:pt x="4722972" y="241459"/>
                  <a:pt x="4721066" y="240506"/>
                </a:cubicBezTo>
                <a:cubicBezTo>
                  <a:pt x="4719162" y="239554"/>
                  <a:pt x="4717256" y="238601"/>
                  <a:pt x="4716304" y="238601"/>
                </a:cubicBezTo>
                <a:cubicBezTo>
                  <a:pt x="4713447" y="237649"/>
                  <a:pt x="4712494" y="237649"/>
                  <a:pt x="4712494" y="237649"/>
                </a:cubicBezTo>
                <a:cubicBezTo>
                  <a:pt x="4712494" y="237649"/>
                  <a:pt x="4713447" y="238601"/>
                  <a:pt x="4716304" y="239554"/>
                </a:cubicBezTo>
                <a:cubicBezTo>
                  <a:pt x="4719162" y="240506"/>
                  <a:pt x="4722019" y="243364"/>
                  <a:pt x="4725829" y="246221"/>
                </a:cubicBezTo>
                <a:cubicBezTo>
                  <a:pt x="4729639" y="250031"/>
                  <a:pt x="4733449" y="254794"/>
                  <a:pt x="4736306" y="260509"/>
                </a:cubicBezTo>
                <a:cubicBezTo>
                  <a:pt x="4737259" y="262414"/>
                  <a:pt x="4738212" y="264319"/>
                  <a:pt x="4739164" y="266224"/>
                </a:cubicBezTo>
                <a:cubicBezTo>
                  <a:pt x="4736306" y="274796"/>
                  <a:pt x="4732497" y="284321"/>
                  <a:pt x="4729639" y="293846"/>
                </a:cubicBezTo>
                <a:cubicBezTo>
                  <a:pt x="4729639" y="294799"/>
                  <a:pt x="4729639" y="294799"/>
                  <a:pt x="4728687" y="295751"/>
                </a:cubicBezTo>
                <a:cubicBezTo>
                  <a:pt x="4728687" y="295751"/>
                  <a:pt x="4728687" y="295751"/>
                  <a:pt x="4728687" y="294799"/>
                </a:cubicBezTo>
                <a:cubicBezTo>
                  <a:pt x="4728687" y="291941"/>
                  <a:pt x="4728687" y="290989"/>
                  <a:pt x="4728687" y="290989"/>
                </a:cubicBezTo>
                <a:cubicBezTo>
                  <a:pt x="4728687" y="290989"/>
                  <a:pt x="4728687" y="291941"/>
                  <a:pt x="4727734" y="293846"/>
                </a:cubicBezTo>
                <a:cubicBezTo>
                  <a:pt x="4723924" y="285274"/>
                  <a:pt x="4720114" y="277654"/>
                  <a:pt x="4717256" y="270986"/>
                </a:cubicBezTo>
                <a:cubicBezTo>
                  <a:pt x="4716304" y="269081"/>
                  <a:pt x="4715351" y="267176"/>
                  <a:pt x="4714399" y="265271"/>
                </a:cubicBezTo>
                <a:cubicBezTo>
                  <a:pt x="4715351" y="257651"/>
                  <a:pt x="4716304" y="252889"/>
                  <a:pt x="4716304" y="252889"/>
                </a:cubicBezTo>
                <a:cubicBezTo>
                  <a:pt x="4716304" y="252889"/>
                  <a:pt x="4715351" y="256699"/>
                  <a:pt x="4713447" y="262414"/>
                </a:cubicBezTo>
                <a:cubicBezTo>
                  <a:pt x="4708684" y="252889"/>
                  <a:pt x="4706779" y="248126"/>
                  <a:pt x="4706779" y="248126"/>
                </a:cubicBezTo>
                <a:cubicBezTo>
                  <a:pt x="4706779" y="248126"/>
                  <a:pt x="4708684" y="254794"/>
                  <a:pt x="4712494" y="267176"/>
                </a:cubicBezTo>
                <a:cubicBezTo>
                  <a:pt x="4711541" y="270034"/>
                  <a:pt x="4710589" y="273844"/>
                  <a:pt x="4708684" y="277654"/>
                </a:cubicBezTo>
                <a:cubicBezTo>
                  <a:pt x="4700112" y="251936"/>
                  <a:pt x="4694397" y="236696"/>
                  <a:pt x="4694397" y="236696"/>
                </a:cubicBezTo>
                <a:cubicBezTo>
                  <a:pt x="4694397" y="236696"/>
                  <a:pt x="4697254" y="258604"/>
                  <a:pt x="4702969" y="293846"/>
                </a:cubicBezTo>
                <a:cubicBezTo>
                  <a:pt x="4700112" y="304324"/>
                  <a:pt x="4696301" y="317659"/>
                  <a:pt x="4691539" y="331946"/>
                </a:cubicBezTo>
                <a:cubicBezTo>
                  <a:pt x="4691539" y="330994"/>
                  <a:pt x="4690587" y="330041"/>
                  <a:pt x="4690587" y="329089"/>
                </a:cubicBezTo>
                <a:cubicBezTo>
                  <a:pt x="4685824" y="319564"/>
                  <a:pt x="4682966" y="313849"/>
                  <a:pt x="4682966" y="313849"/>
                </a:cubicBezTo>
                <a:cubicBezTo>
                  <a:pt x="4682966" y="313849"/>
                  <a:pt x="4683919" y="316706"/>
                  <a:pt x="4684872" y="322421"/>
                </a:cubicBezTo>
                <a:cubicBezTo>
                  <a:pt x="4684872" y="322421"/>
                  <a:pt x="4684872" y="322421"/>
                  <a:pt x="4684872" y="322421"/>
                </a:cubicBezTo>
                <a:cubicBezTo>
                  <a:pt x="4676299" y="310991"/>
                  <a:pt x="4671537" y="304324"/>
                  <a:pt x="4671537" y="304324"/>
                </a:cubicBezTo>
                <a:cubicBezTo>
                  <a:pt x="4671537" y="304324"/>
                  <a:pt x="4675347" y="311944"/>
                  <a:pt x="4682014" y="324326"/>
                </a:cubicBezTo>
                <a:cubicBezTo>
                  <a:pt x="4683919" y="328136"/>
                  <a:pt x="4686776" y="332899"/>
                  <a:pt x="4688681" y="337661"/>
                </a:cubicBezTo>
                <a:cubicBezTo>
                  <a:pt x="4688681" y="338614"/>
                  <a:pt x="4688681" y="339566"/>
                  <a:pt x="4689634" y="340519"/>
                </a:cubicBezTo>
                <a:cubicBezTo>
                  <a:pt x="4687729" y="349091"/>
                  <a:pt x="4684872" y="356711"/>
                  <a:pt x="4682966" y="366236"/>
                </a:cubicBezTo>
                <a:cubicBezTo>
                  <a:pt x="4681062" y="364331"/>
                  <a:pt x="4680109" y="361474"/>
                  <a:pt x="4678204" y="359569"/>
                </a:cubicBezTo>
                <a:cubicBezTo>
                  <a:pt x="4675347" y="355759"/>
                  <a:pt x="4671537" y="351949"/>
                  <a:pt x="4669631" y="349091"/>
                </a:cubicBezTo>
                <a:cubicBezTo>
                  <a:pt x="4669631" y="349091"/>
                  <a:pt x="4669631" y="349091"/>
                  <a:pt x="4668679" y="348139"/>
                </a:cubicBezTo>
                <a:cubicBezTo>
                  <a:pt x="4669631" y="341471"/>
                  <a:pt x="4669631" y="335756"/>
                  <a:pt x="4669631" y="330994"/>
                </a:cubicBezTo>
                <a:cubicBezTo>
                  <a:pt x="4670584" y="318611"/>
                  <a:pt x="4669631" y="310991"/>
                  <a:pt x="4669631" y="310991"/>
                </a:cubicBezTo>
                <a:cubicBezTo>
                  <a:pt x="4669631" y="310991"/>
                  <a:pt x="4669631" y="311944"/>
                  <a:pt x="4669631" y="313849"/>
                </a:cubicBezTo>
                <a:cubicBezTo>
                  <a:pt x="4669631" y="310039"/>
                  <a:pt x="4670584" y="305276"/>
                  <a:pt x="4670584" y="301466"/>
                </a:cubicBezTo>
                <a:cubicBezTo>
                  <a:pt x="4670584" y="296704"/>
                  <a:pt x="4670584" y="291941"/>
                  <a:pt x="4670584" y="287179"/>
                </a:cubicBezTo>
                <a:cubicBezTo>
                  <a:pt x="4672489" y="282416"/>
                  <a:pt x="4673441" y="278606"/>
                  <a:pt x="4675347" y="274796"/>
                </a:cubicBezTo>
                <a:cubicBezTo>
                  <a:pt x="4683919" y="259556"/>
                  <a:pt x="4689634" y="250984"/>
                  <a:pt x="4689634" y="250984"/>
                </a:cubicBezTo>
                <a:cubicBezTo>
                  <a:pt x="4689634" y="250984"/>
                  <a:pt x="4686776" y="254794"/>
                  <a:pt x="4681062" y="262414"/>
                </a:cubicBezTo>
                <a:cubicBezTo>
                  <a:pt x="4684872" y="252889"/>
                  <a:pt x="4686776" y="248126"/>
                  <a:pt x="4686776" y="248126"/>
                </a:cubicBezTo>
                <a:cubicBezTo>
                  <a:pt x="4686776" y="248126"/>
                  <a:pt x="4682966" y="254794"/>
                  <a:pt x="4675347" y="265271"/>
                </a:cubicBezTo>
                <a:cubicBezTo>
                  <a:pt x="4673441" y="267176"/>
                  <a:pt x="4672489" y="270034"/>
                  <a:pt x="4670584" y="272891"/>
                </a:cubicBezTo>
                <a:cubicBezTo>
                  <a:pt x="4670584" y="270986"/>
                  <a:pt x="4670584" y="270034"/>
                  <a:pt x="4670584" y="268129"/>
                </a:cubicBezTo>
                <a:cubicBezTo>
                  <a:pt x="4669631" y="261461"/>
                  <a:pt x="4669631" y="255746"/>
                  <a:pt x="4668679" y="250984"/>
                </a:cubicBezTo>
                <a:cubicBezTo>
                  <a:pt x="4668679" y="250031"/>
                  <a:pt x="4668679" y="248126"/>
                  <a:pt x="4669631" y="247174"/>
                </a:cubicBezTo>
                <a:cubicBezTo>
                  <a:pt x="4671537" y="230981"/>
                  <a:pt x="4671537" y="222409"/>
                  <a:pt x="4671537" y="222409"/>
                </a:cubicBezTo>
                <a:cubicBezTo>
                  <a:pt x="4671537" y="222409"/>
                  <a:pt x="4671537" y="224314"/>
                  <a:pt x="4670584" y="229076"/>
                </a:cubicBezTo>
                <a:cubicBezTo>
                  <a:pt x="4669631" y="231934"/>
                  <a:pt x="4668679" y="236696"/>
                  <a:pt x="4666774" y="242411"/>
                </a:cubicBezTo>
                <a:cubicBezTo>
                  <a:pt x="4666774" y="242411"/>
                  <a:pt x="4666774" y="242411"/>
                  <a:pt x="4666774" y="241459"/>
                </a:cubicBezTo>
                <a:cubicBezTo>
                  <a:pt x="4666774" y="241459"/>
                  <a:pt x="4666774" y="241459"/>
                  <a:pt x="4666774" y="241459"/>
                </a:cubicBezTo>
                <a:cubicBezTo>
                  <a:pt x="4666774" y="241459"/>
                  <a:pt x="4666774" y="241459"/>
                  <a:pt x="4666774" y="241459"/>
                </a:cubicBezTo>
                <a:cubicBezTo>
                  <a:pt x="4665822" y="235744"/>
                  <a:pt x="4663916" y="230981"/>
                  <a:pt x="4662012" y="228124"/>
                </a:cubicBezTo>
                <a:cubicBezTo>
                  <a:pt x="4661059" y="224314"/>
                  <a:pt x="4660106" y="222409"/>
                  <a:pt x="4660106" y="222409"/>
                </a:cubicBezTo>
                <a:cubicBezTo>
                  <a:pt x="4660106" y="222409"/>
                  <a:pt x="4660106" y="224314"/>
                  <a:pt x="4661059" y="228124"/>
                </a:cubicBezTo>
                <a:cubicBezTo>
                  <a:pt x="4662012" y="231934"/>
                  <a:pt x="4662964" y="237649"/>
                  <a:pt x="4662964" y="244316"/>
                </a:cubicBezTo>
                <a:cubicBezTo>
                  <a:pt x="4662964" y="245269"/>
                  <a:pt x="4662964" y="245269"/>
                  <a:pt x="4662964" y="246221"/>
                </a:cubicBezTo>
                <a:cubicBezTo>
                  <a:pt x="4662964" y="246221"/>
                  <a:pt x="4662964" y="246221"/>
                  <a:pt x="4662964" y="246221"/>
                </a:cubicBezTo>
                <a:cubicBezTo>
                  <a:pt x="4660106" y="250031"/>
                  <a:pt x="4657249" y="254794"/>
                  <a:pt x="4654391" y="262414"/>
                </a:cubicBezTo>
                <a:cubicBezTo>
                  <a:pt x="4653439" y="265271"/>
                  <a:pt x="4652487" y="268129"/>
                  <a:pt x="4650581" y="271939"/>
                </a:cubicBezTo>
                <a:cubicBezTo>
                  <a:pt x="4649629" y="267176"/>
                  <a:pt x="4647724" y="264319"/>
                  <a:pt x="4646772" y="261461"/>
                </a:cubicBezTo>
                <a:cubicBezTo>
                  <a:pt x="4646772" y="260509"/>
                  <a:pt x="4645819" y="259556"/>
                  <a:pt x="4645819" y="259556"/>
                </a:cubicBezTo>
                <a:cubicBezTo>
                  <a:pt x="4645819" y="257651"/>
                  <a:pt x="4646772" y="255746"/>
                  <a:pt x="4646772" y="253841"/>
                </a:cubicBezTo>
                <a:cubicBezTo>
                  <a:pt x="4648676" y="243364"/>
                  <a:pt x="4650581" y="234791"/>
                  <a:pt x="4653439" y="227171"/>
                </a:cubicBezTo>
                <a:cubicBezTo>
                  <a:pt x="4657249" y="212884"/>
                  <a:pt x="4660106" y="204311"/>
                  <a:pt x="4660106" y="204311"/>
                </a:cubicBezTo>
                <a:cubicBezTo>
                  <a:pt x="4660106" y="204311"/>
                  <a:pt x="4656297" y="211931"/>
                  <a:pt x="4650581" y="226219"/>
                </a:cubicBezTo>
                <a:cubicBezTo>
                  <a:pt x="4647724" y="232886"/>
                  <a:pt x="4643914" y="241459"/>
                  <a:pt x="4641056" y="251936"/>
                </a:cubicBezTo>
                <a:cubicBezTo>
                  <a:pt x="4639151" y="256699"/>
                  <a:pt x="4637247" y="261461"/>
                  <a:pt x="4636294" y="267176"/>
                </a:cubicBezTo>
                <a:cubicBezTo>
                  <a:pt x="4636294" y="264319"/>
                  <a:pt x="4636294" y="261461"/>
                  <a:pt x="4636294" y="259556"/>
                </a:cubicBezTo>
                <a:cubicBezTo>
                  <a:pt x="4636294" y="251936"/>
                  <a:pt x="4637247" y="246221"/>
                  <a:pt x="4638199" y="242411"/>
                </a:cubicBezTo>
                <a:cubicBezTo>
                  <a:pt x="4639151" y="238601"/>
                  <a:pt x="4639151" y="235744"/>
                  <a:pt x="4639151" y="235744"/>
                </a:cubicBezTo>
                <a:cubicBezTo>
                  <a:pt x="4639151" y="235744"/>
                  <a:pt x="4638199" y="237649"/>
                  <a:pt x="4637247" y="241459"/>
                </a:cubicBezTo>
                <a:cubicBezTo>
                  <a:pt x="4636294" y="245269"/>
                  <a:pt x="4633437" y="250984"/>
                  <a:pt x="4632484" y="258604"/>
                </a:cubicBezTo>
                <a:cubicBezTo>
                  <a:pt x="4632484" y="258604"/>
                  <a:pt x="4632484" y="258604"/>
                  <a:pt x="4632484" y="258604"/>
                </a:cubicBezTo>
                <a:cubicBezTo>
                  <a:pt x="4631531" y="255746"/>
                  <a:pt x="4631531" y="254794"/>
                  <a:pt x="4631531" y="254794"/>
                </a:cubicBezTo>
                <a:cubicBezTo>
                  <a:pt x="4631531" y="254794"/>
                  <a:pt x="4631531" y="256699"/>
                  <a:pt x="4632484" y="259556"/>
                </a:cubicBezTo>
                <a:cubicBezTo>
                  <a:pt x="4630579" y="267176"/>
                  <a:pt x="4629626" y="275749"/>
                  <a:pt x="4628674" y="285274"/>
                </a:cubicBezTo>
                <a:cubicBezTo>
                  <a:pt x="4628674" y="288131"/>
                  <a:pt x="4628674" y="290989"/>
                  <a:pt x="4628674" y="293846"/>
                </a:cubicBezTo>
                <a:cubicBezTo>
                  <a:pt x="4627722" y="296704"/>
                  <a:pt x="4626769" y="300514"/>
                  <a:pt x="4625816" y="303371"/>
                </a:cubicBezTo>
                <a:cubicBezTo>
                  <a:pt x="4619149" y="298609"/>
                  <a:pt x="4614387" y="295751"/>
                  <a:pt x="4610576" y="293846"/>
                </a:cubicBezTo>
                <a:cubicBezTo>
                  <a:pt x="4606766" y="291941"/>
                  <a:pt x="4604862" y="290989"/>
                  <a:pt x="4604862" y="290989"/>
                </a:cubicBezTo>
                <a:cubicBezTo>
                  <a:pt x="4604862" y="290989"/>
                  <a:pt x="4606766" y="291941"/>
                  <a:pt x="4610576" y="294799"/>
                </a:cubicBezTo>
                <a:cubicBezTo>
                  <a:pt x="4614387" y="296704"/>
                  <a:pt x="4619149" y="301466"/>
                  <a:pt x="4624864" y="307181"/>
                </a:cubicBezTo>
                <a:cubicBezTo>
                  <a:pt x="4624864" y="307181"/>
                  <a:pt x="4624864" y="307181"/>
                  <a:pt x="4625816" y="308134"/>
                </a:cubicBezTo>
                <a:cubicBezTo>
                  <a:pt x="4624864" y="313849"/>
                  <a:pt x="4622959" y="319564"/>
                  <a:pt x="4622006" y="325279"/>
                </a:cubicBezTo>
                <a:cubicBezTo>
                  <a:pt x="4621054" y="330994"/>
                  <a:pt x="4620101" y="337661"/>
                  <a:pt x="4619149" y="343376"/>
                </a:cubicBezTo>
                <a:cubicBezTo>
                  <a:pt x="4615339" y="330041"/>
                  <a:pt x="4611529" y="317659"/>
                  <a:pt x="4607719" y="306229"/>
                </a:cubicBezTo>
                <a:cubicBezTo>
                  <a:pt x="4605814" y="300514"/>
                  <a:pt x="4604862" y="295751"/>
                  <a:pt x="4602956" y="290989"/>
                </a:cubicBezTo>
                <a:cubicBezTo>
                  <a:pt x="4602004" y="282416"/>
                  <a:pt x="4601051" y="274796"/>
                  <a:pt x="4601051" y="269081"/>
                </a:cubicBezTo>
                <a:cubicBezTo>
                  <a:pt x="4599147" y="255746"/>
                  <a:pt x="4599147" y="248126"/>
                  <a:pt x="4599147" y="248126"/>
                </a:cubicBezTo>
                <a:cubicBezTo>
                  <a:pt x="4599147" y="248126"/>
                  <a:pt x="4598194" y="255746"/>
                  <a:pt x="4597241" y="269081"/>
                </a:cubicBezTo>
                <a:cubicBezTo>
                  <a:pt x="4597241" y="270034"/>
                  <a:pt x="4597241" y="270986"/>
                  <a:pt x="4597241" y="271939"/>
                </a:cubicBezTo>
                <a:cubicBezTo>
                  <a:pt x="4594384" y="263366"/>
                  <a:pt x="4591526" y="255746"/>
                  <a:pt x="4589622" y="250031"/>
                </a:cubicBezTo>
                <a:cubicBezTo>
                  <a:pt x="4589622" y="247174"/>
                  <a:pt x="4589622" y="244316"/>
                  <a:pt x="4589622" y="240506"/>
                </a:cubicBezTo>
                <a:cubicBezTo>
                  <a:pt x="4590574" y="225266"/>
                  <a:pt x="4590574" y="210979"/>
                  <a:pt x="4590574" y="197644"/>
                </a:cubicBezTo>
                <a:cubicBezTo>
                  <a:pt x="4591526" y="144304"/>
                  <a:pt x="4590574" y="109061"/>
                  <a:pt x="4590574" y="109061"/>
                </a:cubicBezTo>
                <a:cubicBezTo>
                  <a:pt x="4590574" y="109061"/>
                  <a:pt x="4584859" y="144304"/>
                  <a:pt x="4579144" y="197644"/>
                </a:cubicBezTo>
                <a:cubicBezTo>
                  <a:pt x="4578191" y="210979"/>
                  <a:pt x="4576287" y="225266"/>
                  <a:pt x="4574381" y="240506"/>
                </a:cubicBezTo>
                <a:cubicBezTo>
                  <a:pt x="4573429" y="245269"/>
                  <a:pt x="4573429" y="250984"/>
                  <a:pt x="4573429" y="256699"/>
                </a:cubicBezTo>
                <a:cubicBezTo>
                  <a:pt x="4573429" y="256699"/>
                  <a:pt x="4572476" y="257651"/>
                  <a:pt x="4572476" y="257651"/>
                </a:cubicBezTo>
                <a:cubicBezTo>
                  <a:pt x="4569619" y="259556"/>
                  <a:pt x="4566762" y="262414"/>
                  <a:pt x="4563904" y="265271"/>
                </a:cubicBezTo>
                <a:cubicBezTo>
                  <a:pt x="4563904" y="265271"/>
                  <a:pt x="4563904" y="264319"/>
                  <a:pt x="4563904" y="264319"/>
                </a:cubicBezTo>
                <a:cubicBezTo>
                  <a:pt x="4561999" y="261461"/>
                  <a:pt x="4560094" y="258604"/>
                  <a:pt x="4559141" y="255746"/>
                </a:cubicBezTo>
                <a:cubicBezTo>
                  <a:pt x="4559141" y="253841"/>
                  <a:pt x="4560094" y="250984"/>
                  <a:pt x="4560094" y="249079"/>
                </a:cubicBezTo>
                <a:cubicBezTo>
                  <a:pt x="4570572" y="195739"/>
                  <a:pt x="4576287" y="159544"/>
                  <a:pt x="4576287" y="159544"/>
                </a:cubicBezTo>
                <a:cubicBezTo>
                  <a:pt x="4576287" y="159544"/>
                  <a:pt x="4564856" y="192881"/>
                  <a:pt x="4550569" y="243364"/>
                </a:cubicBezTo>
                <a:cubicBezTo>
                  <a:pt x="4550569" y="243364"/>
                  <a:pt x="4550569" y="243364"/>
                  <a:pt x="4550569" y="243364"/>
                </a:cubicBezTo>
                <a:cubicBezTo>
                  <a:pt x="4550569" y="243364"/>
                  <a:pt x="4550569" y="243364"/>
                  <a:pt x="4550569" y="243364"/>
                </a:cubicBezTo>
                <a:cubicBezTo>
                  <a:pt x="4550569" y="244316"/>
                  <a:pt x="4549616" y="245269"/>
                  <a:pt x="4549616" y="246221"/>
                </a:cubicBezTo>
                <a:cubicBezTo>
                  <a:pt x="4549616" y="247174"/>
                  <a:pt x="4549616" y="248126"/>
                  <a:pt x="4548664" y="248126"/>
                </a:cubicBezTo>
                <a:cubicBezTo>
                  <a:pt x="4548664" y="248126"/>
                  <a:pt x="4548664" y="248126"/>
                  <a:pt x="4548664" y="248126"/>
                </a:cubicBezTo>
                <a:cubicBezTo>
                  <a:pt x="4548664" y="248126"/>
                  <a:pt x="4548664" y="248126"/>
                  <a:pt x="4548664" y="248126"/>
                </a:cubicBezTo>
                <a:cubicBezTo>
                  <a:pt x="4544854" y="261461"/>
                  <a:pt x="4540091" y="276701"/>
                  <a:pt x="4536281" y="292894"/>
                </a:cubicBezTo>
                <a:cubicBezTo>
                  <a:pt x="4534376" y="261461"/>
                  <a:pt x="4531519" y="241459"/>
                  <a:pt x="4531519" y="241459"/>
                </a:cubicBezTo>
                <a:cubicBezTo>
                  <a:pt x="4531519" y="241459"/>
                  <a:pt x="4527709" y="266224"/>
                  <a:pt x="4525804" y="303371"/>
                </a:cubicBezTo>
                <a:cubicBezTo>
                  <a:pt x="4525804" y="305276"/>
                  <a:pt x="4525804" y="307181"/>
                  <a:pt x="4525804" y="309086"/>
                </a:cubicBezTo>
                <a:cubicBezTo>
                  <a:pt x="4524851" y="308134"/>
                  <a:pt x="4524851" y="308134"/>
                  <a:pt x="4524851" y="308134"/>
                </a:cubicBezTo>
                <a:cubicBezTo>
                  <a:pt x="4524851" y="308134"/>
                  <a:pt x="4524851" y="309086"/>
                  <a:pt x="4525804" y="310039"/>
                </a:cubicBezTo>
                <a:cubicBezTo>
                  <a:pt x="4524851" y="317659"/>
                  <a:pt x="4524851" y="325279"/>
                  <a:pt x="4523899" y="333851"/>
                </a:cubicBezTo>
                <a:cubicBezTo>
                  <a:pt x="4523899" y="334804"/>
                  <a:pt x="4523899" y="336709"/>
                  <a:pt x="4523899" y="337661"/>
                </a:cubicBezTo>
                <a:cubicBezTo>
                  <a:pt x="4523899" y="338614"/>
                  <a:pt x="4523899" y="338614"/>
                  <a:pt x="4522947" y="339566"/>
                </a:cubicBezTo>
                <a:cubicBezTo>
                  <a:pt x="4521041" y="333851"/>
                  <a:pt x="4519137" y="328136"/>
                  <a:pt x="4517231" y="322421"/>
                </a:cubicBezTo>
                <a:cubicBezTo>
                  <a:pt x="4516279" y="314801"/>
                  <a:pt x="4515326" y="307181"/>
                  <a:pt x="4514374" y="301466"/>
                </a:cubicBezTo>
                <a:cubicBezTo>
                  <a:pt x="4515326" y="299561"/>
                  <a:pt x="4516279" y="298609"/>
                  <a:pt x="4517231" y="297656"/>
                </a:cubicBezTo>
                <a:cubicBezTo>
                  <a:pt x="4520089" y="293846"/>
                  <a:pt x="4521041" y="291941"/>
                  <a:pt x="4521041" y="291941"/>
                </a:cubicBezTo>
                <a:cubicBezTo>
                  <a:pt x="4521041" y="291941"/>
                  <a:pt x="4519137" y="293846"/>
                  <a:pt x="4516279" y="297656"/>
                </a:cubicBezTo>
                <a:cubicBezTo>
                  <a:pt x="4515326" y="298609"/>
                  <a:pt x="4515326" y="299561"/>
                  <a:pt x="4514374" y="300514"/>
                </a:cubicBezTo>
                <a:cubicBezTo>
                  <a:pt x="4514374" y="299561"/>
                  <a:pt x="4514374" y="299561"/>
                  <a:pt x="4514374" y="298609"/>
                </a:cubicBezTo>
                <a:cubicBezTo>
                  <a:pt x="4515326" y="296704"/>
                  <a:pt x="4516279" y="294799"/>
                  <a:pt x="4517231" y="293846"/>
                </a:cubicBezTo>
                <a:cubicBezTo>
                  <a:pt x="4519137" y="290036"/>
                  <a:pt x="4520089" y="288131"/>
                  <a:pt x="4520089" y="288131"/>
                </a:cubicBezTo>
                <a:cubicBezTo>
                  <a:pt x="4520089" y="288131"/>
                  <a:pt x="4519137" y="290036"/>
                  <a:pt x="4516279" y="292894"/>
                </a:cubicBezTo>
                <a:cubicBezTo>
                  <a:pt x="4515326" y="293846"/>
                  <a:pt x="4515326" y="294799"/>
                  <a:pt x="4514374" y="295751"/>
                </a:cubicBezTo>
                <a:cubicBezTo>
                  <a:pt x="4513422" y="290036"/>
                  <a:pt x="4512469" y="285274"/>
                  <a:pt x="4512469" y="281464"/>
                </a:cubicBezTo>
                <a:cubicBezTo>
                  <a:pt x="4511516" y="272891"/>
                  <a:pt x="4511516" y="268129"/>
                  <a:pt x="4511516" y="268129"/>
                </a:cubicBezTo>
                <a:cubicBezTo>
                  <a:pt x="4511516" y="268129"/>
                  <a:pt x="4511516" y="270034"/>
                  <a:pt x="4510564" y="272891"/>
                </a:cubicBezTo>
                <a:cubicBezTo>
                  <a:pt x="4508659" y="259556"/>
                  <a:pt x="4506754" y="250984"/>
                  <a:pt x="4506754" y="250984"/>
                </a:cubicBezTo>
                <a:cubicBezTo>
                  <a:pt x="4506754" y="250984"/>
                  <a:pt x="4506754" y="267176"/>
                  <a:pt x="4506754" y="292894"/>
                </a:cubicBezTo>
                <a:cubicBezTo>
                  <a:pt x="4504849" y="289084"/>
                  <a:pt x="4502944" y="285274"/>
                  <a:pt x="4501991" y="282416"/>
                </a:cubicBezTo>
                <a:cubicBezTo>
                  <a:pt x="4499134" y="276701"/>
                  <a:pt x="4496276" y="271939"/>
                  <a:pt x="4494372" y="267176"/>
                </a:cubicBezTo>
                <a:cubicBezTo>
                  <a:pt x="4491514" y="262414"/>
                  <a:pt x="4489609" y="258604"/>
                  <a:pt x="4486751" y="254794"/>
                </a:cubicBezTo>
                <a:cubicBezTo>
                  <a:pt x="4483894" y="250984"/>
                  <a:pt x="4481989" y="248126"/>
                  <a:pt x="4480084" y="245269"/>
                </a:cubicBezTo>
                <a:cubicBezTo>
                  <a:pt x="4478179" y="242411"/>
                  <a:pt x="4476274" y="240506"/>
                  <a:pt x="4474369" y="238601"/>
                </a:cubicBezTo>
                <a:cubicBezTo>
                  <a:pt x="4471512" y="235744"/>
                  <a:pt x="4470559" y="233839"/>
                  <a:pt x="4469606" y="233839"/>
                </a:cubicBezTo>
                <a:cubicBezTo>
                  <a:pt x="4470559" y="230981"/>
                  <a:pt x="4471512" y="228124"/>
                  <a:pt x="4471512" y="225266"/>
                </a:cubicBezTo>
                <a:cubicBezTo>
                  <a:pt x="4474369" y="214789"/>
                  <a:pt x="4476274" y="206216"/>
                  <a:pt x="4477226" y="198596"/>
                </a:cubicBezTo>
                <a:cubicBezTo>
                  <a:pt x="4480084" y="184309"/>
                  <a:pt x="4481037" y="175736"/>
                  <a:pt x="4481037" y="175736"/>
                </a:cubicBezTo>
                <a:cubicBezTo>
                  <a:pt x="4481037" y="175736"/>
                  <a:pt x="4478179" y="183356"/>
                  <a:pt x="4473416" y="197644"/>
                </a:cubicBezTo>
                <a:cubicBezTo>
                  <a:pt x="4471512" y="204311"/>
                  <a:pt x="4467701" y="212884"/>
                  <a:pt x="4463891" y="222409"/>
                </a:cubicBezTo>
                <a:cubicBezTo>
                  <a:pt x="4461034" y="229076"/>
                  <a:pt x="4458176" y="236696"/>
                  <a:pt x="4455319" y="244316"/>
                </a:cubicBezTo>
                <a:cubicBezTo>
                  <a:pt x="4454366" y="240506"/>
                  <a:pt x="4453414" y="237649"/>
                  <a:pt x="4453414" y="237649"/>
                </a:cubicBezTo>
                <a:cubicBezTo>
                  <a:pt x="4453414" y="237649"/>
                  <a:pt x="4453414" y="240506"/>
                  <a:pt x="4454366" y="247174"/>
                </a:cubicBezTo>
                <a:cubicBezTo>
                  <a:pt x="4453414" y="249079"/>
                  <a:pt x="4452462" y="251936"/>
                  <a:pt x="4451509" y="253841"/>
                </a:cubicBezTo>
                <a:cubicBezTo>
                  <a:pt x="4446747" y="265271"/>
                  <a:pt x="4441984" y="276701"/>
                  <a:pt x="4436269" y="289084"/>
                </a:cubicBezTo>
                <a:cubicBezTo>
                  <a:pt x="4436269" y="288131"/>
                  <a:pt x="4435316" y="288131"/>
                  <a:pt x="4435316" y="287179"/>
                </a:cubicBezTo>
                <a:cubicBezTo>
                  <a:pt x="4436269" y="283369"/>
                  <a:pt x="4437222" y="278606"/>
                  <a:pt x="4438174" y="274796"/>
                </a:cubicBezTo>
                <a:cubicBezTo>
                  <a:pt x="4440079" y="265271"/>
                  <a:pt x="4441984" y="255746"/>
                  <a:pt x="4444841" y="247174"/>
                </a:cubicBezTo>
                <a:cubicBezTo>
                  <a:pt x="4449604" y="229076"/>
                  <a:pt x="4452462" y="211931"/>
                  <a:pt x="4454366" y="195739"/>
                </a:cubicBezTo>
                <a:cubicBezTo>
                  <a:pt x="4457224" y="179546"/>
                  <a:pt x="4459129" y="165259"/>
                  <a:pt x="4460081" y="151924"/>
                </a:cubicBezTo>
                <a:cubicBezTo>
                  <a:pt x="4461034" y="145256"/>
                  <a:pt x="4461987" y="139541"/>
                  <a:pt x="4461987" y="133826"/>
                </a:cubicBezTo>
                <a:cubicBezTo>
                  <a:pt x="4461987" y="128111"/>
                  <a:pt x="4462939" y="123349"/>
                  <a:pt x="4462939" y="118586"/>
                </a:cubicBezTo>
                <a:cubicBezTo>
                  <a:pt x="4463891" y="99536"/>
                  <a:pt x="4463891" y="89059"/>
                  <a:pt x="4463891" y="89059"/>
                </a:cubicBezTo>
                <a:cubicBezTo>
                  <a:pt x="4463891" y="89059"/>
                  <a:pt x="4461987" y="99536"/>
                  <a:pt x="4458176" y="118586"/>
                </a:cubicBezTo>
                <a:cubicBezTo>
                  <a:pt x="4457224" y="123349"/>
                  <a:pt x="4456272" y="128111"/>
                  <a:pt x="4455319" y="133826"/>
                </a:cubicBezTo>
                <a:cubicBezTo>
                  <a:pt x="4454366" y="139541"/>
                  <a:pt x="4452462" y="145256"/>
                  <a:pt x="4451509" y="151924"/>
                </a:cubicBezTo>
                <a:cubicBezTo>
                  <a:pt x="4448651" y="164306"/>
                  <a:pt x="4445794" y="178594"/>
                  <a:pt x="4441984" y="194786"/>
                </a:cubicBezTo>
                <a:cubicBezTo>
                  <a:pt x="4438174" y="210026"/>
                  <a:pt x="4434364" y="227171"/>
                  <a:pt x="4428649" y="245269"/>
                </a:cubicBezTo>
                <a:cubicBezTo>
                  <a:pt x="4426744" y="252889"/>
                  <a:pt x="4423887" y="261461"/>
                  <a:pt x="4421981" y="269081"/>
                </a:cubicBezTo>
                <a:cubicBezTo>
                  <a:pt x="4419124" y="265271"/>
                  <a:pt x="4417219" y="261461"/>
                  <a:pt x="4414362" y="258604"/>
                </a:cubicBezTo>
                <a:cubicBezTo>
                  <a:pt x="4406741" y="247174"/>
                  <a:pt x="4400074" y="237649"/>
                  <a:pt x="4394359" y="230029"/>
                </a:cubicBezTo>
                <a:cubicBezTo>
                  <a:pt x="4391501" y="227171"/>
                  <a:pt x="4389597" y="224314"/>
                  <a:pt x="4387691" y="221456"/>
                </a:cubicBezTo>
                <a:cubicBezTo>
                  <a:pt x="4392454" y="195739"/>
                  <a:pt x="4395312" y="180499"/>
                  <a:pt x="4395312" y="180499"/>
                </a:cubicBezTo>
                <a:cubicBezTo>
                  <a:pt x="4395312" y="180499"/>
                  <a:pt x="4390549" y="193834"/>
                  <a:pt x="4382929" y="215741"/>
                </a:cubicBezTo>
                <a:cubicBezTo>
                  <a:pt x="4378166" y="209074"/>
                  <a:pt x="4375309" y="206216"/>
                  <a:pt x="4375309" y="206216"/>
                </a:cubicBezTo>
                <a:cubicBezTo>
                  <a:pt x="4375309" y="206216"/>
                  <a:pt x="4378166" y="210979"/>
                  <a:pt x="4381976" y="218599"/>
                </a:cubicBezTo>
                <a:cubicBezTo>
                  <a:pt x="4378166" y="230029"/>
                  <a:pt x="4374356" y="244316"/>
                  <a:pt x="4369594" y="259556"/>
                </a:cubicBezTo>
                <a:cubicBezTo>
                  <a:pt x="4368641" y="248126"/>
                  <a:pt x="4368641" y="241459"/>
                  <a:pt x="4368641" y="241459"/>
                </a:cubicBezTo>
                <a:cubicBezTo>
                  <a:pt x="4368641" y="241459"/>
                  <a:pt x="4367689" y="249079"/>
                  <a:pt x="4366737" y="263366"/>
                </a:cubicBezTo>
                <a:cubicBezTo>
                  <a:pt x="4366737" y="267176"/>
                  <a:pt x="4365784" y="270986"/>
                  <a:pt x="4365784" y="274796"/>
                </a:cubicBezTo>
                <a:cubicBezTo>
                  <a:pt x="4364831" y="277654"/>
                  <a:pt x="4363879" y="281464"/>
                  <a:pt x="4362926" y="285274"/>
                </a:cubicBezTo>
                <a:cubicBezTo>
                  <a:pt x="4362926" y="284321"/>
                  <a:pt x="4362926" y="283369"/>
                  <a:pt x="4362926" y="282416"/>
                </a:cubicBezTo>
                <a:cubicBezTo>
                  <a:pt x="4361974" y="269081"/>
                  <a:pt x="4361022" y="261461"/>
                  <a:pt x="4361022" y="261461"/>
                </a:cubicBezTo>
                <a:cubicBezTo>
                  <a:pt x="4361022" y="261461"/>
                  <a:pt x="4360069" y="269081"/>
                  <a:pt x="4359116" y="283369"/>
                </a:cubicBezTo>
                <a:cubicBezTo>
                  <a:pt x="4359116" y="285274"/>
                  <a:pt x="4359116" y="288131"/>
                  <a:pt x="4359116" y="290989"/>
                </a:cubicBezTo>
                <a:cubicBezTo>
                  <a:pt x="4358164" y="291941"/>
                  <a:pt x="4358164" y="293846"/>
                  <a:pt x="4357212" y="295751"/>
                </a:cubicBezTo>
                <a:cubicBezTo>
                  <a:pt x="4355306" y="291941"/>
                  <a:pt x="4353401" y="288131"/>
                  <a:pt x="4351497" y="284321"/>
                </a:cubicBezTo>
                <a:cubicBezTo>
                  <a:pt x="4351497" y="274796"/>
                  <a:pt x="4351497" y="266224"/>
                  <a:pt x="4351497" y="257651"/>
                </a:cubicBezTo>
                <a:cubicBezTo>
                  <a:pt x="4351497" y="250984"/>
                  <a:pt x="4351497" y="245269"/>
                  <a:pt x="4351497" y="238601"/>
                </a:cubicBezTo>
                <a:cubicBezTo>
                  <a:pt x="4351497" y="232886"/>
                  <a:pt x="4350544" y="227171"/>
                  <a:pt x="4349591" y="221456"/>
                </a:cubicBezTo>
                <a:cubicBezTo>
                  <a:pt x="4348639" y="210979"/>
                  <a:pt x="4346734" y="201454"/>
                  <a:pt x="4345781" y="194786"/>
                </a:cubicBezTo>
                <a:cubicBezTo>
                  <a:pt x="4343876" y="179546"/>
                  <a:pt x="4342924" y="170974"/>
                  <a:pt x="4342924" y="170974"/>
                </a:cubicBezTo>
                <a:cubicBezTo>
                  <a:pt x="4342924" y="170974"/>
                  <a:pt x="4342924" y="179546"/>
                  <a:pt x="4341972" y="194786"/>
                </a:cubicBezTo>
                <a:cubicBezTo>
                  <a:pt x="4341972" y="201454"/>
                  <a:pt x="4341972" y="209074"/>
                  <a:pt x="4341972" y="217646"/>
                </a:cubicBezTo>
                <a:cubicBezTo>
                  <a:pt x="4341019" y="210026"/>
                  <a:pt x="4340066" y="205264"/>
                  <a:pt x="4340066" y="205264"/>
                </a:cubicBezTo>
                <a:cubicBezTo>
                  <a:pt x="4340066" y="205264"/>
                  <a:pt x="4340066" y="212884"/>
                  <a:pt x="4339114" y="226219"/>
                </a:cubicBezTo>
                <a:cubicBezTo>
                  <a:pt x="4339114" y="232886"/>
                  <a:pt x="4339114" y="240506"/>
                  <a:pt x="4338162" y="250031"/>
                </a:cubicBezTo>
                <a:cubicBezTo>
                  <a:pt x="4338162" y="250984"/>
                  <a:pt x="4338162" y="251936"/>
                  <a:pt x="4338162" y="252889"/>
                </a:cubicBezTo>
                <a:cubicBezTo>
                  <a:pt x="4338162" y="251936"/>
                  <a:pt x="4337209" y="250984"/>
                  <a:pt x="4337209" y="250984"/>
                </a:cubicBezTo>
                <a:cubicBezTo>
                  <a:pt x="4330541" y="231934"/>
                  <a:pt x="4324826" y="213836"/>
                  <a:pt x="4318159" y="196691"/>
                </a:cubicBezTo>
                <a:cubicBezTo>
                  <a:pt x="4306729" y="163354"/>
                  <a:pt x="4296251" y="135731"/>
                  <a:pt x="4289584" y="116681"/>
                </a:cubicBezTo>
                <a:cubicBezTo>
                  <a:pt x="4282916" y="97631"/>
                  <a:pt x="4278154" y="86201"/>
                  <a:pt x="4278154" y="86201"/>
                </a:cubicBezTo>
                <a:cubicBezTo>
                  <a:pt x="4278154" y="86201"/>
                  <a:pt x="4281012" y="97631"/>
                  <a:pt x="4285774" y="117634"/>
                </a:cubicBezTo>
                <a:cubicBezTo>
                  <a:pt x="4291489" y="137636"/>
                  <a:pt x="4298156" y="166211"/>
                  <a:pt x="4307681" y="199549"/>
                </a:cubicBezTo>
                <a:cubicBezTo>
                  <a:pt x="4315301" y="228124"/>
                  <a:pt x="4324826" y="261461"/>
                  <a:pt x="4334351" y="295751"/>
                </a:cubicBezTo>
                <a:cubicBezTo>
                  <a:pt x="4334351" y="295751"/>
                  <a:pt x="4334351" y="296704"/>
                  <a:pt x="4334351" y="296704"/>
                </a:cubicBezTo>
                <a:cubicBezTo>
                  <a:pt x="4334351" y="295751"/>
                  <a:pt x="4334351" y="294799"/>
                  <a:pt x="4334351" y="294799"/>
                </a:cubicBezTo>
                <a:cubicBezTo>
                  <a:pt x="4334351" y="294799"/>
                  <a:pt x="4334351" y="296704"/>
                  <a:pt x="4334351" y="301466"/>
                </a:cubicBezTo>
                <a:cubicBezTo>
                  <a:pt x="4334351" y="306229"/>
                  <a:pt x="4333399" y="310991"/>
                  <a:pt x="4333399" y="315754"/>
                </a:cubicBezTo>
                <a:cubicBezTo>
                  <a:pt x="4332447" y="325279"/>
                  <a:pt x="4331494" y="334804"/>
                  <a:pt x="4329589" y="344329"/>
                </a:cubicBezTo>
                <a:cubicBezTo>
                  <a:pt x="4329589" y="344329"/>
                  <a:pt x="4328637" y="343376"/>
                  <a:pt x="4328637" y="343376"/>
                </a:cubicBezTo>
                <a:cubicBezTo>
                  <a:pt x="4327684" y="342424"/>
                  <a:pt x="4327684" y="341471"/>
                  <a:pt x="4326731" y="340519"/>
                </a:cubicBezTo>
                <a:cubicBezTo>
                  <a:pt x="4326731" y="338614"/>
                  <a:pt x="4325779" y="335756"/>
                  <a:pt x="4325779" y="333851"/>
                </a:cubicBezTo>
                <a:cubicBezTo>
                  <a:pt x="4321969" y="309086"/>
                  <a:pt x="4318159" y="286226"/>
                  <a:pt x="4315301" y="267176"/>
                </a:cubicBezTo>
                <a:cubicBezTo>
                  <a:pt x="4308634" y="228124"/>
                  <a:pt x="4301966" y="202406"/>
                  <a:pt x="4301966" y="202406"/>
                </a:cubicBezTo>
                <a:cubicBezTo>
                  <a:pt x="4301966" y="202406"/>
                  <a:pt x="4301966" y="229076"/>
                  <a:pt x="4303872" y="268129"/>
                </a:cubicBezTo>
                <a:cubicBezTo>
                  <a:pt x="4303872" y="270034"/>
                  <a:pt x="4303872" y="271939"/>
                  <a:pt x="4303872" y="274796"/>
                </a:cubicBezTo>
                <a:cubicBezTo>
                  <a:pt x="4302919" y="279559"/>
                  <a:pt x="4302919" y="284321"/>
                  <a:pt x="4301966" y="290036"/>
                </a:cubicBezTo>
                <a:cubicBezTo>
                  <a:pt x="4301966" y="292894"/>
                  <a:pt x="4301014" y="296704"/>
                  <a:pt x="4300062" y="300514"/>
                </a:cubicBezTo>
                <a:cubicBezTo>
                  <a:pt x="4296251" y="295751"/>
                  <a:pt x="4292441" y="290989"/>
                  <a:pt x="4288631" y="286226"/>
                </a:cubicBezTo>
                <a:cubicBezTo>
                  <a:pt x="4292441" y="292894"/>
                  <a:pt x="4295299" y="298609"/>
                  <a:pt x="4299109" y="305276"/>
                </a:cubicBezTo>
                <a:cubicBezTo>
                  <a:pt x="4298156" y="310991"/>
                  <a:pt x="4297204" y="316706"/>
                  <a:pt x="4296251" y="323374"/>
                </a:cubicBezTo>
                <a:cubicBezTo>
                  <a:pt x="4295299" y="330041"/>
                  <a:pt x="4293394" y="337661"/>
                  <a:pt x="4292441" y="346234"/>
                </a:cubicBezTo>
                <a:cubicBezTo>
                  <a:pt x="4291489" y="345281"/>
                  <a:pt x="4291489" y="344329"/>
                  <a:pt x="4290537" y="343376"/>
                </a:cubicBezTo>
                <a:cubicBezTo>
                  <a:pt x="4289584" y="330994"/>
                  <a:pt x="4289584" y="319564"/>
                  <a:pt x="4288631" y="308134"/>
                </a:cubicBezTo>
                <a:cubicBezTo>
                  <a:pt x="4285774" y="262414"/>
                  <a:pt x="4281964" y="231934"/>
                  <a:pt x="4281964" y="231934"/>
                </a:cubicBezTo>
                <a:cubicBezTo>
                  <a:pt x="4281964" y="231934"/>
                  <a:pt x="4279106" y="262414"/>
                  <a:pt x="4277201" y="309086"/>
                </a:cubicBezTo>
                <a:cubicBezTo>
                  <a:pt x="4277201" y="311944"/>
                  <a:pt x="4277201" y="315754"/>
                  <a:pt x="4277201" y="318611"/>
                </a:cubicBezTo>
                <a:cubicBezTo>
                  <a:pt x="4276249" y="315754"/>
                  <a:pt x="4274344" y="312896"/>
                  <a:pt x="4273391" y="310039"/>
                </a:cubicBezTo>
                <a:cubicBezTo>
                  <a:pt x="4273391" y="308134"/>
                  <a:pt x="4272439" y="305276"/>
                  <a:pt x="4272439" y="303371"/>
                </a:cubicBezTo>
                <a:cubicBezTo>
                  <a:pt x="4271487" y="292894"/>
                  <a:pt x="4271487" y="283369"/>
                  <a:pt x="4270534" y="273844"/>
                </a:cubicBezTo>
                <a:cubicBezTo>
                  <a:pt x="4270534" y="269081"/>
                  <a:pt x="4269581" y="265271"/>
                  <a:pt x="4269581" y="260509"/>
                </a:cubicBezTo>
                <a:cubicBezTo>
                  <a:pt x="4269581" y="258604"/>
                  <a:pt x="4269581" y="257651"/>
                  <a:pt x="4269581" y="255746"/>
                </a:cubicBezTo>
                <a:cubicBezTo>
                  <a:pt x="4269581" y="248126"/>
                  <a:pt x="4270534" y="241459"/>
                  <a:pt x="4270534" y="234791"/>
                </a:cubicBezTo>
                <a:cubicBezTo>
                  <a:pt x="4273391" y="187166"/>
                  <a:pt x="4273391" y="155734"/>
                  <a:pt x="4273391" y="155734"/>
                </a:cubicBezTo>
                <a:cubicBezTo>
                  <a:pt x="4273391" y="155734"/>
                  <a:pt x="4265772" y="187166"/>
                  <a:pt x="4259104" y="233839"/>
                </a:cubicBezTo>
                <a:cubicBezTo>
                  <a:pt x="4257199" y="245269"/>
                  <a:pt x="4255294" y="258604"/>
                  <a:pt x="4253389" y="271939"/>
                </a:cubicBezTo>
                <a:cubicBezTo>
                  <a:pt x="4253389" y="270986"/>
                  <a:pt x="4252437" y="270986"/>
                  <a:pt x="4252437" y="270034"/>
                </a:cubicBezTo>
                <a:cubicBezTo>
                  <a:pt x="4252437" y="267176"/>
                  <a:pt x="4253389" y="264319"/>
                  <a:pt x="4253389" y="262414"/>
                </a:cubicBezTo>
                <a:cubicBezTo>
                  <a:pt x="4255294" y="248126"/>
                  <a:pt x="4255294" y="240506"/>
                  <a:pt x="4255294" y="240506"/>
                </a:cubicBezTo>
                <a:cubicBezTo>
                  <a:pt x="4255294" y="240506"/>
                  <a:pt x="4253389" y="248126"/>
                  <a:pt x="4249579" y="262414"/>
                </a:cubicBezTo>
                <a:cubicBezTo>
                  <a:pt x="4249579" y="263366"/>
                  <a:pt x="4249579" y="264319"/>
                  <a:pt x="4248626" y="264319"/>
                </a:cubicBezTo>
                <a:cubicBezTo>
                  <a:pt x="4247674" y="263366"/>
                  <a:pt x="4247674" y="262414"/>
                  <a:pt x="4246722" y="261461"/>
                </a:cubicBezTo>
                <a:cubicBezTo>
                  <a:pt x="4245769" y="260509"/>
                  <a:pt x="4244816" y="259556"/>
                  <a:pt x="4244816" y="257651"/>
                </a:cubicBezTo>
                <a:cubicBezTo>
                  <a:pt x="4244816" y="253841"/>
                  <a:pt x="4244816" y="251936"/>
                  <a:pt x="4244816" y="251936"/>
                </a:cubicBezTo>
                <a:cubicBezTo>
                  <a:pt x="4244816" y="251936"/>
                  <a:pt x="4244816" y="253841"/>
                  <a:pt x="4243864" y="256699"/>
                </a:cubicBezTo>
                <a:cubicBezTo>
                  <a:pt x="4242912" y="254794"/>
                  <a:pt x="4241959" y="252889"/>
                  <a:pt x="4240054" y="251936"/>
                </a:cubicBezTo>
                <a:cubicBezTo>
                  <a:pt x="4236244" y="246221"/>
                  <a:pt x="4232434" y="240506"/>
                  <a:pt x="4229576" y="235744"/>
                </a:cubicBezTo>
                <a:cubicBezTo>
                  <a:pt x="4223862" y="227171"/>
                  <a:pt x="4220051" y="222409"/>
                  <a:pt x="4220051" y="222409"/>
                </a:cubicBezTo>
                <a:cubicBezTo>
                  <a:pt x="4220051" y="222409"/>
                  <a:pt x="4221956" y="228124"/>
                  <a:pt x="4226719" y="237649"/>
                </a:cubicBezTo>
                <a:cubicBezTo>
                  <a:pt x="4228624" y="242411"/>
                  <a:pt x="4231481" y="248126"/>
                  <a:pt x="4234339" y="254794"/>
                </a:cubicBezTo>
                <a:cubicBezTo>
                  <a:pt x="4235291" y="255746"/>
                  <a:pt x="4235291" y="257651"/>
                  <a:pt x="4236244" y="258604"/>
                </a:cubicBezTo>
                <a:cubicBezTo>
                  <a:pt x="4234339" y="256699"/>
                  <a:pt x="4233387" y="253841"/>
                  <a:pt x="4231481" y="251936"/>
                </a:cubicBezTo>
                <a:cubicBezTo>
                  <a:pt x="4227672" y="246221"/>
                  <a:pt x="4223862" y="242411"/>
                  <a:pt x="4220051" y="237649"/>
                </a:cubicBezTo>
                <a:cubicBezTo>
                  <a:pt x="4213384" y="229076"/>
                  <a:pt x="4206716" y="223361"/>
                  <a:pt x="4202906" y="219551"/>
                </a:cubicBezTo>
                <a:cubicBezTo>
                  <a:pt x="4199097" y="215741"/>
                  <a:pt x="4196239" y="213836"/>
                  <a:pt x="4196239" y="213836"/>
                </a:cubicBezTo>
                <a:cubicBezTo>
                  <a:pt x="4196239" y="213836"/>
                  <a:pt x="4198144" y="216694"/>
                  <a:pt x="4201954" y="220504"/>
                </a:cubicBezTo>
                <a:cubicBezTo>
                  <a:pt x="4205764" y="225266"/>
                  <a:pt x="4211479" y="230981"/>
                  <a:pt x="4216241" y="240506"/>
                </a:cubicBezTo>
                <a:cubicBezTo>
                  <a:pt x="4219099" y="245269"/>
                  <a:pt x="4222909" y="250031"/>
                  <a:pt x="4225766" y="255746"/>
                </a:cubicBezTo>
                <a:cubicBezTo>
                  <a:pt x="4228624" y="261461"/>
                  <a:pt x="4232434" y="267176"/>
                  <a:pt x="4235291" y="273844"/>
                </a:cubicBezTo>
                <a:cubicBezTo>
                  <a:pt x="4235291" y="273844"/>
                  <a:pt x="4235291" y="273844"/>
                  <a:pt x="4235291" y="274796"/>
                </a:cubicBezTo>
                <a:cubicBezTo>
                  <a:pt x="4235291" y="276701"/>
                  <a:pt x="4235291" y="279559"/>
                  <a:pt x="4235291" y="282416"/>
                </a:cubicBezTo>
                <a:cubicBezTo>
                  <a:pt x="4235291" y="282416"/>
                  <a:pt x="4234339" y="281464"/>
                  <a:pt x="4234339" y="281464"/>
                </a:cubicBezTo>
                <a:cubicBezTo>
                  <a:pt x="4231481" y="277654"/>
                  <a:pt x="4229576" y="276701"/>
                  <a:pt x="4229576" y="276701"/>
                </a:cubicBezTo>
                <a:cubicBezTo>
                  <a:pt x="4229576" y="276701"/>
                  <a:pt x="4231481" y="278606"/>
                  <a:pt x="4233387" y="282416"/>
                </a:cubicBezTo>
                <a:cubicBezTo>
                  <a:pt x="4233387" y="283369"/>
                  <a:pt x="4234339" y="283369"/>
                  <a:pt x="4235291" y="284321"/>
                </a:cubicBezTo>
                <a:cubicBezTo>
                  <a:pt x="4235291" y="284321"/>
                  <a:pt x="4235291" y="284321"/>
                  <a:pt x="4235291" y="285274"/>
                </a:cubicBezTo>
                <a:cubicBezTo>
                  <a:pt x="4233387" y="292894"/>
                  <a:pt x="4231481" y="301466"/>
                  <a:pt x="4229576" y="310039"/>
                </a:cubicBezTo>
                <a:cubicBezTo>
                  <a:pt x="4225766" y="301466"/>
                  <a:pt x="4222909" y="295751"/>
                  <a:pt x="4222909" y="295751"/>
                </a:cubicBezTo>
                <a:cubicBezTo>
                  <a:pt x="4222909" y="295751"/>
                  <a:pt x="4224814" y="303371"/>
                  <a:pt x="4228624" y="316706"/>
                </a:cubicBezTo>
                <a:cubicBezTo>
                  <a:pt x="4227672" y="319564"/>
                  <a:pt x="4227672" y="323374"/>
                  <a:pt x="4226719" y="327184"/>
                </a:cubicBezTo>
                <a:cubicBezTo>
                  <a:pt x="4225766" y="331946"/>
                  <a:pt x="4224814" y="336709"/>
                  <a:pt x="4223862" y="341471"/>
                </a:cubicBezTo>
                <a:cubicBezTo>
                  <a:pt x="4223862" y="338614"/>
                  <a:pt x="4222909" y="336709"/>
                  <a:pt x="4222909" y="334804"/>
                </a:cubicBezTo>
                <a:cubicBezTo>
                  <a:pt x="4221004" y="320516"/>
                  <a:pt x="4219099" y="311944"/>
                  <a:pt x="4219099" y="311944"/>
                </a:cubicBezTo>
                <a:cubicBezTo>
                  <a:pt x="4219099" y="311944"/>
                  <a:pt x="4219099" y="319564"/>
                  <a:pt x="4219099" y="331946"/>
                </a:cubicBezTo>
                <a:cubicBezTo>
                  <a:pt x="4218147" y="329089"/>
                  <a:pt x="4218147" y="326231"/>
                  <a:pt x="4217194" y="322421"/>
                </a:cubicBezTo>
                <a:cubicBezTo>
                  <a:pt x="4206716" y="272891"/>
                  <a:pt x="4198144" y="240506"/>
                  <a:pt x="4198144" y="240506"/>
                </a:cubicBezTo>
                <a:cubicBezTo>
                  <a:pt x="4198144" y="240506"/>
                  <a:pt x="4200049" y="273844"/>
                  <a:pt x="4205764" y="323374"/>
                </a:cubicBezTo>
                <a:cubicBezTo>
                  <a:pt x="4206716" y="335756"/>
                  <a:pt x="4208622" y="350044"/>
                  <a:pt x="4210526" y="364331"/>
                </a:cubicBezTo>
                <a:cubicBezTo>
                  <a:pt x="4210526" y="364331"/>
                  <a:pt x="4210526" y="363379"/>
                  <a:pt x="4210526" y="363379"/>
                </a:cubicBezTo>
                <a:cubicBezTo>
                  <a:pt x="4209574" y="357664"/>
                  <a:pt x="4207669" y="353854"/>
                  <a:pt x="4206716" y="350044"/>
                </a:cubicBezTo>
                <a:cubicBezTo>
                  <a:pt x="4204812" y="342424"/>
                  <a:pt x="4202906" y="338614"/>
                  <a:pt x="4202906" y="338614"/>
                </a:cubicBezTo>
                <a:cubicBezTo>
                  <a:pt x="4202906" y="338614"/>
                  <a:pt x="4202906" y="343376"/>
                  <a:pt x="4202906" y="350996"/>
                </a:cubicBezTo>
                <a:cubicBezTo>
                  <a:pt x="4202906" y="354806"/>
                  <a:pt x="4202906" y="359569"/>
                  <a:pt x="4202906" y="365284"/>
                </a:cubicBezTo>
                <a:cubicBezTo>
                  <a:pt x="4202906" y="368141"/>
                  <a:pt x="4202906" y="370999"/>
                  <a:pt x="4202906" y="373856"/>
                </a:cubicBezTo>
                <a:cubicBezTo>
                  <a:pt x="4202906" y="375761"/>
                  <a:pt x="4202906" y="377666"/>
                  <a:pt x="4202906" y="380524"/>
                </a:cubicBezTo>
                <a:cubicBezTo>
                  <a:pt x="4202906" y="379571"/>
                  <a:pt x="4202906" y="379571"/>
                  <a:pt x="4201954" y="378619"/>
                </a:cubicBezTo>
                <a:cubicBezTo>
                  <a:pt x="4201954" y="372904"/>
                  <a:pt x="4201001" y="367189"/>
                  <a:pt x="4201001" y="361474"/>
                </a:cubicBezTo>
                <a:cubicBezTo>
                  <a:pt x="4199097" y="318611"/>
                  <a:pt x="4196239" y="290989"/>
                  <a:pt x="4196239" y="290989"/>
                </a:cubicBezTo>
                <a:cubicBezTo>
                  <a:pt x="4196239" y="290989"/>
                  <a:pt x="4193381" y="310991"/>
                  <a:pt x="4191476" y="343376"/>
                </a:cubicBezTo>
                <a:cubicBezTo>
                  <a:pt x="4190524" y="340519"/>
                  <a:pt x="4189571" y="338614"/>
                  <a:pt x="4188619" y="335756"/>
                </a:cubicBezTo>
                <a:cubicBezTo>
                  <a:pt x="4185761" y="329089"/>
                  <a:pt x="4183856" y="323374"/>
                  <a:pt x="4181951" y="319564"/>
                </a:cubicBezTo>
                <a:cubicBezTo>
                  <a:pt x="4181951" y="318611"/>
                  <a:pt x="4180999" y="317659"/>
                  <a:pt x="4180999" y="316706"/>
                </a:cubicBezTo>
                <a:cubicBezTo>
                  <a:pt x="4180999" y="291941"/>
                  <a:pt x="4180999" y="271939"/>
                  <a:pt x="4180999" y="256699"/>
                </a:cubicBezTo>
                <a:cubicBezTo>
                  <a:pt x="4180999" y="239554"/>
                  <a:pt x="4180999" y="230029"/>
                  <a:pt x="4180999" y="230029"/>
                </a:cubicBezTo>
                <a:cubicBezTo>
                  <a:pt x="4180999" y="230029"/>
                  <a:pt x="4180046" y="239554"/>
                  <a:pt x="4177189" y="256699"/>
                </a:cubicBezTo>
                <a:cubicBezTo>
                  <a:pt x="4177189" y="260509"/>
                  <a:pt x="4176236" y="265271"/>
                  <a:pt x="4175284" y="270034"/>
                </a:cubicBezTo>
                <a:cubicBezTo>
                  <a:pt x="4175284" y="263366"/>
                  <a:pt x="4174331" y="257651"/>
                  <a:pt x="4174331" y="251936"/>
                </a:cubicBezTo>
                <a:cubicBezTo>
                  <a:pt x="4172426" y="207169"/>
                  <a:pt x="4168616" y="176689"/>
                  <a:pt x="4168616" y="176689"/>
                </a:cubicBezTo>
                <a:cubicBezTo>
                  <a:pt x="4168616" y="176689"/>
                  <a:pt x="4164806" y="207169"/>
                  <a:pt x="4162901" y="251936"/>
                </a:cubicBezTo>
                <a:cubicBezTo>
                  <a:pt x="4161949" y="263366"/>
                  <a:pt x="4161949" y="274796"/>
                  <a:pt x="4160996" y="287179"/>
                </a:cubicBezTo>
                <a:cubicBezTo>
                  <a:pt x="4158139" y="292894"/>
                  <a:pt x="4156234" y="298609"/>
                  <a:pt x="4154329" y="303371"/>
                </a:cubicBezTo>
                <a:cubicBezTo>
                  <a:pt x="4151471" y="295751"/>
                  <a:pt x="4149566" y="288131"/>
                  <a:pt x="4146709" y="280511"/>
                </a:cubicBezTo>
                <a:cubicBezTo>
                  <a:pt x="4144804" y="267176"/>
                  <a:pt x="4141946" y="255746"/>
                  <a:pt x="4140041" y="246221"/>
                </a:cubicBezTo>
                <a:cubicBezTo>
                  <a:pt x="4137184" y="231934"/>
                  <a:pt x="4133374" y="224314"/>
                  <a:pt x="4133374" y="224314"/>
                </a:cubicBezTo>
                <a:cubicBezTo>
                  <a:pt x="4133374" y="224314"/>
                  <a:pt x="4134326" y="226219"/>
                  <a:pt x="4134326" y="230029"/>
                </a:cubicBezTo>
                <a:cubicBezTo>
                  <a:pt x="4135279" y="233839"/>
                  <a:pt x="4135279" y="239554"/>
                  <a:pt x="4136231" y="247174"/>
                </a:cubicBezTo>
                <a:cubicBezTo>
                  <a:pt x="4136231" y="248126"/>
                  <a:pt x="4136231" y="249079"/>
                  <a:pt x="4136231" y="250031"/>
                </a:cubicBezTo>
                <a:cubicBezTo>
                  <a:pt x="4130516" y="230981"/>
                  <a:pt x="4123849" y="213836"/>
                  <a:pt x="4118134" y="197644"/>
                </a:cubicBezTo>
                <a:cubicBezTo>
                  <a:pt x="4108609" y="166211"/>
                  <a:pt x="4100036" y="139541"/>
                  <a:pt x="4093369" y="121444"/>
                </a:cubicBezTo>
                <a:cubicBezTo>
                  <a:pt x="4087654" y="103346"/>
                  <a:pt x="4083844" y="92869"/>
                  <a:pt x="4083844" y="92869"/>
                </a:cubicBezTo>
                <a:cubicBezTo>
                  <a:pt x="4083844" y="92869"/>
                  <a:pt x="4085749" y="103346"/>
                  <a:pt x="4089559" y="122396"/>
                </a:cubicBezTo>
                <a:cubicBezTo>
                  <a:pt x="4093369" y="141446"/>
                  <a:pt x="4099084" y="168116"/>
                  <a:pt x="4106704" y="200501"/>
                </a:cubicBezTo>
                <a:cubicBezTo>
                  <a:pt x="4110514" y="215741"/>
                  <a:pt x="4115276" y="231934"/>
                  <a:pt x="4119086" y="248126"/>
                </a:cubicBezTo>
                <a:cubicBezTo>
                  <a:pt x="4118134" y="251936"/>
                  <a:pt x="4118134" y="256699"/>
                  <a:pt x="4117181" y="262414"/>
                </a:cubicBezTo>
                <a:cubicBezTo>
                  <a:pt x="4116229" y="270034"/>
                  <a:pt x="4115276" y="279559"/>
                  <a:pt x="4114324" y="290036"/>
                </a:cubicBezTo>
                <a:cubicBezTo>
                  <a:pt x="4113371" y="288131"/>
                  <a:pt x="4111466" y="286226"/>
                  <a:pt x="4110514" y="284321"/>
                </a:cubicBezTo>
                <a:cubicBezTo>
                  <a:pt x="4113371" y="274796"/>
                  <a:pt x="4114324" y="269081"/>
                  <a:pt x="4114324" y="269081"/>
                </a:cubicBezTo>
                <a:cubicBezTo>
                  <a:pt x="4114324" y="269081"/>
                  <a:pt x="4112419" y="273844"/>
                  <a:pt x="4108609" y="282416"/>
                </a:cubicBezTo>
                <a:cubicBezTo>
                  <a:pt x="4106704" y="279559"/>
                  <a:pt x="4104799" y="276701"/>
                  <a:pt x="4102894" y="273844"/>
                </a:cubicBezTo>
                <a:cubicBezTo>
                  <a:pt x="4100989" y="270034"/>
                  <a:pt x="4098131" y="266224"/>
                  <a:pt x="4096226" y="263366"/>
                </a:cubicBezTo>
                <a:cubicBezTo>
                  <a:pt x="4097179" y="262414"/>
                  <a:pt x="4097179" y="262414"/>
                  <a:pt x="4097179" y="262414"/>
                </a:cubicBezTo>
                <a:cubicBezTo>
                  <a:pt x="4097179" y="262414"/>
                  <a:pt x="4097179" y="262414"/>
                  <a:pt x="4096226" y="263366"/>
                </a:cubicBezTo>
                <a:cubicBezTo>
                  <a:pt x="4094321" y="259556"/>
                  <a:pt x="4092416" y="256699"/>
                  <a:pt x="4090511" y="253841"/>
                </a:cubicBezTo>
                <a:cubicBezTo>
                  <a:pt x="4090511" y="253841"/>
                  <a:pt x="4090511" y="252889"/>
                  <a:pt x="4090511" y="252889"/>
                </a:cubicBezTo>
                <a:cubicBezTo>
                  <a:pt x="4090511" y="248126"/>
                  <a:pt x="4090511" y="243364"/>
                  <a:pt x="4090511" y="238601"/>
                </a:cubicBezTo>
                <a:cubicBezTo>
                  <a:pt x="4090511" y="230029"/>
                  <a:pt x="4090511" y="222409"/>
                  <a:pt x="4090511" y="215741"/>
                </a:cubicBezTo>
                <a:cubicBezTo>
                  <a:pt x="4090511" y="203359"/>
                  <a:pt x="4089559" y="195739"/>
                  <a:pt x="4089559" y="195739"/>
                </a:cubicBezTo>
                <a:cubicBezTo>
                  <a:pt x="4089559" y="195739"/>
                  <a:pt x="4088606" y="202406"/>
                  <a:pt x="4086701" y="214789"/>
                </a:cubicBezTo>
                <a:cubicBezTo>
                  <a:pt x="4085749" y="221456"/>
                  <a:pt x="4084796" y="228124"/>
                  <a:pt x="4083844" y="236696"/>
                </a:cubicBezTo>
                <a:cubicBezTo>
                  <a:pt x="4083844" y="237649"/>
                  <a:pt x="4083844" y="238601"/>
                  <a:pt x="4083844" y="239554"/>
                </a:cubicBezTo>
                <a:cubicBezTo>
                  <a:pt x="4082891" y="238601"/>
                  <a:pt x="4082891" y="237649"/>
                  <a:pt x="4081939" y="236696"/>
                </a:cubicBezTo>
                <a:cubicBezTo>
                  <a:pt x="4081939" y="235744"/>
                  <a:pt x="4081939" y="235744"/>
                  <a:pt x="4081939" y="234791"/>
                </a:cubicBezTo>
                <a:cubicBezTo>
                  <a:pt x="4081939" y="225266"/>
                  <a:pt x="4081939" y="216694"/>
                  <a:pt x="4081939" y="210026"/>
                </a:cubicBezTo>
                <a:cubicBezTo>
                  <a:pt x="4081939" y="195739"/>
                  <a:pt x="4081939" y="188119"/>
                  <a:pt x="4081939" y="188119"/>
                </a:cubicBezTo>
                <a:cubicBezTo>
                  <a:pt x="4081939" y="188119"/>
                  <a:pt x="4080034" y="195739"/>
                  <a:pt x="4078129" y="210026"/>
                </a:cubicBezTo>
                <a:cubicBezTo>
                  <a:pt x="4077176" y="214789"/>
                  <a:pt x="4076224" y="220504"/>
                  <a:pt x="4075271" y="227171"/>
                </a:cubicBezTo>
                <a:cubicBezTo>
                  <a:pt x="4065746" y="210979"/>
                  <a:pt x="4059079" y="202406"/>
                  <a:pt x="4059079" y="202406"/>
                </a:cubicBezTo>
                <a:cubicBezTo>
                  <a:pt x="4059079" y="202406"/>
                  <a:pt x="4063841" y="214789"/>
                  <a:pt x="4073366" y="236696"/>
                </a:cubicBezTo>
                <a:cubicBezTo>
                  <a:pt x="4072414" y="241459"/>
                  <a:pt x="4071461" y="246221"/>
                  <a:pt x="4071461" y="250984"/>
                </a:cubicBezTo>
                <a:cubicBezTo>
                  <a:pt x="4070509" y="256699"/>
                  <a:pt x="4069556" y="261461"/>
                  <a:pt x="4067651" y="268129"/>
                </a:cubicBezTo>
                <a:cubicBezTo>
                  <a:pt x="4066699" y="271939"/>
                  <a:pt x="4065746" y="275749"/>
                  <a:pt x="4064794" y="279559"/>
                </a:cubicBezTo>
                <a:cubicBezTo>
                  <a:pt x="4063841" y="270986"/>
                  <a:pt x="4062889" y="262414"/>
                  <a:pt x="4061936" y="253841"/>
                </a:cubicBezTo>
                <a:cubicBezTo>
                  <a:pt x="4059079" y="237649"/>
                  <a:pt x="4057174" y="221456"/>
                  <a:pt x="4054316" y="207169"/>
                </a:cubicBezTo>
                <a:cubicBezTo>
                  <a:pt x="4053364" y="199549"/>
                  <a:pt x="4052411" y="192881"/>
                  <a:pt x="4050506" y="186214"/>
                </a:cubicBezTo>
                <a:cubicBezTo>
                  <a:pt x="4049554" y="179546"/>
                  <a:pt x="4047649" y="173831"/>
                  <a:pt x="4046696" y="168116"/>
                </a:cubicBezTo>
                <a:cubicBezTo>
                  <a:pt x="4043839" y="156686"/>
                  <a:pt x="4041934" y="146209"/>
                  <a:pt x="4040029" y="137636"/>
                </a:cubicBezTo>
                <a:cubicBezTo>
                  <a:pt x="4036219" y="121444"/>
                  <a:pt x="4034314" y="111919"/>
                  <a:pt x="4034314" y="111919"/>
                </a:cubicBezTo>
                <a:cubicBezTo>
                  <a:pt x="4034314" y="111919"/>
                  <a:pt x="4035266" y="121444"/>
                  <a:pt x="4036219" y="138589"/>
                </a:cubicBezTo>
                <a:cubicBezTo>
                  <a:pt x="4037171" y="147161"/>
                  <a:pt x="4038124" y="157639"/>
                  <a:pt x="4039076" y="169069"/>
                </a:cubicBezTo>
                <a:cubicBezTo>
                  <a:pt x="4040029" y="180499"/>
                  <a:pt x="4040981" y="193834"/>
                  <a:pt x="4042886" y="208121"/>
                </a:cubicBezTo>
                <a:cubicBezTo>
                  <a:pt x="4043839" y="217646"/>
                  <a:pt x="4044791" y="228124"/>
                  <a:pt x="4044791" y="238601"/>
                </a:cubicBezTo>
                <a:cubicBezTo>
                  <a:pt x="4037171" y="196691"/>
                  <a:pt x="4031456" y="170021"/>
                  <a:pt x="4031456" y="170021"/>
                </a:cubicBezTo>
                <a:cubicBezTo>
                  <a:pt x="4031456" y="170021"/>
                  <a:pt x="4032409" y="203359"/>
                  <a:pt x="4036219" y="252889"/>
                </a:cubicBezTo>
                <a:cubicBezTo>
                  <a:pt x="4036219" y="256699"/>
                  <a:pt x="4037171" y="260509"/>
                  <a:pt x="4037171" y="264319"/>
                </a:cubicBezTo>
                <a:cubicBezTo>
                  <a:pt x="4036219" y="266224"/>
                  <a:pt x="4036219" y="269081"/>
                  <a:pt x="4035266" y="271939"/>
                </a:cubicBezTo>
                <a:cubicBezTo>
                  <a:pt x="4033361" y="270034"/>
                  <a:pt x="4031456" y="268129"/>
                  <a:pt x="4030504" y="266224"/>
                </a:cubicBezTo>
                <a:cubicBezTo>
                  <a:pt x="4027646" y="263366"/>
                  <a:pt x="4025741" y="260509"/>
                  <a:pt x="4023836" y="258604"/>
                </a:cubicBezTo>
                <a:cubicBezTo>
                  <a:pt x="4018121" y="247174"/>
                  <a:pt x="4013359" y="237649"/>
                  <a:pt x="4009549" y="229076"/>
                </a:cubicBezTo>
                <a:cubicBezTo>
                  <a:pt x="4000976" y="212884"/>
                  <a:pt x="3996214" y="203359"/>
                  <a:pt x="3996214" y="203359"/>
                </a:cubicBezTo>
                <a:cubicBezTo>
                  <a:pt x="3996214" y="203359"/>
                  <a:pt x="4000024" y="212884"/>
                  <a:pt x="4005739" y="230981"/>
                </a:cubicBezTo>
                <a:cubicBezTo>
                  <a:pt x="4008596" y="237649"/>
                  <a:pt x="4011454" y="246221"/>
                  <a:pt x="4014311" y="255746"/>
                </a:cubicBezTo>
                <a:cubicBezTo>
                  <a:pt x="4010501" y="248126"/>
                  <a:pt x="4007644" y="243364"/>
                  <a:pt x="4007644" y="243364"/>
                </a:cubicBezTo>
                <a:cubicBezTo>
                  <a:pt x="4007644" y="243364"/>
                  <a:pt x="4010501" y="251936"/>
                  <a:pt x="4015264" y="267176"/>
                </a:cubicBezTo>
                <a:cubicBezTo>
                  <a:pt x="4018121" y="274796"/>
                  <a:pt x="4020979" y="284321"/>
                  <a:pt x="4024789" y="294799"/>
                </a:cubicBezTo>
                <a:cubicBezTo>
                  <a:pt x="4025741" y="296704"/>
                  <a:pt x="4026694" y="299561"/>
                  <a:pt x="4026694" y="301466"/>
                </a:cubicBezTo>
                <a:cubicBezTo>
                  <a:pt x="4023836" y="310039"/>
                  <a:pt x="4020026" y="319564"/>
                  <a:pt x="4017169" y="329089"/>
                </a:cubicBezTo>
                <a:cubicBezTo>
                  <a:pt x="4017169" y="329089"/>
                  <a:pt x="4016216" y="328136"/>
                  <a:pt x="4016216" y="328136"/>
                </a:cubicBezTo>
                <a:cubicBezTo>
                  <a:pt x="4011454" y="325279"/>
                  <a:pt x="4008596" y="322421"/>
                  <a:pt x="4005739" y="320516"/>
                </a:cubicBezTo>
                <a:cubicBezTo>
                  <a:pt x="4005739" y="319564"/>
                  <a:pt x="4005739" y="318611"/>
                  <a:pt x="4005739" y="318611"/>
                </a:cubicBezTo>
                <a:cubicBezTo>
                  <a:pt x="4005739" y="315754"/>
                  <a:pt x="4004786" y="313849"/>
                  <a:pt x="4004786" y="310991"/>
                </a:cubicBezTo>
                <a:cubicBezTo>
                  <a:pt x="4004786" y="285274"/>
                  <a:pt x="4002881" y="269081"/>
                  <a:pt x="4002881" y="269081"/>
                </a:cubicBezTo>
                <a:cubicBezTo>
                  <a:pt x="4002881" y="269081"/>
                  <a:pt x="4001929" y="274796"/>
                  <a:pt x="4000024" y="284321"/>
                </a:cubicBezTo>
                <a:cubicBezTo>
                  <a:pt x="3996214" y="261461"/>
                  <a:pt x="3993356" y="248126"/>
                  <a:pt x="3993356" y="248126"/>
                </a:cubicBezTo>
                <a:cubicBezTo>
                  <a:pt x="3993356" y="248126"/>
                  <a:pt x="3993356" y="262414"/>
                  <a:pt x="3993356" y="286226"/>
                </a:cubicBezTo>
                <a:cubicBezTo>
                  <a:pt x="3993356" y="286226"/>
                  <a:pt x="3992404" y="286226"/>
                  <a:pt x="3992404" y="286226"/>
                </a:cubicBezTo>
                <a:cubicBezTo>
                  <a:pt x="3991451" y="286226"/>
                  <a:pt x="3990499" y="287179"/>
                  <a:pt x="3990499" y="287179"/>
                </a:cubicBezTo>
                <a:cubicBezTo>
                  <a:pt x="3988594" y="289084"/>
                  <a:pt x="3986689" y="290989"/>
                  <a:pt x="3985736" y="292894"/>
                </a:cubicBezTo>
                <a:lnTo>
                  <a:pt x="3985736" y="292894"/>
                </a:lnTo>
                <a:lnTo>
                  <a:pt x="3985736" y="293846"/>
                </a:lnTo>
                <a:cubicBezTo>
                  <a:pt x="3984784" y="300514"/>
                  <a:pt x="3983831" y="307181"/>
                  <a:pt x="3983831" y="313849"/>
                </a:cubicBezTo>
                <a:cubicBezTo>
                  <a:pt x="3981926" y="310039"/>
                  <a:pt x="3980021" y="307181"/>
                  <a:pt x="3978116" y="303371"/>
                </a:cubicBezTo>
                <a:cubicBezTo>
                  <a:pt x="3983831" y="284321"/>
                  <a:pt x="3987641" y="272891"/>
                  <a:pt x="3987641" y="272891"/>
                </a:cubicBezTo>
                <a:cubicBezTo>
                  <a:pt x="3987641" y="272891"/>
                  <a:pt x="3982879" y="282416"/>
                  <a:pt x="3976211" y="298609"/>
                </a:cubicBezTo>
                <a:cubicBezTo>
                  <a:pt x="3975259" y="296704"/>
                  <a:pt x="3974306" y="295751"/>
                  <a:pt x="3973354" y="293846"/>
                </a:cubicBezTo>
                <a:cubicBezTo>
                  <a:pt x="3973354" y="291941"/>
                  <a:pt x="3973354" y="290036"/>
                  <a:pt x="3973354" y="288131"/>
                </a:cubicBezTo>
                <a:cubicBezTo>
                  <a:pt x="3973354" y="288131"/>
                  <a:pt x="3973354" y="288131"/>
                  <a:pt x="3973354" y="287179"/>
                </a:cubicBezTo>
                <a:cubicBezTo>
                  <a:pt x="3975259" y="283369"/>
                  <a:pt x="3976211" y="280511"/>
                  <a:pt x="3977164" y="278606"/>
                </a:cubicBezTo>
                <a:cubicBezTo>
                  <a:pt x="3979069" y="273844"/>
                  <a:pt x="3980974" y="270986"/>
                  <a:pt x="3980974" y="270986"/>
                </a:cubicBezTo>
                <a:cubicBezTo>
                  <a:pt x="3980974" y="270986"/>
                  <a:pt x="3979069" y="272891"/>
                  <a:pt x="3976211" y="277654"/>
                </a:cubicBezTo>
                <a:cubicBezTo>
                  <a:pt x="3975259" y="278606"/>
                  <a:pt x="3974306" y="280511"/>
                  <a:pt x="3973354" y="282416"/>
                </a:cubicBezTo>
                <a:cubicBezTo>
                  <a:pt x="3973354" y="271939"/>
                  <a:pt x="3974306" y="262414"/>
                  <a:pt x="3974306" y="254794"/>
                </a:cubicBezTo>
                <a:cubicBezTo>
                  <a:pt x="3975259" y="238601"/>
                  <a:pt x="3975259" y="230029"/>
                  <a:pt x="3975259" y="230029"/>
                </a:cubicBezTo>
                <a:cubicBezTo>
                  <a:pt x="3975259" y="230029"/>
                  <a:pt x="3973354" y="238601"/>
                  <a:pt x="3970496" y="254794"/>
                </a:cubicBezTo>
                <a:cubicBezTo>
                  <a:pt x="3969544" y="262414"/>
                  <a:pt x="3967639" y="271939"/>
                  <a:pt x="3965734" y="281464"/>
                </a:cubicBezTo>
                <a:cubicBezTo>
                  <a:pt x="3964781" y="278606"/>
                  <a:pt x="3962876" y="276701"/>
                  <a:pt x="3961924" y="274796"/>
                </a:cubicBezTo>
                <a:cubicBezTo>
                  <a:pt x="3961924" y="272891"/>
                  <a:pt x="3962876" y="270986"/>
                  <a:pt x="3962876" y="269081"/>
                </a:cubicBezTo>
                <a:cubicBezTo>
                  <a:pt x="3965734" y="253841"/>
                  <a:pt x="3966686" y="245269"/>
                  <a:pt x="3966686" y="245269"/>
                </a:cubicBezTo>
                <a:cubicBezTo>
                  <a:pt x="3966686" y="245269"/>
                  <a:pt x="3963829" y="253841"/>
                  <a:pt x="3959066" y="268129"/>
                </a:cubicBezTo>
                <a:cubicBezTo>
                  <a:pt x="3959066" y="268129"/>
                  <a:pt x="3959066" y="269081"/>
                  <a:pt x="3959066" y="269081"/>
                </a:cubicBezTo>
                <a:cubicBezTo>
                  <a:pt x="3959066" y="268129"/>
                  <a:pt x="3958114" y="267176"/>
                  <a:pt x="3958114" y="267176"/>
                </a:cubicBezTo>
                <a:cubicBezTo>
                  <a:pt x="3958114" y="267176"/>
                  <a:pt x="3958114" y="268129"/>
                  <a:pt x="3958114" y="269081"/>
                </a:cubicBezTo>
                <a:cubicBezTo>
                  <a:pt x="3957161" y="267176"/>
                  <a:pt x="3956209" y="266224"/>
                  <a:pt x="3955256" y="264319"/>
                </a:cubicBezTo>
                <a:cubicBezTo>
                  <a:pt x="3955256" y="258604"/>
                  <a:pt x="3955256" y="252889"/>
                  <a:pt x="3954304" y="247174"/>
                </a:cubicBezTo>
                <a:cubicBezTo>
                  <a:pt x="3954304" y="235744"/>
                  <a:pt x="3952399" y="224314"/>
                  <a:pt x="3951446" y="214789"/>
                </a:cubicBezTo>
                <a:cubicBezTo>
                  <a:pt x="3950494" y="205264"/>
                  <a:pt x="3949541" y="196691"/>
                  <a:pt x="3947636" y="190024"/>
                </a:cubicBezTo>
                <a:cubicBezTo>
                  <a:pt x="3944779" y="176689"/>
                  <a:pt x="3943826" y="169069"/>
                  <a:pt x="3943826" y="169069"/>
                </a:cubicBezTo>
                <a:cubicBezTo>
                  <a:pt x="3943826" y="169069"/>
                  <a:pt x="3943826" y="176689"/>
                  <a:pt x="3943826" y="190024"/>
                </a:cubicBezTo>
                <a:cubicBezTo>
                  <a:pt x="3943826" y="196691"/>
                  <a:pt x="3943826" y="205264"/>
                  <a:pt x="3943826" y="214789"/>
                </a:cubicBezTo>
                <a:cubicBezTo>
                  <a:pt x="3943826" y="218599"/>
                  <a:pt x="3943826" y="222409"/>
                  <a:pt x="3943826" y="225266"/>
                </a:cubicBezTo>
                <a:cubicBezTo>
                  <a:pt x="3942874" y="221456"/>
                  <a:pt x="3941921" y="218599"/>
                  <a:pt x="3940969" y="215741"/>
                </a:cubicBezTo>
                <a:cubicBezTo>
                  <a:pt x="3940016" y="212884"/>
                  <a:pt x="3939064" y="210026"/>
                  <a:pt x="3939064" y="207169"/>
                </a:cubicBezTo>
                <a:cubicBezTo>
                  <a:pt x="3940016" y="206216"/>
                  <a:pt x="3940016" y="205264"/>
                  <a:pt x="3940016" y="205264"/>
                </a:cubicBezTo>
                <a:cubicBezTo>
                  <a:pt x="3940016" y="205264"/>
                  <a:pt x="3940016" y="206216"/>
                  <a:pt x="3939064" y="206216"/>
                </a:cubicBezTo>
                <a:cubicBezTo>
                  <a:pt x="3937159" y="201454"/>
                  <a:pt x="3936206" y="197644"/>
                  <a:pt x="3936206" y="197644"/>
                </a:cubicBezTo>
                <a:cubicBezTo>
                  <a:pt x="3936206" y="197644"/>
                  <a:pt x="3936206" y="201454"/>
                  <a:pt x="3937159" y="208121"/>
                </a:cubicBezTo>
                <a:cubicBezTo>
                  <a:pt x="3935254" y="210026"/>
                  <a:pt x="3932396" y="212884"/>
                  <a:pt x="3929539" y="216694"/>
                </a:cubicBezTo>
                <a:cubicBezTo>
                  <a:pt x="3928586" y="210026"/>
                  <a:pt x="3926681" y="204311"/>
                  <a:pt x="3925729" y="197644"/>
                </a:cubicBezTo>
                <a:cubicBezTo>
                  <a:pt x="3922871" y="183356"/>
                  <a:pt x="3919061" y="170021"/>
                  <a:pt x="3916204" y="158591"/>
                </a:cubicBezTo>
                <a:cubicBezTo>
                  <a:pt x="3915251" y="153829"/>
                  <a:pt x="3913346" y="148114"/>
                  <a:pt x="3912394" y="144304"/>
                </a:cubicBezTo>
                <a:cubicBezTo>
                  <a:pt x="3913346" y="142399"/>
                  <a:pt x="3914299" y="141446"/>
                  <a:pt x="3915251" y="139541"/>
                </a:cubicBezTo>
                <a:cubicBezTo>
                  <a:pt x="3927634" y="121444"/>
                  <a:pt x="3935254" y="110966"/>
                  <a:pt x="3935254" y="110966"/>
                </a:cubicBezTo>
                <a:cubicBezTo>
                  <a:pt x="3935254" y="110966"/>
                  <a:pt x="3926681" y="120491"/>
                  <a:pt x="3912394" y="136684"/>
                </a:cubicBezTo>
                <a:cubicBezTo>
                  <a:pt x="3911441" y="137636"/>
                  <a:pt x="3911441" y="138589"/>
                  <a:pt x="3910489" y="138589"/>
                </a:cubicBezTo>
                <a:cubicBezTo>
                  <a:pt x="3909536" y="134779"/>
                  <a:pt x="3908584" y="131921"/>
                  <a:pt x="3906679" y="128111"/>
                </a:cubicBezTo>
                <a:cubicBezTo>
                  <a:pt x="3900964" y="111919"/>
                  <a:pt x="3898106" y="102394"/>
                  <a:pt x="3898106" y="102394"/>
                </a:cubicBezTo>
                <a:cubicBezTo>
                  <a:pt x="3898106" y="102394"/>
                  <a:pt x="3900011" y="111919"/>
                  <a:pt x="3902869" y="129064"/>
                </a:cubicBezTo>
                <a:cubicBezTo>
                  <a:pt x="3903821" y="132874"/>
                  <a:pt x="3904774" y="137636"/>
                  <a:pt x="3905726" y="143351"/>
                </a:cubicBezTo>
                <a:cubicBezTo>
                  <a:pt x="3905726" y="143351"/>
                  <a:pt x="3905726" y="143351"/>
                  <a:pt x="3905726" y="143351"/>
                </a:cubicBezTo>
                <a:cubicBezTo>
                  <a:pt x="3900011" y="150019"/>
                  <a:pt x="3894296" y="158591"/>
                  <a:pt x="3887629" y="167164"/>
                </a:cubicBezTo>
                <a:cubicBezTo>
                  <a:pt x="3880961" y="175736"/>
                  <a:pt x="3874294" y="185261"/>
                  <a:pt x="3866674" y="195739"/>
                </a:cubicBezTo>
                <a:cubicBezTo>
                  <a:pt x="3864769" y="190976"/>
                  <a:pt x="3863816" y="186214"/>
                  <a:pt x="3862864" y="182404"/>
                </a:cubicBezTo>
                <a:cubicBezTo>
                  <a:pt x="3857149" y="165259"/>
                  <a:pt x="3854291" y="155734"/>
                  <a:pt x="3854291" y="155734"/>
                </a:cubicBezTo>
                <a:cubicBezTo>
                  <a:pt x="3854291" y="155734"/>
                  <a:pt x="3856196" y="166211"/>
                  <a:pt x="3859054" y="183356"/>
                </a:cubicBezTo>
                <a:cubicBezTo>
                  <a:pt x="3860006" y="189071"/>
                  <a:pt x="3861911" y="195739"/>
                  <a:pt x="3862864" y="202406"/>
                </a:cubicBezTo>
                <a:cubicBezTo>
                  <a:pt x="3860959" y="204311"/>
                  <a:pt x="3860006" y="207169"/>
                  <a:pt x="3858101" y="209074"/>
                </a:cubicBezTo>
                <a:cubicBezTo>
                  <a:pt x="3856196" y="211931"/>
                  <a:pt x="3855244" y="213836"/>
                  <a:pt x="3853339" y="216694"/>
                </a:cubicBezTo>
                <a:cubicBezTo>
                  <a:pt x="3851434" y="208121"/>
                  <a:pt x="3850481" y="200501"/>
                  <a:pt x="3849529" y="195739"/>
                </a:cubicBezTo>
                <a:cubicBezTo>
                  <a:pt x="3850481" y="189071"/>
                  <a:pt x="3851434" y="183356"/>
                  <a:pt x="3852386" y="178594"/>
                </a:cubicBezTo>
                <a:cubicBezTo>
                  <a:pt x="3854291" y="166211"/>
                  <a:pt x="3855244" y="158591"/>
                  <a:pt x="3855244" y="158591"/>
                </a:cubicBezTo>
                <a:cubicBezTo>
                  <a:pt x="3855244" y="158591"/>
                  <a:pt x="3853339" y="165259"/>
                  <a:pt x="3848576" y="177641"/>
                </a:cubicBezTo>
                <a:cubicBezTo>
                  <a:pt x="3846671" y="184309"/>
                  <a:pt x="3844766" y="190976"/>
                  <a:pt x="3841909" y="199549"/>
                </a:cubicBezTo>
                <a:cubicBezTo>
                  <a:pt x="3840956" y="204311"/>
                  <a:pt x="3839051" y="208121"/>
                  <a:pt x="3838099" y="212884"/>
                </a:cubicBezTo>
                <a:cubicBezTo>
                  <a:pt x="3837146" y="216694"/>
                  <a:pt x="3836194" y="221456"/>
                  <a:pt x="3835241" y="225266"/>
                </a:cubicBezTo>
                <a:cubicBezTo>
                  <a:pt x="3835241" y="224314"/>
                  <a:pt x="3834289" y="223361"/>
                  <a:pt x="3834289" y="222409"/>
                </a:cubicBezTo>
                <a:cubicBezTo>
                  <a:pt x="3831431" y="217646"/>
                  <a:pt x="3828574" y="212884"/>
                  <a:pt x="3825716" y="209074"/>
                </a:cubicBezTo>
                <a:cubicBezTo>
                  <a:pt x="3815239" y="193834"/>
                  <a:pt x="3809524" y="184309"/>
                  <a:pt x="3809524" y="184309"/>
                </a:cubicBezTo>
                <a:cubicBezTo>
                  <a:pt x="3809524" y="184309"/>
                  <a:pt x="3814286" y="193834"/>
                  <a:pt x="3821906" y="210979"/>
                </a:cubicBezTo>
                <a:cubicBezTo>
                  <a:pt x="3823811" y="214789"/>
                  <a:pt x="3825716" y="219551"/>
                  <a:pt x="3828574" y="224314"/>
                </a:cubicBezTo>
                <a:cubicBezTo>
                  <a:pt x="3829526" y="227171"/>
                  <a:pt x="3831431" y="230981"/>
                  <a:pt x="3832384" y="234791"/>
                </a:cubicBezTo>
                <a:cubicBezTo>
                  <a:pt x="3831431" y="241459"/>
                  <a:pt x="3829526" y="248126"/>
                  <a:pt x="3828574" y="254794"/>
                </a:cubicBezTo>
                <a:cubicBezTo>
                  <a:pt x="3827621" y="256699"/>
                  <a:pt x="3826669" y="257651"/>
                  <a:pt x="3825716" y="259556"/>
                </a:cubicBezTo>
                <a:cubicBezTo>
                  <a:pt x="3823811" y="262414"/>
                  <a:pt x="3821906" y="266224"/>
                  <a:pt x="3820954" y="269081"/>
                </a:cubicBezTo>
                <a:cubicBezTo>
                  <a:pt x="3820954" y="268129"/>
                  <a:pt x="3820001" y="268129"/>
                  <a:pt x="3820001" y="267176"/>
                </a:cubicBezTo>
                <a:cubicBezTo>
                  <a:pt x="3810476" y="255746"/>
                  <a:pt x="3804761" y="249079"/>
                  <a:pt x="3804761" y="249079"/>
                </a:cubicBezTo>
                <a:cubicBezTo>
                  <a:pt x="3804761" y="249079"/>
                  <a:pt x="3809524" y="256699"/>
                  <a:pt x="3817144" y="270034"/>
                </a:cubicBezTo>
                <a:cubicBezTo>
                  <a:pt x="3818096" y="270986"/>
                  <a:pt x="3818096" y="271939"/>
                  <a:pt x="3819049" y="272891"/>
                </a:cubicBezTo>
                <a:cubicBezTo>
                  <a:pt x="3815239" y="280511"/>
                  <a:pt x="3811429" y="287179"/>
                  <a:pt x="3806666" y="294799"/>
                </a:cubicBezTo>
                <a:cubicBezTo>
                  <a:pt x="3806666" y="294799"/>
                  <a:pt x="3806666" y="294799"/>
                  <a:pt x="3806666" y="294799"/>
                </a:cubicBezTo>
                <a:cubicBezTo>
                  <a:pt x="3805714" y="293846"/>
                  <a:pt x="3804761" y="291941"/>
                  <a:pt x="3803809" y="290989"/>
                </a:cubicBezTo>
                <a:cubicBezTo>
                  <a:pt x="3803809" y="290036"/>
                  <a:pt x="3803809" y="289084"/>
                  <a:pt x="3802856" y="287179"/>
                </a:cubicBezTo>
                <a:cubicBezTo>
                  <a:pt x="3801904" y="283369"/>
                  <a:pt x="3800951" y="280511"/>
                  <a:pt x="3799999" y="276701"/>
                </a:cubicBezTo>
                <a:cubicBezTo>
                  <a:pt x="3798094" y="270034"/>
                  <a:pt x="3796189" y="265271"/>
                  <a:pt x="3795236" y="260509"/>
                </a:cubicBezTo>
                <a:cubicBezTo>
                  <a:pt x="3792379" y="250984"/>
                  <a:pt x="3790474" y="246221"/>
                  <a:pt x="3790474" y="246221"/>
                </a:cubicBezTo>
                <a:cubicBezTo>
                  <a:pt x="3790474" y="246221"/>
                  <a:pt x="3790474" y="251936"/>
                  <a:pt x="3791426" y="260509"/>
                </a:cubicBezTo>
                <a:cubicBezTo>
                  <a:pt x="3791426" y="264319"/>
                  <a:pt x="3792379" y="269081"/>
                  <a:pt x="3792379" y="273844"/>
                </a:cubicBezTo>
                <a:cubicBezTo>
                  <a:pt x="3790474" y="271939"/>
                  <a:pt x="3789521" y="270034"/>
                  <a:pt x="3787616" y="268129"/>
                </a:cubicBezTo>
                <a:cubicBezTo>
                  <a:pt x="3783806" y="263366"/>
                  <a:pt x="3779996" y="259556"/>
                  <a:pt x="3777139" y="255746"/>
                </a:cubicBezTo>
                <a:cubicBezTo>
                  <a:pt x="3776186" y="251936"/>
                  <a:pt x="3774281" y="249079"/>
                  <a:pt x="3773329" y="246221"/>
                </a:cubicBezTo>
                <a:cubicBezTo>
                  <a:pt x="3767614" y="231934"/>
                  <a:pt x="3764756" y="224314"/>
                  <a:pt x="3764756" y="224314"/>
                </a:cubicBezTo>
                <a:cubicBezTo>
                  <a:pt x="3764756" y="224314"/>
                  <a:pt x="3766661" y="232886"/>
                  <a:pt x="3769519" y="247174"/>
                </a:cubicBezTo>
                <a:cubicBezTo>
                  <a:pt x="3771424" y="254794"/>
                  <a:pt x="3773329" y="263366"/>
                  <a:pt x="3776186" y="273844"/>
                </a:cubicBezTo>
                <a:cubicBezTo>
                  <a:pt x="3778091" y="281464"/>
                  <a:pt x="3779996" y="290989"/>
                  <a:pt x="3781901" y="299561"/>
                </a:cubicBezTo>
                <a:cubicBezTo>
                  <a:pt x="3775234" y="275749"/>
                  <a:pt x="3767614" y="253841"/>
                  <a:pt x="3760946" y="234791"/>
                </a:cubicBezTo>
                <a:cubicBezTo>
                  <a:pt x="3759041" y="229076"/>
                  <a:pt x="3757136" y="224314"/>
                  <a:pt x="3755231" y="218599"/>
                </a:cubicBezTo>
                <a:cubicBezTo>
                  <a:pt x="3758089" y="214789"/>
                  <a:pt x="3759041" y="211931"/>
                  <a:pt x="3759041" y="211931"/>
                </a:cubicBezTo>
                <a:cubicBezTo>
                  <a:pt x="3759041" y="211931"/>
                  <a:pt x="3757136" y="213836"/>
                  <a:pt x="3754279" y="217646"/>
                </a:cubicBezTo>
                <a:cubicBezTo>
                  <a:pt x="3753326" y="213836"/>
                  <a:pt x="3752374" y="210979"/>
                  <a:pt x="3750469" y="208121"/>
                </a:cubicBezTo>
                <a:cubicBezTo>
                  <a:pt x="3752374" y="201454"/>
                  <a:pt x="3752374" y="197644"/>
                  <a:pt x="3752374" y="197644"/>
                </a:cubicBezTo>
                <a:cubicBezTo>
                  <a:pt x="3752374" y="197644"/>
                  <a:pt x="3751421" y="200501"/>
                  <a:pt x="3748564" y="205264"/>
                </a:cubicBezTo>
                <a:cubicBezTo>
                  <a:pt x="3739991" y="181451"/>
                  <a:pt x="3734276" y="167164"/>
                  <a:pt x="3734276" y="167164"/>
                </a:cubicBezTo>
                <a:cubicBezTo>
                  <a:pt x="3734276" y="167164"/>
                  <a:pt x="3737134" y="186214"/>
                  <a:pt x="3742849" y="217646"/>
                </a:cubicBezTo>
                <a:cubicBezTo>
                  <a:pt x="3740944" y="222409"/>
                  <a:pt x="3738086" y="229076"/>
                  <a:pt x="3736181" y="236696"/>
                </a:cubicBezTo>
                <a:cubicBezTo>
                  <a:pt x="3736181" y="237649"/>
                  <a:pt x="3736181" y="237649"/>
                  <a:pt x="3735229" y="238601"/>
                </a:cubicBezTo>
                <a:cubicBezTo>
                  <a:pt x="3733324" y="240506"/>
                  <a:pt x="3731419" y="243364"/>
                  <a:pt x="3730466" y="245269"/>
                </a:cubicBezTo>
                <a:cubicBezTo>
                  <a:pt x="3728561" y="242411"/>
                  <a:pt x="3727609" y="239554"/>
                  <a:pt x="3726656" y="236696"/>
                </a:cubicBezTo>
                <a:cubicBezTo>
                  <a:pt x="3726656" y="235744"/>
                  <a:pt x="3726656" y="234791"/>
                  <a:pt x="3726656" y="232886"/>
                </a:cubicBezTo>
                <a:cubicBezTo>
                  <a:pt x="3726656" y="221456"/>
                  <a:pt x="3725704" y="214789"/>
                  <a:pt x="3725704" y="214789"/>
                </a:cubicBezTo>
                <a:cubicBezTo>
                  <a:pt x="3725704" y="214789"/>
                  <a:pt x="3724751" y="220504"/>
                  <a:pt x="3722846" y="230029"/>
                </a:cubicBezTo>
                <a:cubicBezTo>
                  <a:pt x="3722846" y="230029"/>
                  <a:pt x="3722846" y="229076"/>
                  <a:pt x="3721894" y="229076"/>
                </a:cubicBezTo>
                <a:cubicBezTo>
                  <a:pt x="3721894" y="229076"/>
                  <a:pt x="3721894" y="229076"/>
                  <a:pt x="3721894" y="229076"/>
                </a:cubicBezTo>
                <a:cubicBezTo>
                  <a:pt x="3723799" y="215741"/>
                  <a:pt x="3724751" y="203359"/>
                  <a:pt x="3725704" y="190976"/>
                </a:cubicBezTo>
                <a:cubicBezTo>
                  <a:pt x="3726656" y="184309"/>
                  <a:pt x="3726656" y="178594"/>
                  <a:pt x="3727609" y="172879"/>
                </a:cubicBezTo>
                <a:cubicBezTo>
                  <a:pt x="3728561" y="167164"/>
                  <a:pt x="3729514" y="161449"/>
                  <a:pt x="3730466" y="155734"/>
                </a:cubicBezTo>
                <a:cubicBezTo>
                  <a:pt x="3732371" y="145256"/>
                  <a:pt x="3733324" y="135731"/>
                  <a:pt x="3734276" y="128111"/>
                </a:cubicBezTo>
                <a:cubicBezTo>
                  <a:pt x="3736181" y="112871"/>
                  <a:pt x="3737134" y="104299"/>
                  <a:pt x="3737134" y="104299"/>
                </a:cubicBezTo>
                <a:cubicBezTo>
                  <a:pt x="3737134" y="104299"/>
                  <a:pt x="3734276" y="112871"/>
                  <a:pt x="3730466" y="127159"/>
                </a:cubicBezTo>
                <a:cubicBezTo>
                  <a:pt x="3728561" y="134779"/>
                  <a:pt x="3725704" y="143351"/>
                  <a:pt x="3722846" y="153829"/>
                </a:cubicBezTo>
                <a:cubicBezTo>
                  <a:pt x="3720941" y="158591"/>
                  <a:pt x="3719989" y="164306"/>
                  <a:pt x="3718084" y="170021"/>
                </a:cubicBezTo>
                <a:cubicBezTo>
                  <a:pt x="3717131" y="175736"/>
                  <a:pt x="3715226" y="182404"/>
                  <a:pt x="3714274" y="188119"/>
                </a:cubicBezTo>
                <a:cubicBezTo>
                  <a:pt x="3713321" y="194786"/>
                  <a:pt x="3711416" y="201454"/>
                  <a:pt x="3710464" y="208121"/>
                </a:cubicBezTo>
                <a:cubicBezTo>
                  <a:pt x="3710464" y="208121"/>
                  <a:pt x="3710464" y="208121"/>
                  <a:pt x="3710464" y="207169"/>
                </a:cubicBezTo>
                <a:cubicBezTo>
                  <a:pt x="3702844" y="194786"/>
                  <a:pt x="3697129" y="184309"/>
                  <a:pt x="3691414" y="174784"/>
                </a:cubicBezTo>
                <a:cubicBezTo>
                  <a:pt x="3684746" y="164306"/>
                  <a:pt x="3679984" y="155734"/>
                  <a:pt x="3677126" y="150971"/>
                </a:cubicBezTo>
                <a:cubicBezTo>
                  <a:pt x="3678079" y="142399"/>
                  <a:pt x="3678079" y="137636"/>
                  <a:pt x="3678079" y="137636"/>
                </a:cubicBezTo>
                <a:cubicBezTo>
                  <a:pt x="3678079" y="137636"/>
                  <a:pt x="3677126" y="141446"/>
                  <a:pt x="3675221" y="149066"/>
                </a:cubicBezTo>
                <a:cubicBezTo>
                  <a:pt x="3674269" y="148114"/>
                  <a:pt x="3674269" y="147161"/>
                  <a:pt x="3674269" y="147161"/>
                </a:cubicBezTo>
                <a:cubicBezTo>
                  <a:pt x="3674269" y="147161"/>
                  <a:pt x="3674269" y="148114"/>
                  <a:pt x="3675221" y="150019"/>
                </a:cubicBezTo>
                <a:cubicBezTo>
                  <a:pt x="3674269" y="153829"/>
                  <a:pt x="3673316" y="158591"/>
                  <a:pt x="3672364" y="164306"/>
                </a:cubicBezTo>
                <a:cubicBezTo>
                  <a:pt x="3670459" y="172879"/>
                  <a:pt x="3668554" y="182404"/>
                  <a:pt x="3665696" y="194786"/>
                </a:cubicBezTo>
                <a:cubicBezTo>
                  <a:pt x="3664744" y="199549"/>
                  <a:pt x="3663791" y="204311"/>
                  <a:pt x="3662839" y="209074"/>
                </a:cubicBezTo>
                <a:cubicBezTo>
                  <a:pt x="3662839" y="209074"/>
                  <a:pt x="3662839" y="210026"/>
                  <a:pt x="3661886" y="210026"/>
                </a:cubicBezTo>
                <a:cubicBezTo>
                  <a:pt x="3660934" y="211931"/>
                  <a:pt x="3659029" y="214789"/>
                  <a:pt x="3658076" y="216694"/>
                </a:cubicBezTo>
                <a:cubicBezTo>
                  <a:pt x="3659029" y="190976"/>
                  <a:pt x="3658076" y="174784"/>
                  <a:pt x="3658076" y="174784"/>
                </a:cubicBezTo>
                <a:cubicBezTo>
                  <a:pt x="3658076" y="174784"/>
                  <a:pt x="3652361" y="200501"/>
                  <a:pt x="3645694" y="239554"/>
                </a:cubicBezTo>
                <a:cubicBezTo>
                  <a:pt x="3645694" y="241459"/>
                  <a:pt x="3644741" y="244316"/>
                  <a:pt x="3644741" y="246221"/>
                </a:cubicBezTo>
                <a:cubicBezTo>
                  <a:pt x="3644741" y="247174"/>
                  <a:pt x="3643789" y="248126"/>
                  <a:pt x="3643789" y="249079"/>
                </a:cubicBezTo>
                <a:cubicBezTo>
                  <a:pt x="3642836" y="251936"/>
                  <a:pt x="3641884" y="255746"/>
                  <a:pt x="3640931" y="259556"/>
                </a:cubicBezTo>
                <a:cubicBezTo>
                  <a:pt x="3636169" y="249079"/>
                  <a:pt x="3633311" y="243364"/>
                  <a:pt x="3633311" y="243364"/>
                </a:cubicBezTo>
                <a:cubicBezTo>
                  <a:pt x="3633311" y="243364"/>
                  <a:pt x="3635216" y="250984"/>
                  <a:pt x="3639979" y="265271"/>
                </a:cubicBezTo>
                <a:cubicBezTo>
                  <a:pt x="3639026" y="268129"/>
                  <a:pt x="3638074" y="271939"/>
                  <a:pt x="3637121" y="275749"/>
                </a:cubicBezTo>
                <a:cubicBezTo>
                  <a:pt x="3631406" y="266224"/>
                  <a:pt x="3627596" y="261461"/>
                  <a:pt x="3627596" y="261461"/>
                </a:cubicBezTo>
                <a:cubicBezTo>
                  <a:pt x="3627596" y="261461"/>
                  <a:pt x="3630454" y="268129"/>
                  <a:pt x="3635216" y="280511"/>
                </a:cubicBezTo>
                <a:cubicBezTo>
                  <a:pt x="3635216" y="280511"/>
                  <a:pt x="3635216" y="280511"/>
                  <a:pt x="3635216" y="281464"/>
                </a:cubicBezTo>
                <a:cubicBezTo>
                  <a:pt x="3633311" y="290036"/>
                  <a:pt x="3631406" y="299561"/>
                  <a:pt x="3630454" y="309086"/>
                </a:cubicBezTo>
                <a:cubicBezTo>
                  <a:pt x="3629501" y="316706"/>
                  <a:pt x="3628549" y="324326"/>
                  <a:pt x="3627596" y="332899"/>
                </a:cubicBezTo>
                <a:cubicBezTo>
                  <a:pt x="3624739" y="325279"/>
                  <a:pt x="3622834" y="318611"/>
                  <a:pt x="3620929" y="312896"/>
                </a:cubicBezTo>
                <a:cubicBezTo>
                  <a:pt x="3620929" y="310991"/>
                  <a:pt x="3620929" y="309086"/>
                  <a:pt x="3620929" y="309086"/>
                </a:cubicBezTo>
                <a:cubicBezTo>
                  <a:pt x="3620929" y="309086"/>
                  <a:pt x="3620929" y="310039"/>
                  <a:pt x="3619976" y="310991"/>
                </a:cubicBezTo>
                <a:cubicBezTo>
                  <a:pt x="3619976" y="310039"/>
                  <a:pt x="3619024" y="309086"/>
                  <a:pt x="3619024" y="308134"/>
                </a:cubicBezTo>
                <a:cubicBezTo>
                  <a:pt x="3620929" y="295751"/>
                  <a:pt x="3621881" y="284321"/>
                  <a:pt x="3622834" y="272891"/>
                </a:cubicBezTo>
                <a:cubicBezTo>
                  <a:pt x="3624739" y="252889"/>
                  <a:pt x="3625691" y="234791"/>
                  <a:pt x="3626644" y="221456"/>
                </a:cubicBezTo>
                <a:cubicBezTo>
                  <a:pt x="3629501" y="215741"/>
                  <a:pt x="3630454" y="211931"/>
                  <a:pt x="3630454" y="211931"/>
                </a:cubicBezTo>
                <a:cubicBezTo>
                  <a:pt x="3630454" y="211931"/>
                  <a:pt x="3629501" y="213836"/>
                  <a:pt x="3626644" y="216694"/>
                </a:cubicBezTo>
                <a:cubicBezTo>
                  <a:pt x="3626644" y="215741"/>
                  <a:pt x="3626644" y="214789"/>
                  <a:pt x="3626644" y="214789"/>
                </a:cubicBezTo>
                <a:cubicBezTo>
                  <a:pt x="3626644" y="200501"/>
                  <a:pt x="3626644" y="192881"/>
                  <a:pt x="3626644" y="192881"/>
                </a:cubicBezTo>
                <a:cubicBezTo>
                  <a:pt x="3626644" y="192881"/>
                  <a:pt x="3624739" y="200501"/>
                  <a:pt x="3622834" y="214789"/>
                </a:cubicBezTo>
                <a:cubicBezTo>
                  <a:pt x="3621881" y="217646"/>
                  <a:pt x="3621881" y="221456"/>
                  <a:pt x="3620929" y="226219"/>
                </a:cubicBezTo>
                <a:cubicBezTo>
                  <a:pt x="3620929" y="226219"/>
                  <a:pt x="3620929" y="226219"/>
                  <a:pt x="3620929" y="227171"/>
                </a:cubicBezTo>
                <a:cubicBezTo>
                  <a:pt x="3618071" y="231934"/>
                  <a:pt x="3614261" y="237649"/>
                  <a:pt x="3609499" y="243364"/>
                </a:cubicBezTo>
                <a:cubicBezTo>
                  <a:pt x="3607594" y="246221"/>
                  <a:pt x="3605689" y="249079"/>
                  <a:pt x="3603784" y="251936"/>
                </a:cubicBezTo>
                <a:cubicBezTo>
                  <a:pt x="3607594" y="242411"/>
                  <a:pt x="3610451" y="233839"/>
                  <a:pt x="3613309" y="225266"/>
                </a:cubicBezTo>
                <a:cubicBezTo>
                  <a:pt x="3615214" y="219551"/>
                  <a:pt x="3617119" y="213836"/>
                  <a:pt x="3619024" y="208121"/>
                </a:cubicBezTo>
                <a:cubicBezTo>
                  <a:pt x="3620929" y="202406"/>
                  <a:pt x="3622834" y="197644"/>
                  <a:pt x="3624739" y="192881"/>
                </a:cubicBezTo>
                <a:cubicBezTo>
                  <a:pt x="3628549" y="183356"/>
                  <a:pt x="3631406" y="174784"/>
                  <a:pt x="3634264" y="168116"/>
                </a:cubicBezTo>
                <a:cubicBezTo>
                  <a:pt x="3639026" y="153829"/>
                  <a:pt x="3642836" y="146209"/>
                  <a:pt x="3642836" y="146209"/>
                </a:cubicBezTo>
                <a:cubicBezTo>
                  <a:pt x="3642836" y="146209"/>
                  <a:pt x="3639026" y="153829"/>
                  <a:pt x="3631406" y="166211"/>
                </a:cubicBezTo>
                <a:cubicBezTo>
                  <a:pt x="3627596" y="172879"/>
                  <a:pt x="3623786" y="180499"/>
                  <a:pt x="3618071" y="189071"/>
                </a:cubicBezTo>
                <a:cubicBezTo>
                  <a:pt x="3615214" y="193834"/>
                  <a:pt x="3613309" y="198596"/>
                  <a:pt x="3610451" y="203359"/>
                </a:cubicBezTo>
                <a:cubicBezTo>
                  <a:pt x="3607594" y="209074"/>
                  <a:pt x="3605689" y="213836"/>
                  <a:pt x="3602831" y="219551"/>
                </a:cubicBezTo>
                <a:cubicBezTo>
                  <a:pt x="3598069" y="229076"/>
                  <a:pt x="3593306" y="238601"/>
                  <a:pt x="3588544" y="250031"/>
                </a:cubicBezTo>
                <a:cubicBezTo>
                  <a:pt x="3588544" y="245269"/>
                  <a:pt x="3588544" y="242411"/>
                  <a:pt x="3588544" y="242411"/>
                </a:cubicBezTo>
                <a:cubicBezTo>
                  <a:pt x="3588544" y="242411"/>
                  <a:pt x="3587591" y="248126"/>
                  <a:pt x="3585686" y="256699"/>
                </a:cubicBezTo>
                <a:cubicBezTo>
                  <a:pt x="3585686" y="256699"/>
                  <a:pt x="3585686" y="256699"/>
                  <a:pt x="3585686" y="257651"/>
                </a:cubicBezTo>
                <a:cubicBezTo>
                  <a:pt x="3583781" y="261461"/>
                  <a:pt x="3581876" y="266224"/>
                  <a:pt x="3579971" y="270986"/>
                </a:cubicBezTo>
                <a:cubicBezTo>
                  <a:pt x="3578066" y="274796"/>
                  <a:pt x="3576161" y="278606"/>
                  <a:pt x="3573304" y="282416"/>
                </a:cubicBezTo>
                <a:cubicBezTo>
                  <a:pt x="3571399" y="275749"/>
                  <a:pt x="3569494" y="269081"/>
                  <a:pt x="3568541" y="263366"/>
                </a:cubicBezTo>
                <a:cubicBezTo>
                  <a:pt x="3566636" y="257651"/>
                  <a:pt x="3565684" y="252889"/>
                  <a:pt x="3564731" y="248126"/>
                </a:cubicBezTo>
                <a:cubicBezTo>
                  <a:pt x="3564731" y="248126"/>
                  <a:pt x="3564731" y="248126"/>
                  <a:pt x="3564731" y="248126"/>
                </a:cubicBezTo>
                <a:cubicBezTo>
                  <a:pt x="3563779" y="244316"/>
                  <a:pt x="3563779" y="241459"/>
                  <a:pt x="3562826" y="237649"/>
                </a:cubicBezTo>
                <a:cubicBezTo>
                  <a:pt x="3562826" y="236696"/>
                  <a:pt x="3562826" y="235744"/>
                  <a:pt x="3561874" y="233839"/>
                </a:cubicBezTo>
                <a:cubicBezTo>
                  <a:pt x="3564731" y="230029"/>
                  <a:pt x="3566636" y="227171"/>
                  <a:pt x="3566636" y="227171"/>
                </a:cubicBezTo>
                <a:cubicBezTo>
                  <a:pt x="3566636" y="227171"/>
                  <a:pt x="3564731" y="229076"/>
                  <a:pt x="3561874" y="230981"/>
                </a:cubicBezTo>
                <a:cubicBezTo>
                  <a:pt x="3559969" y="222409"/>
                  <a:pt x="3559016" y="218599"/>
                  <a:pt x="3559016" y="218599"/>
                </a:cubicBezTo>
                <a:cubicBezTo>
                  <a:pt x="3559016" y="218599"/>
                  <a:pt x="3559016" y="223361"/>
                  <a:pt x="3559016" y="231934"/>
                </a:cubicBezTo>
                <a:cubicBezTo>
                  <a:pt x="3557111" y="228124"/>
                  <a:pt x="3556159" y="224314"/>
                  <a:pt x="3554254" y="220504"/>
                </a:cubicBezTo>
                <a:cubicBezTo>
                  <a:pt x="3559969" y="211931"/>
                  <a:pt x="3564731" y="204311"/>
                  <a:pt x="3569494" y="197644"/>
                </a:cubicBezTo>
                <a:cubicBezTo>
                  <a:pt x="3576161" y="189071"/>
                  <a:pt x="3580924" y="180499"/>
                  <a:pt x="3585686" y="174784"/>
                </a:cubicBezTo>
                <a:cubicBezTo>
                  <a:pt x="3595211" y="162401"/>
                  <a:pt x="3600926" y="154781"/>
                  <a:pt x="3600926" y="154781"/>
                </a:cubicBezTo>
                <a:cubicBezTo>
                  <a:pt x="3600926" y="154781"/>
                  <a:pt x="3594259" y="160496"/>
                  <a:pt x="3582829" y="171926"/>
                </a:cubicBezTo>
                <a:cubicBezTo>
                  <a:pt x="3577114" y="176689"/>
                  <a:pt x="3570446" y="184309"/>
                  <a:pt x="3562826" y="192881"/>
                </a:cubicBezTo>
                <a:cubicBezTo>
                  <a:pt x="3558064" y="197644"/>
                  <a:pt x="3553301" y="203359"/>
                  <a:pt x="3549491" y="209074"/>
                </a:cubicBezTo>
                <a:cubicBezTo>
                  <a:pt x="3545681" y="199549"/>
                  <a:pt x="3542824" y="193834"/>
                  <a:pt x="3542824" y="193834"/>
                </a:cubicBezTo>
                <a:cubicBezTo>
                  <a:pt x="3542824" y="193834"/>
                  <a:pt x="3543776" y="200501"/>
                  <a:pt x="3546634" y="212884"/>
                </a:cubicBezTo>
                <a:cubicBezTo>
                  <a:pt x="3544729" y="215741"/>
                  <a:pt x="3541871" y="218599"/>
                  <a:pt x="3539966" y="222409"/>
                </a:cubicBezTo>
                <a:cubicBezTo>
                  <a:pt x="3539966" y="222409"/>
                  <a:pt x="3539014" y="223361"/>
                  <a:pt x="3539014" y="223361"/>
                </a:cubicBezTo>
                <a:cubicBezTo>
                  <a:pt x="3539014" y="219551"/>
                  <a:pt x="3539014" y="214789"/>
                  <a:pt x="3539014" y="210979"/>
                </a:cubicBezTo>
                <a:cubicBezTo>
                  <a:pt x="3539014" y="200501"/>
                  <a:pt x="3539014" y="191929"/>
                  <a:pt x="3539014" y="184309"/>
                </a:cubicBezTo>
                <a:cubicBezTo>
                  <a:pt x="3539014" y="180499"/>
                  <a:pt x="3539014" y="176689"/>
                  <a:pt x="3539014" y="173831"/>
                </a:cubicBezTo>
                <a:cubicBezTo>
                  <a:pt x="3539966" y="170974"/>
                  <a:pt x="3540919" y="170021"/>
                  <a:pt x="3540919" y="170021"/>
                </a:cubicBezTo>
                <a:cubicBezTo>
                  <a:pt x="3540919" y="170021"/>
                  <a:pt x="3539966" y="170974"/>
                  <a:pt x="3539014" y="172879"/>
                </a:cubicBezTo>
                <a:cubicBezTo>
                  <a:pt x="3539014" y="166211"/>
                  <a:pt x="3539014" y="162401"/>
                  <a:pt x="3539014" y="162401"/>
                </a:cubicBezTo>
                <a:cubicBezTo>
                  <a:pt x="3539014" y="162401"/>
                  <a:pt x="3538061" y="167164"/>
                  <a:pt x="3537109" y="176689"/>
                </a:cubicBezTo>
                <a:cubicBezTo>
                  <a:pt x="3535204" y="180499"/>
                  <a:pt x="3531394" y="184309"/>
                  <a:pt x="3527584" y="190976"/>
                </a:cubicBezTo>
                <a:cubicBezTo>
                  <a:pt x="3522821" y="197644"/>
                  <a:pt x="3518059" y="205264"/>
                  <a:pt x="3511391" y="214789"/>
                </a:cubicBezTo>
                <a:cubicBezTo>
                  <a:pt x="3511391" y="214789"/>
                  <a:pt x="3511391" y="215741"/>
                  <a:pt x="3510439" y="215741"/>
                </a:cubicBezTo>
                <a:cubicBezTo>
                  <a:pt x="3509486" y="210026"/>
                  <a:pt x="3509486" y="205264"/>
                  <a:pt x="3508534" y="201454"/>
                </a:cubicBezTo>
                <a:cubicBezTo>
                  <a:pt x="3506629" y="188119"/>
                  <a:pt x="3505676" y="180499"/>
                  <a:pt x="3505676" y="180499"/>
                </a:cubicBezTo>
                <a:cubicBezTo>
                  <a:pt x="3505676" y="180499"/>
                  <a:pt x="3505676" y="188119"/>
                  <a:pt x="3504724" y="202406"/>
                </a:cubicBezTo>
                <a:cubicBezTo>
                  <a:pt x="3504724" y="209074"/>
                  <a:pt x="3504724" y="216694"/>
                  <a:pt x="3503771" y="226219"/>
                </a:cubicBezTo>
                <a:cubicBezTo>
                  <a:pt x="3502819" y="228124"/>
                  <a:pt x="3501866" y="229076"/>
                  <a:pt x="3500914" y="230981"/>
                </a:cubicBezTo>
                <a:cubicBezTo>
                  <a:pt x="3498056" y="235744"/>
                  <a:pt x="3495199" y="241459"/>
                  <a:pt x="3491389" y="247174"/>
                </a:cubicBezTo>
                <a:cubicBezTo>
                  <a:pt x="3488531" y="241459"/>
                  <a:pt x="3486626" y="235744"/>
                  <a:pt x="3483769" y="230029"/>
                </a:cubicBezTo>
                <a:cubicBezTo>
                  <a:pt x="3479006" y="218599"/>
                  <a:pt x="3474244" y="209074"/>
                  <a:pt x="3469481" y="200501"/>
                </a:cubicBezTo>
                <a:cubicBezTo>
                  <a:pt x="3470434" y="197644"/>
                  <a:pt x="3471386" y="193834"/>
                  <a:pt x="3471386" y="190976"/>
                </a:cubicBezTo>
                <a:cubicBezTo>
                  <a:pt x="3473291" y="182404"/>
                  <a:pt x="3475196" y="174784"/>
                  <a:pt x="3477101" y="167164"/>
                </a:cubicBezTo>
                <a:cubicBezTo>
                  <a:pt x="3479006" y="159544"/>
                  <a:pt x="3480911" y="152876"/>
                  <a:pt x="3482816" y="146209"/>
                </a:cubicBezTo>
                <a:cubicBezTo>
                  <a:pt x="3486626" y="132874"/>
                  <a:pt x="3489484" y="121444"/>
                  <a:pt x="3492341" y="111919"/>
                </a:cubicBezTo>
                <a:cubicBezTo>
                  <a:pt x="3497104" y="92869"/>
                  <a:pt x="3499961" y="82391"/>
                  <a:pt x="3499961" y="82391"/>
                </a:cubicBezTo>
                <a:cubicBezTo>
                  <a:pt x="3499961" y="82391"/>
                  <a:pt x="3496151" y="92869"/>
                  <a:pt x="3488531" y="110966"/>
                </a:cubicBezTo>
                <a:cubicBezTo>
                  <a:pt x="3484721" y="120491"/>
                  <a:pt x="3480911" y="130969"/>
                  <a:pt x="3476149" y="144304"/>
                </a:cubicBezTo>
                <a:cubicBezTo>
                  <a:pt x="3473291" y="150971"/>
                  <a:pt x="3471386" y="157639"/>
                  <a:pt x="3468529" y="164306"/>
                </a:cubicBezTo>
                <a:cubicBezTo>
                  <a:pt x="3466624" y="170974"/>
                  <a:pt x="3464719" y="177641"/>
                  <a:pt x="3461861" y="185261"/>
                </a:cubicBezTo>
                <a:cubicBezTo>
                  <a:pt x="3456146" y="173831"/>
                  <a:pt x="3452336" y="168116"/>
                  <a:pt x="3452336" y="168116"/>
                </a:cubicBezTo>
                <a:cubicBezTo>
                  <a:pt x="3452336" y="168116"/>
                  <a:pt x="3455194" y="175736"/>
                  <a:pt x="3460909" y="189071"/>
                </a:cubicBezTo>
                <a:cubicBezTo>
                  <a:pt x="3457099" y="200501"/>
                  <a:pt x="3454241" y="211931"/>
                  <a:pt x="3450431" y="225266"/>
                </a:cubicBezTo>
                <a:cubicBezTo>
                  <a:pt x="3447574" y="220504"/>
                  <a:pt x="3444716" y="214789"/>
                  <a:pt x="3441859" y="210026"/>
                </a:cubicBezTo>
                <a:cubicBezTo>
                  <a:pt x="3441859" y="209074"/>
                  <a:pt x="3441859" y="208121"/>
                  <a:pt x="3442811" y="208121"/>
                </a:cubicBezTo>
                <a:cubicBezTo>
                  <a:pt x="3444716" y="197644"/>
                  <a:pt x="3445669" y="190976"/>
                  <a:pt x="3445669" y="190976"/>
                </a:cubicBezTo>
                <a:cubicBezTo>
                  <a:pt x="3445669" y="190976"/>
                  <a:pt x="3442811" y="196691"/>
                  <a:pt x="3439001" y="205264"/>
                </a:cubicBezTo>
                <a:cubicBezTo>
                  <a:pt x="3439001" y="205264"/>
                  <a:pt x="3439001" y="205264"/>
                  <a:pt x="3439001" y="205264"/>
                </a:cubicBezTo>
                <a:cubicBezTo>
                  <a:pt x="3439001" y="190976"/>
                  <a:pt x="3439001" y="177641"/>
                  <a:pt x="3438049" y="165259"/>
                </a:cubicBezTo>
                <a:cubicBezTo>
                  <a:pt x="3438049" y="153829"/>
                  <a:pt x="3437096" y="144304"/>
                  <a:pt x="3437096" y="135731"/>
                </a:cubicBezTo>
                <a:cubicBezTo>
                  <a:pt x="3436144" y="127159"/>
                  <a:pt x="3436144" y="119539"/>
                  <a:pt x="3435191" y="112871"/>
                </a:cubicBezTo>
                <a:cubicBezTo>
                  <a:pt x="3434239" y="100489"/>
                  <a:pt x="3433286" y="92869"/>
                  <a:pt x="3433286" y="92869"/>
                </a:cubicBezTo>
                <a:cubicBezTo>
                  <a:pt x="3433286" y="92869"/>
                  <a:pt x="3432334" y="100489"/>
                  <a:pt x="3431381" y="112871"/>
                </a:cubicBezTo>
                <a:cubicBezTo>
                  <a:pt x="3430429" y="122396"/>
                  <a:pt x="3429476" y="134779"/>
                  <a:pt x="3428524" y="149066"/>
                </a:cubicBezTo>
                <a:cubicBezTo>
                  <a:pt x="3428524" y="149066"/>
                  <a:pt x="3428524" y="150019"/>
                  <a:pt x="3428524" y="150019"/>
                </a:cubicBezTo>
                <a:cubicBezTo>
                  <a:pt x="3427571" y="143351"/>
                  <a:pt x="3426619" y="137636"/>
                  <a:pt x="3426619" y="131921"/>
                </a:cubicBezTo>
                <a:cubicBezTo>
                  <a:pt x="3424714" y="120491"/>
                  <a:pt x="3423761" y="113824"/>
                  <a:pt x="3423761" y="113824"/>
                </a:cubicBezTo>
                <a:cubicBezTo>
                  <a:pt x="3423761" y="113824"/>
                  <a:pt x="3422809" y="120491"/>
                  <a:pt x="3422809" y="131921"/>
                </a:cubicBezTo>
                <a:cubicBezTo>
                  <a:pt x="3422809" y="142399"/>
                  <a:pt x="3421856" y="157639"/>
                  <a:pt x="3420904" y="174784"/>
                </a:cubicBezTo>
                <a:cubicBezTo>
                  <a:pt x="3418046" y="170021"/>
                  <a:pt x="3415189" y="166211"/>
                  <a:pt x="3412331" y="162401"/>
                </a:cubicBezTo>
                <a:cubicBezTo>
                  <a:pt x="3405664" y="152876"/>
                  <a:pt x="3400901" y="146209"/>
                  <a:pt x="3398044" y="141446"/>
                </a:cubicBezTo>
                <a:cubicBezTo>
                  <a:pt x="3398996" y="135731"/>
                  <a:pt x="3400901" y="129064"/>
                  <a:pt x="3401854" y="123349"/>
                </a:cubicBezTo>
                <a:cubicBezTo>
                  <a:pt x="3399949" y="128111"/>
                  <a:pt x="3398044" y="133826"/>
                  <a:pt x="3396139" y="139541"/>
                </a:cubicBezTo>
                <a:cubicBezTo>
                  <a:pt x="3393281" y="135731"/>
                  <a:pt x="3391376" y="132874"/>
                  <a:pt x="3391376" y="132874"/>
                </a:cubicBezTo>
                <a:cubicBezTo>
                  <a:pt x="3391376" y="132874"/>
                  <a:pt x="3392329" y="134779"/>
                  <a:pt x="3395186" y="139541"/>
                </a:cubicBezTo>
                <a:cubicBezTo>
                  <a:pt x="3395186" y="140494"/>
                  <a:pt x="3395186" y="140494"/>
                  <a:pt x="3395186" y="141446"/>
                </a:cubicBezTo>
                <a:cubicBezTo>
                  <a:pt x="3391376" y="153829"/>
                  <a:pt x="3386614" y="166211"/>
                  <a:pt x="3382804" y="177641"/>
                </a:cubicBezTo>
                <a:cubicBezTo>
                  <a:pt x="3382804" y="175736"/>
                  <a:pt x="3382804" y="174784"/>
                  <a:pt x="3382804" y="172879"/>
                </a:cubicBezTo>
                <a:cubicBezTo>
                  <a:pt x="3381851" y="158591"/>
                  <a:pt x="3381851" y="150971"/>
                  <a:pt x="3381851" y="150971"/>
                </a:cubicBezTo>
                <a:cubicBezTo>
                  <a:pt x="3381851" y="150971"/>
                  <a:pt x="3380899" y="158591"/>
                  <a:pt x="3378994" y="172879"/>
                </a:cubicBezTo>
                <a:cubicBezTo>
                  <a:pt x="3378041" y="179546"/>
                  <a:pt x="3377089" y="188119"/>
                  <a:pt x="3376136" y="197644"/>
                </a:cubicBezTo>
                <a:cubicBezTo>
                  <a:pt x="3372326" y="210026"/>
                  <a:pt x="3368516" y="222409"/>
                  <a:pt x="3365659" y="234791"/>
                </a:cubicBezTo>
                <a:cubicBezTo>
                  <a:pt x="3363754" y="240506"/>
                  <a:pt x="3361849" y="247174"/>
                  <a:pt x="3358991" y="253841"/>
                </a:cubicBezTo>
                <a:cubicBezTo>
                  <a:pt x="3358991" y="254794"/>
                  <a:pt x="3358039" y="256699"/>
                  <a:pt x="3358039" y="257651"/>
                </a:cubicBezTo>
                <a:cubicBezTo>
                  <a:pt x="3355181" y="250984"/>
                  <a:pt x="3353276" y="244316"/>
                  <a:pt x="3351371" y="239554"/>
                </a:cubicBezTo>
                <a:cubicBezTo>
                  <a:pt x="3351371" y="238601"/>
                  <a:pt x="3351371" y="237649"/>
                  <a:pt x="3351371" y="237649"/>
                </a:cubicBezTo>
                <a:cubicBezTo>
                  <a:pt x="3351371" y="237649"/>
                  <a:pt x="3351371" y="237649"/>
                  <a:pt x="3351371" y="238601"/>
                </a:cubicBezTo>
                <a:cubicBezTo>
                  <a:pt x="3347561" y="228124"/>
                  <a:pt x="3344704" y="221456"/>
                  <a:pt x="3344704" y="221456"/>
                </a:cubicBezTo>
                <a:cubicBezTo>
                  <a:pt x="3344704" y="221456"/>
                  <a:pt x="3346609" y="230981"/>
                  <a:pt x="3349466" y="248126"/>
                </a:cubicBezTo>
                <a:cubicBezTo>
                  <a:pt x="3348514" y="252889"/>
                  <a:pt x="3348514" y="258604"/>
                  <a:pt x="3347561" y="265271"/>
                </a:cubicBezTo>
                <a:cubicBezTo>
                  <a:pt x="3346609" y="270986"/>
                  <a:pt x="3346609" y="276701"/>
                  <a:pt x="3345656" y="283369"/>
                </a:cubicBezTo>
                <a:cubicBezTo>
                  <a:pt x="3344704" y="284321"/>
                  <a:pt x="3344704" y="285274"/>
                  <a:pt x="3343751" y="287179"/>
                </a:cubicBezTo>
                <a:cubicBezTo>
                  <a:pt x="3341846" y="283369"/>
                  <a:pt x="3340894" y="278606"/>
                  <a:pt x="3339941" y="274796"/>
                </a:cubicBezTo>
                <a:cubicBezTo>
                  <a:pt x="3335179" y="259556"/>
                  <a:pt x="3329464" y="245269"/>
                  <a:pt x="3325654" y="231934"/>
                </a:cubicBezTo>
                <a:cubicBezTo>
                  <a:pt x="3326606" y="227171"/>
                  <a:pt x="3327559" y="221456"/>
                  <a:pt x="3328511" y="216694"/>
                </a:cubicBezTo>
                <a:cubicBezTo>
                  <a:pt x="3332321" y="199549"/>
                  <a:pt x="3334226" y="184309"/>
                  <a:pt x="3338036" y="170974"/>
                </a:cubicBezTo>
                <a:cubicBezTo>
                  <a:pt x="3340894" y="157639"/>
                  <a:pt x="3343751" y="145256"/>
                  <a:pt x="3346609" y="136684"/>
                </a:cubicBezTo>
                <a:cubicBezTo>
                  <a:pt x="3352324" y="117634"/>
                  <a:pt x="3355181" y="106204"/>
                  <a:pt x="3355181" y="106204"/>
                </a:cubicBezTo>
                <a:cubicBezTo>
                  <a:pt x="3355181" y="106204"/>
                  <a:pt x="3350419" y="116681"/>
                  <a:pt x="3342799" y="134779"/>
                </a:cubicBezTo>
                <a:cubicBezTo>
                  <a:pt x="3338989" y="144304"/>
                  <a:pt x="3335179" y="155734"/>
                  <a:pt x="3330416" y="169069"/>
                </a:cubicBezTo>
                <a:cubicBezTo>
                  <a:pt x="3325654" y="180499"/>
                  <a:pt x="3322796" y="193834"/>
                  <a:pt x="3318986" y="208121"/>
                </a:cubicBezTo>
                <a:cubicBezTo>
                  <a:pt x="3318986" y="206216"/>
                  <a:pt x="3318986" y="205264"/>
                  <a:pt x="3318986" y="203359"/>
                </a:cubicBezTo>
                <a:cubicBezTo>
                  <a:pt x="3319939" y="200501"/>
                  <a:pt x="3319939" y="198596"/>
                  <a:pt x="3320891" y="195739"/>
                </a:cubicBezTo>
                <a:cubicBezTo>
                  <a:pt x="3323749" y="185261"/>
                  <a:pt x="3325654" y="176689"/>
                  <a:pt x="3327559" y="170021"/>
                </a:cubicBezTo>
                <a:cubicBezTo>
                  <a:pt x="3330416" y="155734"/>
                  <a:pt x="3332321" y="147161"/>
                  <a:pt x="3332321" y="147161"/>
                </a:cubicBezTo>
                <a:cubicBezTo>
                  <a:pt x="3332321" y="147161"/>
                  <a:pt x="3329464" y="154781"/>
                  <a:pt x="3323749" y="169069"/>
                </a:cubicBezTo>
                <a:cubicBezTo>
                  <a:pt x="3323749" y="170021"/>
                  <a:pt x="3322796" y="170974"/>
                  <a:pt x="3322796" y="171926"/>
                </a:cubicBezTo>
                <a:cubicBezTo>
                  <a:pt x="3322796" y="170021"/>
                  <a:pt x="3323749" y="167164"/>
                  <a:pt x="3323749" y="165259"/>
                </a:cubicBezTo>
                <a:cubicBezTo>
                  <a:pt x="3325654" y="158591"/>
                  <a:pt x="3326606" y="152876"/>
                  <a:pt x="3328511" y="147161"/>
                </a:cubicBezTo>
                <a:cubicBezTo>
                  <a:pt x="3331369" y="135731"/>
                  <a:pt x="3334226" y="125254"/>
                  <a:pt x="3336131" y="116681"/>
                </a:cubicBezTo>
                <a:cubicBezTo>
                  <a:pt x="3339941" y="99536"/>
                  <a:pt x="3341846" y="90011"/>
                  <a:pt x="3341846" y="90011"/>
                </a:cubicBezTo>
                <a:cubicBezTo>
                  <a:pt x="3341846" y="90011"/>
                  <a:pt x="3338036" y="99536"/>
                  <a:pt x="3332321" y="114776"/>
                </a:cubicBezTo>
                <a:cubicBezTo>
                  <a:pt x="3329464" y="122396"/>
                  <a:pt x="3325654" y="132874"/>
                  <a:pt x="3321844" y="143351"/>
                </a:cubicBezTo>
                <a:cubicBezTo>
                  <a:pt x="3319939" y="149066"/>
                  <a:pt x="3318034" y="154781"/>
                  <a:pt x="3315176" y="161449"/>
                </a:cubicBezTo>
                <a:cubicBezTo>
                  <a:pt x="3313271" y="168116"/>
                  <a:pt x="3311366" y="174784"/>
                  <a:pt x="3308509" y="181451"/>
                </a:cubicBezTo>
                <a:cubicBezTo>
                  <a:pt x="3308509" y="181451"/>
                  <a:pt x="3308509" y="181451"/>
                  <a:pt x="3308509" y="181451"/>
                </a:cubicBezTo>
                <a:cubicBezTo>
                  <a:pt x="3307556" y="179546"/>
                  <a:pt x="3307556" y="178594"/>
                  <a:pt x="3306604" y="176689"/>
                </a:cubicBezTo>
                <a:cubicBezTo>
                  <a:pt x="3298031" y="153829"/>
                  <a:pt x="3292316" y="140494"/>
                  <a:pt x="3292316" y="140494"/>
                </a:cubicBezTo>
                <a:cubicBezTo>
                  <a:pt x="3292316" y="140494"/>
                  <a:pt x="3297079" y="158591"/>
                  <a:pt x="3305651" y="189071"/>
                </a:cubicBezTo>
                <a:cubicBezTo>
                  <a:pt x="3301841" y="201454"/>
                  <a:pt x="3298031" y="213836"/>
                  <a:pt x="3294221" y="227171"/>
                </a:cubicBezTo>
                <a:cubicBezTo>
                  <a:pt x="3294221" y="228124"/>
                  <a:pt x="3293269" y="230029"/>
                  <a:pt x="3293269" y="230981"/>
                </a:cubicBezTo>
                <a:cubicBezTo>
                  <a:pt x="3293269" y="230029"/>
                  <a:pt x="3292316" y="230029"/>
                  <a:pt x="3292316" y="229076"/>
                </a:cubicBezTo>
                <a:cubicBezTo>
                  <a:pt x="3282791" y="209074"/>
                  <a:pt x="3277076" y="197644"/>
                  <a:pt x="3277076" y="197644"/>
                </a:cubicBezTo>
                <a:cubicBezTo>
                  <a:pt x="3277076" y="197644"/>
                  <a:pt x="3282791" y="211931"/>
                  <a:pt x="3291364" y="237649"/>
                </a:cubicBezTo>
                <a:cubicBezTo>
                  <a:pt x="3289459" y="244316"/>
                  <a:pt x="3287554" y="250984"/>
                  <a:pt x="3285649" y="257651"/>
                </a:cubicBezTo>
                <a:cubicBezTo>
                  <a:pt x="3282791" y="253841"/>
                  <a:pt x="3279934" y="249079"/>
                  <a:pt x="3277076" y="246221"/>
                </a:cubicBezTo>
                <a:cubicBezTo>
                  <a:pt x="3276124" y="245269"/>
                  <a:pt x="3275171" y="243364"/>
                  <a:pt x="3274219" y="242411"/>
                </a:cubicBezTo>
                <a:cubicBezTo>
                  <a:pt x="3276124" y="215741"/>
                  <a:pt x="3277076" y="199549"/>
                  <a:pt x="3277076" y="199549"/>
                </a:cubicBezTo>
                <a:cubicBezTo>
                  <a:pt x="3277076" y="199549"/>
                  <a:pt x="3275171" y="206216"/>
                  <a:pt x="3272314" y="217646"/>
                </a:cubicBezTo>
                <a:cubicBezTo>
                  <a:pt x="3271361" y="222409"/>
                  <a:pt x="3269456" y="228124"/>
                  <a:pt x="3268504" y="234791"/>
                </a:cubicBezTo>
                <a:cubicBezTo>
                  <a:pt x="3265646" y="230029"/>
                  <a:pt x="3261836" y="226219"/>
                  <a:pt x="3258979" y="223361"/>
                </a:cubicBezTo>
                <a:cubicBezTo>
                  <a:pt x="3247549" y="210979"/>
                  <a:pt x="3241834" y="203359"/>
                  <a:pt x="3241834" y="203359"/>
                </a:cubicBezTo>
                <a:cubicBezTo>
                  <a:pt x="3241834" y="203359"/>
                  <a:pt x="3247549" y="211931"/>
                  <a:pt x="3256121" y="226219"/>
                </a:cubicBezTo>
                <a:cubicBezTo>
                  <a:pt x="3259931" y="230981"/>
                  <a:pt x="3262789" y="236696"/>
                  <a:pt x="3266599" y="243364"/>
                </a:cubicBezTo>
                <a:cubicBezTo>
                  <a:pt x="3264694" y="250031"/>
                  <a:pt x="3262789" y="256699"/>
                  <a:pt x="3260884" y="265271"/>
                </a:cubicBezTo>
                <a:cubicBezTo>
                  <a:pt x="3258979" y="271939"/>
                  <a:pt x="3257074" y="279559"/>
                  <a:pt x="3256121" y="288131"/>
                </a:cubicBezTo>
                <a:cubicBezTo>
                  <a:pt x="3256121" y="287179"/>
                  <a:pt x="3256121" y="287179"/>
                  <a:pt x="3256121" y="287179"/>
                </a:cubicBezTo>
                <a:cubicBezTo>
                  <a:pt x="3256121" y="287179"/>
                  <a:pt x="3256121" y="288131"/>
                  <a:pt x="3256121" y="289084"/>
                </a:cubicBezTo>
                <a:cubicBezTo>
                  <a:pt x="3256121" y="290989"/>
                  <a:pt x="3255169" y="291941"/>
                  <a:pt x="3255169" y="293846"/>
                </a:cubicBezTo>
                <a:cubicBezTo>
                  <a:pt x="3254216" y="292894"/>
                  <a:pt x="3254216" y="291941"/>
                  <a:pt x="3253264" y="290036"/>
                </a:cubicBezTo>
                <a:cubicBezTo>
                  <a:pt x="3253264" y="284321"/>
                  <a:pt x="3254216" y="280511"/>
                  <a:pt x="3254216" y="280511"/>
                </a:cubicBezTo>
                <a:cubicBezTo>
                  <a:pt x="3254216" y="280511"/>
                  <a:pt x="3253264" y="282416"/>
                  <a:pt x="3252311" y="287179"/>
                </a:cubicBezTo>
                <a:cubicBezTo>
                  <a:pt x="3248501" y="280511"/>
                  <a:pt x="3246596" y="276701"/>
                  <a:pt x="3246596" y="276701"/>
                </a:cubicBezTo>
                <a:cubicBezTo>
                  <a:pt x="3246596" y="276701"/>
                  <a:pt x="3248501" y="281464"/>
                  <a:pt x="3251359" y="290989"/>
                </a:cubicBezTo>
                <a:cubicBezTo>
                  <a:pt x="3250406" y="292894"/>
                  <a:pt x="3250406" y="295751"/>
                  <a:pt x="3249454" y="298609"/>
                </a:cubicBezTo>
                <a:cubicBezTo>
                  <a:pt x="3248501" y="300514"/>
                  <a:pt x="3248501" y="302419"/>
                  <a:pt x="3247549" y="304324"/>
                </a:cubicBezTo>
                <a:cubicBezTo>
                  <a:pt x="3247549" y="302419"/>
                  <a:pt x="3246596" y="301466"/>
                  <a:pt x="3246596" y="301466"/>
                </a:cubicBezTo>
                <a:cubicBezTo>
                  <a:pt x="3246596" y="301466"/>
                  <a:pt x="3246596" y="303371"/>
                  <a:pt x="3246596" y="306229"/>
                </a:cubicBezTo>
                <a:cubicBezTo>
                  <a:pt x="3245644" y="310039"/>
                  <a:pt x="3244691" y="313849"/>
                  <a:pt x="3243739" y="317659"/>
                </a:cubicBezTo>
                <a:cubicBezTo>
                  <a:pt x="3242786" y="312896"/>
                  <a:pt x="3240881" y="308134"/>
                  <a:pt x="3239929" y="304324"/>
                </a:cubicBezTo>
                <a:cubicBezTo>
                  <a:pt x="3241834" y="299561"/>
                  <a:pt x="3242786" y="296704"/>
                  <a:pt x="3242786" y="296704"/>
                </a:cubicBezTo>
                <a:cubicBezTo>
                  <a:pt x="3242786" y="296704"/>
                  <a:pt x="3241834" y="298609"/>
                  <a:pt x="3238976" y="302419"/>
                </a:cubicBezTo>
                <a:cubicBezTo>
                  <a:pt x="3238024" y="299561"/>
                  <a:pt x="3237071" y="296704"/>
                  <a:pt x="3236119" y="293846"/>
                </a:cubicBezTo>
                <a:cubicBezTo>
                  <a:pt x="3236119" y="292894"/>
                  <a:pt x="3235166" y="291941"/>
                  <a:pt x="3235166" y="290036"/>
                </a:cubicBezTo>
                <a:cubicBezTo>
                  <a:pt x="3238024" y="284321"/>
                  <a:pt x="3239929" y="278606"/>
                  <a:pt x="3241834" y="273844"/>
                </a:cubicBezTo>
                <a:cubicBezTo>
                  <a:pt x="3244691" y="267176"/>
                  <a:pt x="3247549" y="261461"/>
                  <a:pt x="3249454" y="256699"/>
                </a:cubicBezTo>
                <a:cubicBezTo>
                  <a:pt x="3254216" y="247174"/>
                  <a:pt x="3256121" y="242411"/>
                  <a:pt x="3256121" y="242411"/>
                </a:cubicBezTo>
                <a:cubicBezTo>
                  <a:pt x="3256121" y="242411"/>
                  <a:pt x="3252311" y="247174"/>
                  <a:pt x="3245644" y="254794"/>
                </a:cubicBezTo>
                <a:cubicBezTo>
                  <a:pt x="3242786" y="258604"/>
                  <a:pt x="3238976" y="263366"/>
                  <a:pt x="3235166" y="270034"/>
                </a:cubicBezTo>
                <a:cubicBezTo>
                  <a:pt x="3233261" y="271939"/>
                  <a:pt x="3232309" y="274796"/>
                  <a:pt x="3230404" y="276701"/>
                </a:cubicBezTo>
                <a:cubicBezTo>
                  <a:pt x="3230404" y="275749"/>
                  <a:pt x="3229451" y="273844"/>
                  <a:pt x="3229451" y="272891"/>
                </a:cubicBezTo>
                <a:cubicBezTo>
                  <a:pt x="3227546" y="266224"/>
                  <a:pt x="3224689" y="260509"/>
                  <a:pt x="3222784" y="253841"/>
                </a:cubicBezTo>
                <a:cubicBezTo>
                  <a:pt x="3220879" y="250031"/>
                  <a:pt x="3219926" y="245269"/>
                  <a:pt x="3218021" y="241459"/>
                </a:cubicBezTo>
                <a:cubicBezTo>
                  <a:pt x="3218021" y="239554"/>
                  <a:pt x="3218021" y="238601"/>
                  <a:pt x="3218021" y="236696"/>
                </a:cubicBezTo>
                <a:cubicBezTo>
                  <a:pt x="3219926" y="226219"/>
                  <a:pt x="3221831" y="215741"/>
                  <a:pt x="3222784" y="206216"/>
                </a:cubicBezTo>
                <a:cubicBezTo>
                  <a:pt x="3225641" y="191929"/>
                  <a:pt x="3227546" y="178594"/>
                  <a:pt x="3229451" y="166211"/>
                </a:cubicBezTo>
                <a:cubicBezTo>
                  <a:pt x="3231356" y="154781"/>
                  <a:pt x="3233261" y="144304"/>
                  <a:pt x="3235166" y="135731"/>
                </a:cubicBezTo>
                <a:cubicBezTo>
                  <a:pt x="3238024" y="118586"/>
                  <a:pt x="3239929" y="109061"/>
                  <a:pt x="3239929" y="109061"/>
                </a:cubicBezTo>
                <a:cubicBezTo>
                  <a:pt x="3239929" y="109061"/>
                  <a:pt x="3237071" y="118586"/>
                  <a:pt x="3231356" y="134779"/>
                </a:cubicBezTo>
                <a:cubicBezTo>
                  <a:pt x="3226594" y="150971"/>
                  <a:pt x="3218974" y="175736"/>
                  <a:pt x="3212306" y="204311"/>
                </a:cubicBezTo>
                <a:cubicBezTo>
                  <a:pt x="3211354" y="208121"/>
                  <a:pt x="3210401" y="211931"/>
                  <a:pt x="3209449" y="215741"/>
                </a:cubicBezTo>
                <a:cubicBezTo>
                  <a:pt x="3207544" y="210979"/>
                  <a:pt x="3206591" y="207169"/>
                  <a:pt x="3204686" y="204311"/>
                </a:cubicBezTo>
                <a:cubicBezTo>
                  <a:pt x="3204686" y="186214"/>
                  <a:pt x="3203734" y="175736"/>
                  <a:pt x="3203734" y="175736"/>
                </a:cubicBezTo>
                <a:cubicBezTo>
                  <a:pt x="3203734" y="175736"/>
                  <a:pt x="3202781" y="187166"/>
                  <a:pt x="3200876" y="206216"/>
                </a:cubicBezTo>
                <a:cubicBezTo>
                  <a:pt x="3199924" y="215741"/>
                  <a:pt x="3198019" y="227171"/>
                  <a:pt x="3196114" y="240506"/>
                </a:cubicBezTo>
                <a:cubicBezTo>
                  <a:pt x="3196114" y="241459"/>
                  <a:pt x="3196114" y="242411"/>
                  <a:pt x="3195161" y="243364"/>
                </a:cubicBezTo>
                <a:cubicBezTo>
                  <a:pt x="3195161" y="234791"/>
                  <a:pt x="3196114" y="226219"/>
                  <a:pt x="3196114" y="217646"/>
                </a:cubicBezTo>
                <a:cubicBezTo>
                  <a:pt x="3197066" y="204311"/>
                  <a:pt x="3197066" y="191929"/>
                  <a:pt x="3198019" y="180499"/>
                </a:cubicBezTo>
                <a:cubicBezTo>
                  <a:pt x="3198971" y="169069"/>
                  <a:pt x="3198971" y="159544"/>
                  <a:pt x="3199924" y="151924"/>
                </a:cubicBezTo>
                <a:cubicBezTo>
                  <a:pt x="3200876" y="135731"/>
                  <a:pt x="3200876" y="127159"/>
                  <a:pt x="3200876" y="127159"/>
                </a:cubicBezTo>
                <a:cubicBezTo>
                  <a:pt x="3200876" y="127159"/>
                  <a:pt x="3198971" y="135731"/>
                  <a:pt x="3195161" y="151924"/>
                </a:cubicBezTo>
                <a:cubicBezTo>
                  <a:pt x="3192304" y="168116"/>
                  <a:pt x="3187541" y="190976"/>
                  <a:pt x="3184684" y="217646"/>
                </a:cubicBezTo>
                <a:cubicBezTo>
                  <a:pt x="3183731" y="223361"/>
                  <a:pt x="3182779" y="230029"/>
                  <a:pt x="3181826" y="235744"/>
                </a:cubicBezTo>
                <a:cubicBezTo>
                  <a:pt x="3180874" y="233839"/>
                  <a:pt x="3179921" y="232886"/>
                  <a:pt x="3179921" y="231934"/>
                </a:cubicBezTo>
                <a:cubicBezTo>
                  <a:pt x="3179921" y="227171"/>
                  <a:pt x="3179921" y="224314"/>
                  <a:pt x="3179921" y="224314"/>
                </a:cubicBezTo>
                <a:cubicBezTo>
                  <a:pt x="3179921" y="224314"/>
                  <a:pt x="3179921" y="226219"/>
                  <a:pt x="3178969" y="230029"/>
                </a:cubicBezTo>
                <a:cubicBezTo>
                  <a:pt x="3178016" y="228124"/>
                  <a:pt x="3177064" y="227171"/>
                  <a:pt x="3177064" y="227171"/>
                </a:cubicBezTo>
                <a:cubicBezTo>
                  <a:pt x="3177064" y="227171"/>
                  <a:pt x="3178016" y="229076"/>
                  <a:pt x="3178016" y="231934"/>
                </a:cubicBezTo>
                <a:cubicBezTo>
                  <a:pt x="3177064" y="236696"/>
                  <a:pt x="3176111" y="243364"/>
                  <a:pt x="3174206" y="250984"/>
                </a:cubicBezTo>
                <a:cubicBezTo>
                  <a:pt x="3173254" y="258604"/>
                  <a:pt x="3171349" y="267176"/>
                  <a:pt x="3170396" y="277654"/>
                </a:cubicBezTo>
                <a:cubicBezTo>
                  <a:pt x="3170396" y="276701"/>
                  <a:pt x="3170396" y="276701"/>
                  <a:pt x="3169444" y="275749"/>
                </a:cubicBezTo>
                <a:cubicBezTo>
                  <a:pt x="3168491" y="254794"/>
                  <a:pt x="3165634" y="234791"/>
                  <a:pt x="3163729" y="215741"/>
                </a:cubicBezTo>
                <a:cubicBezTo>
                  <a:pt x="3163729" y="212884"/>
                  <a:pt x="3162776" y="210026"/>
                  <a:pt x="3162776" y="207169"/>
                </a:cubicBezTo>
                <a:cubicBezTo>
                  <a:pt x="3162776" y="206216"/>
                  <a:pt x="3163729" y="204311"/>
                  <a:pt x="3163729" y="203359"/>
                </a:cubicBezTo>
                <a:cubicBezTo>
                  <a:pt x="3169444" y="174784"/>
                  <a:pt x="3172301" y="150019"/>
                  <a:pt x="3174206" y="132874"/>
                </a:cubicBezTo>
                <a:cubicBezTo>
                  <a:pt x="3176111" y="115729"/>
                  <a:pt x="3178016" y="106204"/>
                  <a:pt x="3178016" y="106204"/>
                </a:cubicBezTo>
                <a:cubicBezTo>
                  <a:pt x="3178016" y="106204"/>
                  <a:pt x="3175159" y="115729"/>
                  <a:pt x="3170396" y="131921"/>
                </a:cubicBezTo>
                <a:cubicBezTo>
                  <a:pt x="3167539" y="143351"/>
                  <a:pt x="3162776" y="159544"/>
                  <a:pt x="3158014" y="177641"/>
                </a:cubicBezTo>
                <a:cubicBezTo>
                  <a:pt x="3157061" y="171926"/>
                  <a:pt x="3156109" y="165259"/>
                  <a:pt x="3154204" y="159544"/>
                </a:cubicBezTo>
                <a:cubicBezTo>
                  <a:pt x="3152299" y="150971"/>
                  <a:pt x="3150394" y="142399"/>
                  <a:pt x="3149441" y="134779"/>
                </a:cubicBezTo>
                <a:cubicBezTo>
                  <a:pt x="3147536" y="127159"/>
                  <a:pt x="3145631" y="119539"/>
                  <a:pt x="3143726" y="112871"/>
                </a:cubicBezTo>
                <a:cubicBezTo>
                  <a:pt x="3139916" y="99536"/>
                  <a:pt x="3137059" y="87154"/>
                  <a:pt x="3133249" y="77629"/>
                </a:cubicBezTo>
                <a:cubicBezTo>
                  <a:pt x="3126581" y="58579"/>
                  <a:pt x="3122771" y="47149"/>
                  <a:pt x="3122771" y="47149"/>
                </a:cubicBezTo>
                <a:cubicBezTo>
                  <a:pt x="3122771" y="47149"/>
                  <a:pt x="3125629" y="58579"/>
                  <a:pt x="3129439" y="78581"/>
                </a:cubicBezTo>
                <a:cubicBezTo>
                  <a:pt x="3132296" y="88106"/>
                  <a:pt x="3134201" y="100489"/>
                  <a:pt x="3136106" y="114776"/>
                </a:cubicBezTo>
                <a:cubicBezTo>
                  <a:pt x="3137059" y="121444"/>
                  <a:pt x="3138964" y="129064"/>
                  <a:pt x="3139916" y="136684"/>
                </a:cubicBezTo>
                <a:cubicBezTo>
                  <a:pt x="3140869" y="144304"/>
                  <a:pt x="3141821" y="152876"/>
                  <a:pt x="3142774" y="161449"/>
                </a:cubicBezTo>
                <a:cubicBezTo>
                  <a:pt x="3145631" y="177641"/>
                  <a:pt x="3146584" y="195739"/>
                  <a:pt x="3147536" y="213836"/>
                </a:cubicBezTo>
                <a:cubicBezTo>
                  <a:pt x="3147536" y="214789"/>
                  <a:pt x="3146584" y="215741"/>
                  <a:pt x="3146584" y="217646"/>
                </a:cubicBezTo>
                <a:cubicBezTo>
                  <a:pt x="3145631" y="214789"/>
                  <a:pt x="3144679" y="211931"/>
                  <a:pt x="3143726" y="210026"/>
                </a:cubicBezTo>
                <a:cubicBezTo>
                  <a:pt x="3141821" y="205264"/>
                  <a:pt x="3139916" y="201454"/>
                  <a:pt x="3138964" y="196691"/>
                </a:cubicBezTo>
                <a:cubicBezTo>
                  <a:pt x="3137059" y="190024"/>
                  <a:pt x="3136106" y="184309"/>
                  <a:pt x="3134201" y="179546"/>
                </a:cubicBezTo>
                <a:cubicBezTo>
                  <a:pt x="3129439" y="164306"/>
                  <a:pt x="3126581" y="155734"/>
                  <a:pt x="3126581" y="155734"/>
                </a:cubicBezTo>
                <a:cubicBezTo>
                  <a:pt x="3126581" y="155734"/>
                  <a:pt x="3127534" y="161449"/>
                  <a:pt x="3129439" y="172879"/>
                </a:cubicBezTo>
                <a:cubicBezTo>
                  <a:pt x="3125629" y="164306"/>
                  <a:pt x="3121819" y="155734"/>
                  <a:pt x="3118961" y="150019"/>
                </a:cubicBezTo>
                <a:cubicBezTo>
                  <a:pt x="3116104" y="144304"/>
                  <a:pt x="3114199" y="139541"/>
                  <a:pt x="3112294" y="136684"/>
                </a:cubicBezTo>
                <a:cubicBezTo>
                  <a:pt x="3108484" y="128111"/>
                  <a:pt x="3105626" y="120491"/>
                  <a:pt x="3102769" y="113824"/>
                </a:cubicBezTo>
                <a:cubicBezTo>
                  <a:pt x="3095149" y="96679"/>
                  <a:pt x="3090386" y="87154"/>
                  <a:pt x="3090386" y="87154"/>
                </a:cubicBezTo>
                <a:cubicBezTo>
                  <a:pt x="3090386" y="87154"/>
                  <a:pt x="3093244" y="97631"/>
                  <a:pt x="3099911" y="114776"/>
                </a:cubicBezTo>
                <a:cubicBezTo>
                  <a:pt x="3102769" y="123349"/>
                  <a:pt x="3105626" y="133826"/>
                  <a:pt x="3109436" y="146209"/>
                </a:cubicBezTo>
                <a:cubicBezTo>
                  <a:pt x="3111341" y="152876"/>
                  <a:pt x="3113246" y="159544"/>
                  <a:pt x="3115151" y="167164"/>
                </a:cubicBezTo>
                <a:cubicBezTo>
                  <a:pt x="3111341" y="159544"/>
                  <a:pt x="3109436" y="155734"/>
                  <a:pt x="3109436" y="155734"/>
                </a:cubicBezTo>
                <a:cubicBezTo>
                  <a:pt x="3109436" y="155734"/>
                  <a:pt x="3111341" y="163354"/>
                  <a:pt x="3116104" y="176689"/>
                </a:cubicBezTo>
                <a:cubicBezTo>
                  <a:pt x="3118009" y="181451"/>
                  <a:pt x="3119914" y="188119"/>
                  <a:pt x="3121819" y="194786"/>
                </a:cubicBezTo>
                <a:cubicBezTo>
                  <a:pt x="3122771" y="200501"/>
                  <a:pt x="3124676" y="207169"/>
                  <a:pt x="3125629" y="213836"/>
                </a:cubicBezTo>
                <a:cubicBezTo>
                  <a:pt x="3124676" y="214789"/>
                  <a:pt x="3124676" y="215741"/>
                  <a:pt x="3123724" y="215741"/>
                </a:cubicBezTo>
                <a:cubicBezTo>
                  <a:pt x="3123724" y="212884"/>
                  <a:pt x="3122771" y="210979"/>
                  <a:pt x="3122771" y="210979"/>
                </a:cubicBezTo>
                <a:cubicBezTo>
                  <a:pt x="3122771" y="210979"/>
                  <a:pt x="3122771" y="212884"/>
                  <a:pt x="3122771" y="216694"/>
                </a:cubicBezTo>
                <a:cubicBezTo>
                  <a:pt x="3119914" y="219551"/>
                  <a:pt x="3117056" y="223361"/>
                  <a:pt x="3113246" y="228124"/>
                </a:cubicBezTo>
                <a:cubicBezTo>
                  <a:pt x="3113246" y="228124"/>
                  <a:pt x="3113246" y="228124"/>
                  <a:pt x="3113246" y="228124"/>
                </a:cubicBezTo>
                <a:cubicBezTo>
                  <a:pt x="3112294" y="213836"/>
                  <a:pt x="3111341" y="201454"/>
                  <a:pt x="3110389" y="191929"/>
                </a:cubicBezTo>
                <a:cubicBezTo>
                  <a:pt x="3109436" y="178594"/>
                  <a:pt x="3108484" y="171926"/>
                  <a:pt x="3108484" y="171926"/>
                </a:cubicBezTo>
                <a:cubicBezTo>
                  <a:pt x="3108484" y="171926"/>
                  <a:pt x="3107531" y="179546"/>
                  <a:pt x="3106579" y="192881"/>
                </a:cubicBezTo>
                <a:cubicBezTo>
                  <a:pt x="3105626" y="202406"/>
                  <a:pt x="3105626" y="213836"/>
                  <a:pt x="3104674" y="228124"/>
                </a:cubicBezTo>
                <a:cubicBezTo>
                  <a:pt x="3104674" y="228124"/>
                  <a:pt x="3104674" y="227171"/>
                  <a:pt x="3104674" y="227171"/>
                </a:cubicBezTo>
                <a:cubicBezTo>
                  <a:pt x="3099911" y="214789"/>
                  <a:pt x="3097054" y="208121"/>
                  <a:pt x="3097054" y="208121"/>
                </a:cubicBezTo>
                <a:cubicBezTo>
                  <a:pt x="3097054" y="208121"/>
                  <a:pt x="3098006" y="215741"/>
                  <a:pt x="3100864" y="228124"/>
                </a:cubicBezTo>
                <a:cubicBezTo>
                  <a:pt x="3101816" y="232886"/>
                  <a:pt x="3102769" y="238601"/>
                  <a:pt x="3103721" y="244316"/>
                </a:cubicBezTo>
                <a:cubicBezTo>
                  <a:pt x="3100864" y="248126"/>
                  <a:pt x="3098959" y="251936"/>
                  <a:pt x="3096101" y="255746"/>
                </a:cubicBezTo>
                <a:cubicBezTo>
                  <a:pt x="3093244" y="260509"/>
                  <a:pt x="3090386" y="264319"/>
                  <a:pt x="3087529" y="270034"/>
                </a:cubicBezTo>
                <a:cubicBezTo>
                  <a:pt x="3085624" y="263366"/>
                  <a:pt x="3083719" y="257651"/>
                  <a:pt x="3082766" y="252889"/>
                </a:cubicBezTo>
                <a:cubicBezTo>
                  <a:pt x="3078956" y="241459"/>
                  <a:pt x="3077051" y="233839"/>
                  <a:pt x="3077051" y="233839"/>
                </a:cubicBezTo>
                <a:cubicBezTo>
                  <a:pt x="3077051" y="233839"/>
                  <a:pt x="3078004" y="240506"/>
                  <a:pt x="3078956" y="252889"/>
                </a:cubicBezTo>
                <a:cubicBezTo>
                  <a:pt x="3078956" y="256699"/>
                  <a:pt x="3079909" y="260509"/>
                  <a:pt x="3079909" y="264319"/>
                </a:cubicBezTo>
                <a:cubicBezTo>
                  <a:pt x="3078956" y="261461"/>
                  <a:pt x="3078004" y="258604"/>
                  <a:pt x="3077051" y="255746"/>
                </a:cubicBezTo>
                <a:cubicBezTo>
                  <a:pt x="3076099" y="252889"/>
                  <a:pt x="3075146" y="250984"/>
                  <a:pt x="3074194" y="248126"/>
                </a:cubicBezTo>
                <a:cubicBezTo>
                  <a:pt x="3074194" y="246221"/>
                  <a:pt x="3074194" y="244316"/>
                  <a:pt x="3074194" y="242411"/>
                </a:cubicBezTo>
                <a:cubicBezTo>
                  <a:pt x="3074194" y="237649"/>
                  <a:pt x="3075146" y="232886"/>
                  <a:pt x="3075146" y="229076"/>
                </a:cubicBezTo>
                <a:cubicBezTo>
                  <a:pt x="3076099" y="226219"/>
                  <a:pt x="3077051" y="223361"/>
                  <a:pt x="3077051" y="220504"/>
                </a:cubicBezTo>
                <a:cubicBezTo>
                  <a:pt x="3080861" y="208121"/>
                  <a:pt x="3082766" y="197644"/>
                  <a:pt x="3086576" y="189071"/>
                </a:cubicBezTo>
                <a:cubicBezTo>
                  <a:pt x="3092291" y="171926"/>
                  <a:pt x="3096101" y="161449"/>
                  <a:pt x="3096101" y="161449"/>
                </a:cubicBezTo>
                <a:cubicBezTo>
                  <a:pt x="3096101" y="161449"/>
                  <a:pt x="3091339" y="170974"/>
                  <a:pt x="3083719" y="188119"/>
                </a:cubicBezTo>
                <a:cubicBezTo>
                  <a:pt x="3079909" y="196691"/>
                  <a:pt x="3076099" y="207169"/>
                  <a:pt x="3071336" y="218599"/>
                </a:cubicBezTo>
                <a:cubicBezTo>
                  <a:pt x="3070384" y="220504"/>
                  <a:pt x="3069431" y="222409"/>
                  <a:pt x="3068479" y="224314"/>
                </a:cubicBezTo>
                <a:cubicBezTo>
                  <a:pt x="3068479" y="221456"/>
                  <a:pt x="3068479" y="218599"/>
                  <a:pt x="3068479" y="216694"/>
                </a:cubicBezTo>
                <a:cubicBezTo>
                  <a:pt x="3068479" y="213836"/>
                  <a:pt x="3069431" y="211931"/>
                  <a:pt x="3069431" y="209074"/>
                </a:cubicBezTo>
                <a:cubicBezTo>
                  <a:pt x="3070384" y="198596"/>
                  <a:pt x="3071336" y="189071"/>
                  <a:pt x="3072289" y="181451"/>
                </a:cubicBezTo>
                <a:cubicBezTo>
                  <a:pt x="3073241" y="166211"/>
                  <a:pt x="3073241" y="157639"/>
                  <a:pt x="3073241" y="157639"/>
                </a:cubicBezTo>
                <a:cubicBezTo>
                  <a:pt x="3073241" y="157639"/>
                  <a:pt x="3071336" y="166211"/>
                  <a:pt x="3067526" y="180499"/>
                </a:cubicBezTo>
                <a:cubicBezTo>
                  <a:pt x="3067526" y="181451"/>
                  <a:pt x="3067526" y="182404"/>
                  <a:pt x="3066574" y="183356"/>
                </a:cubicBezTo>
                <a:cubicBezTo>
                  <a:pt x="3065621" y="169069"/>
                  <a:pt x="3065621" y="157639"/>
                  <a:pt x="3064669" y="148114"/>
                </a:cubicBezTo>
                <a:cubicBezTo>
                  <a:pt x="3064669" y="146209"/>
                  <a:pt x="3064669" y="145256"/>
                  <a:pt x="3064669" y="145256"/>
                </a:cubicBezTo>
                <a:cubicBezTo>
                  <a:pt x="3064669" y="145256"/>
                  <a:pt x="3064669" y="145256"/>
                  <a:pt x="3064669" y="146209"/>
                </a:cubicBezTo>
                <a:cubicBezTo>
                  <a:pt x="3063716" y="136684"/>
                  <a:pt x="3063716" y="131921"/>
                  <a:pt x="3063716" y="131921"/>
                </a:cubicBezTo>
                <a:cubicBezTo>
                  <a:pt x="3063716" y="131921"/>
                  <a:pt x="3061811" y="148114"/>
                  <a:pt x="3058954" y="174784"/>
                </a:cubicBezTo>
                <a:cubicBezTo>
                  <a:pt x="3058001" y="179546"/>
                  <a:pt x="3057049" y="185261"/>
                  <a:pt x="3056096" y="190976"/>
                </a:cubicBezTo>
                <a:cubicBezTo>
                  <a:pt x="3055144" y="193834"/>
                  <a:pt x="3055144" y="197644"/>
                  <a:pt x="3054191" y="201454"/>
                </a:cubicBezTo>
                <a:cubicBezTo>
                  <a:pt x="3052286" y="196691"/>
                  <a:pt x="3050381" y="192881"/>
                  <a:pt x="3049429" y="189071"/>
                </a:cubicBezTo>
                <a:cubicBezTo>
                  <a:pt x="3049429" y="189071"/>
                  <a:pt x="3049429" y="189071"/>
                  <a:pt x="3049429" y="188119"/>
                </a:cubicBezTo>
                <a:cubicBezTo>
                  <a:pt x="3052286" y="174784"/>
                  <a:pt x="3053239" y="162401"/>
                  <a:pt x="3056096" y="151924"/>
                </a:cubicBezTo>
                <a:cubicBezTo>
                  <a:pt x="3060859" y="131921"/>
                  <a:pt x="3062764" y="120491"/>
                  <a:pt x="3062764" y="120491"/>
                </a:cubicBezTo>
                <a:cubicBezTo>
                  <a:pt x="3062764" y="120491"/>
                  <a:pt x="3058954" y="130969"/>
                  <a:pt x="3052286" y="150971"/>
                </a:cubicBezTo>
                <a:cubicBezTo>
                  <a:pt x="3048476" y="160496"/>
                  <a:pt x="3045619" y="172879"/>
                  <a:pt x="3041809" y="186214"/>
                </a:cubicBezTo>
                <a:cubicBezTo>
                  <a:pt x="3039904" y="192881"/>
                  <a:pt x="3037999" y="200501"/>
                  <a:pt x="3036094" y="208121"/>
                </a:cubicBezTo>
                <a:cubicBezTo>
                  <a:pt x="3035141" y="210979"/>
                  <a:pt x="3035141" y="213836"/>
                  <a:pt x="3034189" y="215741"/>
                </a:cubicBezTo>
                <a:cubicBezTo>
                  <a:pt x="3033236" y="211931"/>
                  <a:pt x="3032284" y="209074"/>
                  <a:pt x="3032284" y="205264"/>
                </a:cubicBezTo>
                <a:cubicBezTo>
                  <a:pt x="3038951" y="181451"/>
                  <a:pt x="3044666" y="162401"/>
                  <a:pt x="3048476" y="148114"/>
                </a:cubicBezTo>
                <a:cubicBezTo>
                  <a:pt x="3053239" y="131921"/>
                  <a:pt x="3057049" y="123349"/>
                  <a:pt x="3057049" y="123349"/>
                </a:cubicBezTo>
                <a:cubicBezTo>
                  <a:pt x="3057049" y="123349"/>
                  <a:pt x="3056096" y="125254"/>
                  <a:pt x="3054191" y="129064"/>
                </a:cubicBezTo>
                <a:cubicBezTo>
                  <a:pt x="3052286" y="132874"/>
                  <a:pt x="3049429" y="138589"/>
                  <a:pt x="3045619" y="146209"/>
                </a:cubicBezTo>
                <a:cubicBezTo>
                  <a:pt x="3040856" y="155734"/>
                  <a:pt x="3035141" y="169069"/>
                  <a:pt x="3029426" y="184309"/>
                </a:cubicBezTo>
                <a:cubicBezTo>
                  <a:pt x="3029426" y="177641"/>
                  <a:pt x="3028474" y="171926"/>
                  <a:pt x="3029426" y="167164"/>
                </a:cubicBezTo>
                <a:cubicBezTo>
                  <a:pt x="3030379" y="150019"/>
                  <a:pt x="3030379" y="140494"/>
                  <a:pt x="3030379" y="140494"/>
                </a:cubicBezTo>
                <a:cubicBezTo>
                  <a:pt x="3030379" y="140494"/>
                  <a:pt x="3028474" y="150019"/>
                  <a:pt x="3025616" y="166211"/>
                </a:cubicBezTo>
                <a:cubicBezTo>
                  <a:pt x="3023711" y="174784"/>
                  <a:pt x="3023711" y="184309"/>
                  <a:pt x="3022759" y="196691"/>
                </a:cubicBezTo>
                <a:cubicBezTo>
                  <a:pt x="3022759" y="198596"/>
                  <a:pt x="3022759" y="200501"/>
                  <a:pt x="3022759" y="202406"/>
                </a:cubicBezTo>
                <a:cubicBezTo>
                  <a:pt x="3021806" y="205264"/>
                  <a:pt x="3020854" y="208121"/>
                  <a:pt x="3019901" y="210979"/>
                </a:cubicBezTo>
                <a:cubicBezTo>
                  <a:pt x="3017044" y="218599"/>
                  <a:pt x="3014186" y="226219"/>
                  <a:pt x="3011329" y="234791"/>
                </a:cubicBezTo>
                <a:cubicBezTo>
                  <a:pt x="3009424" y="230981"/>
                  <a:pt x="3008471" y="228124"/>
                  <a:pt x="3007519" y="226219"/>
                </a:cubicBezTo>
                <a:cubicBezTo>
                  <a:pt x="3009424" y="219551"/>
                  <a:pt x="3011329" y="215741"/>
                  <a:pt x="3011329" y="215741"/>
                </a:cubicBezTo>
                <a:cubicBezTo>
                  <a:pt x="3011329" y="215741"/>
                  <a:pt x="3009424" y="218599"/>
                  <a:pt x="3006566" y="222409"/>
                </a:cubicBezTo>
                <a:cubicBezTo>
                  <a:pt x="3004661" y="215741"/>
                  <a:pt x="3003709" y="209074"/>
                  <a:pt x="3001804" y="202406"/>
                </a:cubicBezTo>
                <a:cubicBezTo>
                  <a:pt x="3001804" y="200501"/>
                  <a:pt x="3000851" y="199549"/>
                  <a:pt x="3000851" y="197644"/>
                </a:cubicBezTo>
                <a:cubicBezTo>
                  <a:pt x="3001804" y="194786"/>
                  <a:pt x="3002756" y="191929"/>
                  <a:pt x="3003709" y="189071"/>
                </a:cubicBezTo>
                <a:cubicBezTo>
                  <a:pt x="3006566" y="179546"/>
                  <a:pt x="3008471" y="170974"/>
                  <a:pt x="3011329" y="164306"/>
                </a:cubicBezTo>
                <a:cubicBezTo>
                  <a:pt x="3016091" y="150971"/>
                  <a:pt x="3018949" y="142399"/>
                  <a:pt x="3018949" y="142399"/>
                </a:cubicBezTo>
                <a:cubicBezTo>
                  <a:pt x="3018949" y="142399"/>
                  <a:pt x="3015139" y="150019"/>
                  <a:pt x="3007519" y="162401"/>
                </a:cubicBezTo>
                <a:cubicBezTo>
                  <a:pt x="3004661" y="168116"/>
                  <a:pt x="3001804" y="174784"/>
                  <a:pt x="2997994" y="182404"/>
                </a:cubicBezTo>
                <a:cubicBezTo>
                  <a:pt x="2997041" y="177641"/>
                  <a:pt x="2996089" y="172879"/>
                  <a:pt x="2995136" y="169069"/>
                </a:cubicBezTo>
                <a:cubicBezTo>
                  <a:pt x="3002756" y="140494"/>
                  <a:pt x="3009424" y="117634"/>
                  <a:pt x="3014186" y="100489"/>
                </a:cubicBezTo>
                <a:cubicBezTo>
                  <a:pt x="3017044" y="90011"/>
                  <a:pt x="3019901" y="82391"/>
                  <a:pt x="3021806" y="76676"/>
                </a:cubicBezTo>
                <a:cubicBezTo>
                  <a:pt x="3023711" y="70961"/>
                  <a:pt x="3024664" y="68104"/>
                  <a:pt x="3024664" y="68104"/>
                </a:cubicBezTo>
                <a:cubicBezTo>
                  <a:pt x="3024664" y="68104"/>
                  <a:pt x="3023711" y="70961"/>
                  <a:pt x="3020854" y="75724"/>
                </a:cubicBezTo>
                <a:cubicBezTo>
                  <a:pt x="3017996" y="80486"/>
                  <a:pt x="3015139" y="88106"/>
                  <a:pt x="3010376" y="98584"/>
                </a:cubicBezTo>
                <a:cubicBezTo>
                  <a:pt x="3006566" y="108109"/>
                  <a:pt x="3001804" y="120491"/>
                  <a:pt x="2996089" y="134779"/>
                </a:cubicBezTo>
                <a:cubicBezTo>
                  <a:pt x="2994184" y="139541"/>
                  <a:pt x="2993231" y="143351"/>
                  <a:pt x="2991326" y="148114"/>
                </a:cubicBezTo>
                <a:cubicBezTo>
                  <a:pt x="2989421" y="138589"/>
                  <a:pt x="2988469" y="130016"/>
                  <a:pt x="2987516" y="122396"/>
                </a:cubicBezTo>
                <a:cubicBezTo>
                  <a:pt x="2985611" y="103346"/>
                  <a:pt x="2984659" y="91916"/>
                  <a:pt x="2984659" y="91916"/>
                </a:cubicBezTo>
                <a:cubicBezTo>
                  <a:pt x="2984659" y="91916"/>
                  <a:pt x="2984659" y="103346"/>
                  <a:pt x="2983706" y="122396"/>
                </a:cubicBezTo>
                <a:cubicBezTo>
                  <a:pt x="2983706" y="131921"/>
                  <a:pt x="2984659" y="144304"/>
                  <a:pt x="2985611" y="157639"/>
                </a:cubicBezTo>
                <a:cubicBezTo>
                  <a:pt x="2985611" y="159544"/>
                  <a:pt x="2985611" y="161449"/>
                  <a:pt x="2985611" y="163354"/>
                </a:cubicBezTo>
                <a:cubicBezTo>
                  <a:pt x="2983706" y="169069"/>
                  <a:pt x="2981801" y="175736"/>
                  <a:pt x="2978944" y="182404"/>
                </a:cubicBezTo>
                <a:cubicBezTo>
                  <a:pt x="2973229" y="199549"/>
                  <a:pt x="2967514" y="218599"/>
                  <a:pt x="2960846" y="238601"/>
                </a:cubicBezTo>
                <a:cubicBezTo>
                  <a:pt x="2959894" y="236696"/>
                  <a:pt x="2959894" y="234791"/>
                  <a:pt x="2959894" y="234791"/>
                </a:cubicBezTo>
                <a:cubicBezTo>
                  <a:pt x="2959894" y="234791"/>
                  <a:pt x="2959894" y="236696"/>
                  <a:pt x="2960846" y="239554"/>
                </a:cubicBezTo>
                <a:cubicBezTo>
                  <a:pt x="2957036" y="250984"/>
                  <a:pt x="2954179" y="262414"/>
                  <a:pt x="2950369" y="274796"/>
                </a:cubicBezTo>
                <a:cubicBezTo>
                  <a:pt x="2951321" y="268129"/>
                  <a:pt x="2952274" y="264319"/>
                  <a:pt x="2952274" y="264319"/>
                </a:cubicBezTo>
                <a:cubicBezTo>
                  <a:pt x="2952274" y="264319"/>
                  <a:pt x="2949416" y="271939"/>
                  <a:pt x="2944654" y="284321"/>
                </a:cubicBezTo>
                <a:cubicBezTo>
                  <a:pt x="2944654" y="284321"/>
                  <a:pt x="2944654" y="283369"/>
                  <a:pt x="2944654" y="283369"/>
                </a:cubicBezTo>
                <a:cubicBezTo>
                  <a:pt x="2944654" y="281464"/>
                  <a:pt x="2944654" y="279559"/>
                  <a:pt x="2945606" y="277654"/>
                </a:cubicBezTo>
                <a:cubicBezTo>
                  <a:pt x="2947511" y="263366"/>
                  <a:pt x="2948464" y="250984"/>
                  <a:pt x="2949416" y="238601"/>
                </a:cubicBezTo>
                <a:cubicBezTo>
                  <a:pt x="2950369" y="232886"/>
                  <a:pt x="2950369" y="226219"/>
                  <a:pt x="2951321" y="221456"/>
                </a:cubicBezTo>
                <a:cubicBezTo>
                  <a:pt x="2952274" y="215741"/>
                  <a:pt x="2953226" y="210979"/>
                  <a:pt x="2953226" y="205264"/>
                </a:cubicBezTo>
                <a:cubicBezTo>
                  <a:pt x="2954179" y="195739"/>
                  <a:pt x="2955131" y="186214"/>
                  <a:pt x="2956084" y="179546"/>
                </a:cubicBezTo>
                <a:cubicBezTo>
                  <a:pt x="2957989" y="165259"/>
                  <a:pt x="2958941" y="156686"/>
                  <a:pt x="2958941" y="156686"/>
                </a:cubicBezTo>
                <a:cubicBezTo>
                  <a:pt x="2958941" y="156686"/>
                  <a:pt x="2957036" y="164306"/>
                  <a:pt x="2952274" y="178594"/>
                </a:cubicBezTo>
                <a:cubicBezTo>
                  <a:pt x="2950369" y="185261"/>
                  <a:pt x="2948464" y="193834"/>
                  <a:pt x="2945606" y="203359"/>
                </a:cubicBezTo>
                <a:cubicBezTo>
                  <a:pt x="2944654" y="208121"/>
                  <a:pt x="2942749" y="212884"/>
                  <a:pt x="2941796" y="218599"/>
                </a:cubicBezTo>
                <a:cubicBezTo>
                  <a:pt x="2940844" y="224314"/>
                  <a:pt x="2939891" y="230029"/>
                  <a:pt x="2937986" y="235744"/>
                </a:cubicBezTo>
                <a:cubicBezTo>
                  <a:pt x="2936081" y="246221"/>
                  <a:pt x="2933224" y="257651"/>
                  <a:pt x="2931319" y="270034"/>
                </a:cubicBezTo>
                <a:cubicBezTo>
                  <a:pt x="2930366" y="266224"/>
                  <a:pt x="2930366" y="263366"/>
                  <a:pt x="2929414" y="260509"/>
                </a:cubicBezTo>
                <a:cubicBezTo>
                  <a:pt x="2929414" y="258604"/>
                  <a:pt x="2928461" y="257651"/>
                  <a:pt x="2928461" y="256699"/>
                </a:cubicBezTo>
                <a:cubicBezTo>
                  <a:pt x="2930366" y="253841"/>
                  <a:pt x="2931319" y="251936"/>
                  <a:pt x="2931319" y="251936"/>
                </a:cubicBezTo>
                <a:cubicBezTo>
                  <a:pt x="2931319" y="251936"/>
                  <a:pt x="2930366" y="252889"/>
                  <a:pt x="2927509" y="254794"/>
                </a:cubicBezTo>
                <a:cubicBezTo>
                  <a:pt x="2926556" y="251936"/>
                  <a:pt x="2925604" y="249079"/>
                  <a:pt x="2925604" y="247174"/>
                </a:cubicBezTo>
                <a:cubicBezTo>
                  <a:pt x="2929414" y="237649"/>
                  <a:pt x="2931319" y="231934"/>
                  <a:pt x="2931319" y="231934"/>
                </a:cubicBezTo>
                <a:cubicBezTo>
                  <a:pt x="2931319" y="231934"/>
                  <a:pt x="2928461" y="235744"/>
                  <a:pt x="2924651" y="243364"/>
                </a:cubicBezTo>
                <a:cubicBezTo>
                  <a:pt x="2923699" y="241459"/>
                  <a:pt x="2923699" y="239554"/>
                  <a:pt x="2922746" y="237649"/>
                </a:cubicBezTo>
                <a:lnTo>
                  <a:pt x="2922746" y="236696"/>
                </a:lnTo>
                <a:lnTo>
                  <a:pt x="2921794" y="236696"/>
                </a:lnTo>
                <a:cubicBezTo>
                  <a:pt x="2919889" y="236696"/>
                  <a:pt x="2917984" y="236696"/>
                  <a:pt x="2916079" y="236696"/>
                </a:cubicBezTo>
                <a:lnTo>
                  <a:pt x="2916079" y="236696"/>
                </a:lnTo>
                <a:cubicBezTo>
                  <a:pt x="2928461" y="200501"/>
                  <a:pt x="2935129" y="176689"/>
                  <a:pt x="2935129" y="176689"/>
                </a:cubicBezTo>
                <a:cubicBezTo>
                  <a:pt x="2935129" y="176689"/>
                  <a:pt x="2924651" y="196691"/>
                  <a:pt x="2909411" y="230029"/>
                </a:cubicBezTo>
                <a:cubicBezTo>
                  <a:pt x="2907506" y="222409"/>
                  <a:pt x="2904649" y="216694"/>
                  <a:pt x="2902744" y="211931"/>
                </a:cubicBezTo>
                <a:cubicBezTo>
                  <a:pt x="2901791" y="206216"/>
                  <a:pt x="2900839" y="201454"/>
                  <a:pt x="2900839" y="195739"/>
                </a:cubicBezTo>
                <a:cubicBezTo>
                  <a:pt x="2899886" y="188119"/>
                  <a:pt x="2898934" y="180499"/>
                  <a:pt x="2897981" y="173831"/>
                </a:cubicBezTo>
                <a:cubicBezTo>
                  <a:pt x="2897029" y="167164"/>
                  <a:pt x="2897029" y="160496"/>
                  <a:pt x="2896076" y="153829"/>
                </a:cubicBezTo>
                <a:cubicBezTo>
                  <a:pt x="2895124" y="141446"/>
                  <a:pt x="2894171" y="130969"/>
                  <a:pt x="2893219" y="121444"/>
                </a:cubicBezTo>
                <a:cubicBezTo>
                  <a:pt x="2891314" y="103346"/>
                  <a:pt x="2890361" y="93821"/>
                  <a:pt x="2890361" y="93821"/>
                </a:cubicBezTo>
                <a:cubicBezTo>
                  <a:pt x="2890361" y="93821"/>
                  <a:pt x="2890361" y="104299"/>
                  <a:pt x="2889409" y="121444"/>
                </a:cubicBezTo>
                <a:cubicBezTo>
                  <a:pt x="2889409" y="130016"/>
                  <a:pt x="2889409" y="141446"/>
                  <a:pt x="2889409" y="153829"/>
                </a:cubicBezTo>
                <a:cubicBezTo>
                  <a:pt x="2889409" y="160496"/>
                  <a:pt x="2889409" y="166211"/>
                  <a:pt x="2889409" y="173831"/>
                </a:cubicBezTo>
                <a:cubicBezTo>
                  <a:pt x="2889409" y="180499"/>
                  <a:pt x="2890361" y="188119"/>
                  <a:pt x="2890361" y="195739"/>
                </a:cubicBezTo>
                <a:cubicBezTo>
                  <a:pt x="2890361" y="200501"/>
                  <a:pt x="2891314" y="206216"/>
                  <a:pt x="2891314" y="211931"/>
                </a:cubicBezTo>
                <a:cubicBezTo>
                  <a:pt x="2890361" y="213836"/>
                  <a:pt x="2889409" y="215741"/>
                  <a:pt x="2887504" y="217646"/>
                </a:cubicBezTo>
                <a:cubicBezTo>
                  <a:pt x="2886551" y="218599"/>
                  <a:pt x="2885599" y="220504"/>
                  <a:pt x="2885599" y="221456"/>
                </a:cubicBezTo>
                <a:cubicBezTo>
                  <a:pt x="2883694" y="212884"/>
                  <a:pt x="2882741" y="204311"/>
                  <a:pt x="2880836" y="195739"/>
                </a:cubicBezTo>
                <a:cubicBezTo>
                  <a:pt x="2878931" y="185261"/>
                  <a:pt x="2877026" y="174784"/>
                  <a:pt x="2874169" y="166211"/>
                </a:cubicBezTo>
                <a:cubicBezTo>
                  <a:pt x="2872264" y="157639"/>
                  <a:pt x="2870359" y="150019"/>
                  <a:pt x="2867501" y="144304"/>
                </a:cubicBezTo>
                <a:cubicBezTo>
                  <a:pt x="2863691" y="131921"/>
                  <a:pt x="2860834" y="125254"/>
                  <a:pt x="2860834" y="125254"/>
                </a:cubicBezTo>
                <a:cubicBezTo>
                  <a:pt x="2860834" y="125254"/>
                  <a:pt x="2861786" y="132874"/>
                  <a:pt x="2863691" y="145256"/>
                </a:cubicBezTo>
                <a:cubicBezTo>
                  <a:pt x="2864644" y="151924"/>
                  <a:pt x="2865596" y="159544"/>
                  <a:pt x="2866549" y="168116"/>
                </a:cubicBezTo>
                <a:cubicBezTo>
                  <a:pt x="2867501" y="176689"/>
                  <a:pt x="2868454" y="187166"/>
                  <a:pt x="2869406" y="197644"/>
                </a:cubicBezTo>
                <a:cubicBezTo>
                  <a:pt x="2870359" y="208121"/>
                  <a:pt x="2871311" y="220504"/>
                  <a:pt x="2872264" y="232886"/>
                </a:cubicBezTo>
                <a:cubicBezTo>
                  <a:pt x="2872264" y="237649"/>
                  <a:pt x="2873216" y="242411"/>
                  <a:pt x="2873216" y="247174"/>
                </a:cubicBezTo>
                <a:cubicBezTo>
                  <a:pt x="2870359" y="253841"/>
                  <a:pt x="2867501" y="262414"/>
                  <a:pt x="2864644" y="270034"/>
                </a:cubicBezTo>
                <a:cubicBezTo>
                  <a:pt x="2863691" y="270986"/>
                  <a:pt x="2863691" y="272891"/>
                  <a:pt x="2863691" y="274796"/>
                </a:cubicBezTo>
                <a:cubicBezTo>
                  <a:pt x="2860834" y="269081"/>
                  <a:pt x="2857976" y="263366"/>
                  <a:pt x="2855119" y="257651"/>
                </a:cubicBezTo>
                <a:cubicBezTo>
                  <a:pt x="2850356" y="248126"/>
                  <a:pt x="2845594" y="239554"/>
                  <a:pt x="2841784" y="230029"/>
                </a:cubicBezTo>
                <a:cubicBezTo>
                  <a:pt x="2855119" y="229076"/>
                  <a:pt x="2855119" y="226219"/>
                  <a:pt x="2855119" y="226219"/>
                </a:cubicBezTo>
                <a:cubicBezTo>
                  <a:pt x="2855119" y="226219"/>
                  <a:pt x="2854166" y="228124"/>
                  <a:pt x="2853214" y="231934"/>
                </a:cubicBezTo>
                <a:cubicBezTo>
                  <a:pt x="2849404" y="224314"/>
                  <a:pt x="2844641" y="215741"/>
                  <a:pt x="2840831" y="209074"/>
                </a:cubicBezTo>
                <a:cubicBezTo>
                  <a:pt x="2857024" y="174784"/>
                  <a:pt x="2866549" y="150971"/>
                  <a:pt x="2866549" y="150971"/>
                </a:cubicBezTo>
                <a:cubicBezTo>
                  <a:pt x="2866549" y="150971"/>
                  <a:pt x="2853214" y="169069"/>
                  <a:pt x="2835116" y="198596"/>
                </a:cubicBezTo>
                <a:cubicBezTo>
                  <a:pt x="2833211" y="194786"/>
                  <a:pt x="2831306" y="191929"/>
                  <a:pt x="2829401" y="188119"/>
                </a:cubicBezTo>
                <a:cubicBezTo>
                  <a:pt x="2826544" y="170021"/>
                  <a:pt x="2823686" y="151924"/>
                  <a:pt x="2820829" y="132874"/>
                </a:cubicBezTo>
                <a:cubicBezTo>
                  <a:pt x="2820829" y="146209"/>
                  <a:pt x="2820829" y="160496"/>
                  <a:pt x="2821781" y="173831"/>
                </a:cubicBezTo>
                <a:cubicBezTo>
                  <a:pt x="2817019" y="166211"/>
                  <a:pt x="2812256" y="158591"/>
                  <a:pt x="2807494" y="151924"/>
                </a:cubicBezTo>
                <a:cubicBezTo>
                  <a:pt x="2797969" y="137636"/>
                  <a:pt x="2790349" y="125254"/>
                  <a:pt x="2782729" y="115729"/>
                </a:cubicBezTo>
                <a:cubicBezTo>
                  <a:pt x="2768441" y="95726"/>
                  <a:pt x="2759869" y="85249"/>
                  <a:pt x="2759869" y="85249"/>
                </a:cubicBezTo>
                <a:cubicBezTo>
                  <a:pt x="2759869" y="85249"/>
                  <a:pt x="2766536" y="97631"/>
                  <a:pt x="2778919" y="118586"/>
                </a:cubicBezTo>
                <a:cubicBezTo>
                  <a:pt x="2785586" y="129064"/>
                  <a:pt x="2792254" y="142399"/>
                  <a:pt x="2799874" y="156686"/>
                </a:cubicBezTo>
                <a:cubicBezTo>
                  <a:pt x="2803684" y="164306"/>
                  <a:pt x="2808446" y="171926"/>
                  <a:pt x="2812256" y="180499"/>
                </a:cubicBezTo>
                <a:cubicBezTo>
                  <a:pt x="2815114" y="186214"/>
                  <a:pt x="2817971" y="191929"/>
                  <a:pt x="2820829" y="197644"/>
                </a:cubicBezTo>
                <a:cubicBezTo>
                  <a:pt x="2820829" y="199549"/>
                  <a:pt x="2820829" y="202406"/>
                  <a:pt x="2820829" y="204311"/>
                </a:cubicBezTo>
                <a:cubicBezTo>
                  <a:pt x="2820829" y="209074"/>
                  <a:pt x="2821781" y="213836"/>
                  <a:pt x="2821781" y="218599"/>
                </a:cubicBezTo>
                <a:cubicBezTo>
                  <a:pt x="2819876" y="221456"/>
                  <a:pt x="2818924" y="224314"/>
                  <a:pt x="2817019" y="227171"/>
                </a:cubicBezTo>
                <a:cubicBezTo>
                  <a:pt x="2813209" y="222409"/>
                  <a:pt x="2810351" y="216694"/>
                  <a:pt x="2806541" y="211931"/>
                </a:cubicBezTo>
                <a:cubicBezTo>
                  <a:pt x="2806541" y="210979"/>
                  <a:pt x="2805589" y="210979"/>
                  <a:pt x="2805589" y="210026"/>
                </a:cubicBezTo>
                <a:cubicBezTo>
                  <a:pt x="2806541" y="209074"/>
                  <a:pt x="2806541" y="208121"/>
                  <a:pt x="2806541" y="208121"/>
                </a:cubicBezTo>
                <a:cubicBezTo>
                  <a:pt x="2806541" y="208121"/>
                  <a:pt x="2806541" y="208121"/>
                  <a:pt x="2805589" y="209074"/>
                </a:cubicBezTo>
                <a:cubicBezTo>
                  <a:pt x="2800826" y="202406"/>
                  <a:pt x="2796064" y="196691"/>
                  <a:pt x="2792254" y="191929"/>
                </a:cubicBezTo>
                <a:cubicBezTo>
                  <a:pt x="2782729" y="179546"/>
                  <a:pt x="2775109" y="169069"/>
                  <a:pt x="2767489" y="161449"/>
                </a:cubicBezTo>
                <a:cubicBezTo>
                  <a:pt x="2766536" y="160496"/>
                  <a:pt x="2766536" y="159544"/>
                  <a:pt x="2765584" y="158591"/>
                </a:cubicBezTo>
                <a:cubicBezTo>
                  <a:pt x="2765584" y="157639"/>
                  <a:pt x="2765584" y="156686"/>
                  <a:pt x="2765584" y="155734"/>
                </a:cubicBezTo>
                <a:cubicBezTo>
                  <a:pt x="2764631" y="145256"/>
                  <a:pt x="2762726" y="135731"/>
                  <a:pt x="2762726" y="128111"/>
                </a:cubicBezTo>
                <a:cubicBezTo>
                  <a:pt x="2760821" y="112871"/>
                  <a:pt x="2759869" y="103346"/>
                  <a:pt x="2759869" y="103346"/>
                </a:cubicBezTo>
                <a:cubicBezTo>
                  <a:pt x="2759869" y="103346"/>
                  <a:pt x="2759869" y="111919"/>
                  <a:pt x="2758916" y="128111"/>
                </a:cubicBezTo>
                <a:cubicBezTo>
                  <a:pt x="2758916" y="134779"/>
                  <a:pt x="2758916" y="141446"/>
                  <a:pt x="2758916" y="150019"/>
                </a:cubicBezTo>
                <a:cubicBezTo>
                  <a:pt x="2750344" y="140494"/>
                  <a:pt x="2745581" y="135731"/>
                  <a:pt x="2745581" y="135731"/>
                </a:cubicBezTo>
                <a:cubicBezTo>
                  <a:pt x="2745581" y="135731"/>
                  <a:pt x="2750344" y="142399"/>
                  <a:pt x="2758916" y="153829"/>
                </a:cubicBezTo>
                <a:cubicBezTo>
                  <a:pt x="2758916" y="154781"/>
                  <a:pt x="2758916" y="155734"/>
                  <a:pt x="2758916" y="155734"/>
                </a:cubicBezTo>
                <a:cubicBezTo>
                  <a:pt x="2758916" y="161449"/>
                  <a:pt x="2758916" y="167164"/>
                  <a:pt x="2758916" y="172879"/>
                </a:cubicBezTo>
                <a:cubicBezTo>
                  <a:pt x="2758916" y="178594"/>
                  <a:pt x="2759869" y="185261"/>
                  <a:pt x="2759869" y="191929"/>
                </a:cubicBezTo>
                <a:cubicBezTo>
                  <a:pt x="2759869" y="200501"/>
                  <a:pt x="2760821" y="210026"/>
                  <a:pt x="2761774" y="219551"/>
                </a:cubicBezTo>
                <a:cubicBezTo>
                  <a:pt x="2761774" y="218599"/>
                  <a:pt x="2760821" y="217646"/>
                  <a:pt x="2760821" y="217646"/>
                </a:cubicBezTo>
                <a:cubicBezTo>
                  <a:pt x="2760821" y="216694"/>
                  <a:pt x="2760821" y="216694"/>
                  <a:pt x="2760821" y="216694"/>
                </a:cubicBezTo>
                <a:cubicBezTo>
                  <a:pt x="2760821" y="216694"/>
                  <a:pt x="2760821" y="216694"/>
                  <a:pt x="2760821" y="217646"/>
                </a:cubicBezTo>
                <a:cubicBezTo>
                  <a:pt x="2749391" y="189071"/>
                  <a:pt x="2741771" y="172879"/>
                  <a:pt x="2741771" y="172879"/>
                </a:cubicBezTo>
                <a:cubicBezTo>
                  <a:pt x="2741771" y="172879"/>
                  <a:pt x="2747486" y="193834"/>
                  <a:pt x="2757011" y="228124"/>
                </a:cubicBezTo>
                <a:cubicBezTo>
                  <a:pt x="2754154" y="236696"/>
                  <a:pt x="2749391" y="250984"/>
                  <a:pt x="2743676" y="268129"/>
                </a:cubicBezTo>
                <a:cubicBezTo>
                  <a:pt x="2740819" y="262414"/>
                  <a:pt x="2737961" y="258604"/>
                  <a:pt x="2736056" y="254794"/>
                </a:cubicBezTo>
                <a:cubicBezTo>
                  <a:pt x="2737009" y="241459"/>
                  <a:pt x="2737009" y="232886"/>
                  <a:pt x="2737009" y="232886"/>
                </a:cubicBezTo>
                <a:cubicBezTo>
                  <a:pt x="2737009" y="232886"/>
                  <a:pt x="2735104" y="238601"/>
                  <a:pt x="2732246" y="249079"/>
                </a:cubicBezTo>
                <a:cubicBezTo>
                  <a:pt x="2731294" y="247174"/>
                  <a:pt x="2730341" y="246221"/>
                  <a:pt x="2730341" y="246221"/>
                </a:cubicBezTo>
                <a:cubicBezTo>
                  <a:pt x="2730341" y="246221"/>
                  <a:pt x="2730341" y="247174"/>
                  <a:pt x="2731294" y="250031"/>
                </a:cubicBezTo>
                <a:cubicBezTo>
                  <a:pt x="2730341" y="252889"/>
                  <a:pt x="2730341" y="254794"/>
                  <a:pt x="2729389" y="258604"/>
                </a:cubicBezTo>
                <a:lnTo>
                  <a:pt x="2729389" y="247174"/>
                </a:lnTo>
                <a:lnTo>
                  <a:pt x="2731294" y="218599"/>
                </a:lnTo>
                <a:cubicBezTo>
                  <a:pt x="2732246" y="218599"/>
                  <a:pt x="2732246" y="218599"/>
                  <a:pt x="2733199" y="219551"/>
                </a:cubicBezTo>
                <a:cubicBezTo>
                  <a:pt x="2734151" y="220504"/>
                  <a:pt x="2735104" y="221456"/>
                  <a:pt x="2736056" y="222409"/>
                </a:cubicBezTo>
                <a:cubicBezTo>
                  <a:pt x="2737961" y="224314"/>
                  <a:pt x="2737961" y="228124"/>
                  <a:pt x="2738914" y="230981"/>
                </a:cubicBezTo>
                <a:cubicBezTo>
                  <a:pt x="2738914" y="228124"/>
                  <a:pt x="2738914" y="225266"/>
                  <a:pt x="2737961" y="222409"/>
                </a:cubicBezTo>
                <a:cubicBezTo>
                  <a:pt x="2737009" y="220504"/>
                  <a:pt x="2736056" y="219551"/>
                  <a:pt x="2735104" y="218599"/>
                </a:cubicBezTo>
                <a:cubicBezTo>
                  <a:pt x="2734151" y="217646"/>
                  <a:pt x="2732246" y="216694"/>
                  <a:pt x="2730341" y="216694"/>
                </a:cubicBezTo>
                <a:lnTo>
                  <a:pt x="2728436" y="216694"/>
                </a:lnTo>
                <a:lnTo>
                  <a:pt x="2728436" y="218599"/>
                </a:lnTo>
                <a:cubicBezTo>
                  <a:pt x="2726531" y="228124"/>
                  <a:pt x="2723674" y="238601"/>
                  <a:pt x="2721769" y="248126"/>
                </a:cubicBezTo>
                <a:cubicBezTo>
                  <a:pt x="2720816" y="251936"/>
                  <a:pt x="2720816" y="256699"/>
                  <a:pt x="2719864" y="260509"/>
                </a:cubicBezTo>
                <a:cubicBezTo>
                  <a:pt x="2718911" y="258604"/>
                  <a:pt x="2717959" y="256699"/>
                  <a:pt x="2717006" y="254794"/>
                </a:cubicBezTo>
                <a:cubicBezTo>
                  <a:pt x="2717006" y="254794"/>
                  <a:pt x="2717006" y="253841"/>
                  <a:pt x="2717006" y="253841"/>
                </a:cubicBezTo>
                <a:cubicBezTo>
                  <a:pt x="2717959" y="244316"/>
                  <a:pt x="2718911" y="238601"/>
                  <a:pt x="2718911" y="238601"/>
                </a:cubicBezTo>
                <a:cubicBezTo>
                  <a:pt x="2718911" y="238601"/>
                  <a:pt x="2717959" y="241459"/>
                  <a:pt x="2716054" y="247174"/>
                </a:cubicBezTo>
                <a:cubicBezTo>
                  <a:pt x="2717006" y="204311"/>
                  <a:pt x="2716054" y="176689"/>
                  <a:pt x="2716054" y="176689"/>
                </a:cubicBezTo>
                <a:cubicBezTo>
                  <a:pt x="2716054" y="176689"/>
                  <a:pt x="2715101" y="185261"/>
                  <a:pt x="2713196" y="198596"/>
                </a:cubicBezTo>
                <a:cubicBezTo>
                  <a:pt x="2712244" y="207169"/>
                  <a:pt x="2710339" y="217646"/>
                  <a:pt x="2709386" y="230029"/>
                </a:cubicBezTo>
                <a:cubicBezTo>
                  <a:pt x="2707481" y="226219"/>
                  <a:pt x="2706529" y="221456"/>
                  <a:pt x="2704624" y="218599"/>
                </a:cubicBezTo>
                <a:lnTo>
                  <a:pt x="2703671" y="199549"/>
                </a:lnTo>
                <a:lnTo>
                  <a:pt x="2703671" y="163354"/>
                </a:lnTo>
                <a:cubicBezTo>
                  <a:pt x="2704624" y="163354"/>
                  <a:pt x="2705576" y="163354"/>
                  <a:pt x="2706529" y="164306"/>
                </a:cubicBezTo>
                <a:cubicBezTo>
                  <a:pt x="2708434" y="165259"/>
                  <a:pt x="2709386" y="166211"/>
                  <a:pt x="2710339" y="167164"/>
                </a:cubicBezTo>
                <a:cubicBezTo>
                  <a:pt x="2712244" y="170021"/>
                  <a:pt x="2713196" y="173831"/>
                  <a:pt x="2714149" y="176689"/>
                </a:cubicBezTo>
                <a:cubicBezTo>
                  <a:pt x="2714149" y="172879"/>
                  <a:pt x="2713196" y="169069"/>
                  <a:pt x="2712244" y="166211"/>
                </a:cubicBezTo>
                <a:cubicBezTo>
                  <a:pt x="2711291" y="164306"/>
                  <a:pt x="2710339" y="163354"/>
                  <a:pt x="2708434" y="161449"/>
                </a:cubicBezTo>
                <a:cubicBezTo>
                  <a:pt x="2706529" y="160496"/>
                  <a:pt x="2704624" y="159544"/>
                  <a:pt x="2702719" y="159544"/>
                </a:cubicBezTo>
                <a:lnTo>
                  <a:pt x="2700814" y="159544"/>
                </a:lnTo>
                <a:lnTo>
                  <a:pt x="2700814" y="161449"/>
                </a:lnTo>
                <a:lnTo>
                  <a:pt x="2697004" y="193834"/>
                </a:lnTo>
                <a:cubicBezTo>
                  <a:pt x="2694146" y="186214"/>
                  <a:pt x="2693194" y="181451"/>
                  <a:pt x="2693194" y="181451"/>
                </a:cubicBezTo>
                <a:cubicBezTo>
                  <a:pt x="2693194" y="181451"/>
                  <a:pt x="2694146" y="187166"/>
                  <a:pt x="2697004" y="198596"/>
                </a:cubicBezTo>
                <a:lnTo>
                  <a:pt x="2697004" y="198596"/>
                </a:lnTo>
                <a:cubicBezTo>
                  <a:pt x="2696051" y="210979"/>
                  <a:pt x="2696051" y="224314"/>
                  <a:pt x="2696051" y="236696"/>
                </a:cubicBezTo>
                <a:cubicBezTo>
                  <a:pt x="2696051" y="245269"/>
                  <a:pt x="2696051" y="253841"/>
                  <a:pt x="2697004" y="262414"/>
                </a:cubicBezTo>
                <a:cubicBezTo>
                  <a:pt x="2697004" y="262414"/>
                  <a:pt x="2697004" y="263366"/>
                  <a:pt x="2697004" y="263366"/>
                </a:cubicBezTo>
                <a:cubicBezTo>
                  <a:pt x="2697004" y="264319"/>
                  <a:pt x="2696051" y="265271"/>
                  <a:pt x="2696051" y="265271"/>
                </a:cubicBezTo>
                <a:cubicBezTo>
                  <a:pt x="2695099" y="264319"/>
                  <a:pt x="2694146" y="262414"/>
                  <a:pt x="2694146" y="261461"/>
                </a:cubicBezTo>
                <a:cubicBezTo>
                  <a:pt x="2691289" y="255746"/>
                  <a:pt x="2688431" y="250984"/>
                  <a:pt x="2685574" y="246221"/>
                </a:cubicBezTo>
                <a:cubicBezTo>
                  <a:pt x="2682716" y="233839"/>
                  <a:pt x="2680811" y="221456"/>
                  <a:pt x="2677954" y="210979"/>
                </a:cubicBezTo>
                <a:cubicBezTo>
                  <a:pt x="2677001" y="207169"/>
                  <a:pt x="2677001" y="204311"/>
                  <a:pt x="2676049" y="200501"/>
                </a:cubicBezTo>
                <a:cubicBezTo>
                  <a:pt x="2677954" y="190976"/>
                  <a:pt x="2679859" y="182404"/>
                  <a:pt x="2681764" y="173831"/>
                </a:cubicBezTo>
                <a:cubicBezTo>
                  <a:pt x="2683669" y="162401"/>
                  <a:pt x="2685574" y="152876"/>
                  <a:pt x="2687479" y="144304"/>
                </a:cubicBezTo>
                <a:cubicBezTo>
                  <a:pt x="2690336" y="128111"/>
                  <a:pt x="2691289" y="118586"/>
                  <a:pt x="2691289" y="118586"/>
                </a:cubicBezTo>
                <a:cubicBezTo>
                  <a:pt x="2691289" y="118586"/>
                  <a:pt x="2688431" y="128111"/>
                  <a:pt x="2683669" y="143351"/>
                </a:cubicBezTo>
                <a:cubicBezTo>
                  <a:pt x="2681764" y="149066"/>
                  <a:pt x="2679859" y="155734"/>
                  <a:pt x="2677954" y="162401"/>
                </a:cubicBezTo>
                <a:cubicBezTo>
                  <a:pt x="2677001" y="166211"/>
                  <a:pt x="2675096" y="170974"/>
                  <a:pt x="2673191" y="176689"/>
                </a:cubicBezTo>
                <a:cubicBezTo>
                  <a:pt x="2673191" y="176689"/>
                  <a:pt x="2673191" y="177641"/>
                  <a:pt x="2673191" y="177641"/>
                </a:cubicBezTo>
                <a:cubicBezTo>
                  <a:pt x="2673191" y="176689"/>
                  <a:pt x="2672239" y="174784"/>
                  <a:pt x="2672239" y="173831"/>
                </a:cubicBezTo>
                <a:cubicBezTo>
                  <a:pt x="2670334" y="163354"/>
                  <a:pt x="2668429" y="153829"/>
                  <a:pt x="2666524" y="146209"/>
                </a:cubicBezTo>
                <a:cubicBezTo>
                  <a:pt x="2663666" y="130969"/>
                  <a:pt x="2661761" y="121444"/>
                  <a:pt x="2661761" y="121444"/>
                </a:cubicBezTo>
                <a:cubicBezTo>
                  <a:pt x="2661761" y="121444"/>
                  <a:pt x="2661761" y="130016"/>
                  <a:pt x="2662714" y="146209"/>
                </a:cubicBezTo>
                <a:cubicBezTo>
                  <a:pt x="2663666" y="158591"/>
                  <a:pt x="2664619" y="176689"/>
                  <a:pt x="2666524" y="196691"/>
                </a:cubicBezTo>
                <a:cubicBezTo>
                  <a:pt x="2666524" y="197644"/>
                  <a:pt x="2665571" y="199549"/>
                  <a:pt x="2665571" y="200501"/>
                </a:cubicBezTo>
                <a:cubicBezTo>
                  <a:pt x="2665571" y="201454"/>
                  <a:pt x="2664619" y="203359"/>
                  <a:pt x="2664619" y="204311"/>
                </a:cubicBezTo>
                <a:cubicBezTo>
                  <a:pt x="2658904" y="192881"/>
                  <a:pt x="2653189" y="183356"/>
                  <a:pt x="2649379" y="174784"/>
                </a:cubicBezTo>
                <a:cubicBezTo>
                  <a:pt x="2639854" y="152876"/>
                  <a:pt x="2634139" y="141446"/>
                  <a:pt x="2634139" y="141446"/>
                </a:cubicBezTo>
                <a:cubicBezTo>
                  <a:pt x="2634139" y="141446"/>
                  <a:pt x="2637949" y="153829"/>
                  <a:pt x="2646521" y="176689"/>
                </a:cubicBezTo>
                <a:cubicBezTo>
                  <a:pt x="2650331" y="187166"/>
                  <a:pt x="2656046" y="199549"/>
                  <a:pt x="2661761" y="214789"/>
                </a:cubicBezTo>
                <a:cubicBezTo>
                  <a:pt x="2661761" y="215741"/>
                  <a:pt x="2661761" y="215741"/>
                  <a:pt x="2660809" y="216694"/>
                </a:cubicBezTo>
                <a:cubicBezTo>
                  <a:pt x="2656999" y="210026"/>
                  <a:pt x="2655094" y="204311"/>
                  <a:pt x="2652236" y="201454"/>
                </a:cubicBezTo>
                <a:cubicBezTo>
                  <a:pt x="2649379" y="197644"/>
                  <a:pt x="2648426" y="196691"/>
                  <a:pt x="2648426" y="196691"/>
                </a:cubicBezTo>
                <a:cubicBezTo>
                  <a:pt x="2648426" y="196691"/>
                  <a:pt x="2649379" y="198596"/>
                  <a:pt x="2651284" y="202406"/>
                </a:cubicBezTo>
                <a:cubicBezTo>
                  <a:pt x="2654141" y="206216"/>
                  <a:pt x="2655094" y="211931"/>
                  <a:pt x="2657951" y="218599"/>
                </a:cubicBezTo>
                <a:cubicBezTo>
                  <a:pt x="2657951" y="220504"/>
                  <a:pt x="2658904" y="222409"/>
                  <a:pt x="2658904" y="223361"/>
                </a:cubicBezTo>
                <a:cubicBezTo>
                  <a:pt x="2658904" y="224314"/>
                  <a:pt x="2657951" y="225266"/>
                  <a:pt x="2657951" y="226219"/>
                </a:cubicBezTo>
                <a:cubicBezTo>
                  <a:pt x="2654141" y="214789"/>
                  <a:pt x="2650331" y="203359"/>
                  <a:pt x="2647474" y="193834"/>
                </a:cubicBezTo>
                <a:cubicBezTo>
                  <a:pt x="2644616" y="184309"/>
                  <a:pt x="2640806" y="175736"/>
                  <a:pt x="2638901" y="169069"/>
                </a:cubicBezTo>
                <a:cubicBezTo>
                  <a:pt x="2634139" y="154781"/>
                  <a:pt x="2631281" y="147161"/>
                  <a:pt x="2631281" y="147161"/>
                </a:cubicBezTo>
                <a:cubicBezTo>
                  <a:pt x="2631281" y="147161"/>
                  <a:pt x="2632234" y="155734"/>
                  <a:pt x="2635091" y="170021"/>
                </a:cubicBezTo>
                <a:cubicBezTo>
                  <a:pt x="2637949" y="184309"/>
                  <a:pt x="2641759" y="205264"/>
                  <a:pt x="2647474" y="230029"/>
                </a:cubicBezTo>
                <a:cubicBezTo>
                  <a:pt x="2648426" y="235744"/>
                  <a:pt x="2650331" y="241459"/>
                  <a:pt x="2651284" y="247174"/>
                </a:cubicBezTo>
                <a:cubicBezTo>
                  <a:pt x="2648426" y="255746"/>
                  <a:pt x="2645569" y="264319"/>
                  <a:pt x="2642711" y="273844"/>
                </a:cubicBezTo>
                <a:cubicBezTo>
                  <a:pt x="2641759" y="272891"/>
                  <a:pt x="2641759" y="271939"/>
                  <a:pt x="2640806" y="270034"/>
                </a:cubicBezTo>
                <a:cubicBezTo>
                  <a:pt x="2640806" y="269081"/>
                  <a:pt x="2639854" y="269081"/>
                  <a:pt x="2639854" y="268129"/>
                </a:cubicBezTo>
                <a:cubicBezTo>
                  <a:pt x="2642711" y="238601"/>
                  <a:pt x="2643664" y="220504"/>
                  <a:pt x="2643664" y="220504"/>
                </a:cubicBezTo>
                <a:cubicBezTo>
                  <a:pt x="2643664" y="220504"/>
                  <a:pt x="2640806" y="230029"/>
                  <a:pt x="2636996" y="247174"/>
                </a:cubicBezTo>
                <a:cubicBezTo>
                  <a:pt x="2636996" y="220504"/>
                  <a:pt x="2636044" y="204311"/>
                  <a:pt x="2636044" y="204311"/>
                </a:cubicBezTo>
                <a:cubicBezTo>
                  <a:pt x="2636044" y="204311"/>
                  <a:pt x="2633186" y="217646"/>
                  <a:pt x="2630329" y="240506"/>
                </a:cubicBezTo>
                <a:cubicBezTo>
                  <a:pt x="2628424" y="228124"/>
                  <a:pt x="2625566" y="216694"/>
                  <a:pt x="2623661" y="206216"/>
                </a:cubicBezTo>
                <a:cubicBezTo>
                  <a:pt x="2618899" y="182404"/>
                  <a:pt x="2614136" y="162401"/>
                  <a:pt x="2610326" y="147161"/>
                </a:cubicBezTo>
                <a:cubicBezTo>
                  <a:pt x="2613184" y="141446"/>
                  <a:pt x="2615089" y="137636"/>
                  <a:pt x="2615089" y="137636"/>
                </a:cubicBezTo>
                <a:cubicBezTo>
                  <a:pt x="2615089" y="137636"/>
                  <a:pt x="2613184" y="140494"/>
                  <a:pt x="2610326" y="145256"/>
                </a:cubicBezTo>
                <a:cubicBezTo>
                  <a:pt x="2610326" y="144304"/>
                  <a:pt x="2610326" y="144304"/>
                  <a:pt x="2609374" y="143351"/>
                </a:cubicBezTo>
                <a:cubicBezTo>
                  <a:pt x="2605564" y="128111"/>
                  <a:pt x="2603659" y="119539"/>
                  <a:pt x="2603659" y="119539"/>
                </a:cubicBezTo>
                <a:cubicBezTo>
                  <a:pt x="2603659" y="119539"/>
                  <a:pt x="2604611" y="128111"/>
                  <a:pt x="2605564" y="144304"/>
                </a:cubicBezTo>
                <a:cubicBezTo>
                  <a:pt x="2605564" y="146209"/>
                  <a:pt x="2605564" y="149066"/>
                  <a:pt x="2606516" y="150971"/>
                </a:cubicBezTo>
                <a:cubicBezTo>
                  <a:pt x="2604611" y="153829"/>
                  <a:pt x="2602706" y="155734"/>
                  <a:pt x="2600801" y="158591"/>
                </a:cubicBezTo>
                <a:cubicBezTo>
                  <a:pt x="2596991" y="163354"/>
                  <a:pt x="2594134" y="169069"/>
                  <a:pt x="2589371" y="175736"/>
                </a:cubicBezTo>
                <a:cubicBezTo>
                  <a:pt x="2589371" y="174784"/>
                  <a:pt x="2589371" y="172879"/>
                  <a:pt x="2588419" y="171926"/>
                </a:cubicBezTo>
                <a:cubicBezTo>
                  <a:pt x="2585561" y="155734"/>
                  <a:pt x="2583656" y="147161"/>
                  <a:pt x="2583656" y="147161"/>
                </a:cubicBezTo>
                <a:cubicBezTo>
                  <a:pt x="2583656" y="147161"/>
                  <a:pt x="2583656" y="156686"/>
                  <a:pt x="2584609" y="171926"/>
                </a:cubicBezTo>
                <a:cubicBezTo>
                  <a:pt x="2584609" y="174784"/>
                  <a:pt x="2584609" y="178594"/>
                  <a:pt x="2585561" y="182404"/>
                </a:cubicBezTo>
                <a:cubicBezTo>
                  <a:pt x="2585561" y="182404"/>
                  <a:pt x="2585561" y="182404"/>
                  <a:pt x="2585561" y="182404"/>
                </a:cubicBezTo>
                <a:cubicBezTo>
                  <a:pt x="2582704" y="187166"/>
                  <a:pt x="2579846" y="192881"/>
                  <a:pt x="2576036" y="198596"/>
                </a:cubicBezTo>
                <a:cubicBezTo>
                  <a:pt x="2575084" y="190976"/>
                  <a:pt x="2575084" y="183356"/>
                  <a:pt x="2574131" y="177641"/>
                </a:cubicBezTo>
                <a:cubicBezTo>
                  <a:pt x="2573179" y="165259"/>
                  <a:pt x="2573179" y="157639"/>
                  <a:pt x="2573179" y="157639"/>
                </a:cubicBezTo>
                <a:cubicBezTo>
                  <a:pt x="2573179" y="157639"/>
                  <a:pt x="2572226" y="162401"/>
                  <a:pt x="2571274" y="170974"/>
                </a:cubicBezTo>
                <a:cubicBezTo>
                  <a:pt x="2571274" y="170974"/>
                  <a:pt x="2571274" y="170021"/>
                  <a:pt x="2571274" y="170021"/>
                </a:cubicBezTo>
                <a:cubicBezTo>
                  <a:pt x="2570321" y="162401"/>
                  <a:pt x="2570321" y="155734"/>
                  <a:pt x="2569369" y="149066"/>
                </a:cubicBezTo>
                <a:cubicBezTo>
                  <a:pt x="2569369" y="142399"/>
                  <a:pt x="2568416" y="135731"/>
                  <a:pt x="2568416" y="130016"/>
                </a:cubicBezTo>
                <a:cubicBezTo>
                  <a:pt x="2567464" y="118586"/>
                  <a:pt x="2566511" y="108109"/>
                  <a:pt x="2567464" y="99536"/>
                </a:cubicBezTo>
                <a:cubicBezTo>
                  <a:pt x="2567464" y="82391"/>
                  <a:pt x="2566511" y="72866"/>
                  <a:pt x="2566511" y="72866"/>
                </a:cubicBezTo>
                <a:cubicBezTo>
                  <a:pt x="2566511" y="72866"/>
                  <a:pt x="2565559" y="82391"/>
                  <a:pt x="2562701" y="99536"/>
                </a:cubicBezTo>
                <a:cubicBezTo>
                  <a:pt x="2561749" y="108109"/>
                  <a:pt x="2560796" y="118586"/>
                  <a:pt x="2560796" y="130016"/>
                </a:cubicBezTo>
                <a:cubicBezTo>
                  <a:pt x="2560796" y="135731"/>
                  <a:pt x="2559844" y="142399"/>
                  <a:pt x="2559844" y="149066"/>
                </a:cubicBezTo>
                <a:cubicBezTo>
                  <a:pt x="2559844" y="155734"/>
                  <a:pt x="2559844" y="162401"/>
                  <a:pt x="2559844" y="170021"/>
                </a:cubicBezTo>
                <a:cubicBezTo>
                  <a:pt x="2559844" y="178594"/>
                  <a:pt x="2559844" y="187166"/>
                  <a:pt x="2560796" y="195739"/>
                </a:cubicBezTo>
                <a:cubicBezTo>
                  <a:pt x="2559844" y="192881"/>
                  <a:pt x="2558891" y="191929"/>
                  <a:pt x="2558891" y="191929"/>
                </a:cubicBezTo>
                <a:cubicBezTo>
                  <a:pt x="2558891" y="191929"/>
                  <a:pt x="2559844" y="194786"/>
                  <a:pt x="2561749" y="200501"/>
                </a:cubicBezTo>
                <a:cubicBezTo>
                  <a:pt x="2561749" y="206216"/>
                  <a:pt x="2562701" y="211931"/>
                  <a:pt x="2562701" y="217646"/>
                </a:cubicBezTo>
                <a:cubicBezTo>
                  <a:pt x="2562701" y="219551"/>
                  <a:pt x="2562701" y="221456"/>
                  <a:pt x="2562701" y="223361"/>
                </a:cubicBezTo>
                <a:cubicBezTo>
                  <a:pt x="2558891" y="230981"/>
                  <a:pt x="2555081" y="238601"/>
                  <a:pt x="2551271" y="247174"/>
                </a:cubicBezTo>
                <a:cubicBezTo>
                  <a:pt x="2550319" y="239554"/>
                  <a:pt x="2550319" y="233839"/>
                  <a:pt x="2549366" y="230029"/>
                </a:cubicBezTo>
                <a:cubicBezTo>
                  <a:pt x="2553176" y="219551"/>
                  <a:pt x="2555081" y="212884"/>
                  <a:pt x="2555081" y="212884"/>
                </a:cubicBezTo>
                <a:cubicBezTo>
                  <a:pt x="2555081" y="212884"/>
                  <a:pt x="2552224" y="218599"/>
                  <a:pt x="2546509" y="228124"/>
                </a:cubicBezTo>
                <a:cubicBezTo>
                  <a:pt x="2546509" y="226219"/>
                  <a:pt x="2547461" y="224314"/>
                  <a:pt x="2547461" y="222409"/>
                </a:cubicBezTo>
                <a:cubicBezTo>
                  <a:pt x="2551271" y="206216"/>
                  <a:pt x="2553176" y="196691"/>
                  <a:pt x="2553176" y="196691"/>
                </a:cubicBezTo>
                <a:cubicBezTo>
                  <a:pt x="2553176" y="196691"/>
                  <a:pt x="2549366" y="205264"/>
                  <a:pt x="2543651" y="221456"/>
                </a:cubicBezTo>
                <a:cubicBezTo>
                  <a:pt x="2541746" y="228124"/>
                  <a:pt x="2538889" y="236696"/>
                  <a:pt x="2536984" y="246221"/>
                </a:cubicBezTo>
                <a:cubicBezTo>
                  <a:pt x="2536984" y="245269"/>
                  <a:pt x="2536984" y="245269"/>
                  <a:pt x="2536984" y="244316"/>
                </a:cubicBezTo>
                <a:cubicBezTo>
                  <a:pt x="2535079" y="230029"/>
                  <a:pt x="2534126" y="221456"/>
                  <a:pt x="2534126" y="221456"/>
                </a:cubicBezTo>
                <a:cubicBezTo>
                  <a:pt x="2534126" y="221456"/>
                  <a:pt x="2534126" y="230029"/>
                  <a:pt x="2533174" y="244316"/>
                </a:cubicBezTo>
                <a:cubicBezTo>
                  <a:pt x="2533174" y="246221"/>
                  <a:pt x="2533174" y="249079"/>
                  <a:pt x="2533174" y="250984"/>
                </a:cubicBezTo>
                <a:cubicBezTo>
                  <a:pt x="2533174" y="249079"/>
                  <a:pt x="2532221" y="247174"/>
                  <a:pt x="2532221" y="245269"/>
                </a:cubicBezTo>
                <a:cubicBezTo>
                  <a:pt x="2529364" y="233839"/>
                  <a:pt x="2527459" y="223361"/>
                  <a:pt x="2524601" y="213836"/>
                </a:cubicBezTo>
                <a:cubicBezTo>
                  <a:pt x="2521744" y="204311"/>
                  <a:pt x="2519839" y="196691"/>
                  <a:pt x="2517934" y="190024"/>
                </a:cubicBezTo>
                <a:cubicBezTo>
                  <a:pt x="2513171" y="176689"/>
                  <a:pt x="2511266" y="169069"/>
                  <a:pt x="2511266" y="169069"/>
                </a:cubicBezTo>
                <a:cubicBezTo>
                  <a:pt x="2511266" y="169069"/>
                  <a:pt x="2512219" y="176689"/>
                  <a:pt x="2514124" y="190976"/>
                </a:cubicBezTo>
                <a:cubicBezTo>
                  <a:pt x="2515076" y="197644"/>
                  <a:pt x="2516029" y="206216"/>
                  <a:pt x="2516981" y="215741"/>
                </a:cubicBezTo>
                <a:cubicBezTo>
                  <a:pt x="2517934" y="225266"/>
                  <a:pt x="2518886" y="235744"/>
                  <a:pt x="2520791" y="248126"/>
                </a:cubicBezTo>
                <a:cubicBezTo>
                  <a:pt x="2521744" y="257651"/>
                  <a:pt x="2522696" y="267176"/>
                  <a:pt x="2523649" y="277654"/>
                </a:cubicBezTo>
                <a:cubicBezTo>
                  <a:pt x="2522696" y="279559"/>
                  <a:pt x="2521744" y="281464"/>
                  <a:pt x="2521744" y="282416"/>
                </a:cubicBezTo>
                <a:cubicBezTo>
                  <a:pt x="2519839" y="274796"/>
                  <a:pt x="2517934" y="269081"/>
                  <a:pt x="2516981" y="263366"/>
                </a:cubicBezTo>
                <a:cubicBezTo>
                  <a:pt x="2513171" y="250031"/>
                  <a:pt x="2511266" y="243364"/>
                  <a:pt x="2511266" y="243364"/>
                </a:cubicBezTo>
                <a:cubicBezTo>
                  <a:pt x="2511266" y="243364"/>
                  <a:pt x="2512219" y="250984"/>
                  <a:pt x="2513171" y="264319"/>
                </a:cubicBezTo>
                <a:cubicBezTo>
                  <a:pt x="2513171" y="268129"/>
                  <a:pt x="2514124" y="272891"/>
                  <a:pt x="2514124" y="277654"/>
                </a:cubicBezTo>
                <a:cubicBezTo>
                  <a:pt x="2510314" y="269081"/>
                  <a:pt x="2507456" y="262414"/>
                  <a:pt x="2504599" y="256699"/>
                </a:cubicBezTo>
                <a:cubicBezTo>
                  <a:pt x="2504599" y="254794"/>
                  <a:pt x="2504599" y="253841"/>
                  <a:pt x="2504599" y="253841"/>
                </a:cubicBezTo>
                <a:cubicBezTo>
                  <a:pt x="2504599" y="253841"/>
                  <a:pt x="2504599" y="254794"/>
                  <a:pt x="2503646" y="255746"/>
                </a:cubicBezTo>
                <a:cubicBezTo>
                  <a:pt x="2499836" y="248126"/>
                  <a:pt x="2497931" y="243364"/>
                  <a:pt x="2497931" y="243364"/>
                </a:cubicBezTo>
                <a:cubicBezTo>
                  <a:pt x="2497931" y="243364"/>
                  <a:pt x="2499836" y="249079"/>
                  <a:pt x="2502694" y="259556"/>
                </a:cubicBezTo>
                <a:cubicBezTo>
                  <a:pt x="2501741" y="261461"/>
                  <a:pt x="2500789" y="264319"/>
                  <a:pt x="2499836" y="267176"/>
                </a:cubicBezTo>
                <a:cubicBezTo>
                  <a:pt x="2499836" y="268129"/>
                  <a:pt x="2498884" y="269081"/>
                  <a:pt x="2498884" y="270034"/>
                </a:cubicBezTo>
                <a:cubicBezTo>
                  <a:pt x="2496979" y="253841"/>
                  <a:pt x="2496026" y="237649"/>
                  <a:pt x="2494121" y="223361"/>
                </a:cubicBezTo>
                <a:cubicBezTo>
                  <a:pt x="2495074" y="222409"/>
                  <a:pt x="2495074" y="221456"/>
                  <a:pt x="2496026" y="220504"/>
                </a:cubicBezTo>
                <a:cubicBezTo>
                  <a:pt x="2500789" y="212884"/>
                  <a:pt x="2504599" y="207169"/>
                  <a:pt x="2506504" y="203359"/>
                </a:cubicBezTo>
                <a:cubicBezTo>
                  <a:pt x="2509361" y="199549"/>
                  <a:pt x="2510314" y="197644"/>
                  <a:pt x="2510314" y="197644"/>
                </a:cubicBezTo>
                <a:cubicBezTo>
                  <a:pt x="2510314" y="197644"/>
                  <a:pt x="2508409" y="199549"/>
                  <a:pt x="2505551" y="203359"/>
                </a:cubicBezTo>
                <a:cubicBezTo>
                  <a:pt x="2502694" y="206216"/>
                  <a:pt x="2497931" y="210979"/>
                  <a:pt x="2493169" y="217646"/>
                </a:cubicBezTo>
                <a:cubicBezTo>
                  <a:pt x="2493169" y="217646"/>
                  <a:pt x="2493169" y="216694"/>
                  <a:pt x="2493169" y="216694"/>
                </a:cubicBezTo>
                <a:cubicBezTo>
                  <a:pt x="2492216" y="210026"/>
                  <a:pt x="2492216" y="203359"/>
                  <a:pt x="2491264" y="196691"/>
                </a:cubicBezTo>
                <a:cubicBezTo>
                  <a:pt x="2497931" y="188119"/>
                  <a:pt x="2501741" y="183356"/>
                  <a:pt x="2501741" y="183356"/>
                </a:cubicBezTo>
                <a:cubicBezTo>
                  <a:pt x="2501741" y="183356"/>
                  <a:pt x="2497931" y="187166"/>
                  <a:pt x="2490311" y="192881"/>
                </a:cubicBezTo>
                <a:cubicBezTo>
                  <a:pt x="2489359" y="187166"/>
                  <a:pt x="2489359" y="181451"/>
                  <a:pt x="2489359" y="176689"/>
                </a:cubicBezTo>
                <a:cubicBezTo>
                  <a:pt x="2492216" y="171926"/>
                  <a:pt x="2495074" y="168116"/>
                  <a:pt x="2497931" y="165259"/>
                </a:cubicBezTo>
                <a:cubicBezTo>
                  <a:pt x="2500789" y="161449"/>
                  <a:pt x="2502694" y="159544"/>
                  <a:pt x="2502694" y="159544"/>
                </a:cubicBezTo>
                <a:cubicBezTo>
                  <a:pt x="2502694" y="159544"/>
                  <a:pt x="2500789" y="161449"/>
                  <a:pt x="2496979" y="164306"/>
                </a:cubicBezTo>
                <a:cubicBezTo>
                  <a:pt x="2495074" y="166211"/>
                  <a:pt x="2492216" y="169069"/>
                  <a:pt x="2489359" y="171926"/>
                </a:cubicBezTo>
                <a:cubicBezTo>
                  <a:pt x="2489359" y="165259"/>
                  <a:pt x="2488406" y="158591"/>
                  <a:pt x="2488406" y="153829"/>
                </a:cubicBezTo>
                <a:cubicBezTo>
                  <a:pt x="2488406" y="146209"/>
                  <a:pt x="2487454" y="139541"/>
                  <a:pt x="2487454" y="135731"/>
                </a:cubicBezTo>
                <a:cubicBezTo>
                  <a:pt x="2491264" y="129064"/>
                  <a:pt x="2494121" y="125254"/>
                  <a:pt x="2494121" y="125254"/>
                </a:cubicBezTo>
                <a:cubicBezTo>
                  <a:pt x="2494121" y="125254"/>
                  <a:pt x="2492216" y="128111"/>
                  <a:pt x="2487454" y="132874"/>
                </a:cubicBezTo>
                <a:cubicBezTo>
                  <a:pt x="2487454" y="130969"/>
                  <a:pt x="2487454" y="129064"/>
                  <a:pt x="2487454" y="129064"/>
                </a:cubicBezTo>
                <a:cubicBezTo>
                  <a:pt x="2487454" y="129064"/>
                  <a:pt x="2487454" y="130969"/>
                  <a:pt x="2486501" y="132874"/>
                </a:cubicBezTo>
                <a:cubicBezTo>
                  <a:pt x="2483644" y="136684"/>
                  <a:pt x="2479834" y="140494"/>
                  <a:pt x="2475071" y="146209"/>
                </a:cubicBezTo>
                <a:cubicBezTo>
                  <a:pt x="2469356" y="152876"/>
                  <a:pt x="2462689" y="161449"/>
                  <a:pt x="2455069" y="171926"/>
                </a:cubicBezTo>
                <a:cubicBezTo>
                  <a:pt x="2451259" y="176689"/>
                  <a:pt x="2447449" y="182404"/>
                  <a:pt x="2442686" y="188119"/>
                </a:cubicBezTo>
                <a:cubicBezTo>
                  <a:pt x="2439829" y="192881"/>
                  <a:pt x="2436019" y="197644"/>
                  <a:pt x="2433161" y="203359"/>
                </a:cubicBezTo>
                <a:cubicBezTo>
                  <a:pt x="2433161" y="199549"/>
                  <a:pt x="2432209" y="195739"/>
                  <a:pt x="2432209" y="191929"/>
                </a:cubicBezTo>
                <a:cubicBezTo>
                  <a:pt x="2428399" y="158591"/>
                  <a:pt x="2426494" y="130969"/>
                  <a:pt x="2425541" y="110966"/>
                </a:cubicBezTo>
                <a:cubicBezTo>
                  <a:pt x="2425541" y="101441"/>
                  <a:pt x="2424589" y="93821"/>
                  <a:pt x="2424589" y="88106"/>
                </a:cubicBezTo>
                <a:cubicBezTo>
                  <a:pt x="2424589" y="82391"/>
                  <a:pt x="2424589" y="80486"/>
                  <a:pt x="2424589" y="80486"/>
                </a:cubicBezTo>
                <a:cubicBezTo>
                  <a:pt x="2424589" y="80486"/>
                  <a:pt x="2424589" y="83344"/>
                  <a:pt x="2423636" y="88106"/>
                </a:cubicBezTo>
                <a:cubicBezTo>
                  <a:pt x="2422684" y="92869"/>
                  <a:pt x="2422684" y="101441"/>
                  <a:pt x="2421731" y="110966"/>
                </a:cubicBezTo>
                <a:cubicBezTo>
                  <a:pt x="2420779" y="120491"/>
                  <a:pt x="2420779" y="132874"/>
                  <a:pt x="2420779" y="146209"/>
                </a:cubicBezTo>
                <a:cubicBezTo>
                  <a:pt x="2420779" y="159544"/>
                  <a:pt x="2420779" y="175736"/>
                  <a:pt x="2421731" y="191929"/>
                </a:cubicBezTo>
                <a:cubicBezTo>
                  <a:pt x="2421731" y="200501"/>
                  <a:pt x="2422684" y="210026"/>
                  <a:pt x="2422684" y="220504"/>
                </a:cubicBezTo>
                <a:cubicBezTo>
                  <a:pt x="2416969" y="230029"/>
                  <a:pt x="2411254" y="239554"/>
                  <a:pt x="2405539" y="250031"/>
                </a:cubicBezTo>
                <a:cubicBezTo>
                  <a:pt x="2404586" y="251936"/>
                  <a:pt x="2403634" y="254794"/>
                  <a:pt x="2401729" y="256699"/>
                </a:cubicBezTo>
                <a:cubicBezTo>
                  <a:pt x="2401729" y="256699"/>
                  <a:pt x="2400776" y="255746"/>
                  <a:pt x="2400776" y="255746"/>
                </a:cubicBezTo>
                <a:cubicBezTo>
                  <a:pt x="2397919" y="247174"/>
                  <a:pt x="2395061" y="239554"/>
                  <a:pt x="2392204" y="233839"/>
                </a:cubicBezTo>
                <a:cubicBezTo>
                  <a:pt x="2389346" y="208121"/>
                  <a:pt x="2386489" y="186214"/>
                  <a:pt x="2385536" y="170974"/>
                </a:cubicBezTo>
                <a:cubicBezTo>
                  <a:pt x="2384584" y="162401"/>
                  <a:pt x="2383631" y="155734"/>
                  <a:pt x="2382679" y="150971"/>
                </a:cubicBezTo>
                <a:cubicBezTo>
                  <a:pt x="2383631" y="147161"/>
                  <a:pt x="2384584" y="144304"/>
                  <a:pt x="2384584" y="140494"/>
                </a:cubicBezTo>
                <a:cubicBezTo>
                  <a:pt x="2384584" y="138589"/>
                  <a:pt x="2383631" y="137636"/>
                  <a:pt x="2382679" y="135731"/>
                </a:cubicBezTo>
                <a:cubicBezTo>
                  <a:pt x="2385536" y="129064"/>
                  <a:pt x="2388394" y="121444"/>
                  <a:pt x="2390299" y="114776"/>
                </a:cubicBezTo>
                <a:cubicBezTo>
                  <a:pt x="2413159" y="53816"/>
                  <a:pt x="2427446" y="12859"/>
                  <a:pt x="2427446" y="12859"/>
                </a:cubicBezTo>
                <a:cubicBezTo>
                  <a:pt x="2427446" y="12859"/>
                  <a:pt x="2407444" y="50959"/>
                  <a:pt x="2380774" y="110014"/>
                </a:cubicBezTo>
                <a:cubicBezTo>
                  <a:pt x="2374106" y="124301"/>
                  <a:pt x="2366486" y="140494"/>
                  <a:pt x="2358866" y="157639"/>
                </a:cubicBezTo>
                <a:cubicBezTo>
                  <a:pt x="2357914" y="160496"/>
                  <a:pt x="2356009" y="163354"/>
                  <a:pt x="2355056" y="166211"/>
                </a:cubicBezTo>
                <a:cubicBezTo>
                  <a:pt x="2356009" y="162401"/>
                  <a:pt x="2356961" y="158591"/>
                  <a:pt x="2357914" y="155734"/>
                </a:cubicBezTo>
                <a:cubicBezTo>
                  <a:pt x="2360771" y="141446"/>
                  <a:pt x="2362676" y="132874"/>
                  <a:pt x="2362676" y="132874"/>
                </a:cubicBezTo>
                <a:cubicBezTo>
                  <a:pt x="2362676" y="132874"/>
                  <a:pt x="2359819" y="140494"/>
                  <a:pt x="2354104" y="154781"/>
                </a:cubicBezTo>
                <a:cubicBezTo>
                  <a:pt x="2351246" y="161449"/>
                  <a:pt x="2348389" y="170021"/>
                  <a:pt x="2344579" y="179546"/>
                </a:cubicBezTo>
                <a:cubicBezTo>
                  <a:pt x="2340769" y="189071"/>
                  <a:pt x="2336959" y="200501"/>
                  <a:pt x="2334101" y="211931"/>
                </a:cubicBezTo>
                <a:cubicBezTo>
                  <a:pt x="2334101" y="211931"/>
                  <a:pt x="2334101" y="211931"/>
                  <a:pt x="2334101" y="211931"/>
                </a:cubicBezTo>
                <a:cubicBezTo>
                  <a:pt x="2336006" y="197644"/>
                  <a:pt x="2338864" y="184309"/>
                  <a:pt x="2340769" y="171926"/>
                </a:cubicBezTo>
                <a:cubicBezTo>
                  <a:pt x="2343626" y="156686"/>
                  <a:pt x="2344579" y="143351"/>
                  <a:pt x="2347436" y="130969"/>
                </a:cubicBezTo>
                <a:cubicBezTo>
                  <a:pt x="2350294" y="118586"/>
                  <a:pt x="2352199" y="108109"/>
                  <a:pt x="2354104" y="99536"/>
                </a:cubicBezTo>
                <a:cubicBezTo>
                  <a:pt x="2357914" y="82391"/>
                  <a:pt x="2358866" y="71914"/>
                  <a:pt x="2358866" y="71914"/>
                </a:cubicBezTo>
                <a:cubicBezTo>
                  <a:pt x="2358866" y="71914"/>
                  <a:pt x="2355056" y="81439"/>
                  <a:pt x="2350294" y="98584"/>
                </a:cubicBezTo>
                <a:cubicBezTo>
                  <a:pt x="2347436" y="107156"/>
                  <a:pt x="2344579" y="117634"/>
                  <a:pt x="2340769" y="129064"/>
                </a:cubicBezTo>
                <a:cubicBezTo>
                  <a:pt x="2336959" y="140494"/>
                  <a:pt x="2333149" y="154781"/>
                  <a:pt x="2330291" y="170021"/>
                </a:cubicBezTo>
                <a:cubicBezTo>
                  <a:pt x="2328386" y="177641"/>
                  <a:pt x="2326481" y="185261"/>
                  <a:pt x="2324576" y="193834"/>
                </a:cubicBezTo>
                <a:cubicBezTo>
                  <a:pt x="2323624" y="190976"/>
                  <a:pt x="2321719" y="188119"/>
                  <a:pt x="2320766" y="185261"/>
                </a:cubicBezTo>
                <a:cubicBezTo>
                  <a:pt x="2324576" y="168116"/>
                  <a:pt x="2326481" y="157639"/>
                  <a:pt x="2326481" y="157639"/>
                </a:cubicBezTo>
                <a:cubicBezTo>
                  <a:pt x="2326481" y="157639"/>
                  <a:pt x="2323624" y="165259"/>
                  <a:pt x="2318861" y="179546"/>
                </a:cubicBezTo>
                <a:cubicBezTo>
                  <a:pt x="2316004" y="173831"/>
                  <a:pt x="2315051" y="170974"/>
                  <a:pt x="2315051" y="170974"/>
                </a:cubicBezTo>
                <a:cubicBezTo>
                  <a:pt x="2315051" y="170974"/>
                  <a:pt x="2316004" y="174784"/>
                  <a:pt x="2317909" y="181451"/>
                </a:cubicBezTo>
                <a:cubicBezTo>
                  <a:pt x="2316956" y="185261"/>
                  <a:pt x="2315051" y="189071"/>
                  <a:pt x="2313146" y="193834"/>
                </a:cubicBezTo>
                <a:cubicBezTo>
                  <a:pt x="2312194" y="192881"/>
                  <a:pt x="2312194" y="191929"/>
                  <a:pt x="2311241" y="190976"/>
                </a:cubicBezTo>
                <a:cubicBezTo>
                  <a:pt x="2314099" y="161449"/>
                  <a:pt x="2314099" y="141446"/>
                  <a:pt x="2314099" y="141446"/>
                </a:cubicBezTo>
                <a:cubicBezTo>
                  <a:pt x="2314099" y="141446"/>
                  <a:pt x="2306479" y="165259"/>
                  <a:pt x="2298859" y="202406"/>
                </a:cubicBezTo>
                <a:cubicBezTo>
                  <a:pt x="2296954" y="211931"/>
                  <a:pt x="2294096" y="221456"/>
                  <a:pt x="2292191" y="231934"/>
                </a:cubicBezTo>
                <a:cubicBezTo>
                  <a:pt x="2291239" y="237649"/>
                  <a:pt x="2290286" y="244316"/>
                  <a:pt x="2289334" y="250031"/>
                </a:cubicBezTo>
                <a:cubicBezTo>
                  <a:pt x="2288381" y="252889"/>
                  <a:pt x="2287429" y="255746"/>
                  <a:pt x="2285524" y="259556"/>
                </a:cubicBezTo>
                <a:cubicBezTo>
                  <a:pt x="2282666" y="267176"/>
                  <a:pt x="2279809" y="276701"/>
                  <a:pt x="2275999" y="287179"/>
                </a:cubicBezTo>
                <a:cubicBezTo>
                  <a:pt x="2275999" y="287179"/>
                  <a:pt x="2275999" y="288131"/>
                  <a:pt x="2275999" y="288131"/>
                </a:cubicBezTo>
                <a:cubicBezTo>
                  <a:pt x="2275999" y="286226"/>
                  <a:pt x="2275999" y="284321"/>
                  <a:pt x="2275999" y="282416"/>
                </a:cubicBezTo>
                <a:cubicBezTo>
                  <a:pt x="2276951" y="271939"/>
                  <a:pt x="2276951" y="265271"/>
                  <a:pt x="2276951" y="265271"/>
                </a:cubicBezTo>
                <a:cubicBezTo>
                  <a:pt x="2276951" y="265271"/>
                  <a:pt x="2275046" y="270986"/>
                  <a:pt x="2272189" y="281464"/>
                </a:cubicBezTo>
                <a:cubicBezTo>
                  <a:pt x="2271236" y="284321"/>
                  <a:pt x="2270284" y="287179"/>
                  <a:pt x="2269331" y="290989"/>
                </a:cubicBezTo>
                <a:cubicBezTo>
                  <a:pt x="2269331" y="290989"/>
                  <a:pt x="2269331" y="290989"/>
                  <a:pt x="2269331" y="290989"/>
                </a:cubicBezTo>
                <a:cubicBezTo>
                  <a:pt x="2269331" y="280511"/>
                  <a:pt x="2268379" y="270034"/>
                  <a:pt x="2269331" y="261461"/>
                </a:cubicBezTo>
                <a:cubicBezTo>
                  <a:pt x="2270284" y="252889"/>
                  <a:pt x="2269331" y="245269"/>
                  <a:pt x="2270284" y="238601"/>
                </a:cubicBezTo>
                <a:cubicBezTo>
                  <a:pt x="2271236" y="232886"/>
                  <a:pt x="2271236" y="228124"/>
                  <a:pt x="2272189" y="225266"/>
                </a:cubicBezTo>
                <a:cubicBezTo>
                  <a:pt x="2275046" y="215741"/>
                  <a:pt x="2275999" y="210979"/>
                  <a:pt x="2275999" y="210979"/>
                </a:cubicBezTo>
                <a:cubicBezTo>
                  <a:pt x="2275999" y="210979"/>
                  <a:pt x="2272189" y="218599"/>
                  <a:pt x="2266474" y="232886"/>
                </a:cubicBezTo>
                <a:cubicBezTo>
                  <a:pt x="2267426" y="230029"/>
                  <a:pt x="2267426" y="228124"/>
                  <a:pt x="2267426" y="228124"/>
                </a:cubicBezTo>
                <a:cubicBezTo>
                  <a:pt x="2267426" y="228124"/>
                  <a:pt x="2265521" y="230981"/>
                  <a:pt x="2263616" y="235744"/>
                </a:cubicBezTo>
                <a:cubicBezTo>
                  <a:pt x="2264569" y="226219"/>
                  <a:pt x="2265521" y="220504"/>
                  <a:pt x="2265521" y="220504"/>
                </a:cubicBezTo>
                <a:cubicBezTo>
                  <a:pt x="2265521" y="220504"/>
                  <a:pt x="2262664" y="230029"/>
                  <a:pt x="2256949" y="247174"/>
                </a:cubicBezTo>
                <a:cubicBezTo>
                  <a:pt x="2255044" y="250984"/>
                  <a:pt x="2253139" y="253841"/>
                  <a:pt x="2252186" y="258604"/>
                </a:cubicBezTo>
                <a:cubicBezTo>
                  <a:pt x="2251234" y="259556"/>
                  <a:pt x="2251234" y="260509"/>
                  <a:pt x="2250281" y="262414"/>
                </a:cubicBezTo>
                <a:cubicBezTo>
                  <a:pt x="2252186" y="255746"/>
                  <a:pt x="2253139" y="249079"/>
                  <a:pt x="2255044" y="243364"/>
                </a:cubicBezTo>
                <a:cubicBezTo>
                  <a:pt x="2260759" y="216694"/>
                  <a:pt x="2264569" y="194786"/>
                  <a:pt x="2267426" y="178594"/>
                </a:cubicBezTo>
                <a:cubicBezTo>
                  <a:pt x="2269331" y="163354"/>
                  <a:pt x="2270284" y="153829"/>
                  <a:pt x="2270284" y="153829"/>
                </a:cubicBezTo>
                <a:cubicBezTo>
                  <a:pt x="2270284" y="153829"/>
                  <a:pt x="2267426" y="162401"/>
                  <a:pt x="2262664" y="177641"/>
                </a:cubicBezTo>
                <a:cubicBezTo>
                  <a:pt x="2260759" y="185261"/>
                  <a:pt x="2257901" y="194786"/>
                  <a:pt x="2254091" y="205264"/>
                </a:cubicBezTo>
                <a:cubicBezTo>
                  <a:pt x="2251234" y="212884"/>
                  <a:pt x="2249329" y="221456"/>
                  <a:pt x="2246471" y="230981"/>
                </a:cubicBezTo>
                <a:cubicBezTo>
                  <a:pt x="2244566" y="234791"/>
                  <a:pt x="2243614" y="239554"/>
                  <a:pt x="2241709" y="244316"/>
                </a:cubicBezTo>
                <a:cubicBezTo>
                  <a:pt x="2240756" y="240506"/>
                  <a:pt x="2239804" y="236696"/>
                  <a:pt x="2239804" y="233839"/>
                </a:cubicBezTo>
                <a:cubicBezTo>
                  <a:pt x="2235994" y="215741"/>
                  <a:pt x="2233136" y="205264"/>
                  <a:pt x="2233136" y="205264"/>
                </a:cubicBezTo>
                <a:cubicBezTo>
                  <a:pt x="2233136" y="205264"/>
                  <a:pt x="2235041" y="224314"/>
                  <a:pt x="2237899" y="255746"/>
                </a:cubicBezTo>
                <a:cubicBezTo>
                  <a:pt x="2236946" y="259556"/>
                  <a:pt x="2235041" y="264319"/>
                  <a:pt x="2234089" y="269081"/>
                </a:cubicBezTo>
                <a:cubicBezTo>
                  <a:pt x="2234089" y="269081"/>
                  <a:pt x="2233136" y="270034"/>
                  <a:pt x="2233136" y="270034"/>
                </a:cubicBezTo>
                <a:cubicBezTo>
                  <a:pt x="2233136" y="268129"/>
                  <a:pt x="2233136" y="265271"/>
                  <a:pt x="2233136" y="263366"/>
                </a:cubicBezTo>
                <a:cubicBezTo>
                  <a:pt x="2233136" y="253841"/>
                  <a:pt x="2232184" y="244316"/>
                  <a:pt x="2231231" y="234791"/>
                </a:cubicBezTo>
                <a:cubicBezTo>
                  <a:pt x="2230279" y="225266"/>
                  <a:pt x="2229326" y="216694"/>
                  <a:pt x="2228374" y="207169"/>
                </a:cubicBezTo>
                <a:cubicBezTo>
                  <a:pt x="2229326" y="198596"/>
                  <a:pt x="2230279" y="193834"/>
                  <a:pt x="2230279" y="193834"/>
                </a:cubicBezTo>
                <a:cubicBezTo>
                  <a:pt x="2230279" y="193834"/>
                  <a:pt x="2229326" y="197644"/>
                  <a:pt x="2226469" y="204311"/>
                </a:cubicBezTo>
                <a:cubicBezTo>
                  <a:pt x="2225516" y="202406"/>
                  <a:pt x="2224564" y="201454"/>
                  <a:pt x="2222659" y="200501"/>
                </a:cubicBezTo>
                <a:cubicBezTo>
                  <a:pt x="2221706" y="200501"/>
                  <a:pt x="2221706" y="199549"/>
                  <a:pt x="2220754" y="199549"/>
                </a:cubicBezTo>
                <a:cubicBezTo>
                  <a:pt x="2219801" y="199549"/>
                  <a:pt x="2218849" y="199549"/>
                  <a:pt x="2217896" y="199549"/>
                </a:cubicBezTo>
                <a:cubicBezTo>
                  <a:pt x="2215991" y="200501"/>
                  <a:pt x="2215991" y="201454"/>
                  <a:pt x="2215039" y="202406"/>
                </a:cubicBezTo>
                <a:cubicBezTo>
                  <a:pt x="2213134" y="206216"/>
                  <a:pt x="2213134" y="210979"/>
                  <a:pt x="2213134" y="214789"/>
                </a:cubicBezTo>
                <a:cubicBezTo>
                  <a:pt x="2214086" y="210979"/>
                  <a:pt x="2215039" y="206216"/>
                  <a:pt x="2217896" y="203359"/>
                </a:cubicBezTo>
                <a:cubicBezTo>
                  <a:pt x="2218849" y="202406"/>
                  <a:pt x="2218849" y="201454"/>
                  <a:pt x="2219801" y="201454"/>
                </a:cubicBezTo>
                <a:cubicBezTo>
                  <a:pt x="2219801" y="201454"/>
                  <a:pt x="2220754" y="201454"/>
                  <a:pt x="2220754" y="202406"/>
                </a:cubicBezTo>
                <a:cubicBezTo>
                  <a:pt x="2221706" y="203359"/>
                  <a:pt x="2222659" y="205264"/>
                  <a:pt x="2223611" y="207169"/>
                </a:cubicBezTo>
                <a:lnTo>
                  <a:pt x="2223611" y="215741"/>
                </a:lnTo>
                <a:cubicBezTo>
                  <a:pt x="2223611" y="215741"/>
                  <a:pt x="2223611" y="215741"/>
                  <a:pt x="2223611" y="215741"/>
                </a:cubicBezTo>
                <a:cubicBezTo>
                  <a:pt x="2221706" y="222409"/>
                  <a:pt x="2218849" y="230981"/>
                  <a:pt x="2215991" y="241459"/>
                </a:cubicBezTo>
                <a:cubicBezTo>
                  <a:pt x="2213134" y="250984"/>
                  <a:pt x="2209324" y="262414"/>
                  <a:pt x="2206466" y="274796"/>
                </a:cubicBezTo>
                <a:cubicBezTo>
                  <a:pt x="2203609" y="287179"/>
                  <a:pt x="2199799" y="299561"/>
                  <a:pt x="2196941" y="313849"/>
                </a:cubicBezTo>
                <a:cubicBezTo>
                  <a:pt x="2195989" y="308134"/>
                  <a:pt x="2195989" y="305276"/>
                  <a:pt x="2195989" y="305276"/>
                </a:cubicBezTo>
                <a:cubicBezTo>
                  <a:pt x="2195989" y="305276"/>
                  <a:pt x="2195989" y="310039"/>
                  <a:pt x="2195036" y="317659"/>
                </a:cubicBezTo>
                <a:cubicBezTo>
                  <a:pt x="2194084" y="315754"/>
                  <a:pt x="2193131" y="314801"/>
                  <a:pt x="2193131" y="314801"/>
                </a:cubicBezTo>
                <a:cubicBezTo>
                  <a:pt x="2193131" y="314801"/>
                  <a:pt x="2194084" y="315754"/>
                  <a:pt x="2195036" y="318611"/>
                </a:cubicBezTo>
                <a:cubicBezTo>
                  <a:pt x="2195036" y="320516"/>
                  <a:pt x="2195036" y="321469"/>
                  <a:pt x="2195036" y="323374"/>
                </a:cubicBezTo>
                <a:cubicBezTo>
                  <a:pt x="2194084" y="327184"/>
                  <a:pt x="2193131" y="330994"/>
                  <a:pt x="2192179" y="334804"/>
                </a:cubicBezTo>
                <a:cubicBezTo>
                  <a:pt x="2191226" y="332899"/>
                  <a:pt x="2191226" y="331946"/>
                  <a:pt x="2190274" y="330994"/>
                </a:cubicBezTo>
                <a:cubicBezTo>
                  <a:pt x="2190274" y="330041"/>
                  <a:pt x="2191226" y="330041"/>
                  <a:pt x="2191226" y="330041"/>
                </a:cubicBezTo>
                <a:cubicBezTo>
                  <a:pt x="2191226" y="330041"/>
                  <a:pt x="2191226" y="330041"/>
                  <a:pt x="2190274" y="330994"/>
                </a:cubicBezTo>
                <a:cubicBezTo>
                  <a:pt x="2189321" y="328136"/>
                  <a:pt x="2188369" y="326231"/>
                  <a:pt x="2188369" y="326231"/>
                </a:cubicBezTo>
                <a:cubicBezTo>
                  <a:pt x="2188369" y="326231"/>
                  <a:pt x="2188369" y="328136"/>
                  <a:pt x="2189321" y="331946"/>
                </a:cubicBezTo>
                <a:cubicBezTo>
                  <a:pt x="2189321" y="331946"/>
                  <a:pt x="2188369" y="332899"/>
                  <a:pt x="2188369" y="332899"/>
                </a:cubicBezTo>
                <a:cubicBezTo>
                  <a:pt x="2186464" y="321469"/>
                  <a:pt x="2185511" y="315754"/>
                  <a:pt x="2185511" y="315754"/>
                </a:cubicBezTo>
                <a:cubicBezTo>
                  <a:pt x="2185511" y="315754"/>
                  <a:pt x="2185511" y="323374"/>
                  <a:pt x="2184559" y="336709"/>
                </a:cubicBezTo>
                <a:cubicBezTo>
                  <a:pt x="2184559" y="336709"/>
                  <a:pt x="2184559" y="336709"/>
                  <a:pt x="2184559" y="337661"/>
                </a:cubicBezTo>
                <a:cubicBezTo>
                  <a:pt x="2183606" y="339566"/>
                  <a:pt x="2181701" y="341471"/>
                  <a:pt x="2179796" y="343376"/>
                </a:cubicBezTo>
                <a:cubicBezTo>
                  <a:pt x="2179796" y="342424"/>
                  <a:pt x="2178844" y="341471"/>
                  <a:pt x="2178844" y="340519"/>
                </a:cubicBezTo>
                <a:cubicBezTo>
                  <a:pt x="2183606" y="320516"/>
                  <a:pt x="2188369" y="301466"/>
                  <a:pt x="2192179" y="283369"/>
                </a:cubicBezTo>
                <a:cubicBezTo>
                  <a:pt x="2205514" y="228124"/>
                  <a:pt x="2212181" y="190024"/>
                  <a:pt x="2212181" y="190024"/>
                </a:cubicBezTo>
                <a:cubicBezTo>
                  <a:pt x="2212181" y="190024"/>
                  <a:pt x="2199799" y="222409"/>
                  <a:pt x="2183606" y="272891"/>
                </a:cubicBezTo>
                <a:cubicBezTo>
                  <a:pt x="2184559" y="266224"/>
                  <a:pt x="2186464" y="259556"/>
                  <a:pt x="2187416" y="253841"/>
                </a:cubicBezTo>
                <a:cubicBezTo>
                  <a:pt x="2189321" y="246221"/>
                  <a:pt x="2190274" y="239554"/>
                  <a:pt x="2192179" y="231934"/>
                </a:cubicBezTo>
                <a:cubicBezTo>
                  <a:pt x="2194084" y="224314"/>
                  <a:pt x="2195989" y="216694"/>
                  <a:pt x="2196941" y="210026"/>
                </a:cubicBezTo>
                <a:cubicBezTo>
                  <a:pt x="2197894" y="204311"/>
                  <a:pt x="2199799" y="198596"/>
                  <a:pt x="2200751" y="193834"/>
                </a:cubicBezTo>
                <a:cubicBezTo>
                  <a:pt x="2201704" y="189071"/>
                  <a:pt x="2203609" y="184309"/>
                  <a:pt x="2204561" y="179546"/>
                </a:cubicBezTo>
                <a:cubicBezTo>
                  <a:pt x="2207419" y="170021"/>
                  <a:pt x="2209324" y="162401"/>
                  <a:pt x="2211229" y="155734"/>
                </a:cubicBezTo>
                <a:cubicBezTo>
                  <a:pt x="2215039" y="142399"/>
                  <a:pt x="2217896" y="134779"/>
                  <a:pt x="2217896" y="134779"/>
                </a:cubicBezTo>
                <a:cubicBezTo>
                  <a:pt x="2217896" y="134779"/>
                  <a:pt x="2215039" y="139541"/>
                  <a:pt x="2211229" y="148114"/>
                </a:cubicBezTo>
                <a:cubicBezTo>
                  <a:pt x="2211229" y="148114"/>
                  <a:pt x="2211229" y="147161"/>
                  <a:pt x="2211229" y="147161"/>
                </a:cubicBezTo>
                <a:cubicBezTo>
                  <a:pt x="2213134" y="139541"/>
                  <a:pt x="2215039" y="131921"/>
                  <a:pt x="2216944" y="125254"/>
                </a:cubicBezTo>
                <a:cubicBezTo>
                  <a:pt x="2218849" y="118586"/>
                  <a:pt x="2220754" y="111919"/>
                  <a:pt x="2222659" y="105251"/>
                </a:cubicBezTo>
                <a:cubicBezTo>
                  <a:pt x="2226469" y="92869"/>
                  <a:pt x="2229326" y="81439"/>
                  <a:pt x="2233136" y="72866"/>
                </a:cubicBezTo>
                <a:cubicBezTo>
                  <a:pt x="2238851" y="54769"/>
                  <a:pt x="2242661" y="45244"/>
                  <a:pt x="2242661" y="45244"/>
                </a:cubicBezTo>
                <a:cubicBezTo>
                  <a:pt x="2242661" y="45244"/>
                  <a:pt x="2237899" y="54769"/>
                  <a:pt x="2229326" y="71914"/>
                </a:cubicBezTo>
                <a:cubicBezTo>
                  <a:pt x="2224564" y="80486"/>
                  <a:pt x="2220754" y="90964"/>
                  <a:pt x="2215991" y="103346"/>
                </a:cubicBezTo>
                <a:cubicBezTo>
                  <a:pt x="2213134" y="109061"/>
                  <a:pt x="2211229" y="115729"/>
                  <a:pt x="2208371" y="122396"/>
                </a:cubicBezTo>
                <a:cubicBezTo>
                  <a:pt x="2205514" y="129064"/>
                  <a:pt x="2203609" y="136684"/>
                  <a:pt x="2200751" y="144304"/>
                </a:cubicBezTo>
                <a:cubicBezTo>
                  <a:pt x="2195036" y="159544"/>
                  <a:pt x="2190274" y="176689"/>
                  <a:pt x="2184559" y="193834"/>
                </a:cubicBezTo>
                <a:cubicBezTo>
                  <a:pt x="2181701" y="204311"/>
                  <a:pt x="2177891" y="215741"/>
                  <a:pt x="2175034" y="228124"/>
                </a:cubicBezTo>
                <a:cubicBezTo>
                  <a:pt x="2175986" y="218599"/>
                  <a:pt x="2176939" y="210026"/>
                  <a:pt x="2177891" y="203359"/>
                </a:cubicBezTo>
                <a:cubicBezTo>
                  <a:pt x="2178844" y="198596"/>
                  <a:pt x="2178844" y="193834"/>
                  <a:pt x="2178844" y="190024"/>
                </a:cubicBezTo>
                <a:cubicBezTo>
                  <a:pt x="2179796" y="186214"/>
                  <a:pt x="2180749" y="184309"/>
                  <a:pt x="2180749" y="184309"/>
                </a:cubicBezTo>
                <a:cubicBezTo>
                  <a:pt x="2180749" y="184309"/>
                  <a:pt x="2179796" y="185261"/>
                  <a:pt x="2179796" y="187166"/>
                </a:cubicBezTo>
                <a:cubicBezTo>
                  <a:pt x="2180749" y="180499"/>
                  <a:pt x="2180749" y="176689"/>
                  <a:pt x="2180749" y="176689"/>
                </a:cubicBezTo>
                <a:cubicBezTo>
                  <a:pt x="2180749" y="176689"/>
                  <a:pt x="2178844" y="183356"/>
                  <a:pt x="2175986" y="194786"/>
                </a:cubicBezTo>
                <a:cubicBezTo>
                  <a:pt x="2174081" y="198596"/>
                  <a:pt x="2172176" y="202406"/>
                  <a:pt x="2170271" y="208121"/>
                </a:cubicBezTo>
                <a:cubicBezTo>
                  <a:pt x="2163604" y="223361"/>
                  <a:pt x="2155031" y="245269"/>
                  <a:pt x="2144554" y="271939"/>
                </a:cubicBezTo>
                <a:cubicBezTo>
                  <a:pt x="2141696" y="279559"/>
                  <a:pt x="2137886" y="288131"/>
                  <a:pt x="2135029" y="296704"/>
                </a:cubicBezTo>
                <a:cubicBezTo>
                  <a:pt x="2135029" y="296704"/>
                  <a:pt x="2135029" y="296704"/>
                  <a:pt x="2135029" y="295751"/>
                </a:cubicBezTo>
                <a:cubicBezTo>
                  <a:pt x="2133124" y="290989"/>
                  <a:pt x="2131219" y="286226"/>
                  <a:pt x="2129314" y="282416"/>
                </a:cubicBezTo>
                <a:cubicBezTo>
                  <a:pt x="2133124" y="261461"/>
                  <a:pt x="2135981" y="244316"/>
                  <a:pt x="2137886" y="231934"/>
                </a:cubicBezTo>
                <a:cubicBezTo>
                  <a:pt x="2139791" y="217646"/>
                  <a:pt x="2141696" y="210026"/>
                  <a:pt x="2141696" y="210026"/>
                </a:cubicBezTo>
                <a:cubicBezTo>
                  <a:pt x="2141696" y="210026"/>
                  <a:pt x="2138839" y="217646"/>
                  <a:pt x="2134076" y="230981"/>
                </a:cubicBezTo>
                <a:cubicBezTo>
                  <a:pt x="2131219" y="239554"/>
                  <a:pt x="2127409" y="250984"/>
                  <a:pt x="2123599" y="263366"/>
                </a:cubicBezTo>
                <a:cubicBezTo>
                  <a:pt x="2123599" y="260509"/>
                  <a:pt x="2122646" y="257651"/>
                  <a:pt x="2122646" y="253841"/>
                </a:cubicBezTo>
                <a:cubicBezTo>
                  <a:pt x="2120741" y="238601"/>
                  <a:pt x="2118836" y="225266"/>
                  <a:pt x="2117884" y="211931"/>
                </a:cubicBezTo>
                <a:cubicBezTo>
                  <a:pt x="2115979" y="198596"/>
                  <a:pt x="2114074" y="187166"/>
                  <a:pt x="2112169" y="176689"/>
                </a:cubicBezTo>
                <a:cubicBezTo>
                  <a:pt x="2110264" y="166211"/>
                  <a:pt x="2108359" y="157639"/>
                  <a:pt x="2107406" y="150019"/>
                </a:cubicBezTo>
                <a:cubicBezTo>
                  <a:pt x="2104549" y="134779"/>
                  <a:pt x="2102644" y="127159"/>
                  <a:pt x="2102644" y="127159"/>
                </a:cubicBezTo>
                <a:cubicBezTo>
                  <a:pt x="2102644" y="127159"/>
                  <a:pt x="2102644" y="135731"/>
                  <a:pt x="2103596" y="150971"/>
                </a:cubicBezTo>
                <a:cubicBezTo>
                  <a:pt x="2103596" y="155734"/>
                  <a:pt x="2104549" y="161449"/>
                  <a:pt x="2104549" y="168116"/>
                </a:cubicBezTo>
                <a:cubicBezTo>
                  <a:pt x="2104549" y="171926"/>
                  <a:pt x="2104549" y="176689"/>
                  <a:pt x="2104549" y="183356"/>
                </a:cubicBezTo>
                <a:cubicBezTo>
                  <a:pt x="2104549" y="190024"/>
                  <a:pt x="2105501" y="197644"/>
                  <a:pt x="2105501" y="207169"/>
                </a:cubicBezTo>
                <a:cubicBezTo>
                  <a:pt x="2105501" y="212884"/>
                  <a:pt x="2106454" y="218599"/>
                  <a:pt x="2106454" y="225266"/>
                </a:cubicBezTo>
                <a:cubicBezTo>
                  <a:pt x="2105501" y="224314"/>
                  <a:pt x="2105501" y="222409"/>
                  <a:pt x="2104549" y="221456"/>
                </a:cubicBezTo>
                <a:cubicBezTo>
                  <a:pt x="2104549" y="221456"/>
                  <a:pt x="2104549" y="221456"/>
                  <a:pt x="2104549" y="221456"/>
                </a:cubicBezTo>
                <a:lnTo>
                  <a:pt x="2104549" y="221456"/>
                </a:lnTo>
                <a:cubicBezTo>
                  <a:pt x="2103596" y="219551"/>
                  <a:pt x="2102644" y="217646"/>
                  <a:pt x="2102644" y="215741"/>
                </a:cubicBezTo>
                <a:cubicBezTo>
                  <a:pt x="2102644" y="211931"/>
                  <a:pt x="2101691" y="208121"/>
                  <a:pt x="2101691" y="205264"/>
                </a:cubicBezTo>
                <a:cubicBezTo>
                  <a:pt x="2100739" y="193834"/>
                  <a:pt x="2099786" y="184309"/>
                  <a:pt x="2098834" y="176689"/>
                </a:cubicBezTo>
                <a:cubicBezTo>
                  <a:pt x="2098834" y="173831"/>
                  <a:pt x="2097881" y="170974"/>
                  <a:pt x="2097881" y="168116"/>
                </a:cubicBezTo>
                <a:cubicBezTo>
                  <a:pt x="2100739" y="155734"/>
                  <a:pt x="2102644" y="149066"/>
                  <a:pt x="2102644" y="149066"/>
                </a:cubicBezTo>
                <a:cubicBezTo>
                  <a:pt x="2102644" y="149066"/>
                  <a:pt x="2100739" y="153829"/>
                  <a:pt x="2096929" y="162401"/>
                </a:cubicBezTo>
                <a:cubicBezTo>
                  <a:pt x="2095976" y="155734"/>
                  <a:pt x="2095024" y="151924"/>
                  <a:pt x="2095024" y="151924"/>
                </a:cubicBezTo>
                <a:cubicBezTo>
                  <a:pt x="2095024" y="151924"/>
                  <a:pt x="2095024" y="157639"/>
                  <a:pt x="2095024" y="167164"/>
                </a:cubicBezTo>
                <a:cubicBezTo>
                  <a:pt x="2088356" y="182404"/>
                  <a:pt x="2078831" y="206216"/>
                  <a:pt x="2066449" y="235744"/>
                </a:cubicBezTo>
                <a:cubicBezTo>
                  <a:pt x="2063591" y="243364"/>
                  <a:pt x="2060734" y="250984"/>
                  <a:pt x="2056924" y="259556"/>
                </a:cubicBezTo>
                <a:cubicBezTo>
                  <a:pt x="2061686" y="234791"/>
                  <a:pt x="2063591" y="219551"/>
                  <a:pt x="2063591" y="219551"/>
                </a:cubicBezTo>
                <a:cubicBezTo>
                  <a:pt x="2063591" y="219551"/>
                  <a:pt x="2058829" y="231934"/>
                  <a:pt x="2052161" y="252889"/>
                </a:cubicBezTo>
                <a:cubicBezTo>
                  <a:pt x="2051209" y="250984"/>
                  <a:pt x="2050256" y="249079"/>
                  <a:pt x="2050256" y="248126"/>
                </a:cubicBezTo>
                <a:cubicBezTo>
                  <a:pt x="2050256" y="238601"/>
                  <a:pt x="2050256" y="233839"/>
                  <a:pt x="2050256" y="233839"/>
                </a:cubicBezTo>
                <a:cubicBezTo>
                  <a:pt x="2050256" y="233839"/>
                  <a:pt x="2049304" y="237649"/>
                  <a:pt x="2048351" y="244316"/>
                </a:cubicBezTo>
                <a:cubicBezTo>
                  <a:pt x="2047399" y="241459"/>
                  <a:pt x="2046446" y="240506"/>
                  <a:pt x="2046446" y="240506"/>
                </a:cubicBezTo>
                <a:cubicBezTo>
                  <a:pt x="2046446" y="240506"/>
                  <a:pt x="2047399" y="242411"/>
                  <a:pt x="2047399" y="247174"/>
                </a:cubicBezTo>
                <a:cubicBezTo>
                  <a:pt x="2046446" y="251936"/>
                  <a:pt x="2045494" y="258604"/>
                  <a:pt x="2044541" y="266224"/>
                </a:cubicBezTo>
                <a:cubicBezTo>
                  <a:pt x="2044541" y="264319"/>
                  <a:pt x="2043589" y="261461"/>
                  <a:pt x="2043589" y="259556"/>
                </a:cubicBezTo>
                <a:cubicBezTo>
                  <a:pt x="2042636" y="255746"/>
                  <a:pt x="2042636" y="252889"/>
                  <a:pt x="2041684" y="249079"/>
                </a:cubicBezTo>
                <a:cubicBezTo>
                  <a:pt x="2046446" y="210026"/>
                  <a:pt x="2048351" y="184309"/>
                  <a:pt x="2048351" y="184309"/>
                </a:cubicBezTo>
                <a:cubicBezTo>
                  <a:pt x="2048351" y="184309"/>
                  <a:pt x="2044541" y="196691"/>
                  <a:pt x="2039779" y="216694"/>
                </a:cubicBezTo>
                <a:cubicBezTo>
                  <a:pt x="2038826" y="218599"/>
                  <a:pt x="2037874" y="220504"/>
                  <a:pt x="2036921" y="223361"/>
                </a:cubicBezTo>
                <a:cubicBezTo>
                  <a:pt x="2036921" y="221456"/>
                  <a:pt x="2035969" y="220504"/>
                  <a:pt x="2035969" y="218599"/>
                </a:cubicBezTo>
                <a:cubicBezTo>
                  <a:pt x="2034064" y="206216"/>
                  <a:pt x="2032159" y="195739"/>
                  <a:pt x="2031206" y="187166"/>
                </a:cubicBezTo>
                <a:cubicBezTo>
                  <a:pt x="2030254" y="179546"/>
                  <a:pt x="2029301" y="173831"/>
                  <a:pt x="2028349" y="169069"/>
                </a:cubicBezTo>
                <a:cubicBezTo>
                  <a:pt x="2030254" y="154781"/>
                  <a:pt x="2031206" y="147161"/>
                  <a:pt x="2031206" y="147161"/>
                </a:cubicBezTo>
                <a:cubicBezTo>
                  <a:pt x="2031206" y="147161"/>
                  <a:pt x="2030254" y="150971"/>
                  <a:pt x="2028349" y="157639"/>
                </a:cubicBezTo>
                <a:cubicBezTo>
                  <a:pt x="2029301" y="145256"/>
                  <a:pt x="2030254" y="138589"/>
                  <a:pt x="2030254" y="138589"/>
                </a:cubicBezTo>
                <a:cubicBezTo>
                  <a:pt x="2030254" y="138589"/>
                  <a:pt x="2028349" y="146209"/>
                  <a:pt x="2023586" y="160496"/>
                </a:cubicBezTo>
                <a:cubicBezTo>
                  <a:pt x="2021681" y="167164"/>
                  <a:pt x="2019776" y="176689"/>
                  <a:pt x="2017871" y="186214"/>
                </a:cubicBezTo>
                <a:cubicBezTo>
                  <a:pt x="2017871" y="188119"/>
                  <a:pt x="2016919" y="190024"/>
                  <a:pt x="2016919" y="191929"/>
                </a:cubicBezTo>
                <a:cubicBezTo>
                  <a:pt x="2016919" y="191929"/>
                  <a:pt x="2016919" y="190976"/>
                  <a:pt x="2016919" y="190976"/>
                </a:cubicBezTo>
                <a:cubicBezTo>
                  <a:pt x="2018824" y="170021"/>
                  <a:pt x="2019776" y="158591"/>
                  <a:pt x="2019776" y="158591"/>
                </a:cubicBezTo>
                <a:cubicBezTo>
                  <a:pt x="2019776" y="158591"/>
                  <a:pt x="2017871" y="166211"/>
                  <a:pt x="2015014" y="178594"/>
                </a:cubicBezTo>
                <a:cubicBezTo>
                  <a:pt x="2015014" y="176689"/>
                  <a:pt x="2014061" y="174784"/>
                  <a:pt x="2014061" y="174784"/>
                </a:cubicBezTo>
                <a:cubicBezTo>
                  <a:pt x="2014061" y="174784"/>
                  <a:pt x="2014061" y="175736"/>
                  <a:pt x="2014061" y="177641"/>
                </a:cubicBezTo>
                <a:cubicBezTo>
                  <a:pt x="2013109" y="172879"/>
                  <a:pt x="2012156" y="168116"/>
                  <a:pt x="2011204" y="163354"/>
                </a:cubicBezTo>
                <a:cubicBezTo>
                  <a:pt x="2008346" y="148114"/>
                  <a:pt x="2006441" y="135731"/>
                  <a:pt x="2003584" y="125254"/>
                </a:cubicBezTo>
                <a:cubicBezTo>
                  <a:pt x="1999774" y="104299"/>
                  <a:pt x="1996916" y="91916"/>
                  <a:pt x="1996916" y="91916"/>
                </a:cubicBezTo>
                <a:cubicBezTo>
                  <a:pt x="1996916" y="91916"/>
                  <a:pt x="1997869" y="104299"/>
                  <a:pt x="1999774" y="125254"/>
                </a:cubicBezTo>
                <a:cubicBezTo>
                  <a:pt x="2000726" y="135731"/>
                  <a:pt x="2001679" y="149066"/>
                  <a:pt x="2003584" y="164306"/>
                </a:cubicBezTo>
                <a:cubicBezTo>
                  <a:pt x="2004536" y="175736"/>
                  <a:pt x="2006441" y="189071"/>
                  <a:pt x="2008346" y="203359"/>
                </a:cubicBezTo>
                <a:cubicBezTo>
                  <a:pt x="2005489" y="213836"/>
                  <a:pt x="2002631" y="227171"/>
                  <a:pt x="1999774" y="240506"/>
                </a:cubicBezTo>
                <a:cubicBezTo>
                  <a:pt x="1995011" y="262414"/>
                  <a:pt x="1990249" y="288131"/>
                  <a:pt x="1984534" y="314801"/>
                </a:cubicBezTo>
                <a:cubicBezTo>
                  <a:pt x="1984534" y="303371"/>
                  <a:pt x="1984534" y="292894"/>
                  <a:pt x="1984534" y="283369"/>
                </a:cubicBezTo>
                <a:cubicBezTo>
                  <a:pt x="1984534" y="277654"/>
                  <a:pt x="1984534" y="271939"/>
                  <a:pt x="1984534" y="267176"/>
                </a:cubicBezTo>
                <a:cubicBezTo>
                  <a:pt x="1985486" y="265271"/>
                  <a:pt x="1986439" y="263366"/>
                  <a:pt x="1986439" y="263366"/>
                </a:cubicBezTo>
                <a:cubicBezTo>
                  <a:pt x="1986439" y="263366"/>
                  <a:pt x="1985486" y="264319"/>
                  <a:pt x="1984534" y="265271"/>
                </a:cubicBezTo>
                <a:cubicBezTo>
                  <a:pt x="1984534" y="257651"/>
                  <a:pt x="1984534" y="250031"/>
                  <a:pt x="1985486" y="243364"/>
                </a:cubicBezTo>
                <a:cubicBezTo>
                  <a:pt x="1986439" y="231934"/>
                  <a:pt x="1986439" y="221456"/>
                  <a:pt x="1987391" y="212884"/>
                </a:cubicBezTo>
                <a:cubicBezTo>
                  <a:pt x="1988344" y="195739"/>
                  <a:pt x="1989296" y="186214"/>
                  <a:pt x="1989296" y="186214"/>
                </a:cubicBezTo>
                <a:cubicBezTo>
                  <a:pt x="1989296" y="186214"/>
                  <a:pt x="1987391" y="195739"/>
                  <a:pt x="1983581" y="211931"/>
                </a:cubicBezTo>
                <a:cubicBezTo>
                  <a:pt x="1981676" y="220504"/>
                  <a:pt x="1979771" y="230029"/>
                  <a:pt x="1978819" y="242411"/>
                </a:cubicBezTo>
                <a:cubicBezTo>
                  <a:pt x="1976914" y="253841"/>
                  <a:pt x="1975961" y="267176"/>
                  <a:pt x="1974056" y="281464"/>
                </a:cubicBezTo>
                <a:cubicBezTo>
                  <a:pt x="1974056" y="281464"/>
                  <a:pt x="1973104" y="282416"/>
                  <a:pt x="1973104" y="282416"/>
                </a:cubicBezTo>
                <a:cubicBezTo>
                  <a:pt x="1971199" y="284321"/>
                  <a:pt x="1970246" y="286226"/>
                  <a:pt x="1968341" y="289084"/>
                </a:cubicBezTo>
                <a:cubicBezTo>
                  <a:pt x="1968341" y="287179"/>
                  <a:pt x="1968341" y="285274"/>
                  <a:pt x="1968341" y="283369"/>
                </a:cubicBezTo>
                <a:cubicBezTo>
                  <a:pt x="1971199" y="277654"/>
                  <a:pt x="1973104" y="274796"/>
                  <a:pt x="1973104" y="274796"/>
                </a:cubicBezTo>
                <a:cubicBezTo>
                  <a:pt x="1973104" y="274796"/>
                  <a:pt x="1971199" y="276701"/>
                  <a:pt x="1968341" y="280511"/>
                </a:cubicBezTo>
                <a:cubicBezTo>
                  <a:pt x="1970246" y="255746"/>
                  <a:pt x="1972151" y="235744"/>
                  <a:pt x="1973104" y="224314"/>
                </a:cubicBezTo>
                <a:cubicBezTo>
                  <a:pt x="1975961" y="201454"/>
                  <a:pt x="1976914" y="187166"/>
                  <a:pt x="1976914" y="187166"/>
                </a:cubicBezTo>
                <a:cubicBezTo>
                  <a:pt x="1976914" y="187166"/>
                  <a:pt x="1973104" y="198596"/>
                  <a:pt x="1967389" y="218599"/>
                </a:cubicBezTo>
                <a:cubicBezTo>
                  <a:pt x="1967389" y="217646"/>
                  <a:pt x="1967389" y="216694"/>
                  <a:pt x="1967389" y="216694"/>
                </a:cubicBezTo>
                <a:cubicBezTo>
                  <a:pt x="1967389" y="216694"/>
                  <a:pt x="1967389" y="217646"/>
                  <a:pt x="1966436" y="220504"/>
                </a:cubicBezTo>
                <a:cubicBezTo>
                  <a:pt x="1963579" y="229076"/>
                  <a:pt x="1960721" y="238601"/>
                  <a:pt x="1957864" y="250031"/>
                </a:cubicBezTo>
                <a:cubicBezTo>
                  <a:pt x="1955959" y="256699"/>
                  <a:pt x="1954054" y="264319"/>
                  <a:pt x="1952149" y="271939"/>
                </a:cubicBezTo>
                <a:cubicBezTo>
                  <a:pt x="1947386" y="250031"/>
                  <a:pt x="1944529" y="232886"/>
                  <a:pt x="1941671" y="221456"/>
                </a:cubicBezTo>
                <a:cubicBezTo>
                  <a:pt x="1941671" y="218599"/>
                  <a:pt x="1942624" y="215741"/>
                  <a:pt x="1942624" y="213836"/>
                </a:cubicBezTo>
                <a:cubicBezTo>
                  <a:pt x="1946434" y="203359"/>
                  <a:pt x="1949291" y="193834"/>
                  <a:pt x="1952149" y="186214"/>
                </a:cubicBezTo>
                <a:cubicBezTo>
                  <a:pt x="1958816" y="168116"/>
                  <a:pt x="1962626" y="157639"/>
                  <a:pt x="1962626" y="157639"/>
                </a:cubicBezTo>
                <a:cubicBezTo>
                  <a:pt x="1962626" y="157639"/>
                  <a:pt x="1957864" y="167164"/>
                  <a:pt x="1948339" y="185261"/>
                </a:cubicBezTo>
                <a:cubicBezTo>
                  <a:pt x="1947386" y="187166"/>
                  <a:pt x="1946434" y="189071"/>
                  <a:pt x="1945481" y="190976"/>
                </a:cubicBezTo>
                <a:cubicBezTo>
                  <a:pt x="1945481" y="190024"/>
                  <a:pt x="1945481" y="189071"/>
                  <a:pt x="1945481" y="189071"/>
                </a:cubicBezTo>
                <a:cubicBezTo>
                  <a:pt x="1945481" y="189071"/>
                  <a:pt x="1945481" y="190024"/>
                  <a:pt x="1944529" y="192881"/>
                </a:cubicBezTo>
                <a:cubicBezTo>
                  <a:pt x="1942624" y="196691"/>
                  <a:pt x="1940719" y="201454"/>
                  <a:pt x="1938814" y="205264"/>
                </a:cubicBezTo>
                <a:cubicBezTo>
                  <a:pt x="1936909" y="170021"/>
                  <a:pt x="1935004" y="148114"/>
                  <a:pt x="1935004" y="148114"/>
                </a:cubicBezTo>
                <a:cubicBezTo>
                  <a:pt x="1935004" y="148114"/>
                  <a:pt x="1931194" y="178594"/>
                  <a:pt x="1928336" y="224314"/>
                </a:cubicBezTo>
                <a:cubicBezTo>
                  <a:pt x="1928336" y="225266"/>
                  <a:pt x="1928336" y="227171"/>
                  <a:pt x="1928336" y="229076"/>
                </a:cubicBezTo>
                <a:cubicBezTo>
                  <a:pt x="1927384" y="231934"/>
                  <a:pt x="1925479" y="234791"/>
                  <a:pt x="1924526" y="236696"/>
                </a:cubicBezTo>
                <a:cubicBezTo>
                  <a:pt x="1921669" y="243364"/>
                  <a:pt x="1918811" y="250984"/>
                  <a:pt x="1915001" y="258604"/>
                </a:cubicBezTo>
                <a:cubicBezTo>
                  <a:pt x="1914049" y="261461"/>
                  <a:pt x="1912144" y="265271"/>
                  <a:pt x="1911191" y="268129"/>
                </a:cubicBezTo>
                <a:cubicBezTo>
                  <a:pt x="1910239" y="265271"/>
                  <a:pt x="1908334" y="262414"/>
                  <a:pt x="1907381" y="259556"/>
                </a:cubicBezTo>
                <a:lnTo>
                  <a:pt x="1907381" y="258604"/>
                </a:lnTo>
                <a:lnTo>
                  <a:pt x="1907381" y="258604"/>
                </a:lnTo>
                <a:cubicBezTo>
                  <a:pt x="1905476" y="256699"/>
                  <a:pt x="1903571" y="254794"/>
                  <a:pt x="1900714" y="253841"/>
                </a:cubicBezTo>
                <a:cubicBezTo>
                  <a:pt x="1899761" y="253841"/>
                  <a:pt x="1898809" y="252889"/>
                  <a:pt x="1897856" y="252889"/>
                </a:cubicBezTo>
                <a:cubicBezTo>
                  <a:pt x="1897856" y="252889"/>
                  <a:pt x="1896904" y="252889"/>
                  <a:pt x="1896904" y="252889"/>
                </a:cubicBezTo>
                <a:cubicBezTo>
                  <a:pt x="1896904" y="251936"/>
                  <a:pt x="1896904" y="251936"/>
                  <a:pt x="1896904" y="250984"/>
                </a:cubicBezTo>
                <a:cubicBezTo>
                  <a:pt x="1896904" y="249079"/>
                  <a:pt x="1897856" y="247174"/>
                  <a:pt x="1897856" y="246221"/>
                </a:cubicBezTo>
                <a:cubicBezTo>
                  <a:pt x="1899761" y="240506"/>
                  <a:pt x="1900714" y="234791"/>
                  <a:pt x="1902619" y="230029"/>
                </a:cubicBezTo>
                <a:cubicBezTo>
                  <a:pt x="1903571" y="228124"/>
                  <a:pt x="1903571" y="226219"/>
                  <a:pt x="1903571" y="226219"/>
                </a:cubicBezTo>
                <a:cubicBezTo>
                  <a:pt x="1903571" y="226219"/>
                  <a:pt x="1903571" y="226219"/>
                  <a:pt x="1902619" y="227171"/>
                </a:cubicBezTo>
                <a:cubicBezTo>
                  <a:pt x="1903571" y="222409"/>
                  <a:pt x="1905476" y="218599"/>
                  <a:pt x="1906429" y="214789"/>
                </a:cubicBezTo>
                <a:cubicBezTo>
                  <a:pt x="1909286" y="205264"/>
                  <a:pt x="1912144" y="196691"/>
                  <a:pt x="1915001" y="190976"/>
                </a:cubicBezTo>
                <a:cubicBezTo>
                  <a:pt x="1919764" y="177641"/>
                  <a:pt x="1922621" y="170021"/>
                  <a:pt x="1922621" y="170021"/>
                </a:cubicBezTo>
                <a:cubicBezTo>
                  <a:pt x="1922621" y="170021"/>
                  <a:pt x="1918811" y="176689"/>
                  <a:pt x="1911191" y="189071"/>
                </a:cubicBezTo>
                <a:cubicBezTo>
                  <a:pt x="1907381" y="194786"/>
                  <a:pt x="1903571" y="203359"/>
                  <a:pt x="1899761" y="211931"/>
                </a:cubicBezTo>
                <a:cubicBezTo>
                  <a:pt x="1897856" y="216694"/>
                  <a:pt x="1894999" y="221456"/>
                  <a:pt x="1893094" y="226219"/>
                </a:cubicBezTo>
                <a:cubicBezTo>
                  <a:pt x="1892141" y="229076"/>
                  <a:pt x="1890236" y="231934"/>
                  <a:pt x="1889284" y="235744"/>
                </a:cubicBezTo>
                <a:cubicBezTo>
                  <a:pt x="1889284" y="234791"/>
                  <a:pt x="1889284" y="233839"/>
                  <a:pt x="1888331" y="232886"/>
                </a:cubicBezTo>
                <a:cubicBezTo>
                  <a:pt x="1888331" y="227171"/>
                  <a:pt x="1888331" y="221456"/>
                  <a:pt x="1889284" y="216694"/>
                </a:cubicBezTo>
                <a:cubicBezTo>
                  <a:pt x="1889284" y="210979"/>
                  <a:pt x="1890236" y="205264"/>
                  <a:pt x="1891189" y="200501"/>
                </a:cubicBezTo>
                <a:cubicBezTo>
                  <a:pt x="1892141" y="195739"/>
                  <a:pt x="1893094" y="190976"/>
                  <a:pt x="1894046" y="187166"/>
                </a:cubicBezTo>
                <a:cubicBezTo>
                  <a:pt x="1895951" y="179546"/>
                  <a:pt x="1897856" y="172879"/>
                  <a:pt x="1899761" y="169069"/>
                </a:cubicBezTo>
                <a:cubicBezTo>
                  <a:pt x="1901666" y="165259"/>
                  <a:pt x="1902619" y="162401"/>
                  <a:pt x="1902619" y="162401"/>
                </a:cubicBezTo>
                <a:cubicBezTo>
                  <a:pt x="1902619" y="162401"/>
                  <a:pt x="1901666" y="164306"/>
                  <a:pt x="1898809" y="168116"/>
                </a:cubicBezTo>
                <a:cubicBezTo>
                  <a:pt x="1895951" y="171926"/>
                  <a:pt x="1893094" y="177641"/>
                  <a:pt x="1890236" y="186214"/>
                </a:cubicBezTo>
                <a:cubicBezTo>
                  <a:pt x="1889284" y="190024"/>
                  <a:pt x="1887379" y="194786"/>
                  <a:pt x="1885474" y="199549"/>
                </a:cubicBezTo>
                <a:cubicBezTo>
                  <a:pt x="1884521" y="204311"/>
                  <a:pt x="1883569" y="209074"/>
                  <a:pt x="1882616" y="213836"/>
                </a:cubicBezTo>
                <a:cubicBezTo>
                  <a:pt x="1882616" y="211931"/>
                  <a:pt x="1882616" y="210026"/>
                  <a:pt x="1882616" y="210026"/>
                </a:cubicBezTo>
                <a:cubicBezTo>
                  <a:pt x="1882616" y="210026"/>
                  <a:pt x="1880711" y="216694"/>
                  <a:pt x="1878806" y="228124"/>
                </a:cubicBezTo>
                <a:cubicBezTo>
                  <a:pt x="1877854" y="232886"/>
                  <a:pt x="1876901" y="237649"/>
                  <a:pt x="1874996" y="243364"/>
                </a:cubicBezTo>
                <a:cubicBezTo>
                  <a:pt x="1874996" y="239554"/>
                  <a:pt x="1874996" y="237649"/>
                  <a:pt x="1874996" y="237649"/>
                </a:cubicBezTo>
                <a:cubicBezTo>
                  <a:pt x="1874996" y="237649"/>
                  <a:pt x="1874044" y="244316"/>
                  <a:pt x="1872139" y="255746"/>
                </a:cubicBezTo>
                <a:cubicBezTo>
                  <a:pt x="1871186" y="260509"/>
                  <a:pt x="1870234" y="266224"/>
                  <a:pt x="1868329" y="270986"/>
                </a:cubicBezTo>
                <a:cubicBezTo>
                  <a:pt x="1868329" y="267176"/>
                  <a:pt x="1869281" y="263366"/>
                  <a:pt x="1869281" y="259556"/>
                </a:cubicBezTo>
                <a:cubicBezTo>
                  <a:pt x="1871186" y="243364"/>
                  <a:pt x="1873091" y="228124"/>
                  <a:pt x="1874996" y="213836"/>
                </a:cubicBezTo>
                <a:cubicBezTo>
                  <a:pt x="1875949" y="207169"/>
                  <a:pt x="1876901" y="200501"/>
                  <a:pt x="1877854" y="193834"/>
                </a:cubicBezTo>
                <a:cubicBezTo>
                  <a:pt x="1878806" y="187166"/>
                  <a:pt x="1880711" y="181451"/>
                  <a:pt x="1881664" y="175736"/>
                </a:cubicBezTo>
                <a:cubicBezTo>
                  <a:pt x="1883569" y="164306"/>
                  <a:pt x="1885474" y="154781"/>
                  <a:pt x="1888331" y="146209"/>
                </a:cubicBezTo>
                <a:cubicBezTo>
                  <a:pt x="1892141" y="130016"/>
                  <a:pt x="1894999" y="120491"/>
                  <a:pt x="1894999" y="120491"/>
                </a:cubicBezTo>
                <a:cubicBezTo>
                  <a:pt x="1894999" y="120491"/>
                  <a:pt x="1891189" y="129064"/>
                  <a:pt x="1885474" y="144304"/>
                </a:cubicBezTo>
                <a:cubicBezTo>
                  <a:pt x="1882616" y="151924"/>
                  <a:pt x="1878806" y="161449"/>
                  <a:pt x="1875949" y="172879"/>
                </a:cubicBezTo>
                <a:cubicBezTo>
                  <a:pt x="1874044" y="178594"/>
                  <a:pt x="1872139" y="184309"/>
                  <a:pt x="1870234" y="190976"/>
                </a:cubicBezTo>
                <a:cubicBezTo>
                  <a:pt x="1868329" y="197644"/>
                  <a:pt x="1867376" y="204311"/>
                  <a:pt x="1865471" y="210979"/>
                </a:cubicBezTo>
                <a:cubicBezTo>
                  <a:pt x="1863566" y="219551"/>
                  <a:pt x="1860709" y="229076"/>
                  <a:pt x="1858804" y="238601"/>
                </a:cubicBezTo>
                <a:cubicBezTo>
                  <a:pt x="1858804" y="221456"/>
                  <a:pt x="1857851" y="206216"/>
                  <a:pt x="1856899" y="194786"/>
                </a:cubicBezTo>
                <a:cubicBezTo>
                  <a:pt x="1855946" y="181451"/>
                  <a:pt x="1854994" y="172879"/>
                  <a:pt x="1854994" y="172879"/>
                </a:cubicBezTo>
                <a:cubicBezTo>
                  <a:pt x="1854994" y="172879"/>
                  <a:pt x="1854041" y="180499"/>
                  <a:pt x="1853089" y="194786"/>
                </a:cubicBezTo>
                <a:cubicBezTo>
                  <a:pt x="1852136" y="208121"/>
                  <a:pt x="1850231" y="228124"/>
                  <a:pt x="1848326" y="250984"/>
                </a:cubicBezTo>
                <a:cubicBezTo>
                  <a:pt x="1847374" y="260509"/>
                  <a:pt x="1846421" y="271939"/>
                  <a:pt x="1845469" y="282416"/>
                </a:cubicBezTo>
                <a:cubicBezTo>
                  <a:pt x="1843564" y="279559"/>
                  <a:pt x="1841659" y="276701"/>
                  <a:pt x="1839754" y="273844"/>
                </a:cubicBezTo>
                <a:cubicBezTo>
                  <a:pt x="1839754" y="270986"/>
                  <a:pt x="1838801" y="269081"/>
                  <a:pt x="1838801" y="269081"/>
                </a:cubicBezTo>
                <a:cubicBezTo>
                  <a:pt x="1838801" y="269081"/>
                  <a:pt x="1838801" y="270034"/>
                  <a:pt x="1838801" y="272891"/>
                </a:cubicBezTo>
                <a:cubicBezTo>
                  <a:pt x="1834039" y="266224"/>
                  <a:pt x="1830229" y="260509"/>
                  <a:pt x="1827371" y="256699"/>
                </a:cubicBezTo>
                <a:cubicBezTo>
                  <a:pt x="1829276" y="216694"/>
                  <a:pt x="1828324" y="190976"/>
                  <a:pt x="1828324" y="190976"/>
                </a:cubicBezTo>
                <a:cubicBezTo>
                  <a:pt x="1828324" y="190976"/>
                  <a:pt x="1826419" y="202406"/>
                  <a:pt x="1822609" y="222409"/>
                </a:cubicBezTo>
                <a:cubicBezTo>
                  <a:pt x="1822609" y="219551"/>
                  <a:pt x="1822609" y="217646"/>
                  <a:pt x="1822609" y="214789"/>
                </a:cubicBezTo>
                <a:cubicBezTo>
                  <a:pt x="1822609" y="196691"/>
                  <a:pt x="1821656" y="178594"/>
                  <a:pt x="1822609" y="161449"/>
                </a:cubicBezTo>
                <a:cubicBezTo>
                  <a:pt x="1823561" y="144304"/>
                  <a:pt x="1823561" y="129064"/>
                  <a:pt x="1823561" y="113824"/>
                </a:cubicBezTo>
                <a:cubicBezTo>
                  <a:pt x="1824514" y="54769"/>
                  <a:pt x="1823561" y="15716"/>
                  <a:pt x="1823561" y="15716"/>
                </a:cubicBezTo>
                <a:cubicBezTo>
                  <a:pt x="1823561" y="15716"/>
                  <a:pt x="1817846" y="54769"/>
                  <a:pt x="1812131" y="112871"/>
                </a:cubicBezTo>
                <a:cubicBezTo>
                  <a:pt x="1811179" y="127159"/>
                  <a:pt x="1809274" y="143351"/>
                  <a:pt x="1807369" y="160496"/>
                </a:cubicBezTo>
                <a:cubicBezTo>
                  <a:pt x="1805464" y="175736"/>
                  <a:pt x="1805464" y="191929"/>
                  <a:pt x="1805464" y="209074"/>
                </a:cubicBezTo>
                <a:cubicBezTo>
                  <a:pt x="1803559" y="210026"/>
                  <a:pt x="1802606" y="210979"/>
                  <a:pt x="1801654" y="211931"/>
                </a:cubicBezTo>
                <a:lnTo>
                  <a:pt x="1801654" y="211931"/>
                </a:lnTo>
                <a:lnTo>
                  <a:pt x="1801654" y="212884"/>
                </a:lnTo>
                <a:cubicBezTo>
                  <a:pt x="1797844" y="221456"/>
                  <a:pt x="1794034" y="229076"/>
                  <a:pt x="1790224" y="237649"/>
                </a:cubicBezTo>
                <a:cubicBezTo>
                  <a:pt x="1790224" y="217646"/>
                  <a:pt x="1790224" y="207169"/>
                  <a:pt x="1790224" y="207169"/>
                </a:cubicBezTo>
                <a:cubicBezTo>
                  <a:pt x="1790224" y="207169"/>
                  <a:pt x="1788319" y="218599"/>
                  <a:pt x="1786414" y="239554"/>
                </a:cubicBezTo>
                <a:cubicBezTo>
                  <a:pt x="1786414" y="243364"/>
                  <a:pt x="1785461" y="246221"/>
                  <a:pt x="1784509" y="250984"/>
                </a:cubicBezTo>
                <a:cubicBezTo>
                  <a:pt x="1784509" y="251936"/>
                  <a:pt x="1784509" y="251936"/>
                  <a:pt x="1783556" y="252889"/>
                </a:cubicBezTo>
                <a:cubicBezTo>
                  <a:pt x="1779746" y="236696"/>
                  <a:pt x="1776889" y="226219"/>
                  <a:pt x="1776889" y="226219"/>
                </a:cubicBezTo>
                <a:cubicBezTo>
                  <a:pt x="1776889" y="226219"/>
                  <a:pt x="1776889" y="236696"/>
                  <a:pt x="1777841" y="253841"/>
                </a:cubicBezTo>
                <a:cubicBezTo>
                  <a:pt x="1774031" y="244316"/>
                  <a:pt x="1771174" y="236696"/>
                  <a:pt x="1768316" y="230029"/>
                </a:cubicBezTo>
                <a:cubicBezTo>
                  <a:pt x="1763554" y="219551"/>
                  <a:pt x="1760696" y="211931"/>
                  <a:pt x="1759744" y="209074"/>
                </a:cubicBezTo>
                <a:cubicBezTo>
                  <a:pt x="1759744" y="209074"/>
                  <a:pt x="1759744" y="208121"/>
                  <a:pt x="1759744" y="208121"/>
                </a:cubicBezTo>
                <a:cubicBezTo>
                  <a:pt x="1761649" y="202406"/>
                  <a:pt x="1761649" y="198596"/>
                  <a:pt x="1761649" y="198596"/>
                </a:cubicBezTo>
                <a:cubicBezTo>
                  <a:pt x="1761649" y="198596"/>
                  <a:pt x="1760696" y="200501"/>
                  <a:pt x="1759744" y="203359"/>
                </a:cubicBezTo>
                <a:cubicBezTo>
                  <a:pt x="1759744" y="200501"/>
                  <a:pt x="1759744" y="197644"/>
                  <a:pt x="1759744" y="195739"/>
                </a:cubicBezTo>
                <a:cubicBezTo>
                  <a:pt x="1760696" y="187166"/>
                  <a:pt x="1760696" y="178594"/>
                  <a:pt x="1761649" y="171926"/>
                </a:cubicBezTo>
                <a:cubicBezTo>
                  <a:pt x="1762601" y="158591"/>
                  <a:pt x="1762601" y="151924"/>
                  <a:pt x="1762601" y="151924"/>
                </a:cubicBezTo>
                <a:cubicBezTo>
                  <a:pt x="1762601" y="151924"/>
                  <a:pt x="1760696" y="159544"/>
                  <a:pt x="1756886" y="171926"/>
                </a:cubicBezTo>
                <a:cubicBezTo>
                  <a:pt x="1754981" y="180499"/>
                  <a:pt x="1752124" y="191929"/>
                  <a:pt x="1749266" y="205264"/>
                </a:cubicBezTo>
                <a:cubicBezTo>
                  <a:pt x="1746409" y="200501"/>
                  <a:pt x="1745456" y="197644"/>
                  <a:pt x="1745456" y="197644"/>
                </a:cubicBezTo>
                <a:cubicBezTo>
                  <a:pt x="1745456" y="197644"/>
                  <a:pt x="1746409" y="201454"/>
                  <a:pt x="1749266" y="208121"/>
                </a:cubicBezTo>
                <a:cubicBezTo>
                  <a:pt x="1748314" y="213836"/>
                  <a:pt x="1747361" y="219551"/>
                  <a:pt x="1746409" y="225266"/>
                </a:cubicBezTo>
                <a:cubicBezTo>
                  <a:pt x="1746409" y="226219"/>
                  <a:pt x="1746409" y="227171"/>
                  <a:pt x="1746409" y="228124"/>
                </a:cubicBezTo>
                <a:cubicBezTo>
                  <a:pt x="1741646" y="193834"/>
                  <a:pt x="1737836" y="171926"/>
                  <a:pt x="1737836" y="171926"/>
                </a:cubicBezTo>
                <a:cubicBezTo>
                  <a:pt x="1737836" y="171926"/>
                  <a:pt x="1736884" y="204311"/>
                  <a:pt x="1738789" y="252889"/>
                </a:cubicBezTo>
                <a:cubicBezTo>
                  <a:pt x="1737836" y="253841"/>
                  <a:pt x="1737836" y="255746"/>
                  <a:pt x="1736884" y="256699"/>
                </a:cubicBezTo>
                <a:cubicBezTo>
                  <a:pt x="1735931" y="253841"/>
                  <a:pt x="1735931" y="252889"/>
                  <a:pt x="1735931" y="252889"/>
                </a:cubicBezTo>
                <a:cubicBezTo>
                  <a:pt x="1735931" y="252889"/>
                  <a:pt x="1735931" y="254794"/>
                  <a:pt x="1735931" y="257651"/>
                </a:cubicBezTo>
                <a:cubicBezTo>
                  <a:pt x="1734979" y="259556"/>
                  <a:pt x="1734026" y="261461"/>
                  <a:pt x="1733074" y="264319"/>
                </a:cubicBezTo>
                <a:cubicBezTo>
                  <a:pt x="1731169" y="270034"/>
                  <a:pt x="1729264" y="276701"/>
                  <a:pt x="1727359" y="283369"/>
                </a:cubicBezTo>
                <a:cubicBezTo>
                  <a:pt x="1725454" y="288131"/>
                  <a:pt x="1723549" y="293846"/>
                  <a:pt x="1722596" y="299561"/>
                </a:cubicBezTo>
                <a:cubicBezTo>
                  <a:pt x="1720691" y="278606"/>
                  <a:pt x="1718786" y="267176"/>
                  <a:pt x="1718786" y="267176"/>
                </a:cubicBezTo>
                <a:cubicBezTo>
                  <a:pt x="1718786" y="267176"/>
                  <a:pt x="1717834" y="286226"/>
                  <a:pt x="1716881" y="317659"/>
                </a:cubicBezTo>
                <a:cubicBezTo>
                  <a:pt x="1716881" y="317659"/>
                  <a:pt x="1716881" y="318611"/>
                  <a:pt x="1716881" y="318611"/>
                </a:cubicBezTo>
                <a:cubicBezTo>
                  <a:pt x="1715929" y="317659"/>
                  <a:pt x="1715929" y="316706"/>
                  <a:pt x="1714976" y="316706"/>
                </a:cubicBezTo>
                <a:cubicBezTo>
                  <a:pt x="1712119" y="307181"/>
                  <a:pt x="1710214" y="297656"/>
                  <a:pt x="1707356" y="288131"/>
                </a:cubicBezTo>
                <a:cubicBezTo>
                  <a:pt x="1708309" y="270034"/>
                  <a:pt x="1709261" y="252889"/>
                  <a:pt x="1709261" y="237649"/>
                </a:cubicBezTo>
                <a:cubicBezTo>
                  <a:pt x="1711166" y="192881"/>
                  <a:pt x="1710214" y="163354"/>
                  <a:pt x="1710214" y="163354"/>
                </a:cubicBezTo>
                <a:cubicBezTo>
                  <a:pt x="1710214" y="163354"/>
                  <a:pt x="1705451" y="189071"/>
                  <a:pt x="1698784" y="229076"/>
                </a:cubicBezTo>
                <a:cubicBezTo>
                  <a:pt x="1696879" y="219551"/>
                  <a:pt x="1695926" y="210979"/>
                  <a:pt x="1694021" y="203359"/>
                </a:cubicBezTo>
                <a:cubicBezTo>
                  <a:pt x="1695926" y="191929"/>
                  <a:pt x="1697831" y="180499"/>
                  <a:pt x="1699736" y="170021"/>
                </a:cubicBezTo>
                <a:cubicBezTo>
                  <a:pt x="1702594" y="151924"/>
                  <a:pt x="1705451" y="134779"/>
                  <a:pt x="1706404" y="119539"/>
                </a:cubicBezTo>
                <a:cubicBezTo>
                  <a:pt x="1708309" y="104299"/>
                  <a:pt x="1709261" y="91916"/>
                  <a:pt x="1710214" y="80486"/>
                </a:cubicBezTo>
                <a:cubicBezTo>
                  <a:pt x="1712119" y="59531"/>
                  <a:pt x="1713071" y="47149"/>
                  <a:pt x="1713071" y="47149"/>
                </a:cubicBezTo>
                <a:cubicBezTo>
                  <a:pt x="1713071" y="47149"/>
                  <a:pt x="1710214" y="59531"/>
                  <a:pt x="1706404" y="80486"/>
                </a:cubicBezTo>
                <a:cubicBezTo>
                  <a:pt x="1704499" y="90964"/>
                  <a:pt x="1701641" y="104299"/>
                  <a:pt x="1698784" y="118586"/>
                </a:cubicBezTo>
                <a:cubicBezTo>
                  <a:pt x="1695926" y="133826"/>
                  <a:pt x="1692116" y="150019"/>
                  <a:pt x="1688306" y="168116"/>
                </a:cubicBezTo>
                <a:cubicBezTo>
                  <a:pt x="1688306" y="169069"/>
                  <a:pt x="1687354" y="170974"/>
                  <a:pt x="1687354" y="171926"/>
                </a:cubicBezTo>
                <a:cubicBezTo>
                  <a:pt x="1685449" y="164306"/>
                  <a:pt x="1684496" y="160496"/>
                  <a:pt x="1684496" y="160496"/>
                </a:cubicBezTo>
                <a:cubicBezTo>
                  <a:pt x="1684496" y="160496"/>
                  <a:pt x="1684496" y="167164"/>
                  <a:pt x="1685449" y="179546"/>
                </a:cubicBezTo>
                <a:cubicBezTo>
                  <a:pt x="1684496" y="185261"/>
                  <a:pt x="1682591" y="191929"/>
                  <a:pt x="1681639" y="197644"/>
                </a:cubicBezTo>
                <a:cubicBezTo>
                  <a:pt x="1680686" y="195739"/>
                  <a:pt x="1680686" y="194786"/>
                  <a:pt x="1680686" y="192881"/>
                </a:cubicBezTo>
                <a:cubicBezTo>
                  <a:pt x="1681639" y="186214"/>
                  <a:pt x="1681639" y="180499"/>
                  <a:pt x="1681639" y="174784"/>
                </a:cubicBezTo>
                <a:cubicBezTo>
                  <a:pt x="1681639" y="162401"/>
                  <a:pt x="1682591" y="151924"/>
                  <a:pt x="1682591" y="143351"/>
                </a:cubicBezTo>
                <a:cubicBezTo>
                  <a:pt x="1682591" y="126206"/>
                  <a:pt x="1683544" y="115729"/>
                  <a:pt x="1683544" y="115729"/>
                </a:cubicBezTo>
                <a:cubicBezTo>
                  <a:pt x="1683544" y="115729"/>
                  <a:pt x="1681639" y="125254"/>
                  <a:pt x="1678781" y="143351"/>
                </a:cubicBezTo>
                <a:cubicBezTo>
                  <a:pt x="1677829" y="151924"/>
                  <a:pt x="1675924" y="162401"/>
                  <a:pt x="1674019" y="174784"/>
                </a:cubicBezTo>
                <a:cubicBezTo>
                  <a:pt x="1672114" y="187166"/>
                  <a:pt x="1669256" y="200501"/>
                  <a:pt x="1666399" y="215741"/>
                </a:cubicBezTo>
                <a:cubicBezTo>
                  <a:pt x="1665446" y="220504"/>
                  <a:pt x="1664494" y="226219"/>
                  <a:pt x="1663541" y="231934"/>
                </a:cubicBezTo>
                <a:cubicBezTo>
                  <a:pt x="1662589" y="228124"/>
                  <a:pt x="1661636" y="225266"/>
                  <a:pt x="1661636" y="225266"/>
                </a:cubicBezTo>
                <a:cubicBezTo>
                  <a:pt x="1661636" y="225266"/>
                  <a:pt x="1661636" y="229076"/>
                  <a:pt x="1662589" y="236696"/>
                </a:cubicBezTo>
                <a:cubicBezTo>
                  <a:pt x="1661636" y="242411"/>
                  <a:pt x="1660684" y="248126"/>
                  <a:pt x="1659731" y="253841"/>
                </a:cubicBezTo>
                <a:cubicBezTo>
                  <a:pt x="1659731" y="252889"/>
                  <a:pt x="1658779" y="251936"/>
                  <a:pt x="1658779" y="251936"/>
                </a:cubicBezTo>
                <a:cubicBezTo>
                  <a:pt x="1654969" y="240506"/>
                  <a:pt x="1650206" y="230981"/>
                  <a:pt x="1646396" y="223361"/>
                </a:cubicBezTo>
                <a:cubicBezTo>
                  <a:pt x="1645444" y="220504"/>
                  <a:pt x="1643539" y="218599"/>
                  <a:pt x="1642586" y="215741"/>
                </a:cubicBezTo>
                <a:cubicBezTo>
                  <a:pt x="1642586" y="210979"/>
                  <a:pt x="1642586" y="207169"/>
                  <a:pt x="1642586" y="202406"/>
                </a:cubicBezTo>
                <a:cubicBezTo>
                  <a:pt x="1641634" y="186214"/>
                  <a:pt x="1641634" y="170021"/>
                  <a:pt x="1640681" y="154781"/>
                </a:cubicBezTo>
                <a:cubicBezTo>
                  <a:pt x="1639729" y="139541"/>
                  <a:pt x="1637824" y="125254"/>
                  <a:pt x="1635919" y="111919"/>
                </a:cubicBezTo>
                <a:cubicBezTo>
                  <a:pt x="1630204" y="58579"/>
                  <a:pt x="1624489" y="23336"/>
                  <a:pt x="1624489" y="23336"/>
                </a:cubicBezTo>
                <a:cubicBezTo>
                  <a:pt x="1624489" y="23336"/>
                  <a:pt x="1623536" y="58579"/>
                  <a:pt x="1624489" y="111919"/>
                </a:cubicBezTo>
                <a:cubicBezTo>
                  <a:pt x="1624489" y="125254"/>
                  <a:pt x="1624489" y="139541"/>
                  <a:pt x="1625441" y="154781"/>
                </a:cubicBezTo>
                <a:cubicBezTo>
                  <a:pt x="1626394" y="170021"/>
                  <a:pt x="1624489" y="186214"/>
                  <a:pt x="1625441" y="202406"/>
                </a:cubicBezTo>
                <a:cubicBezTo>
                  <a:pt x="1625441" y="210026"/>
                  <a:pt x="1625441" y="217646"/>
                  <a:pt x="1625441" y="225266"/>
                </a:cubicBezTo>
                <a:cubicBezTo>
                  <a:pt x="1625441" y="227171"/>
                  <a:pt x="1625441" y="229076"/>
                  <a:pt x="1625441" y="230981"/>
                </a:cubicBezTo>
                <a:cubicBezTo>
                  <a:pt x="1624489" y="230029"/>
                  <a:pt x="1624489" y="228124"/>
                  <a:pt x="1623536" y="227171"/>
                </a:cubicBezTo>
                <a:cubicBezTo>
                  <a:pt x="1620679" y="211931"/>
                  <a:pt x="1619726" y="203359"/>
                  <a:pt x="1619726" y="203359"/>
                </a:cubicBezTo>
                <a:cubicBezTo>
                  <a:pt x="1619726" y="203359"/>
                  <a:pt x="1619726" y="208121"/>
                  <a:pt x="1619726" y="217646"/>
                </a:cubicBezTo>
                <a:cubicBezTo>
                  <a:pt x="1613059" y="201454"/>
                  <a:pt x="1608296" y="190976"/>
                  <a:pt x="1608296" y="190976"/>
                </a:cubicBezTo>
                <a:cubicBezTo>
                  <a:pt x="1608296" y="190976"/>
                  <a:pt x="1612106" y="207169"/>
                  <a:pt x="1619726" y="233839"/>
                </a:cubicBezTo>
                <a:cubicBezTo>
                  <a:pt x="1619726" y="236696"/>
                  <a:pt x="1619726" y="239554"/>
                  <a:pt x="1619726" y="242411"/>
                </a:cubicBezTo>
                <a:cubicBezTo>
                  <a:pt x="1615916" y="236696"/>
                  <a:pt x="1613059" y="233839"/>
                  <a:pt x="1613059" y="233839"/>
                </a:cubicBezTo>
                <a:cubicBezTo>
                  <a:pt x="1613059" y="233839"/>
                  <a:pt x="1614964" y="238601"/>
                  <a:pt x="1619726" y="247174"/>
                </a:cubicBezTo>
                <a:cubicBezTo>
                  <a:pt x="1616869" y="250984"/>
                  <a:pt x="1614011" y="256699"/>
                  <a:pt x="1610201" y="264319"/>
                </a:cubicBezTo>
                <a:cubicBezTo>
                  <a:pt x="1609249" y="266224"/>
                  <a:pt x="1608296" y="268129"/>
                  <a:pt x="1607344" y="270034"/>
                </a:cubicBezTo>
                <a:cubicBezTo>
                  <a:pt x="1607344" y="269081"/>
                  <a:pt x="1606391" y="269081"/>
                  <a:pt x="1606391" y="269081"/>
                </a:cubicBezTo>
                <a:cubicBezTo>
                  <a:pt x="1606391" y="269081"/>
                  <a:pt x="1606391" y="269081"/>
                  <a:pt x="1607344" y="270034"/>
                </a:cubicBezTo>
                <a:cubicBezTo>
                  <a:pt x="1605439" y="273844"/>
                  <a:pt x="1603534" y="277654"/>
                  <a:pt x="1601629" y="282416"/>
                </a:cubicBezTo>
                <a:cubicBezTo>
                  <a:pt x="1601629" y="277654"/>
                  <a:pt x="1600676" y="273844"/>
                  <a:pt x="1600676" y="269081"/>
                </a:cubicBezTo>
                <a:cubicBezTo>
                  <a:pt x="1598771" y="243364"/>
                  <a:pt x="1596866" y="221456"/>
                  <a:pt x="1595914" y="207169"/>
                </a:cubicBezTo>
                <a:cubicBezTo>
                  <a:pt x="1594961" y="191929"/>
                  <a:pt x="1594009" y="183356"/>
                  <a:pt x="1594009" y="183356"/>
                </a:cubicBezTo>
                <a:cubicBezTo>
                  <a:pt x="1594009" y="183356"/>
                  <a:pt x="1593056" y="191929"/>
                  <a:pt x="1592104" y="207169"/>
                </a:cubicBezTo>
                <a:cubicBezTo>
                  <a:pt x="1592104" y="212884"/>
                  <a:pt x="1591151" y="219551"/>
                  <a:pt x="1591151" y="227171"/>
                </a:cubicBezTo>
                <a:cubicBezTo>
                  <a:pt x="1589246" y="216694"/>
                  <a:pt x="1586389" y="207169"/>
                  <a:pt x="1583531" y="197644"/>
                </a:cubicBezTo>
                <a:cubicBezTo>
                  <a:pt x="1581626" y="190976"/>
                  <a:pt x="1579721" y="185261"/>
                  <a:pt x="1578769" y="179546"/>
                </a:cubicBezTo>
                <a:cubicBezTo>
                  <a:pt x="1576864" y="173831"/>
                  <a:pt x="1574959" y="168116"/>
                  <a:pt x="1573054" y="163354"/>
                </a:cubicBezTo>
                <a:cubicBezTo>
                  <a:pt x="1569244" y="152876"/>
                  <a:pt x="1566386" y="144304"/>
                  <a:pt x="1563529" y="137636"/>
                </a:cubicBezTo>
                <a:cubicBezTo>
                  <a:pt x="1556861" y="123349"/>
                  <a:pt x="1554004" y="115729"/>
                  <a:pt x="1554004" y="115729"/>
                </a:cubicBezTo>
                <a:cubicBezTo>
                  <a:pt x="1554004" y="115729"/>
                  <a:pt x="1555909" y="124301"/>
                  <a:pt x="1560671" y="138589"/>
                </a:cubicBezTo>
                <a:cubicBezTo>
                  <a:pt x="1562576" y="146209"/>
                  <a:pt x="1564481" y="154781"/>
                  <a:pt x="1567339" y="165259"/>
                </a:cubicBezTo>
                <a:cubicBezTo>
                  <a:pt x="1568291" y="170021"/>
                  <a:pt x="1569244" y="175736"/>
                  <a:pt x="1571149" y="181451"/>
                </a:cubicBezTo>
                <a:cubicBezTo>
                  <a:pt x="1572101" y="187166"/>
                  <a:pt x="1573054" y="192881"/>
                  <a:pt x="1574006" y="199549"/>
                </a:cubicBezTo>
                <a:cubicBezTo>
                  <a:pt x="1576864" y="211931"/>
                  <a:pt x="1577816" y="226219"/>
                  <a:pt x="1579721" y="240506"/>
                </a:cubicBezTo>
                <a:cubicBezTo>
                  <a:pt x="1581626" y="253841"/>
                  <a:pt x="1582579" y="269081"/>
                  <a:pt x="1584484" y="283369"/>
                </a:cubicBezTo>
                <a:cubicBezTo>
                  <a:pt x="1581626" y="274796"/>
                  <a:pt x="1579721" y="266224"/>
                  <a:pt x="1576864" y="258604"/>
                </a:cubicBezTo>
                <a:cubicBezTo>
                  <a:pt x="1575911" y="255746"/>
                  <a:pt x="1574959" y="252889"/>
                  <a:pt x="1573054" y="249079"/>
                </a:cubicBezTo>
                <a:cubicBezTo>
                  <a:pt x="1573054" y="249079"/>
                  <a:pt x="1573054" y="248126"/>
                  <a:pt x="1573054" y="247174"/>
                </a:cubicBezTo>
                <a:cubicBezTo>
                  <a:pt x="1573054" y="243364"/>
                  <a:pt x="1573054" y="238601"/>
                  <a:pt x="1572101" y="234791"/>
                </a:cubicBezTo>
                <a:cubicBezTo>
                  <a:pt x="1571149" y="221456"/>
                  <a:pt x="1569244" y="209074"/>
                  <a:pt x="1567339" y="198596"/>
                </a:cubicBezTo>
                <a:cubicBezTo>
                  <a:pt x="1566386" y="192881"/>
                  <a:pt x="1564481" y="188119"/>
                  <a:pt x="1563529" y="184309"/>
                </a:cubicBezTo>
                <a:cubicBezTo>
                  <a:pt x="1561624" y="179546"/>
                  <a:pt x="1560671" y="175736"/>
                  <a:pt x="1558766" y="171926"/>
                </a:cubicBezTo>
                <a:cubicBezTo>
                  <a:pt x="1555909" y="164306"/>
                  <a:pt x="1553051" y="159544"/>
                  <a:pt x="1550194" y="155734"/>
                </a:cubicBezTo>
                <a:cubicBezTo>
                  <a:pt x="1548289" y="151924"/>
                  <a:pt x="1546384" y="150019"/>
                  <a:pt x="1546384" y="150019"/>
                </a:cubicBezTo>
                <a:cubicBezTo>
                  <a:pt x="1546384" y="150019"/>
                  <a:pt x="1547336" y="151924"/>
                  <a:pt x="1549241" y="155734"/>
                </a:cubicBezTo>
                <a:cubicBezTo>
                  <a:pt x="1551146" y="159544"/>
                  <a:pt x="1553051" y="165259"/>
                  <a:pt x="1554956" y="171926"/>
                </a:cubicBezTo>
                <a:cubicBezTo>
                  <a:pt x="1555909" y="175736"/>
                  <a:pt x="1556861" y="179546"/>
                  <a:pt x="1557814" y="184309"/>
                </a:cubicBezTo>
                <a:cubicBezTo>
                  <a:pt x="1557814" y="189071"/>
                  <a:pt x="1558766" y="193834"/>
                  <a:pt x="1559719" y="198596"/>
                </a:cubicBezTo>
                <a:cubicBezTo>
                  <a:pt x="1559719" y="203359"/>
                  <a:pt x="1560671" y="208121"/>
                  <a:pt x="1560671" y="213836"/>
                </a:cubicBezTo>
                <a:cubicBezTo>
                  <a:pt x="1560671" y="214789"/>
                  <a:pt x="1560671" y="215741"/>
                  <a:pt x="1559719" y="216694"/>
                </a:cubicBezTo>
                <a:cubicBezTo>
                  <a:pt x="1558766" y="213836"/>
                  <a:pt x="1556861" y="210979"/>
                  <a:pt x="1555909" y="208121"/>
                </a:cubicBezTo>
                <a:cubicBezTo>
                  <a:pt x="1554004" y="203359"/>
                  <a:pt x="1551146" y="199549"/>
                  <a:pt x="1549241" y="194786"/>
                </a:cubicBezTo>
                <a:cubicBezTo>
                  <a:pt x="1545431" y="186214"/>
                  <a:pt x="1541621" y="179546"/>
                  <a:pt x="1537811" y="173831"/>
                </a:cubicBezTo>
                <a:cubicBezTo>
                  <a:pt x="1530191" y="162401"/>
                  <a:pt x="1526381" y="156686"/>
                  <a:pt x="1526381" y="156686"/>
                </a:cubicBezTo>
                <a:cubicBezTo>
                  <a:pt x="1526381" y="156686"/>
                  <a:pt x="1529239" y="163354"/>
                  <a:pt x="1534001" y="175736"/>
                </a:cubicBezTo>
                <a:cubicBezTo>
                  <a:pt x="1536859" y="181451"/>
                  <a:pt x="1539716" y="189071"/>
                  <a:pt x="1542574" y="197644"/>
                </a:cubicBezTo>
                <a:cubicBezTo>
                  <a:pt x="1543526" y="201454"/>
                  <a:pt x="1545431" y="205264"/>
                  <a:pt x="1546384" y="209074"/>
                </a:cubicBezTo>
                <a:cubicBezTo>
                  <a:pt x="1546384" y="208121"/>
                  <a:pt x="1545431" y="208121"/>
                  <a:pt x="1545431" y="208121"/>
                </a:cubicBezTo>
                <a:cubicBezTo>
                  <a:pt x="1545431" y="208121"/>
                  <a:pt x="1546384" y="209074"/>
                  <a:pt x="1546384" y="210979"/>
                </a:cubicBezTo>
                <a:cubicBezTo>
                  <a:pt x="1548289" y="215741"/>
                  <a:pt x="1549241" y="220504"/>
                  <a:pt x="1551146" y="226219"/>
                </a:cubicBezTo>
                <a:cubicBezTo>
                  <a:pt x="1552099" y="228124"/>
                  <a:pt x="1552099" y="229076"/>
                  <a:pt x="1552099" y="230981"/>
                </a:cubicBezTo>
                <a:cubicBezTo>
                  <a:pt x="1552099" y="232886"/>
                  <a:pt x="1553051" y="233839"/>
                  <a:pt x="1553051" y="235744"/>
                </a:cubicBezTo>
                <a:cubicBezTo>
                  <a:pt x="1553051" y="237649"/>
                  <a:pt x="1553051" y="239554"/>
                  <a:pt x="1554004" y="241459"/>
                </a:cubicBezTo>
                <a:cubicBezTo>
                  <a:pt x="1554004" y="242411"/>
                  <a:pt x="1554004" y="243364"/>
                  <a:pt x="1554004" y="244316"/>
                </a:cubicBezTo>
                <a:cubicBezTo>
                  <a:pt x="1554004" y="246221"/>
                  <a:pt x="1553051" y="248126"/>
                  <a:pt x="1553051" y="250031"/>
                </a:cubicBezTo>
                <a:cubicBezTo>
                  <a:pt x="1551146" y="253841"/>
                  <a:pt x="1549241" y="257651"/>
                  <a:pt x="1547336" y="263366"/>
                </a:cubicBezTo>
                <a:cubicBezTo>
                  <a:pt x="1545431" y="258604"/>
                  <a:pt x="1543526" y="254794"/>
                  <a:pt x="1542574" y="251936"/>
                </a:cubicBezTo>
                <a:cubicBezTo>
                  <a:pt x="1542574" y="249079"/>
                  <a:pt x="1542574" y="245269"/>
                  <a:pt x="1542574" y="243364"/>
                </a:cubicBezTo>
                <a:cubicBezTo>
                  <a:pt x="1542574" y="230029"/>
                  <a:pt x="1542574" y="222409"/>
                  <a:pt x="1542574" y="222409"/>
                </a:cubicBezTo>
                <a:cubicBezTo>
                  <a:pt x="1542574" y="222409"/>
                  <a:pt x="1541621" y="230029"/>
                  <a:pt x="1538764" y="243364"/>
                </a:cubicBezTo>
                <a:cubicBezTo>
                  <a:pt x="1538764" y="243364"/>
                  <a:pt x="1538764" y="243364"/>
                  <a:pt x="1538764" y="243364"/>
                </a:cubicBezTo>
                <a:cubicBezTo>
                  <a:pt x="1534001" y="232886"/>
                  <a:pt x="1531144" y="226219"/>
                  <a:pt x="1531144" y="226219"/>
                </a:cubicBezTo>
                <a:cubicBezTo>
                  <a:pt x="1531144" y="226219"/>
                  <a:pt x="1533049" y="234791"/>
                  <a:pt x="1537811" y="250031"/>
                </a:cubicBezTo>
                <a:cubicBezTo>
                  <a:pt x="1537811" y="252889"/>
                  <a:pt x="1536859" y="255746"/>
                  <a:pt x="1536859" y="258604"/>
                </a:cubicBezTo>
                <a:cubicBezTo>
                  <a:pt x="1534954" y="251936"/>
                  <a:pt x="1533049" y="245269"/>
                  <a:pt x="1531144" y="239554"/>
                </a:cubicBezTo>
                <a:cubicBezTo>
                  <a:pt x="1529239" y="232886"/>
                  <a:pt x="1527334" y="227171"/>
                  <a:pt x="1525429" y="220504"/>
                </a:cubicBezTo>
                <a:cubicBezTo>
                  <a:pt x="1524476" y="217646"/>
                  <a:pt x="1523524" y="214789"/>
                  <a:pt x="1521619" y="211931"/>
                </a:cubicBezTo>
                <a:cubicBezTo>
                  <a:pt x="1518761" y="173831"/>
                  <a:pt x="1515904" y="150019"/>
                  <a:pt x="1515904" y="150019"/>
                </a:cubicBezTo>
                <a:cubicBezTo>
                  <a:pt x="1515904" y="150019"/>
                  <a:pt x="1514951" y="166211"/>
                  <a:pt x="1513046" y="192881"/>
                </a:cubicBezTo>
                <a:cubicBezTo>
                  <a:pt x="1510189" y="187166"/>
                  <a:pt x="1508284" y="182404"/>
                  <a:pt x="1506379" y="177641"/>
                </a:cubicBezTo>
                <a:cubicBezTo>
                  <a:pt x="1499711" y="163354"/>
                  <a:pt x="1495901" y="154781"/>
                  <a:pt x="1495901" y="154781"/>
                </a:cubicBezTo>
                <a:cubicBezTo>
                  <a:pt x="1495901" y="154781"/>
                  <a:pt x="1497806" y="163354"/>
                  <a:pt x="1502569" y="178594"/>
                </a:cubicBezTo>
                <a:cubicBezTo>
                  <a:pt x="1503521" y="182404"/>
                  <a:pt x="1504474" y="186214"/>
                  <a:pt x="1505426" y="190024"/>
                </a:cubicBezTo>
                <a:cubicBezTo>
                  <a:pt x="1505426" y="189071"/>
                  <a:pt x="1504474" y="189071"/>
                  <a:pt x="1504474" y="189071"/>
                </a:cubicBezTo>
                <a:cubicBezTo>
                  <a:pt x="1504474" y="189071"/>
                  <a:pt x="1506379" y="196691"/>
                  <a:pt x="1510189" y="210026"/>
                </a:cubicBezTo>
                <a:cubicBezTo>
                  <a:pt x="1510189" y="210979"/>
                  <a:pt x="1511141" y="212884"/>
                  <a:pt x="1511141" y="213836"/>
                </a:cubicBezTo>
                <a:cubicBezTo>
                  <a:pt x="1511141" y="220504"/>
                  <a:pt x="1510189" y="227171"/>
                  <a:pt x="1510189" y="233839"/>
                </a:cubicBezTo>
                <a:cubicBezTo>
                  <a:pt x="1510189" y="241459"/>
                  <a:pt x="1509236" y="250031"/>
                  <a:pt x="1509236" y="258604"/>
                </a:cubicBezTo>
                <a:cubicBezTo>
                  <a:pt x="1503521" y="241459"/>
                  <a:pt x="1498759" y="230981"/>
                  <a:pt x="1498759" y="230981"/>
                </a:cubicBezTo>
                <a:cubicBezTo>
                  <a:pt x="1498759" y="230981"/>
                  <a:pt x="1501616" y="248126"/>
                  <a:pt x="1508284" y="275749"/>
                </a:cubicBezTo>
                <a:cubicBezTo>
                  <a:pt x="1508284" y="279559"/>
                  <a:pt x="1508284" y="283369"/>
                  <a:pt x="1507331" y="288131"/>
                </a:cubicBezTo>
                <a:cubicBezTo>
                  <a:pt x="1506379" y="290036"/>
                  <a:pt x="1505426" y="290989"/>
                  <a:pt x="1504474" y="292894"/>
                </a:cubicBezTo>
                <a:cubicBezTo>
                  <a:pt x="1503521" y="294799"/>
                  <a:pt x="1501616" y="296704"/>
                  <a:pt x="1500664" y="298609"/>
                </a:cubicBezTo>
                <a:cubicBezTo>
                  <a:pt x="1497806" y="287179"/>
                  <a:pt x="1495901" y="275749"/>
                  <a:pt x="1493044" y="266224"/>
                </a:cubicBezTo>
                <a:cubicBezTo>
                  <a:pt x="1495901" y="253841"/>
                  <a:pt x="1497806" y="246221"/>
                  <a:pt x="1497806" y="246221"/>
                </a:cubicBezTo>
                <a:cubicBezTo>
                  <a:pt x="1497806" y="246221"/>
                  <a:pt x="1495901" y="251936"/>
                  <a:pt x="1491139" y="260509"/>
                </a:cubicBezTo>
                <a:cubicBezTo>
                  <a:pt x="1491139" y="260509"/>
                  <a:pt x="1491139" y="259556"/>
                  <a:pt x="1491139" y="259556"/>
                </a:cubicBezTo>
                <a:cubicBezTo>
                  <a:pt x="1491139" y="253841"/>
                  <a:pt x="1490186" y="249079"/>
                  <a:pt x="1490186" y="244316"/>
                </a:cubicBezTo>
                <a:cubicBezTo>
                  <a:pt x="1490186" y="242411"/>
                  <a:pt x="1490186" y="240506"/>
                  <a:pt x="1489234" y="238601"/>
                </a:cubicBezTo>
                <a:cubicBezTo>
                  <a:pt x="1489234" y="237649"/>
                  <a:pt x="1489234" y="237649"/>
                  <a:pt x="1489234" y="237649"/>
                </a:cubicBezTo>
                <a:cubicBezTo>
                  <a:pt x="1489234" y="237649"/>
                  <a:pt x="1489234" y="237649"/>
                  <a:pt x="1489234" y="238601"/>
                </a:cubicBezTo>
                <a:cubicBezTo>
                  <a:pt x="1488281" y="230981"/>
                  <a:pt x="1488281" y="225266"/>
                  <a:pt x="1486376" y="219551"/>
                </a:cubicBezTo>
                <a:cubicBezTo>
                  <a:pt x="1483519" y="206216"/>
                  <a:pt x="1482566" y="198596"/>
                  <a:pt x="1482566" y="198596"/>
                </a:cubicBezTo>
                <a:cubicBezTo>
                  <a:pt x="1482566" y="198596"/>
                  <a:pt x="1482566" y="206216"/>
                  <a:pt x="1482566" y="220504"/>
                </a:cubicBezTo>
                <a:cubicBezTo>
                  <a:pt x="1482566" y="222409"/>
                  <a:pt x="1482566" y="225266"/>
                  <a:pt x="1482566" y="228124"/>
                </a:cubicBezTo>
                <a:cubicBezTo>
                  <a:pt x="1476851" y="206216"/>
                  <a:pt x="1473041" y="193834"/>
                  <a:pt x="1473041" y="193834"/>
                </a:cubicBezTo>
                <a:cubicBezTo>
                  <a:pt x="1473041" y="193834"/>
                  <a:pt x="1474946" y="220504"/>
                  <a:pt x="1479709" y="259556"/>
                </a:cubicBezTo>
                <a:cubicBezTo>
                  <a:pt x="1479709" y="260509"/>
                  <a:pt x="1478756" y="261461"/>
                  <a:pt x="1478756" y="262414"/>
                </a:cubicBezTo>
                <a:cubicBezTo>
                  <a:pt x="1477804" y="263366"/>
                  <a:pt x="1477804" y="265271"/>
                  <a:pt x="1476851" y="266224"/>
                </a:cubicBezTo>
                <a:cubicBezTo>
                  <a:pt x="1476851" y="263366"/>
                  <a:pt x="1475899" y="260509"/>
                  <a:pt x="1475899" y="257651"/>
                </a:cubicBezTo>
                <a:cubicBezTo>
                  <a:pt x="1473994" y="244316"/>
                  <a:pt x="1473041" y="232886"/>
                  <a:pt x="1471136" y="221456"/>
                </a:cubicBezTo>
                <a:cubicBezTo>
                  <a:pt x="1469231" y="210979"/>
                  <a:pt x="1468279" y="201454"/>
                  <a:pt x="1466374" y="193834"/>
                </a:cubicBezTo>
                <a:cubicBezTo>
                  <a:pt x="1462564" y="178594"/>
                  <a:pt x="1460659" y="170021"/>
                  <a:pt x="1460659" y="170021"/>
                </a:cubicBezTo>
                <a:cubicBezTo>
                  <a:pt x="1460659" y="170021"/>
                  <a:pt x="1461611" y="178594"/>
                  <a:pt x="1462564" y="193834"/>
                </a:cubicBezTo>
                <a:cubicBezTo>
                  <a:pt x="1463516" y="201454"/>
                  <a:pt x="1463516" y="210979"/>
                  <a:pt x="1464469" y="221456"/>
                </a:cubicBezTo>
                <a:cubicBezTo>
                  <a:pt x="1465421" y="231934"/>
                  <a:pt x="1465421" y="244316"/>
                  <a:pt x="1465421" y="257651"/>
                </a:cubicBezTo>
                <a:cubicBezTo>
                  <a:pt x="1465421" y="263366"/>
                  <a:pt x="1465421" y="269081"/>
                  <a:pt x="1465421" y="275749"/>
                </a:cubicBezTo>
                <a:cubicBezTo>
                  <a:pt x="1462564" y="265271"/>
                  <a:pt x="1458754" y="254794"/>
                  <a:pt x="1455896" y="246221"/>
                </a:cubicBezTo>
                <a:cubicBezTo>
                  <a:pt x="1453039" y="235744"/>
                  <a:pt x="1450181" y="226219"/>
                  <a:pt x="1447324" y="218599"/>
                </a:cubicBezTo>
                <a:cubicBezTo>
                  <a:pt x="1442561" y="203359"/>
                  <a:pt x="1439704" y="194786"/>
                  <a:pt x="1439704" y="194786"/>
                </a:cubicBezTo>
                <a:cubicBezTo>
                  <a:pt x="1439704" y="194786"/>
                  <a:pt x="1440656" y="202406"/>
                  <a:pt x="1442561" y="215741"/>
                </a:cubicBezTo>
                <a:cubicBezTo>
                  <a:pt x="1439704" y="203359"/>
                  <a:pt x="1437799" y="193834"/>
                  <a:pt x="1435894" y="185261"/>
                </a:cubicBezTo>
                <a:cubicBezTo>
                  <a:pt x="1435894" y="169069"/>
                  <a:pt x="1435894" y="159544"/>
                  <a:pt x="1435894" y="159544"/>
                </a:cubicBezTo>
                <a:cubicBezTo>
                  <a:pt x="1435894" y="159544"/>
                  <a:pt x="1434941" y="164306"/>
                  <a:pt x="1433036" y="173831"/>
                </a:cubicBezTo>
                <a:cubicBezTo>
                  <a:pt x="1431131" y="165259"/>
                  <a:pt x="1430179" y="160496"/>
                  <a:pt x="1430179" y="160496"/>
                </a:cubicBezTo>
                <a:cubicBezTo>
                  <a:pt x="1430179" y="160496"/>
                  <a:pt x="1430179" y="162401"/>
                  <a:pt x="1430179" y="166211"/>
                </a:cubicBezTo>
                <a:cubicBezTo>
                  <a:pt x="1428274" y="158591"/>
                  <a:pt x="1427321" y="151924"/>
                  <a:pt x="1425416" y="147161"/>
                </a:cubicBezTo>
                <a:cubicBezTo>
                  <a:pt x="1421606" y="134779"/>
                  <a:pt x="1418749" y="127159"/>
                  <a:pt x="1418749" y="127159"/>
                </a:cubicBezTo>
                <a:cubicBezTo>
                  <a:pt x="1418749" y="127159"/>
                  <a:pt x="1419701" y="134779"/>
                  <a:pt x="1421606" y="148114"/>
                </a:cubicBezTo>
                <a:cubicBezTo>
                  <a:pt x="1422559" y="154781"/>
                  <a:pt x="1423511" y="162401"/>
                  <a:pt x="1423511" y="171926"/>
                </a:cubicBezTo>
                <a:cubicBezTo>
                  <a:pt x="1424464" y="181451"/>
                  <a:pt x="1424464" y="190976"/>
                  <a:pt x="1425416" y="202406"/>
                </a:cubicBezTo>
                <a:cubicBezTo>
                  <a:pt x="1425416" y="208121"/>
                  <a:pt x="1426369" y="212884"/>
                  <a:pt x="1426369" y="218599"/>
                </a:cubicBezTo>
                <a:cubicBezTo>
                  <a:pt x="1425416" y="224314"/>
                  <a:pt x="1424464" y="230029"/>
                  <a:pt x="1424464" y="235744"/>
                </a:cubicBezTo>
                <a:cubicBezTo>
                  <a:pt x="1423511" y="231934"/>
                  <a:pt x="1422559" y="229076"/>
                  <a:pt x="1421606" y="226219"/>
                </a:cubicBezTo>
                <a:cubicBezTo>
                  <a:pt x="1419701" y="219551"/>
                  <a:pt x="1416844" y="214789"/>
                  <a:pt x="1415891" y="210026"/>
                </a:cubicBezTo>
                <a:cubicBezTo>
                  <a:pt x="1412081" y="201454"/>
                  <a:pt x="1410176" y="195739"/>
                  <a:pt x="1410176" y="195739"/>
                </a:cubicBezTo>
                <a:cubicBezTo>
                  <a:pt x="1410176" y="195739"/>
                  <a:pt x="1411129" y="201454"/>
                  <a:pt x="1412081" y="210979"/>
                </a:cubicBezTo>
                <a:cubicBezTo>
                  <a:pt x="1413034" y="215741"/>
                  <a:pt x="1413986" y="221456"/>
                  <a:pt x="1414939" y="228124"/>
                </a:cubicBezTo>
                <a:cubicBezTo>
                  <a:pt x="1415891" y="234791"/>
                  <a:pt x="1416844" y="241459"/>
                  <a:pt x="1416844" y="250031"/>
                </a:cubicBezTo>
                <a:cubicBezTo>
                  <a:pt x="1416844" y="255746"/>
                  <a:pt x="1417796" y="261461"/>
                  <a:pt x="1418749" y="268129"/>
                </a:cubicBezTo>
                <a:cubicBezTo>
                  <a:pt x="1416844" y="270986"/>
                  <a:pt x="1414939" y="273844"/>
                  <a:pt x="1413034" y="277654"/>
                </a:cubicBezTo>
                <a:cubicBezTo>
                  <a:pt x="1412081" y="275749"/>
                  <a:pt x="1412081" y="273844"/>
                  <a:pt x="1411129" y="271939"/>
                </a:cubicBezTo>
                <a:cubicBezTo>
                  <a:pt x="1406366" y="237649"/>
                  <a:pt x="1401604" y="215741"/>
                  <a:pt x="1401604" y="215741"/>
                </a:cubicBezTo>
                <a:cubicBezTo>
                  <a:pt x="1401604" y="215741"/>
                  <a:pt x="1401604" y="226219"/>
                  <a:pt x="1400651" y="243364"/>
                </a:cubicBezTo>
                <a:cubicBezTo>
                  <a:pt x="1397794" y="233839"/>
                  <a:pt x="1394936" y="226219"/>
                  <a:pt x="1392079" y="219551"/>
                </a:cubicBezTo>
                <a:cubicBezTo>
                  <a:pt x="1392079" y="217646"/>
                  <a:pt x="1393031" y="215741"/>
                  <a:pt x="1393031" y="213836"/>
                </a:cubicBezTo>
                <a:cubicBezTo>
                  <a:pt x="1393984" y="212884"/>
                  <a:pt x="1394936" y="211931"/>
                  <a:pt x="1395889" y="210979"/>
                </a:cubicBezTo>
                <a:cubicBezTo>
                  <a:pt x="1399699" y="207169"/>
                  <a:pt x="1400651" y="205264"/>
                  <a:pt x="1400651" y="205264"/>
                </a:cubicBezTo>
                <a:cubicBezTo>
                  <a:pt x="1400651" y="205264"/>
                  <a:pt x="1398746" y="207169"/>
                  <a:pt x="1394936" y="210026"/>
                </a:cubicBezTo>
                <a:cubicBezTo>
                  <a:pt x="1394936" y="210026"/>
                  <a:pt x="1393984" y="210979"/>
                  <a:pt x="1393031" y="210979"/>
                </a:cubicBezTo>
                <a:cubicBezTo>
                  <a:pt x="1393984" y="205264"/>
                  <a:pt x="1394936" y="202406"/>
                  <a:pt x="1394936" y="202406"/>
                </a:cubicBezTo>
                <a:cubicBezTo>
                  <a:pt x="1394936" y="202406"/>
                  <a:pt x="1393031" y="206216"/>
                  <a:pt x="1391126" y="212884"/>
                </a:cubicBezTo>
                <a:cubicBezTo>
                  <a:pt x="1391126" y="212884"/>
                  <a:pt x="1390174" y="213836"/>
                  <a:pt x="1390174" y="213836"/>
                </a:cubicBezTo>
                <a:cubicBezTo>
                  <a:pt x="1386364" y="204311"/>
                  <a:pt x="1384459" y="199549"/>
                  <a:pt x="1384459" y="199549"/>
                </a:cubicBezTo>
                <a:cubicBezTo>
                  <a:pt x="1384459" y="199549"/>
                  <a:pt x="1385411" y="205264"/>
                  <a:pt x="1387316" y="215741"/>
                </a:cubicBezTo>
                <a:cubicBezTo>
                  <a:pt x="1384459" y="218599"/>
                  <a:pt x="1382554" y="220504"/>
                  <a:pt x="1378744" y="224314"/>
                </a:cubicBezTo>
                <a:cubicBezTo>
                  <a:pt x="1374934" y="229076"/>
                  <a:pt x="1371124" y="233839"/>
                  <a:pt x="1367314" y="240506"/>
                </a:cubicBezTo>
                <a:cubicBezTo>
                  <a:pt x="1363504" y="230029"/>
                  <a:pt x="1358741" y="219551"/>
                  <a:pt x="1354931" y="209074"/>
                </a:cubicBezTo>
                <a:cubicBezTo>
                  <a:pt x="1354931" y="199549"/>
                  <a:pt x="1354931" y="191929"/>
                  <a:pt x="1354931" y="185261"/>
                </a:cubicBezTo>
                <a:cubicBezTo>
                  <a:pt x="1354931" y="167164"/>
                  <a:pt x="1354931" y="157639"/>
                  <a:pt x="1354931" y="157639"/>
                </a:cubicBezTo>
                <a:cubicBezTo>
                  <a:pt x="1354931" y="157639"/>
                  <a:pt x="1353026" y="168116"/>
                  <a:pt x="1351121" y="185261"/>
                </a:cubicBezTo>
                <a:cubicBezTo>
                  <a:pt x="1350169" y="189071"/>
                  <a:pt x="1350169" y="192881"/>
                  <a:pt x="1349216" y="197644"/>
                </a:cubicBezTo>
                <a:cubicBezTo>
                  <a:pt x="1347311" y="193834"/>
                  <a:pt x="1345406" y="190024"/>
                  <a:pt x="1343501" y="186214"/>
                </a:cubicBezTo>
                <a:cubicBezTo>
                  <a:pt x="1343501" y="181451"/>
                  <a:pt x="1344454" y="175736"/>
                  <a:pt x="1344454" y="171926"/>
                </a:cubicBezTo>
                <a:cubicBezTo>
                  <a:pt x="1344454" y="166211"/>
                  <a:pt x="1344454" y="161449"/>
                  <a:pt x="1344454" y="157639"/>
                </a:cubicBezTo>
                <a:cubicBezTo>
                  <a:pt x="1344454" y="151924"/>
                  <a:pt x="1345406" y="147161"/>
                  <a:pt x="1345406" y="142399"/>
                </a:cubicBezTo>
                <a:cubicBezTo>
                  <a:pt x="1346359" y="129064"/>
                  <a:pt x="1346359" y="120491"/>
                  <a:pt x="1346359" y="120491"/>
                </a:cubicBezTo>
                <a:cubicBezTo>
                  <a:pt x="1346359" y="120491"/>
                  <a:pt x="1344454" y="128111"/>
                  <a:pt x="1341596" y="141446"/>
                </a:cubicBezTo>
                <a:cubicBezTo>
                  <a:pt x="1340644" y="148114"/>
                  <a:pt x="1338739" y="156686"/>
                  <a:pt x="1336834" y="166211"/>
                </a:cubicBezTo>
                <a:cubicBezTo>
                  <a:pt x="1336834" y="167164"/>
                  <a:pt x="1336834" y="168116"/>
                  <a:pt x="1335881" y="169069"/>
                </a:cubicBezTo>
                <a:cubicBezTo>
                  <a:pt x="1333024" y="162401"/>
                  <a:pt x="1330166" y="156686"/>
                  <a:pt x="1327309" y="150971"/>
                </a:cubicBezTo>
                <a:cubicBezTo>
                  <a:pt x="1299686" y="91916"/>
                  <a:pt x="1280636" y="53816"/>
                  <a:pt x="1280636" y="53816"/>
                </a:cubicBezTo>
                <a:cubicBezTo>
                  <a:pt x="1280636" y="53816"/>
                  <a:pt x="1293971" y="94774"/>
                  <a:pt x="1317784" y="155734"/>
                </a:cubicBezTo>
                <a:cubicBezTo>
                  <a:pt x="1322546" y="168116"/>
                  <a:pt x="1327309" y="180499"/>
                  <a:pt x="1332071" y="193834"/>
                </a:cubicBezTo>
                <a:cubicBezTo>
                  <a:pt x="1332071" y="195739"/>
                  <a:pt x="1332071" y="196691"/>
                  <a:pt x="1331119" y="197644"/>
                </a:cubicBezTo>
                <a:cubicBezTo>
                  <a:pt x="1329214" y="209074"/>
                  <a:pt x="1327309" y="222409"/>
                  <a:pt x="1326356" y="235744"/>
                </a:cubicBezTo>
                <a:cubicBezTo>
                  <a:pt x="1324451" y="249079"/>
                  <a:pt x="1323499" y="263366"/>
                  <a:pt x="1321594" y="277654"/>
                </a:cubicBezTo>
                <a:cubicBezTo>
                  <a:pt x="1321594" y="283369"/>
                  <a:pt x="1320641" y="288131"/>
                  <a:pt x="1319689" y="293846"/>
                </a:cubicBezTo>
                <a:cubicBezTo>
                  <a:pt x="1318736" y="292894"/>
                  <a:pt x="1318736" y="291941"/>
                  <a:pt x="1317784" y="290989"/>
                </a:cubicBezTo>
                <a:cubicBezTo>
                  <a:pt x="1317784" y="289084"/>
                  <a:pt x="1317784" y="289084"/>
                  <a:pt x="1317784" y="289084"/>
                </a:cubicBezTo>
                <a:cubicBezTo>
                  <a:pt x="1317784" y="289084"/>
                  <a:pt x="1317784" y="290036"/>
                  <a:pt x="1316831" y="290989"/>
                </a:cubicBezTo>
                <a:cubicBezTo>
                  <a:pt x="1316831" y="290036"/>
                  <a:pt x="1315879" y="289084"/>
                  <a:pt x="1315879" y="288131"/>
                </a:cubicBezTo>
                <a:cubicBezTo>
                  <a:pt x="1314926" y="287179"/>
                  <a:pt x="1314926" y="286226"/>
                  <a:pt x="1313974" y="285274"/>
                </a:cubicBezTo>
                <a:cubicBezTo>
                  <a:pt x="1315879" y="259556"/>
                  <a:pt x="1316831" y="244316"/>
                  <a:pt x="1316831" y="244316"/>
                </a:cubicBezTo>
                <a:cubicBezTo>
                  <a:pt x="1316831" y="244316"/>
                  <a:pt x="1313974" y="256699"/>
                  <a:pt x="1309211" y="277654"/>
                </a:cubicBezTo>
                <a:cubicBezTo>
                  <a:pt x="1305401" y="271939"/>
                  <a:pt x="1302544" y="266224"/>
                  <a:pt x="1298734" y="260509"/>
                </a:cubicBezTo>
                <a:cubicBezTo>
                  <a:pt x="1304449" y="235744"/>
                  <a:pt x="1310164" y="213836"/>
                  <a:pt x="1313974" y="199549"/>
                </a:cubicBezTo>
                <a:cubicBezTo>
                  <a:pt x="1317784" y="182404"/>
                  <a:pt x="1319689" y="172879"/>
                  <a:pt x="1319689" y="172879"/>
                </a:cubicBezTo>
                <a:cubicBezTo>
                  <a:pt x="1319689" y="172879"/>
                  <a:pt x="1307306" y="202406"/>
                  <a:pt x="1291114" y="249079"/>
                </a:cubicBezTo>
                <a:cubicBezTo>
                  <a:pt x="1287304" y="243364"/>
                  <a:pt x="1284446" y="238601"/>
                  <a:pt x="1281589" y="234791"/>
                </a:cubicBezTo>
                <a:cubicBezTo>
                  <a:pt x="1273016" y="222409"/>
                  <a:pt x="1267301" y="215741"/>
                  <a:pt x="1267301" y="215741"/>
                </a:cubicBezTo>
                <a:cubicBezTo>
                  <a:pt x="1267301" y="215741"/>
                  <a:pt x="1270159" y="222409"/>
                  <a:pt x="1275874" y="232886"/>
                </a:cubicBezTo>
                <a:cubicBezTo>
                  <a:pt x="1274921" y="234791"/>
                  <a:pt x="1273969" y="238601"/>
                  <a:pt x="1272064" y="243364"/>
                </a:cubicBezTo>
                <a:cubicBezTo>
                  <a:pt x="1268254" y="237649"/>
                  <a:pt x="1264444" y="231934"/>
                  <a:pt x="1261586" y="227171"/>
                </a:cubicBezTo>
                <a:cubicBezTo>
                  <a:pt x="1257776" y="221456"/>
                  <a:pt x="1253014" y="215741"/>
                  <a:pt x="1249204" y="210979"/>
                </a:cubicBezTo>
                <a:cubicBezTo>
                  <a:pt x="1248251" y="210026"/>
                  <a:pt x="1248251" y="209074"/>
                  <a:pt x="1247299" y="208121"/>
                </a:cubicBezTo>
                <a:cubicBezTo>
                  <a:pt x="1250156" y="203359"/>
                  <a:pt x="1251109" y="199549"/>
                  <a:pt x="1251109" y="199549"/>
                </a:cubicBezTo>
                <a:cubicBezTo>
                  <a:pt x="1251109" y="199549"/>
                  <a:pt x="1249204" y="202406"/>
                  <a:pt x="1246346" y="206216"/>
                </a:cubicBezTo>
                <a:cubicBezTo>
                  <a:pt x="1239679" y="197644"/>
                  <a:pt x="1233964" y="190024"/>
                  <a:pt x="1229201" y="184309"/>
                </a:cubicBezTo>
                <a:cubicBezTo>
                  <a:pt x="1217771" y="170974"/>
                  <a:pt x="1211104" y="162401"/>
                  <a:pt x="1211104" y="162401"/>
                </a:cubicBezTo>
                <a:cubicBezTo>
                  <a:pt x="1211104" y="162401"/>
                  <a:pt x="1216819" y="170974"/>
                  <a:pt x="1226344" y="186214"/>
                </a:cubicBezTo>
                <a:cubicBezTo>
                  <a:pt x="1231106" y="192881"/>
                  <a:pt x="1235869" y="202406"/>
                  <a:pt x="1242536" y="211931"/>
                </a:cubicBezTo>
                <a:cubicBezTo>
                  <a:pt x="1240631" y="214789"/>
                  <a:pt x="1238726" y="217646"/>
                  <a:pt x="1236821" y="220504"/>
                </a:cubicBezTo>
                <a:cubicBezTo>
                  <a:pt x="1235869" y="222409"/>
                  <a:pt x="1234916" y="224314"/>
                  <a:pt x="1233011" y="226219"/>
                </a:cubicBezTo>
                <a:cubicBezTo>
                  <a:pt x="1233011" y="221456"/>
                  <a:pt x="1232059" y="217646"/>
                  <a:pt x="1231106" y="212884"/>
                </a:cubicBezTo>
                <a:cubicBezTo>
                  <a:pt x="1231106" y="211931"/>
                  <a:pt x="1230154" y="210026"/>
                  <a:pt x="1228249" y="209074"/>
                </a:cubicBezTo>
                <a:cubicBezTo>
                  <a:pt x="1228249" y="209074"/>
                  <a:pt x="1227296" y="209074"/>
                  <a:pt x="1226344" y="209074"/>
                </a:cubicBezTo>
                <a:cubicBezTo>
                  <a:pt x="1225391" y="206216"/>
                  <a:pt x="1224439" y="202406"/>
                  <a:pt x="1223486" y="199549"/>
                </a:cubicBezTo>
                <a:cubicBezTo>
                  <a:pt x="1218724" y="187166"/>
                  <a:pt x="1215866" y="179546"/>
                  <a:pt x="1215866" y="179546"/>
                </a:cubicBezTo>
                <a:cubicBezTo>
                  <a:pt x="1215866" y="179546"/>
                  <a:pt x="1216819" y="187166"/>
                  <a:pt x="1219676" y="200501"/>
                </a:cubicBezTo>
                <a:cubicBezTo>
                  <a:pt x="1220629" y="204311"/>
                  <a:pt x="1220629" y="208121"/>
                  <a:pt x="1221581" y="211931"/>
                </a:cubicBezTo>
                <a:cubicBezTo>
                  <a:pt x="1221581" y="212884"/>
                  <a:pt x="1220629" y="212884"/>
                  <a:pt x="1220629" y="213836"/>
                </a:cubicBezTo>
                <a:cubicBezTo>
                  <a:pt x="1214914" y="208121"/>
                  <a:pt x="1211104" y="203359"/>
                  <a:pt x="1207294" y="200501"/>
                </a:cubicBezTo>
                <a:cubicBezTo>
                  <a:pt x="1203484" y="197644"/>
                  <a:pt x="1201579" y="195739"/>
                  <a:pt x="1201579" y="195739"/>
                </a:cubicBezTo>
                <a:cubicBezTo>
                  <a:pt x="1201579" y="195739"/>
                  <a:pt x="1203484" y="197644"/>
                  <a:pt x="1206341" y="201454"/>
                </a:cubicBezTo>
                <a:cubicBezTo>
                  <a:pt x="1209199" y="205264"/>
                  <a:pt x="1213009" y="210979"/>
                  <a:pt x="1217771" y="217646"/>
                </a:cubicBezTo>
                <a:lnTo>
                  <a:pt x="1217771" y="217646"/>
                </a:lnTo>
                <a:cubicBezTo>
                  <a:pt x="1216819" y="222409"/>
                  <a:pt x="1216819" y="227171"/>
                  <a:pt x="1216819" y="231934"/>
                </a:cubicBezTo>
                <a:cubicBezTo>
                  <a:pt x="1207294" y="223361"/>
                  <a:pt x="1202531" y="219551"/>
                  <a:pt x="1202531" y="219551"/>
                </a:cubicBezTo>
                <a:cubicBezTo>
                  <a:pt x="1202531" y="219551"/>
                  <a:pt x="1207294" y="226219"/>
                  <a:pt x="1215866" y="236696"/>
                </a:cubicBezTo>
                <a:cubicBezTo>
                  <a:pt x="1215866" y="240506"/>
                  <a:pt x="1214914" y="245269"/>
                  <a:pt x="1214914" y="249079"/>
                </a:cubicBezTo>
                <a:cubicBezTo>
                  <a:pt x="1214914" y="250984"/>
                  <a:pt x="1214914" y="252889"/>
                  <a:pt x="1214914" y="255746"/>
                </a:cubicBezTo>
                <a:cubicBezTo>
                  <a:pt x="1214914" y="253841"/>
                  <a:pt x="1213961" y="252889"/>
                  <a:pt x="1213961" y="250984"/>
                </a:cubicBezTo>
                <a:cubicBezTo>
                  <a:pt x="1213961" y="250984"/>
                  <a:pt x="1213961" y="250031"/>
                  <a:pt x="1213961" y="250031"/>
                </a:cubicBezTo>
                <a:cubicBezTo>
                  <a:pt x="1213961" y="249079"/>
                  <a:pt x="1214914" y="249079"/>
                  <a:pt x="1214914" y="249079"/>
                </a:cubicBezTo>
                <a:cubicBezTo>
                  <a:pt x="1214914" y="249079"/>
                  <a:pt x="1214914" y="249079"/>
                  <a:pt x="1213961" y="250031"/>
                </a:cubicBezTo>
                <a:cubicBezTo>
                  <a:pt x="1212056" y="242411"/>
                  <a:pt x="1209199" y="235744"/>
                  <a:pt x="1207294" y="229076"/>
                </a:cubicBezTo>
                <a:cubicBezTo>
                  <a:pt x="1204436" y="222409"/>
                  <a:pt x="1202531" y="216694"/>
                  <a:pt x="1200626" y="212884"/>
                </a:cubicBezTo>
                <a:cubicBezTo>
                  <a:pt x="1195864" y="204311"/>
                  <a:pt x="1193959" y="198596"/>
                  <a:pt x="1193959" y="198596"/>
                </a:cubicBezTo>
                <a:cubicBezTo>
                  <a:pt x="1193959" y="198596"/>
                  <a:pt x="1194911" y="204311"/>
                  <a:pt x="1196816" y="213836"/>
                </a:cubicBezTo>
                <a:cubicBezTo>
                  <a:pt x="1197769" y="218599"/>
                  <a:pt x="1198721" y="224314"/>
                  <a:pt x="1200626" y="230981"/>
                </a:cubicBezTo>
                <a:cubicBezTo>
                  <a:pt x="1201579" y="237649"/>
                  <a:pt x="1202531" y="245269"/>
                  <a:pt x="1204436" y="252889"/>
                </a:cubicBezTo>
                <a:cubicBezTo>
                  <a:pt x="1204436" y="254794"/>
                  <a:pt x="1205389" y="256699"/>
                  <a:pt x="1205389" y="258604"/>
                </a:cubicBezTo>
                <a:cubicBezTo>
                  <a:pt x="1202531" y="251936"/>
                  <a:pt x="1199674" y="245269"/>
                  <a:pt x="1196816" y="239554"/>
                </a:cubicBezTo>
                <a:cubicBezTo>
                  <a:pt x="1193959" y="233839"/>
                  <a:pt x="1191101" y="229076"/>
                  <a:pt x="1189196" y="224314"/>
                </a:cubicBezTo>
                <a:cubicBezTo>
                  <a:pt x="1184434" y="216694"/>
                  <a:pt x="1181576" y="211931"/>
                  <a:pt x="1181576" y="211931"/>
                </a:cubicBezTo>
                <a:cubicBezTo>
                  <a:pt x="1181576" y="211931"/>
                  <a:pt x="1183481" y="216694"/>
                  <a:pt x="1185386" y="225266"/>
                </a:cubicBezTo>
                <a:cubicBezTo>
                  <a:pt x="1187291" y="230029"/>
                  <a:pt x="1188244" y="234791"/>
                  <a:pt x="1190149" y="241459"/>
                </a:cubicBezTo>
                <a:cubicBezTo>
                  <a:pt x="1192054" y="247174"/>
                  <a:pt x="1193006" y="254794"/>
                  <a:pt x="1194911" y="262414"/>
                </a:cubicBezTo>
                <a:cubicBezTo>
                  <a:pt x="1195864" y="267176"/>
                  <a:pt x="1196816" y="271939"/>
                  <a:pt x="1197769" y="276701"/>
                </a:cubicBezTo>
                <a:cubicBezTo>
                  <a:pt x="1196816" y="279559"/>
                  <a:pt x="1194911" y="281464"/>
                  <a:pt x="1193959" y="284321"/>
                </a:cubicBezTo>
                <a:cubicBezTo>
                  <a:pt x="1193959" y="284321"/>
                  <a:pt x="1193959" y="283369"/>
                  <a:pt x="1193959" y="283369"/>
                </a:cubicBezTo>
                <a:cubicBezTo>
                  <a:pt x="1193959" y="282416"/>
                  <a:pt x="1193006" y="280511"/>
                  <a:pt x="1193006" y="279559"/>
                </a:cubicBezTo>
                <a:cubicBezTo>
                  <a:pt x="1193959" y="277654"/>
                  <a:pt x="1193959" y="276701"/>
                  <a:pt x="1193959" y="276701"/>
                </a:cubicBezTo>
                <a:cubicBezTo>
                  <a:pt x="1193959" y="276701"/>
                  <a:pt x="1193959" y="277654"/>
                  <a:pt x="1193006" y="278606"/>
                </a:cubicBezTo>
                <a:cubicBezTo>
                  <a:pt x="1190149" y="268129"/>
                  <a:pt x="1187291" y="258604"/>
                  <a:pt x="1184434" y="250984"/>
                </a:cubicBezTo>
                <a:cubicBezTo>
                  <a:pt x="1179671" y="239554"/>
                  <a:pt x="1176814" y="231934"/>
                  <a:pt x="1174909" y="227171"/>
                </a:cubicBezTo>
                <a:cubicBezTo>
                  <a:pt x="1174909" y="226219"/>
                  <a:pt x="1174909" y="224314"/>
                  <a:pt x="1174909" y="223361"/>
                </a:cubicBezTo>
                <a:cubicBezTo>
                  <a:pt x="1174909" y="212884"/>
                  <a:pt x="1175861" y="204311"/>
                  <a:pt x="1175861" y="196691"/>
                </a:cubicBezTo>
                <a:cubicBezTo>
                  <a:pt x="1175861" y="182404"/>
                  <a:pt x="1174909" y="173831"/>
                  <a:pt x="1174909" y="173831"/>
                </a:cubicBezTo>
                <a:cubicBezTo>
                  <a:pt x="1174909" y="173831"/>
                  <a:pt x="1173956" y="182404"/>
                  <a:pt x="1172051" y="196691"/>
                </a:cubicBezTo>
                <a:cubicBezTo>
                  <a:pt x="1171099" y="204311"/>
                  <a:pt x="1169194" y="212884"/>
                  <a:pt x="1168241" y="223361"/>
                </a:cubicBezTo>
                <a:cubicBezTo>
                  <a:pt x="1168241" y="224314"/>
                  <a:pt x="1168241" y="225266"/>
                  <a:pt x="1168241" y="226219"/>
                </a:cubicBezTo>
                <a:cubicBezTo>
                  <a:pt x="1167289" y="229076"/>
                  <a:pt x="1165384" y="232886"/>
                  <a:pt x="1162526" y="238601"/>
                </a:cubicBezTo>
                <a:cubicBezTo>
                  <a:pt x="1161574" y="230981"/>
                  <a:pt x="1160621" y="223361"/>
                  <a:pt x="1158716" y="215741"/>
                </a:cubicBezTo>
                <a:cubicBezTo>
                  <a:pt x="1156811" y="206216"/>
                  <a:pt x="1153954" y="197644"/>
                  <a:pt x="1152049" y="189071"/>
                </a:cubicBezTo>
                <a:cubicBezTo>
                  <a:pt x="1143476" y="155734"/>
                  <a:pt x="1136809" y="133826"/>
                  <a:pt x="1136809" y="133826"/>
                </a:cubicBezTo>
                <a:cubicBezTo>
                  <a:pt x="1136809" y="133826"/>
                  <a:pt x="1137761" y="156686"/>
                  <a:pt x="1140619" y="190024"/>
                </a:cubicBezTo>
                <a:cubicBezTo>
                  <a:pt x="1141571" y="198596"/>
                  <a:pt x="1142524" y="208121"/>
                  <a:pt x="1143476" y="217646"/>
                </a:cubicBezTo>
                <a:cubicBezTo>
                  <a:pt x="1144429" y="227171"/>
                  <a:pt x="1144429" y="237649"/>
                  <a:pt x="1146334" y="248126"/>
                </a:cubicBezTo>
                <a:cubicBezTo>
                  <a:pt x="1146334" y="252889"/>
                  <a:pt x="1147286" y="256699"/>
                  <a:pt x="1147286" y="261461"/>
                </a:cubicBezTo>
                <a:cubicBezTo>
                  <a:pt x="1147286" y="261461"/>
                  <a:pt x="1147286" y="261461"/>
                  <a:pt x="1147286" y="261461"/>
                </a:cubicBezTo>
                <a:cubicBezTo>
                  <a:pt x="1147286" y="259556"/>
                  <a:pt x="1147286" y="258604"/>
                  <a:pt x="1147286" y="258604"/>
                </a:cubicBezTo>
                <a:cubicBezTo>
                  <a:pt x="1147286" y="258604"/>
                  <a:pt x="1147286" y="259556"/>
                  <a:pt x="1147286" y="260509"/>
                </a:cubicBezTo>
                <a:cubicBezTo>
                  <a:pt x="1146334" y="257651"/>
                  <a:pt x="1144429" y="254794"/>
                  <a:pt x="1143476" y="251936"/>
                </a:cubicBezTo>
                <a:cubicBezTo>
                  <a:pt x="1142524" y="250984"/>
                  <a:pt x="1142524" y="250031"/>
                  <a:pt x="1141571" y="249079"/>
                </a:cubicBezTo>
                <a:cubicBezTo>
                  <a:pt x="1141571" y="242411"/>
                  <a:pt x="1141571" y="237649"/>
                  <a:pt x="1141571" y="237649"/>
                </a:cubicBezTo>
                <a:cubicBezTo>
                  <a:pt x="1141571" y="237649"/>
                  <a:pt x="1140619" y="240506"/>
                  <a:pt x="1139666" y="246221"/>
                </a:cubicBezTo>
                <a:cubicBezTo>
                  <a:pt x="1136809" y="241459"/>
                  <a:pt x="1134904" y="236696"/>
                  <a:pt x="1132046" y="231934"/>
                </a:cubicBezTo>
                <a:cubicBezTo>
                  <a:pt x="1132046" y="231934"/>
                  <a:pt x="1132046" y="230981"/>
                  <a:pt x="1132046" y="230981"/>
                </a:cubicBezTo>
                <a:cubicBezTo>
                  <a:pt x="1128236" y="211931"/>
                  <a:pt x="1124426" y="193834"/>
                  <a:pt x="1120616" y="177641"/>
                </a:cubicBezTo>
                <a:cubicBezTo>
                  <a:pt x="1116806" y="161449"/>
                  <a:pt x="1113949" y="146209"/>
                  <a:pt x="1110139" y="132874"/>
                </a:cubicBezTo>
                <a:cubicBezTo>
                  <a:pt x="1106329" y="119539"/>
                  <a:pt x="1103471" y="108109"/>
                  <a:pt x="1100614" y="98584"/>
                </a:cubicBezTo>
                <a:cubicBezTo>
                  <a:pt x="1094899" y="79534"/>
                  <a:pt x="1092041" y="69056"/>
                  <a:pt x="1092041" y="69056"/>
                </a:cubicBezTo>
                <a:cubicBezTo>
                  <a:pt x="1092041" y="69056"/>
                  <a:pt x="1093946" y="80486"/>
                  <a:pt x="1096804" y="99536"/>
                </a:cubicBezTo>
                <a:cubicBezTo>
                  <a:pt x="1098709" y="109061"/>
                  <a:pt x="1100614" y="121444"/>
                  <a:pt x="1103471" y="134779"/>
                </a:cubicBezTo>
                <a:cubicBezTo>
                  <a:pt x="1106329" y="148114"/>
                  <a:pt x="1108234" y="163354"/>
                  <a:pt x="1110139" y="180499"/>
                </a:cubicBezTo>
                <a:cubicBezTo>
                  <a:pt x="1111091" y="186214"/>
                  <a:pt x="1112044" y="192881"/>
                  <a:pt x="1112996" y="199549"/>
                </a:cubicBezTo>
                <a:cubicBezTo>
                  <a:pt x="1112044" y="197644"/>
                  <a:pt x="1111091" y="196691"/>
                  <a:pt x="1110139" y="194786"/>
                </a:cubicBezTo>
                <a:cubicBezTo>
                  <a:pt x="1109186" y="192881"/>
                  <a:pt x="1107281" y="190976"/>
                  <a:pt x="1106329" y="190024"/>
                </a:cubicBezTo>
                <a:cubicBezTo>
                  <a:pt x="1106329" y="189071"/>
                  <a:pt x="1106329" y="189071"/>
                  <a:pt x="1105376" y="188119"/>
                </a:cubicBezTo>
                <a:cubicBezTo>
                  <a:pt x="1101566" y="177641"/>
                  <a:pt x="1098709" y="168116"/>
                  <a:pt x="1095851" y="160496"/>
                </a:cubicBezTo>
                <a:cubicBezTo>
                  <a:pt x="1090136" y="145256"/>
                  <a:pt x="1087279" y="136684"/>
                  <a:pt x="1087279" y="136684"/>
                </a:cubicBezTo>
                <a:cubicBezTo>
                  <a:pt x="1087279" y="136684"/>
                  <a:pt x="1089184" y="145256"/>
                  <a:pt x="1092041" y="161449"/>
                </a:cubicBezTo>
                <a:cubicBezTo>
                  <a:pt x="1093946" y="169069"/>
                  <a:pt x="1095851" y="178594"/>
                  <a:pt x="1098709" y="190024"/>
                </a:cubicBezTo>
                <a:cubicBezTo>
                  <a:pt x="1100614" y="197644"/>
                  <a:pt x="1102519" y="207169"/>
                  <a:pt x="1103471" y="215741"/>
                </a:cubicBezTo>
                <a:cubicBezTo>
                  <a:pt x="1099661" y="206216"/>
                  <a:pt x="1097756" y="200501"/>
                  <a:pt x="1097756" y="200501"/>
                </a:cubicBezTo>
                <a:cubicBezTo>
                  <a:pt x="1097756" y="200501"/>
                  <a:pt x="1099661" y="209074"/>
                  <a:pt x="1102519" y="224314"/>
                </a:cubicBezTo>
                <a:cubicBezTo>
                  <a:pt x="1100614" y="227171"/>
                  <a:pt x="1097756" y="230981"/>
                  <a:pt x="1094899" y="233839"/>
                </a:cubicBezTo>
                <a:cubicBezTo>
                  <a:pt x="1092994" y="225266"/>
                  <a:pt x="1091089" y="216694"/>
                  <a:pt x="1089184" y="209074"/>
                </a:cubicBezTo>
                <a:cubicBezTo>
                  <a:pt x="1086326" y="182404"/>
                  <a:pt x="1084421" y="166211"/>
                  <a:pt x="1084421" y="166211"/>
                </a:cubicBezTo>
                <a:cubicBezTo>
                  <a:pt x="1084421" y="166211"/>
                  <a:pt x="1084421" y="172879"/>
                  <a:pt x="1083469" y="184309"/>
                </a:cubicBezTo>
                <a:cubicBezTo>
                  <a:pt x="1080611" y="171926"/>
                  <a:pt x="1077754" y="160496"/>
                  <a:pt x="1073944" y="149066"/>
                </a:cubicBezTo>
                <a:cubicBezTo>
                  <a:pt x="1071086" y="140494"/>
                  <a:pt x="1069181" y="131921"/>
                  <a:pt x="1066324" y="123349"/>
                </a:cubicBezTo>
                <a:cubicBezTo>
                  <a:pt x="1072991" y="105251"/>
                  <a:pt x="1075849" y="94774"/>
                  <a:pt x="1075849" y="94774"/>
                </a:cubicBezTo>
                <a:cubicBezTo>
                  <a:pt x="1075849" y="94774"/>
                  <a:pt x="1072039" y="103346"/>
                  <a:pt x="1064419" y="119539"/>
                </a:cubicBezTo>
                <a:cubicBezTo>
                  <a:pt x="1062514" y="112871"/>
                  <a:pt x="1059656" y="106204"/>
                  <a:pt x="1057751" y="100489"/>
                </a:cubicBezTo>
                <a:cubicBezTo>
                  <a:pt x="1054894" y="92869"/>
                  <a:pt x="1052036" y="85249"/>
                  <a:pt x="1050131" y="78581"/>
                </a:cubicBezTo>
                <a:cubicBezTo>
                  <a:pt x="1047274" y="71914"/>
                  <a:pt x="1044416" y="65246"/>
                  <a:pt x="1042511" y="59531"/>
                </a:cubicBezTo>
                <a:cubicBezTo>
                  <a:pt x="1037749" y="47149"/>
                  <a:pt x="1032986" y="36671"/>
                  <a:pt x="1029176" y="28099"/>
                </a:cubicBezTo>
                <a:cubicBezTo>
                  <a:pt x="1017746" y="16669"/>
                  <a:pt x="1012984" y="7144"/>
                  <a:pt x="1012984" y="7144"/>
                </a:cubicBezTo>
                <a:cubicBezTo>
                  <a:pt x="1012984" y="7144"/>
                  <a:pt x="1016794" y="17621"/>
                  <a:pt x="1022509" y="34766"/>
                </a:cubicBezTo>
                <a:cubicBezTo>
                  <a:pt x="1025366" y="43339"/>
                  <a:pt x="1029176" y="54769"/>
                  <a:pt x="1032986" y="67151"/>
                </a:cubicBezTo>
                <a:cubicBezTo>
                  <a:pt x="1034891" y="73819"/>
                  <a:pt x="1036796" y="79534"/>
                  <a:pt x="1038701" y="87154"/>
                </a:cubicBezTo>
                <a:cubicBezTo>
                  <a:pt x="1040606" y="93821"/>
                  <a:pt x="1042511" y="101441"/>
                  <a:pt x="1044416" y="109061"/>
                </a:cubicBezTo>
                <a:cubicBezTo>
                  <a:pt x="1044416" y="109061"/>
                  <a:pt x="1044416" y="110014"/>
                  <a:pt x="1044416" y="110014"/>
                </a:cubicBezTo>
                <a:cubicBezTo>
                  <a:pt x="1039654" y="101441"/>
                  <a:pt x="1037749" y="96679"/>
                  <a:pt x="1037749" y="96679"/>
                </a:cubicBezTo>
                <a:cubicBezTo>
                  <a:pt x="1037749" y="96679"/>
                  <a:pt x="1039654" y="104299"/>
                  <a:pt x="1044416" y="117634"/>
                </a:cubicBezTo>
                <a:cubicBezTo>
                  <a:pt x="1046321" y="124301"/>
                  <a:pt x="1049179" y="131921"/>
                  <a:pt x="1051084" y="141446"/>
                </a:cubicBezTo>
                <a:cubicBezTo>
                  <a:pt x="1051084" y="143351"/>
                  <a:pt x="1052036" y="144304"/>
                  <a:pt x="1052036" y="146209"/>
                </a:cubicBezTo>
                <a:cubicBezTo>
                  <a:pt x="1048226" y="153829"/>
                  <a:pt x="1043464" y="163354"/>
                  <a:pt x="1037749" y="172879"/>
                </a:cubicBezTo>
                <a:cubicBezTo>
                  <a:pt x="1033939" y="180499"/>
                  <a:pt x="1029176" y="188119"/>
                  <a:pt x="1024414" y="195739"/>
                </a:cubicBezTo>
                <a:cubicBezTo>
                  <a:pt x="1024414" y="194786"/>
                  <a:pt x="1023461" y="193834"/>
                  <a:pt x="1023461" y="192881"/>
                </a:cubicBezTo>
                <a:cubicBezTo>
                  <a:pt x="1023461" y="190024"/>
                  <a:pt x="1023461" y="187166"/>
                  <a:pt x="1023461" y="184309"/>
                </a:cubicBezTo>
                <a:cubicBezTo>
                  <a:pt x="1024414" y="169069"/>
                  <a:pt x="1024414" y="154781"/>
                  <a:pt x="1024414" y="142399"/>
                </a:cubicBezTo>
                <a:cubicBezTo>
                  <a:pt x="1024414" y="130016"/>
                  <a:pt x="1024414" y="119539"/>
                  <a:pt x="1023461" y="110014"/>
                </a:cubicBezTo>
                <a:cubicBezTo>
                  <a:pt x="1023461" y="101441"/>
                  <a:pt x="1022509" y="93821"/>
                  <a:pt x="1021556" y="89059"/>
                </a:cubicBezTo>
                <a:cubicBezTo>
                  <a:pt x="1020604" y="84296"/>
                  <a:pt x="1020604" y="81439"/>
                  <a:pt x="1020604" y="81439"/>
                </a:cubicBezTo>
                <a:cubicBezTo>
                  <a:pt x="1020604" y="81439"/>
                  <a:pt x="1020604" y="84296"/>
                  <a:pt x="1020604" y="89059"/>
                </a:cubicBezTo>
                <a:cubicBezTo>
                  <a:pt x="1020604" y="93821"/>
                  <a:pt x="1019651" y="100489"/>
                  <a:pt x="1019651" y="110014"/>
                </a:cubicBezTo>
                <a:cubicBezTo>
                  <a:pt x="1018699" y="124301"/>
                  <a:pt x="1016794" y="142399"/>
                  <a:pt x="1014889" y="165259"/>
                </a:cubicBezTo>
                <a:cubicBezTo>
                  <a:pt x="1013936" y="162401"/>
                  <a:pt x="1013936" y="161449"/>
                  <a:pt x="1013936" y="161449"/>
                </a:cubicBezTo>
                <a:cubicBezTo>
                  <a:pt x="1013936" y="161449"/>
                  <a:pt x="1013936" y="163354"/>
                  <a:pt x="1014889" y="168116"/>
                </a:cubicBezTo>
                <a:cubicBezTo>
                  <a:pt x="1013936" y="172879"/>
                  <a:pt x="1013936" y="178594"/>
                  <a:pt x="1012984" y="183356"/>
                </a:cubicBezTo>
                <a:cubicBezTo>
                  <a:pt x="1011079" y="196691"/>
                  <a:pt x="1009174" y="210026"/>
                  <a:pt x="1007269" y="224314"/>
                </a:cubicBezTo>
                <a:cubicBezTo>
                  <a:pt x="996791" y="242411"/>
                  <a:pt x="984409" y="262414"/>
                  <a:pt x="972026" y="283369"/>
                </a:cubicBezTo>
                <a:cubicBezTo>
                  <a:pt x="972026" y="277654"/>
                  <a:pt x="971074" y="273844"/>
                  <a:pt x="971074" y="269081"/>
                </a:cubicBezTo>
                <a:cubicBezTo>
                  <a:pt x="972979" y="263366"/>
                  <a:pt x="975836" y="256699"/>
                  <a:pt x="977741" y="251936"/>
                </a:cubicBezTo>
                <a:cubicBezTo>
                  <a:pt x="983456" y="235744"/>
                  <a:pt x="989171" y="220504"/>
                  <a:pt x="992981" y="206216"/>
                </a:cubicBezTo>
                <a:cubicBezTo>
                  <a:pt x="996791" y="192881"/>
                  <a:pt x="1000601" y="180499"/>
                  <a:pt x="1002506" y="170974"/>
                </a:cubicBezTo>
                <a:cubicBezTo>
                  <a:pt x="1007269" y="150971"/>
                  <a:pt x="1009174" y="139541"/>
                  <a:pt x="1009174" y="139541"/>
                </a:cubicBezTo>
                <a:cubicBezTo>
                  <a:pt x="1009174" y="139541"/>
                  <a:pt x="1005364" y="150971"/>
                  <a:pt x="998696" y="170021"/>
                </a:cubicBezTo>
                <a:cubicBezTo>
                  <a:pt x="995839" y="179546"/>
                  <a:pt x="990124" y="190976"/>
                  <a:pt x="985361" y="204311"/>
                </a:cubicBezTo>
                <a:cubicBezTo>
                  <a:pt x="980599" y="217646"/>
                  <a:pt x="972979" y="231934"/>
                  <a:pt x="966311" y="248126"/>
                </a:cubicBezTo>
                <a:cubicBezTo>
                  <a:pt x="964406" y="251936"/>
                  <a:pt x="962501" y="255746"/>
                  <a:pt x="960596" y="260509"/>
                </a:cubicBezTo>
                <a:cubicBezTo>
                  <a:pt x="961549" y="248126"/>
                  <a:pt x="961549" y="236696"/>
                  <a:pt x="961549" y="225266"/>
                </a:cubicBezTo>
                <a:cubicBezTo>
                  <a:pt x="966311" y="212884"/>
                  <a:pt x="969169" y="206216"/>
                  <a:pt x="969169" y="206216"/>
                </a:cubicBezTo>
                <a:cubicBezTo>
                  <a:pt x="969169" y="206216"/>
                  <a:pt x="966311" y="210979"/>
                  <a:pt x="961549" y="218599"/>
                </a:cubicBezTo>
                <a:cubicBezTo>
                  <a:pt x="961549" y="213836"/>
                  <a:pt x="961549" y="210026"/>
                  <a:pt x="961549" y="206216"/>
                </a:cubicBezTo>
                <a:cubicBezTo>
                  <a:pt x="961549" y="182404"/>
                  <a:pt x="960596" y="162401"/>
                  <a:pt x="958691" y="149066"/>
                </a:cubicBezTo>
                <a:cubicBezTo>
                  <a:pt x="957739" y="143351"/>
                  <a:pt x="957739" y="138589"/>
                  <a:pt x="956786" y="134779"/>
                </a:cubicBezTo>
                <a:cubicBezTo>
                  <a:pt x="956786" y="132874"/>
                  <a:pt x="957739" y="131921"/>
                  <a:pt x="957739" y="131921"/>
                </a:cubicBezTo>
                <a:cubicBezTo>
                  <a:pt x="957739" y="131921"/>
                  <a:pt x="957739" y="132874"/>
                  <a:pt x="956786" y="133826"/>
                </a:cubicBezTo>
                <a:cubicBezTo>
                  <a:pt x="956786" y="133826"/>
                  <a:pt x="956786" y="132874"/>
                  <a:pt x="956786" y="132874"/>
                </a:cubicBezTo>
                <a:cubicBezTo>
                  <a:pt x="955834" y="129064"/>
                  <a:pt x="955834" y="127159"/>
                  <a:pt x="955834" y="127159"/>
                </a:cubicBezTo>
                <a:cubicBezTo>
                  <a:pt x="955834" y="127159"/>
                  <a:pt x="955834" y="130969"/>
                  <a:pt x="955834" y="136684"/>
                </a:cubicBezTo>
                <a:cubicBezTo>
                  <a:pt x="951071" y="147161"/>
                  <a:pt x="940594" y="171926"/>
                  <a:pt x="927259" y="206216"/>
                </a:cubicBezTo>
                <a:cubicBezTo>
                  <a:pt x="927259" y="206216"/>
                  <a:pt x="927259" y="205264"/>
                  <a:pt x="927259" y="205264"/>
                </a:cubicBezTo>
                <a:cubicBezTo>
                  <a:pt x="928211" y="196691"/>
                  <a:pt x="929164" y="189071"/>
                  <a:pt x="930116" y="183356"/>
                </a:cubicBezTo>
                <a:cubicBezTo>
                  <a:pt x="932021" y="170974"/>
                  <a:pt x="932974" y="164306"/>
                  <a:pt x="932974" y="164306"/>
                </a:cubicBezTo>
                <a:cubicBezTo>
                  <a:pt x="932974" y="164306"/>
                  <a:pt x="930116" y="170974"/>
                  <a:pt x="926306" y="183356"/>
                </a:cubicBezTo>
                <a:cubicBezTo>
                  <a:pt x="924401" y="189071"/>
                  <a:pt x="922496" y="195739"/>
                  <a:pt x="920591" y="203359"/>
                </a:cubicBezTo>
                <a:cubicBezTo>
                  <a:pt x="916781" y="192881"/>
                  <a:pt x="913924" y="182404"/>
                  <a:pt x="910114" y="171926"/>
                </a:cubicBezTo>
                <a:cubicBezTo>
                  <a:pt x="909161" y="169069"/>
                  <a:pt x="908209" y="167164"/>
                  <a:pt x="907256" y="164306"/>
                </a:cubicBezTo>
                <a:cubicBezTo>
                  <a:pt x="909161" y="161449"/>
                  <a:pt x="910114" y="159544"/>
                  <a:pt x="912019" y="157639"/>
                </a:cubicBezTo>
                <a:cubicBezTo>
                  <a:pt x="920591" y="145256"/>
                  <a:pt x="927259" y="133826"/>
                  <a:pt x="933926" y="124301"/>
                </a:cubicBezTo>
                <a:cubicBezTo>
                  <a:pt x="946309" y="106204"/>
                  <a:pt x="953929" y="95726"/>
                  <a:pt x="953929" y="95726"/>
                </a:cubicBezTo>
                <a:cubicBezTo>
                  <a:pt x="953929" y="95726"/>
                  <a:pt x="945356" y="105251"/>
                  <a:pt x="931069" y="121444"/>
                </a:cubicBezTo>
                <a:cubicBezTo>
                  <a:pt x="923449" y="129064"/>
                  <a:pt x="915829" y="140494"/>
                  <a:pt x="906304" y="151924"/>
                </a:cubicBezTo>
                <a:cubicBezTo>
                  <a:pt x="905351" y="152876"/>
                  <a:pt x="904399" y="153829"/>
                  <a:pt x="904399" y="154781"/>
                </a:cubicBezTo>
                <a:cubicBezTo>
                  <a:pt x="901541" y="147161"/>
                  <a:pt x="898684" y="139541"/>
                  <a:pt x="894874" y="131921"/>
                </a:cubicBezTo>
                <a:lnTo>
                  <a:pt x="892016" y="126206"/>
                </a:lnTo>
                <a:cubicBezTo>
                  <a:pt x="893921" y="122396"/>
                  <a:pt x="895826" y="118586"/>
                  <a:pt x="897731" y="115729"/>
                </a:cubicBezTo>
                <a:cubicBezTo>
                  <a:pt x="905351" y="100489"/>
                  <a:pt x="912019" y="87154"/>
                  <a:pt x="918686" y="77629"/>
                </a:cubicBezTo>
                <a:cubicBezTo>
                  <a:pt x="931069" y="56674"/>
                  <a:pt x="937736" y="44291"/>
                  <a:pt x="937736" y="44291"/>
                </a:cubicBezTo>
                <a:cubicBezTo>
                  <a:pt x="937736" y="44291"/>
                  <a:pt x="929164" y="55721"/>
                  <a:pt x="914876" y="74771"/>
                </a:cubicBezTo>
                <a:cubicBezTo>
                  <a:pt x="907256" y="84296"/>
                  <a:pt x="899636" y="96679"/>
                  <a:pt x="890111" y="110966"/>
                </a:cubicBezTo>
                <a:cubicBezTo>
                  <a:pt x="889159" y="112871"/>
                  <a:pt x="887254" y="114776"/>
                  <a:pt x="886301" y="116681"/>
                </a:cubicBezTo>
                <a:lnTo>
                  <a:pt x="874871" y="92869"/>
                </a:lnTo>
                <a:lnTo>
                  <a:pt x="873919" y="90964"/>
                </a:lnTo>
                <a:lnTo>
                  <a:pt x="872966" y="91916"/>
                </a:lnTo>
                <a:cubicBezTo>
                  <a:pt x="871061" y="92869"/>
                  <a:pt x="869156" y="93821"/>
                  <a:pt x="868204" y="95726"/>
                </a:cubicBezTo>
                <a:cubicBezTo>
                  <a:pt x="867251" y="97631"/>
                  <a:pt x="866299" y="99536"/>
                  <a:pt x="866299" y="101441"/>
                </a:cubicBezTo>
                <a:cubicBezTo>
                  <a:pt x="866299" y="105251"/>
                  <a:pt x="867251" y="110014"/>
                  <a:pt x="868204" y="113824"/>
                </a:cubicBezTo>
                <a:cubicBezTo>
                  <a:pt x="867251" y="110014"/>
                  <a:pt x="867251" y="106204"/>
                  <a:pt x="868204" y="102394"/>
                </a:cubicBezTo>
                <a:cubicBezTo>
                  <a:pt x="868204" y="100489"/>
                  <a:pt x="869156" y="99536"/>
                  <a:pt x="870109" y="97631"/>
                </a:cubicBezTo>
                <a:cubicBezTo>
                  <a:pt x="871061" y="96679"/>
                  <a:pt x="872014" y="96679"/>
                  <a:pt x="872966" y="95726"/>
                </a:cubicBezTo>
                <a:lnTo>
                  <a:pt x="882491" y="122396"/>
                </a:lnTo>
                <a:cubicBezTo>
                  <a:pt x="880586" y="126206"/>
                  <a:pt x="877729" y="129064"/>
                  <a:pt x="875824" y="132874"/>
                </a:cubicBezTo>
                <a:cubicBezTo>
                  <a:pt x="871061" y="141446"/>
                  <a:pt x="866299" y="150019"/>
                  <a:pt x="860584" y="159544"/>
                </a:cubicBezTo>
                <a:cubicBezTo>
                  <a:pt x="852964" y="172879"/>
                  <a:pt x="845344" y="188119"/>
                  <a:pt x="837724" y="203359"/>
                </a:cubicBezTo>
                <a:cubicBezTo>
                  <a:pt x="834866" y="198596"/>
                  <a:pt x="832961" y="195739"/>
                  <a:pt x="832009" y="194786"/>
                </a:cubicBezTo>
                <a:cubicBezTo>
                  <a:pt x="834866" y="170974"/>
                  <a:pt x="836771" y="151924"/>
                  <a:pt x="838676" y="137636"/>
                </a:cubicBezTo>
                <a:cubicBezTo>
                  <a:pt x="839629" y="123349"/>
                  <a:pt x="840581" y="115729"/>
                  <a:pt x="840581" y="115729"/>
                </a:cubicBezTo>
                <a:cubicBezTo>
                  <a:pt x="840581" y="115729"/>
                  <a:pt x="838676" y="123349"/>
                  <a:pt x="834866" y="137636"/>
                </a:cubicBezTo>
                <a:cubicBezTo>
                  <a:pt x="831056" y="151924"/>
                  <a:pt x="826294" y="170974"/>
                  <a:pt x="820579" y="194786"/>
                </a:cubicBezTo>
                <a:cubicBezTo>
                  <a:pt x="819626" y="197644"/>
                  <a:pt x="819626" y="200501"/>
                  <a:pt x="818674" y="204311"/>
                </a:cubicBezTo>
                <a:cubicBezTo>
                  <a:pt x="817721" y="202406"/>
                  <a:pt x="816769" y="199549"/>
                  <a:pt x="815816" y="197644"/>
                </a:cubicBezTo>
                <a:cubicBezTo>
                  <a:pt x="810101" y="183356"/>
                  <a:pt x="807244" y="174784"/>
                  <a:pt x="807244" y="174784"/>
                </a:cubicBezTo>
                <a:cubicBezTo>
                  <a:pt x="807244" y="174784"/>
                  <a:pt x="809149" y="183356"/>
                  <a:pt x="812006" y="198596"/>
                </a:cubicBezTo>
                <a:cubicBezTo>
                  <a:pt x="812959" y="202406"/>
                  <a:pt x="813911" y="206216"/>
                  <a:pt x="814864" y="210979"/>
                </a:cubicBezTo>
                <a:cubicBezTo>
                  <a:pt x="814864" y="212884"/>
                  <a:pt x="815816" y="214789"/>
                  <a:pt x="815816" y="216694"/>
                </a:cubicBezTo>
                <a:cubicBezTo>
                  <a:pt x="813911" y="224314"/>
                  <a:pt x="812959" y="231934"/>
                  <a:pt x="811054" y="239554"/>
                </a:cubicBezTo>
                <a:cubicBezTo>
                  <a:pt x="809149" y="226219"/>
                  <a:pt x="808196" y="219551"/>
                  <a:pt x="808196" y="219551"/>
                </a:cubicBezTo>
                <a:cubicBezTo>
                  <a:pt x="808196" y="219551"/>
                  <a:pt x="807244" y="236696"/>
                  <a:pt x="807244" y="264319"/>
                </a:cubicBezTo>
                <a:cubicBezTo>
                  <a:pt x="807244" y="265271"/>
                  <a:pt x="807244" y="265271"/>
                  <a:pt x="807244" y="266224"/>
                </a:cubicBezTo>
                <a:cubicBezTo>
                  <a:pt x="804386" y="259556"/>
                  <a:pt x="801529" y="252889"/>
                  <a:pt x="798671" y="246221"/>
                </a:cubicBezTo>
                <a:cubicBezTo>
                  <a:pt x="799624" y="241459"/>
                  <a:pt x="800576" y="239554"/>
                  <a:pt x="800576" y="239554"/>
                </a:cubicBezTo>
                <a:cubicBezTo>
                  <a:pt x="800576" y="239554"/>
                  <a:pt x="799624" y="241459"/>
                  <a:pt x="797719" y="245269"/>
                </a:cubicBezTo>
                <a:cubicBezTo>
                  <a:pt x="797719" y="244316"/>
                  <a:pt x="796766" y="243364"/>
                  <a:pt x="796766" y="242411"/>
                </a:cubicBezTo>
                <a:cubicBezTo>
                  <a:pt x="795814" y="239554"/>
                  <a:pt x="793909" y="236696"/>
                  <a:pt x="792956" y="233839"/>
                </a:cubicBezTo>
                <a:cubicBezTo>
                  <a:pt x="794861" y="229076"/>
                  <a:pt x="795814" y="223361"/>
                  <a:pt x="796766" y="218599"/>
                </a:cubicBezTo>
                <a:cubicBezTo>
                  <a:pt x="802481" y="196691"/>
                  <a:pt x="806291" y="177641"/>
                  <a:pt x="809149" y="164306"/>
                </a:cubicBezTo>
                <a:cubicBezTo>
                  <a:pt x="811054" y="150971"/>
                  <a:pt x="812959" y="143351"/>
                  <a:pt x="812959" y="143351"/>
                </a:cubicBezTo>
                <a:cubicBezTo>
                  <a:pt x="812959" y="143351"/>
                  <a:pt x="810101" y="150971"/>
                  <a:pt x="805339" y="163354"/>
                </a:cubicBezTo>
                <a:cubicBezTo>
                  <a:pt x="803434" y="170021"/>
                  <a:pt x="800576" y="177641"/>
                  <a:pt x="796766" y="186214"/>
                </a:cubicBezTo>
                <a:cubicBezTo>
                  <a:pt x="793909" y="194786"/>
                  <a:pt x="790099" y="205264"/>
                  <a:pt x="785336" y="215741"/>
                </a:cubicBezTo>
                <a:cubicBezTo>
                  <a:pt x="785336" y="216694"/>
                  <a:pt x="784384" y="217646"/>
                  <a:pt x="784384" y="218599"/>
                </a:cubicBezTo>
                <a:cubicBezTo>
                  <a:pt x="781526" y="213836"/>
                  <a:pt x="779621" y="209074"/>
                  <a:pt x="776764" y="205264"/>
                </a:cubicBezTo>
                <a:cubicBezTo>
                  <a:pt x="775811" y="204311"/>
                  <a:pt x="775811" y="203359"/>
                  <a:pt x="774859" y="202406"/>
                </a:cubicBezTo>
                <a:cubicBezTo>
                  <a:pt x="774859" y="202406"/>
                  <a:pt x="774859" y="202406"/>
                  <a:pt x="774859" y="201454"/>
                </a:cubicBezTo>
                <a:cubicBezTo>
                  <a:pt x="777716" y="176689"/>
                  <a:pt x="779621" y="156686"/>
                  <a:pt x="780574" y="142399"/>
                </a:cubicBezTo>
                <a:cubicBezTo>
                  <a:pt x="781526" y="128111"/>
                  <a:pt x="781526" y="119539"/>
                  <a:pt x="781526" y="119539"/>
                </a:cubicBezTo>
                <a:cubicBezTo>
                  <a:pt x="781526" y="119539"/>
                  <a:pt x="779621" y="127159"/>
                  <a:pt x="776764" y="141446"/>
                </a:cubicBezTo>
                <a:cubicBezTo>
                  <a:pt x="775811" y="148114"/>
                  <a:pt x="772954" y="156686"/>
                  <a:pt x="771049" y="167164"/>
                </a:cubicBezTo>
                <a:cubicBezTo>
                  <a:pt x="769144" y="173831"/>
                  <a:pt x="768191" y="181451"/>
                  <a:pt x="766286" y="189071"/>
                </a:cubicBezTo>
                <a:cubicBezTo>
                  <a:pt x="763429" y="185261"/>
                  <a:pt x="760571" y="181451"/>
                  <a:pt x="758666" y="178594"/>
                </a:cubicBezTo>
                <a:cubicBezTo>
                  <a:pt x="753904" y="171926"/>
                  <a:pt x="748189" y="166211"/>
                  <a:pt x="745331" y="163354"/>
                </a:cubicBezTo>
                <a:cubicBezTo>
                  <a:pt x="742474" y="159544"/>
                  <a:pt x="740569" y="157639"/>
                  <a:pt x="740569" y="157639"/>
                </a:cubicBezTo>
                <a:cubicBezTo>
                  <a:pt x="740569" y="157639"/>
                  <a:pt x="741521" y="159544"/>
                  <a:pt x="744379" y="163354"/>
                </a:cubicBezTo>
                <a:cubicBezTo>
                  <a:pt x="747236" y="167164"/>
                  <a:pt x="751046" y="172879"/>
                  <a:pt x="754856" y="180499"/>
                </a:cubicBezTo>
                <a:cubicBezTo>
                  <a:pt x="757714" y="185261"/>
                  <a:pt x="760571" y="190976"/>
                  <a:pt x="763429" y="196691"/>
                </a:cubicBezTo>
                <a:cubicBezTo>
                  <a:pt x="763429" y="197644"/>
                  <a:pt x="763429" y="198596"/>
                  <a:pt x="762476" y="199549"/>
                </a:cubicBezTo>
                <a:cubicBezTo>
                  <a:pt x="759619" y="211931"/>
                  <a:pt x="756761" y="224314"/>
                  <a:pt x="753904" y="238601"/>
                </a:cubicBezTo>
                <a:cubicBezTo>
                  <a:pt x="749141" y="230029"/>
                  <a:pt x="747236" y="224314"/>
                  <a:pt x="747236" y="224314"/>
                </a:cubicBezTo>
                <a:cubicBezTo>
                  <a:pt x="747236" y="224314"/>
                  <a:pt x="749141" y="230981"/>
                  <a:pt x="752951" y="241459"/>
                </a:cubicBezTo>
                <a:cubicBezTo>
                  <a:pt x="751999" y="242411"/>
                  <a:pt x="751999" y="242411"/>
                  <a:pt x="751046" y="243364"/>
                </a:cubicBezTo>
                <a:cubicBezTo>
                  <a:pt x="749141" y="246221"/>
                  <a:pt x="749141" y="250031"/>
                  <a:pt x="749141" y="252889"/>
                </a:cubicBezTo>
                <a:cubicBezTo>
                  <a:pt x="750094" y="250031"/>
                  <a:pt x="751046" y="246221"/>
                  <a:pt x="752951" y="244316"/>
                </a:cubicBezTo>
                <a:cubicBezTo>
                  <a:pt x="752951" y="244316"/>
                  <a:pt x="752951" y="244316"/>
                  <a:pt x="752951" y="244316"/>
                </a:cubicBezTo>
                <a:cubicBezTo>
                  <a:pt x="750094" y="256699"/>
                  <a:pt x="747236" y="269081"/>
                  <a:pt x="744379" y="282416"/>
                </a:cubicBezTo>
                <a:cubicBezTo>
                  <a:pt x="743426" y="287179"/>
                  <a:pt x="742474" y="291941"/>
                  <a:pt x="741521" y="296704"/>
                </a:cubicBezTo>
                <a:cubicBezTo>
                  <a:pt x="740569" y="299561"/>
                  <a:pt x="739616" y="302419"/>
                  <a:pt x="738664" y="306229"/>
                </a:cubicBezTo>
                <a:cubicBezTo>
                  <a:pt x="738664" y="306229"/>
                  <a:pt x="738664" y="306229"/>
                  <a:pt x="738664" y="306229"/>
                </a:cubicBezTo>
                <a:cubicBezTo>
                  <a:pt x="738664" y="302419"/>
                  <a:pt x="737711" y="297656"/>
                  <a:pt x="737711" y="293846"/>
                </a:cubicBezTo>
                <a:cubicBezTo>
                  <a:pt x="736759" y="285274"/>
                  <a:pt x="735806" y="277654"/>
                  <a:pt x="733901" y="270034"/>
                </a:cubicBezTo>
                <a:cubicBezTo>
                  <a:pt x="732949" y="266224"/>
                  <a:pt x="731996" y="263366"/>
                  <a:pt x="731996" y="259556"/>
                </a:cubicBezTo>
                <a:cubicBezTo>
                  <a:pt x="731996" y="258604"/>
                  <a:pt x="731996" y="258604"/>
                  <a:pt x="731044" y="257651"/>
                </a:cubicBezTo>
                <a:cubicBezTo>
                  <a:pt x="729139" y="238601"/>
                  <a:pt x="727234" y="223361"/>
                  <a:pt x="725329" y="210979"/>
                </a:cubicBezTo>
                <a:cubicBezTo>
                  <a:pt x="723424" y="195739"/>
                  <a:pt x="722471" y="186214"/>
                  <a:pt x="722471" y="186214"/>
                </a:cubicBezTo>
                <a:cubicBezTo>
                  <a:pt x="722471" y="186214"/>
                  <a:pt x="722471" y="190976"/>
                  <a:pt x="722471" y="199549"/>
                </a:cubicBezTo>
                <a:cubicBezTo>
                  <a:pt x="720566" y="204311"/>
                  <a:pt x="715804" y="220504"/>
                  <a:pt x="709136" y="243364"/>
                </a:cubicBezTo>
                <a:cubicBezTo>
                  <a:pt x="707231" y="238601"/>
                  <a:pt x="706279" y="233839"/>
                  <a:pt x="704374" y="229076"/>
                </a:cubicBezTo>
                <a:cubicBezTo>
                  <a:pt x="698659" y="211931"/>
                  <a:pt x="692944" y="195739"/>
                  <a:pt x="687229" y="181451"/>
                </a:cubicBezTo>
                <a:cubicBezTo>
                  <a:pt x="684371" y="174784"/>
                  <a:pt x="682466" y="168116"/>
                  <a:pt x="679609" y="161449"/>
                </a:cubicBezTo>
                <a:cubicBezTo>
                  <a:pt x="679609" y="156686"/>
                  <a:pt x="679609" y="151924"/>
                  <a:pt x="679609" y="148114"/>
                </a:cubicBezTo>
                <a:cubicBezTo>
                  <a:pt x="679609" y="138589"/>
                  <a:pt x="679609" y="130016"/>
                  <a:pt x="679609" y="122396"/>
                </a:cubicBezTo>
                <a:cubicBezTo>
                  <a:pt x="679609" y="108109"/>
                  <a:pt x="678656" y="100489"/>
                  <a:pt x="678656" y="100489"/>
                </a:cubicBezTo>
                <a:cubicBezTo>
                  <a:pt x="678656" y="100489"/>
                  <a:pt x="677704" y="108109"/>
                  <a:pt x="675799" y="122396"/>
                </a:cubicBezTo>
                <a:cubicBezTo>
                  <a:pt x="674846" y="128111"/>
                  <a:pt x="673894" y="135731"/>
                  <a:pt x="672941" y="144304"/>
                </a:cubicBezTo>
                <a:cubicBezTo>
                  <a:pt x="669131" y="134779"/>
                  <a:pt x="665321" y="127159"/>
                  <a:pt x="663416" y="122396"/>
                </a:cubicBezTo>
                <a:cubicBezTo>
                  <a:pt x="660559" y="117634"/>
                  <a:pt x="659606" y="114776"/>
                  <a:pt x="659606" y="114776"/>
                </a:cubicBezTo>
                <a:cubicBezTo>
                  <a:pt x="659606" y="114776"/>
                  <a:pt x="660559" y="117634"/>
                  <a:pt x="662464" y="123349"/>
                </a:cubicBezTo>
                <a:cubicBezTo>
                  <a:pt x="664369" y="129064"/>
                  <a:pt x="667226" y="136684"/>
                  <a:pt x="670084" y="147161"/>
                </a:cubicBezTo>
                <a:cubicBezTo>
                  <a:pt x="671036" y="149066"/>
                  <a:pt x="671036" y="151924"/>
                  <a:pt x="671989" y="153829"/>
                </a:cubicBezTo>
                <a:cubicBezTo>
                  <a:pt x="671989" y="157639"/>
                  <a:pt x="671036" y="160496"/>
                  <a:pt x="671036" y="164306"/>
                </a:cubicBezTo>
                <a:cubicBezTo>
                  <a:pt x="670084" y="170021"/>
                  <a:pt x="669131" y="175736"/>
                  <a:pt x="668179" y="181451"/>
                </a:cubicBezTo>
                <a:cubicBezTo>
                  <a:pt x="666274" y="193834"/>
                  <a:pt x="664369" y="206216"/>
                  <a:pt x="662464" y="219551"/>
                </a:cubicBezTo>
                <a:cubicBezTo>
                  <a:pt x="661511" y="226219"/>
                  <a:pt x="660559" y="232886"/>
                  <a:pt x="658654" y="239554"/>
                </a:cubicBezTo>
                <a:cubicBezTo>
                  <a:pt x="657701" y="236696"/>
                  <a:pt x="656749" y="233839"/>
                  <a:pt x="655796" y="231934"/>
                </a:cubicBezTo>
                <a:cubicBezTo>
                  <a:pt x="656749" y="218599"/>
                  <a:pt x="657701" y="210026"/>
                  <a:pt x="657701" y="210026"/>
                </a:cubicBezTo>
                <a:cubicBezTo>
                  <a:pt x="657701" y="210026"/>
                  <a:pt x="655796" y="215741"/>
                  <a:pt x="653891" y="226219"/>
                </a:cubicBezTo>
                <a:cubicBezTo>
                  <a:pt x="648176" y="212884"/>
                  <a:pt x="643414" y="201454"/>
                  <a:pt x="638651" y="191929"/>
                </a:cubicBezTo>
                <a:cubicBezTo>
                  <a:pt x="634841" y="184309"/>
                  <a:pt x="631984" y="178594"/>
                  <a:pt x="630079" y="174784"/>
                </a:cubicBezTo>
                <a:cubicBezTo>
                  <a:pt x="628174" y="170974"/>
                  <a:pt x="627221" y="169069"/>
                  <a:pt x="627221" y="169069"/>
                </a:cubicBezTo>
                <a:cubicBezTo>
                  <a:pt x="627221" y="169069"/>
                  <a:pt x="630079" y="178594"/>
                  <a:pt x="635794" y="193834"/>
                </a:cubicBezTo>
                <a:cubicBezTo>
                  <a:pt x="639604" y="205264"/>
                  <a:pt x="644366" y="221456"/>
                  <a:pt x="649129" y="240506"/>
                </a:cubicBezTo>
                <a:cubicBezTo>
                  <a:pt x="649129" y="241459"/>
                  <a:pt x="649129" y="242411"/>
                  <a:pt x="650081" y="244316"/>
                </a:cubicBezTo>
                <a:cubicBezTo>
                  <a:pt x="649129" y="250031"/>
                  <a:pt x="648176" y="255746"/>
                  <a:pt x="647224" y="262414"/>
                </a:cubicBezTo>
                <a:cubicBezTo>
                  <a:pt x="646271" y="268129"/>
                  <a:pt x="645319" y="273844"/>
                  <a:pt x="644366" y="279559"/>
                </a:cubicBezTo>
                <a:cubicBezTo>
                  <a:pt x="643414" y="285274"/>
                  <a:pt x="643414" y="291941"/>
                  <a:pt x="642461" y="298609"/>
                </a:cubicBezTo>
                <a:cubicBezTo>
                  <a:pt x="642461" y="298609"/>
                  <a:pt x="642461" y="298609"/>
                  <a:pt x="642461" y="298609"/>
                </a:cubicBezTo>
                <a:cubicBezTo>
                  <a:pt x="642461" y="296704"/>
                  <a:pt x="642461" y="294799"/>
                  <a:pt x="642461" y="294799"/>
                </a:cubicBezTo>
                <a:cubicBezTo>
                  <a:pt x="642461" y="294799"/>
                  <a:pt x="642461" y="302419"/>
                  <a:pt x="641509" y="315754"/>
                </a:cubicBezTo>
                <a:cubicBezTo>
                  <a:pt x="641509" y="316706"/>
                  <a:pt x="641509" y="316706"/>
                  <a:pt x="641509" y="317659"/>
                </a:cubicBezTo>
                <a:cubicBezTo>
                  <a:pt x="640556" y="314801"/>
                  <a:pt x="639604" y="311944"/>
                  <a:pt x="639604" y="309086"/>
                </a:cubicBezTo>
                <a:cubicBezTo>
                  <a:pt x="640556" y="306229"/>
                  <a:pt x="640556" y="304324"/>
                  <a:pt x="640556" y="304324"/>
                </a:cubicBezTo>
                <a:cubicBezTo>
                  <a:pt x="640556" y="304324"/>
                  <a:pt x="639604" y="305276"/>
                  <a:pt x="638651" y="307181"/>
                </a:cubicBezTo>
                <a:cubicBezTo>
                  <a:pt x="636746" y="299561"/>
                  <a:pt x="634841" y="291941"/>
                  <a:pt x="632936" y="284321"/>
                </a:cubicBezTo>
                <a:cubicBezTo>
                  <a:pt x="630079" y="271939"/>
                  <a:pt x="626269" y="260509"/>
                  <a:pt x="624364" y="250031"/>
                </a:cubicBezTo>
                <a:cubicBezTo>
                  <a:pt x="622459" y="239554"/>
                  <a:pt x="619601" y="230981"/>
                  <a:pt x="617696" y="223361"/>
                </a:cubicBezTo>
                <a:cubicBezTo>
                  <a:pt x="616744" y="218599"/>
                  <a:pt x="615791" y="214789"/>
                  <a:pt x="614839" y="210979"/>
                </a:cubicBezTo>
                <a:cubicBezTo>
                  <a:pt x="615791" y="204311"/>
                  <a:pt x="615791" y="197644"/>
                  <a:pt x="615791" y="190024"/>
                </a:cubicBezTo>
                <a:cubicBezTo>
                  <a:pt x="616744" y="169069"/>
                  <a:pt x="617696" y="148114"/>
                  <a:pt x="617696" y="126206"/>
                </a:cubicBezTo>
                <a:cubicBezTo>
                  <a:pt x="613886" y="146209"/>
                  <a:pt x="610076" y="166211"/>
                  <a:pt x="607219" y="187166"/>
                </a:cubicBezTo>
                <a:cubicBezTo>
                  <a:pt x="607219" y="186214"/>
                  <a:pt x="607219" y="185261"/>
                  <a:pt x="606266" y="184309"/>
                </a:cubicBezTo>
                <a:cubicBezTo>
                  <a:pt x="606266" y="186214"/>
                  <a:pt x="606266" y="188119"/>
                  <a:pt x="606266" y="189071"/>
                </a:cubicBezTo>
                <a:cubicBezTo>
                  <a:pt x="604361" y="197644"/>
                  <a:pt x="603409" y="207169"/>
                  <a:pt x="601504" y="215741"/>
                </a:cubicBezTo>
                <a:cubicBezTo>
                  <a:pt x="600551" y="213836"/>
                  <a:pt x="600551" y="211931"/>
                  <a:pt x="599599" y="210979"/>
                </a:cubicBezTo>
                <a:cubicBezTo>
                  <a:pt x="593884" y="198596"/>
                  <a:pt x="591026" y="191929"/>
                  <a:pt x="591026" y="191929"/>
                </a:cubicBezTo>
                <a:cubicBezTo>
                  <a:pt x="591026" y="191929"/>
                  <a:pt x="592931" y="199549"/>
                  <a:pt x="595789" y="212884"/>
                </a:cubicBezTo>
                <a:cubicBezTo>
                  <a:pt x="596741" y="217646"/>
                  <a:pt x="597694" y="223361"/>
                  <a:pt x="599599" y="230029"/>
                </a:cubicBezTo>
                <a:cubicBezTo>
                  <a:pt x="598646" y="237649"/>
                  <a:pt x="596741" y="244316"/>
                  <a:pt x="595789" y="251936"/>
                </a:cubicBezTo>
                <a:cubicBezTo>
                  <a:pt x="592931" y="266224"/>
                  <a:pt x="591026" y="280511"/>
                  <a:pt x="589121" y="294799"/>
                </a:cubicBezTo>
                <a:cubicBezTo>
                  <a:pt x="586264" y="290989"/>
                  <a:pt x="584359" y="288131"/>
                  <a:pt x="582454" y="284321"/>
                </a:cubicBezTo>
                <a:cubicBezTo>
                  <a:pt x="583406" y="277654"/>
                  <a:pt x="584359" y="270986"/>
                  <a:pt x="585311" y="265271"/>
                </a:cubicBezTo>
                <a:cubicBezTo>
                  <a:pt x="586264" y="256699"/>
                  <a:pt x="587216" y="250031"/>
                  <a:pt x="588169" y="244316"/>
                </a:cubicBezTo>
                <a:cubicBezTo>
                  <a:pt x="590074" y="232886"/>
                  <a:pt x="591026" y="225266"/>
                  <a:pt x="591026" y="225266"/>
                </a:cubicBezTo>
                <a:cubicBezTo>
                  <a:pt x="591026" y="225266"/>
                  <a:pt x="588169" y="231934"/>
                  <a:pt x="584359" y="243364"/>
                </a:cubicBezTo>
                <a:cubicBezTo>
                  <a:pt x="583406" y="247174"/>
                  <a:pt x="581501" y="252889"/>
                  <a:pt x="579596" y="258604"/>
                </a:cubicBezTo>
                <a:cubicBezTo>
                  <a:pt x="578644" y="248126"/>
                  <a:pt x="578644" y="239554"/>
                  <a:pt x="577691" y="231934"/>
                </a:cubicBezTo>
                <a:cubicBezTo>
                  <a:pt x="576739" y="218599"/>
                  <a:pt x="575786" y="210979"/>
                  <a:pt x="575786" y="210979"/>
                </a:cubicBezTo>
                <a:cubicBezTo>
                  <a:pt x="575786" y="210979"/>
                  <a:pt x="574834" y="218599"/>
                  <a:pt x="573881" y="230981"/>
                </a:cubicBezTo>
                <a:cubicBezTo>
                  <a:pt x="572929" y="240506"/>
                  <a:pt x="571976" y="252889"/>
                  <a:pt x="571024" y="267176"/>
                </a:cubicBezTo>
                <a:cubicBezTo>
                  <a:pt x="571024" y="267176"/>
                  <a:pt x="571024" y="267176"/>
                  <a:pt x="571024" y="267176"/>
                </a:cubicBezTo>
                <a:cubicBezTo>
                  <a:pt x="570071" y="265271"/>
                  <a:pt x="568166" y="264319"/>
                  <a:pt x="567214" y="262414"/>
                </a:cubicBezTo>
                <a:cubicBezTo>
                  <a:pt x="561499" y="245269"/>
                  <a:pt x="556736" y="230981"/>
                  <a:pt x="552926" y="219551"/>
                </a:cubicBezTo>
                <a:cubicBezTo>
                  <a:pt x="552926" y="219551"/>
                  <a:pt x="552926" y="218599"/>
                  <a:pt x="552926" y="218599"/>
                </a:cubicBezTo>
                <a:cubicBezTo>
                  <a:pt x="553879" y="208121"/>
                  <a:pt x="554831" y="198596"/>
                  <a:pt x="555784" y="189071"/>
                </a:cubicBezTo>
                <a:cubicBezTo>
                  <a:pt x="556736" y="179546"/>
                  <a:pt x="557689" y="170021"/>
                  <a:pt x="558641" y="162401"/>
                </a:cubicBezTo>
                <a:cubicBezTo>
                  <a:pt x="559594" y="154781"/>
                  <a:pt x="560546" y="147161"/>
                  <a:pt x="561499" y="141446"/>
                </a:cubicBezTo>
                <a:cubicBezTo>
                  <a:pt x="563404" y="130016"/>
                  <a:pt x="564356" y="123349"/>
                  <a:pt x="564356" y="123349"/>
                </a:cubicBezTo>
                <a:cubicBezTo>
                  <a:pt x="564356" y="123349"/>
                  <a:pt x="561499" y="130016"/>
                  <a:pt x="557689" y="140494"/>
                </a:cubicBezTo>
                <a:cubicBezTo>
                  <a:pt x="555784" y="146209"/>
                  <a:pt x="553879" y="152876"/>
                  <a:pt x="551021" y="160496"/>
                </a:cubicBezTo>
                <a:cubicBezTo>
                  <a:pt x="548164" y="168116"/>
                  <a:pt x="546259" y="177641"/>
                  <a:pt x="544354" y="187166"/>
                </a:cubicBezTo>
                <a:cubicBezTo>
                  <a:pt x="542449" y="196691"/>
                  <a:pt x="540544" y="207169"/>
                  <a:pt x="537686" y="218599"/>
                </a:cubicBezTo>
                <a:cubicBezTo>
                  <a:pt x="536734" y="222409"/>
                  <a:pt x="536734" y="227171"/>
                  <a:pt x="535781" y="231934"/>
                </a:cubicBezTo>
                <a:cubicBezTo>
                  <a:pt x="535781" y="228124"/>
                  <a:pt x="534829" y="224314"/>
                  <a:pt x="534829" y="220504"/>
                </a:cubicBezTo>
                <a:cubicBezTo>
                  <a:pt x="534829" y="214789"/>
                  <a:pt x="533876" y="210026"/>
                  <a:pt x="532924" y="205264"/>
                </a:cubicBezTo>
                <a:cubicBezTo>
                  <a:pt x="532924" y="198596"/>
                  <a:pt x="533876" y="192881"/>
                  <a:pt x="533876" y="186214"/>
                </a:cubicBezTo>
                <a:cubicBezTo>
                  <a:pt x="533876" y="179546"/>
                  <a:pt x="534829" y="172879"/>
                  <a:pt x="534829" y="166211"/>
                </a:cubicBezTo>
                <a:cubicBezTo>
                  <a:pt x="534829" y="159544"/>
                  <a:pt x="534829" y="153829"/>
                  <a:pt x="534829" y="148114"/>
                </a:cubicBezTo>
                <a:cubicBezTo>
                  <a:pt x="534829" y="136684"/>
                  <a:pt x="534829" y="127159"/>
                  <a:pt x="534829" y="118586"/>
                </a:cubicBezTo>
                <a:cubicBezTo>
                  <a:pt x="534829" y="102394"/>
                  <a:pt x="533876" y="92869"/>
                  <a:pt x="533876" y="92869"/>
                </a:cubicBezTo>
                <a:cubicBezTo>
                  <a:pt x="533876" y="92869"/>
                  <a:pt x="532924" y="102394"/>
                  <a:pt x="531019" y="118586"/>
                </a:cubicBezTo>
                <a:cubicBezTo>
                  <a:pt x="530066" y="126206"/>
                  <a:pt x="529114" y="136684"/>
                  <a:pt x="528161" y="147161"/>
                </a:cubicBezTo>
                <a:cubicBezTo>
                  <a:pt x="527209" y="152876"/>
                  <a:pt x="527209" y="158591"/>
                  <a:pt x="526256" y="165259"/>
                </a:cubicBezTo>
                <a:cubicBezTo>
                  <a:pt x="525304" y="171926"/>
                  <a:pt x="524351" y="177641"/>
                  <a:pt x="523399" y="185261"/>
                </a:cubicBezTo>
                <a:cubicBezTo>
                  <a:pt x="522446" y="189071"/>
                  <a:pt x="522446" y="192881"/>
                  <a:pt x="521494" y="197644"/>
                </a:cubicBezTo>
                <a:cubicBezTo>
                  <a:pt x="518636" y="187166"/>
                  <a:pt x="516731" y="177641"/>
                  <a:pt x="513874" y="170021"/>
                </a:cubicBezTo>
                <a:cubicBezTo>
                  <a:pt x="509111" y="153829"/>
                  <a:pt x="506254" y="144304"/>
                  <a:pt x="506254" y="144304"/>
                </a:cubicBezTo>
                <a:cubicBezTo>
                  <a:pt x="506254" y="144304"/>
                  <a:pt x="507206" y="153829"/>
                  <a:pt x="510064" y="170974"/>
                </a:cubicBezTo>
                <a:cubicBezTo>
                  <a:pt x="511969" y="184309"/>
                  <a:pt x="513874" y="201454"/>
                  <a:pt x="517684" y="222409"/>
                </a:cubicBezTo>
                <a:cubicBezTo>
                  <a:pt x="517684" y="225266"/>
                  <a:pt x="516731" y="227171"/>
                  <a:pt x="516731" y="230029"/>
                </a:cubicBezTo>
                <a:cubicBezTo>
                  <a:pt x="515779" y="237649"/>
                  <a:pt x="514826" y="244316"/>
                  <a:pt x="512921" y="251936"/>
                </a:cubicBezTo>
                <a:cubicBezTo>
                  <a:pt x="499586" y="210026"/>
                  <a:pt x="490061" y="181451"/>
                  <a:pt x="487204" y="172879"/>
                </a:cubicBezTo>
                <a:cubicBezTo>
                  <a:pt x="486251" y="167164"/>
                  <a:pt x="485299" y="164306"/>
                  <a:pt x="485299" y="164306"/>
                </a:cubicBezTo>
                <a:cubicBezTo>
                  <a:pt x="485299" y="164306"/>
                  <a:pt x="486251" y="173831"/>
                  <a:pt x="486251" y="189071"/>
                </a:cubicBezTo>
                <a:cubicBezTo>
                  <a:pt x="487204" y="196691"/>
                  <a:pt x="487204" y="207169"/>
                  <a:pt x="488156" y="217646"/>
                </a:cubicBezTo>
                <a:cubicBezTo>
                  <a:pt x="488156" y="224314"/>
                  <a:pt x="489109" y="230981"/>
                  <a:pt x="489109" y="238601"/>
                </a:cubicBezTo>
                <a:cubicBezTo>
                  <a:pt x="488156" y="232886"/>
                  <a:pt x="487204" y="228124"/>
                  <a:pt x="486251" y="223361"/>
                </a:cubicBezTo>
                <a:cubicBezTo>
                  <a:pt x="485299" y="217646"/>
                  <a:pt x="484346" y="212884"/>
                  <a:pt x="482441" y="207169"/>
                </a:cubicBezTo>
                <a:cubicBezTo>
                  <a:pt x="480536" y="202406"/>
                  <a:pt x="479584" y="197644"/>
                  <a:pt x="478631" y="192881"/>
                </a:cubicBezTo>
                <a:cubicBezTo>
                  <a:pt x="475774" y="184309"/>
                  <a:pt x="473869" y="176689"/>
                  <a:pt x="471964" y="170021"/>
                </a:cubicBezTo>
                <a:cubicBezTo>
                  <a:pt x="468154" y="157639"/>
                  <a:pt x="465296" y="150019"/>
                  <a:pt x="465296" y="150019"/>
                </a:cubicBezTo>
                <a:cubicBezTo>
                  <a:pt x="465296" y="150019"/>
                  <a:pt x="466249" y="157639"/>
                  <a:pt x="468154" y="170021"/>
                </a:cubicBezTo>
                <a:cubicBezTo>
                  <a:pt x="469106" y="176689"/>
                  <a:pt x="470059" y="184309"/>
                  <a:pt x="471011" y="193834"/>
                </a:cubicBezTo>
                <a:cubicBezTo>
                  <a:pt x="471964" y="198596"/>
                  <a:pt x="471964" y="203359"/>
                  <a:pt x="472916" y="208121"/>
                </a:cubicBezTo>
                <a:cubicBezTo>
                  <a:pt x="473869" y="212884"/>
                  <a:pt x="473869" y="218599"/>
                  <a:pt x="474821" y="224314"/>
                </a:cubicBezTo>
                <a:cubicBezTo>
                  <a:pt x="475774" y="233839"/>
                  <a:pt x="476726" y="244316"/>
                  <a:pt x="478631" y="255746"/>
                </a:cubicBezTo>
                <a:cubicBezTo>
                  <a:pt x="477679" y="250031"/>
                  <a:pt x="475774" y="245269"/>
                  <a:pt x="474821" y="240506"/>
                </a:cubicBezTo>
                <a:cubicBezTo>
                  <a:pt x="467201" y="211931"/>
                  <a:pt x="460534" y="188119"/>
                  <a:pt x="455771" y="170974"/>
                </a:cubicBezTo>
                <a:cubicBezTo>
                  <a:pt x="450056" y="154781"/>
                  <a:pt x="447199" y="145256"/>
                  <a:pt x="447199" y="145256"/>
                </a:cubicBezTo>
                <a:cubicBezTo>
                  <a:pt x="447199" y="145256"/>
                  <a:pt x="449104" y="154781"/>
                  <a:pt x="451961" y="171926"/>
                </a:cubicBezTo>
                <a:cubicBezTo>
                  <a:pt x="453866" y="180499"/>
                  <a:pt x="454819" y="190976"/>
                  <a:pt x="457676" y="202406"/>
                </a:cubicBezTo>
                <a:cubicBezTo>
                  <a:pt x="459581" y="213836"/>
                  <a:pt x="462439" y="227171"/>
                  <a:pt x="464344" y="242411"/>
                </a:cubicBezTo>
                <a:cubicBezTo>
                  <a:pt x="466249" y="254794"/>
                  <a:pt x="469106" y="268129"/>
                  <a:pt x="471011" y="282416"/>
                </a:cubicBezTo>
                <a:cubicBezTo>
                  <a:pt x="469106" y="278606"/>
                  <a:pt x="468154" y="275749"/>
                  <a:pt x="467201" y="272891"/>
                </a:cubicBezTo>
                <a:cubicBezTo>
                  <a:pt x="462439" y="262414"/>
                  <a:pt x="459581" y="255746"/>
                  <a:pt x="459581" y="255746"/>
                </a:cubicBezTo>
                <a:cubicBezTo>
                  <a:pt x="459581" y="255746"/>
                  <a:pt x="460534" y="262414"/>
                  <a:pt x="463391" y="273844"/>
                </a:cubicBezTo>
                <a:cubicBezTo>
                  <a:pt x="464344" y="279559"/>
                  <a:pt x="466249" y="286226"/>
                  <a:pt x="468154" y="293846"/>
                </a:cubicBezTo>
                <a:cubicBezTo>
                  <a:pt x="469106" y="297656"/>
                  <a:pt x="470059" y="302419"/>
                  <a:pt x="471011" y="306229"/>
                </a:cubicBezTo>
                <a:cubicBezTo>
                  <a:pt x="471964" y="310991"/>
                  <a:pt x="472916" y="315754"/>
                  <a:pt x="473869" y="320516"/>
                </a:cubicBezTo>
                <a:cubicBezTo>
                  <a:pt x="475774" y="330041"/>
                  <a:pt x="477679" y="340519"/>
                  <a:pt x="479584" y="351949"/>
                </a:cubicBezTo>
                <a:cubicBezTo>
                  <a:pt x="479584" y="352901"/>
                  <a:pt x="479584" y="352901"/>
                  <a:pt x="479584" y="353854"/>
                </a:cubicBezTo>
                <a:cubicBezTo>
                  <a:pt x="479584" y="353854"/>
                  <a:pt x="479584" y="352901"/>
                  <a:pt x="478631" y="351949"/>
                </a:cubicBezTo>
                <a:cubicBezTo>
                  <a:pt x="476726" y="347186"/>
                  <a:pt x="473869" y="343376"/>
                  <a:pt x="471964" y="338614"/>
                </a:cubicBezTo>
                <a:cubicBezTo>
                  <a:pt x="471011" y="333851"/>
                  <a:pt x="471011" y="329089"/>
                  <a:pt x="470059" y="324326"/>
                </a:cubicBezTo>
                <a:cubicBezTo>
                  <a:pt x="468154" y="309086"/>
                  <a:pt x="465296" y="294799"/>
                  <a:pt x="462439" y="280511"/>
                </a:cubicBezTo>
                <a:cubicBezTo>
                  <a:pt x="459581" y="266224"/>
                  <a:pt x="455771" y="252889"/>
                  <a:pt x="452914" y="240506"/>
                </a:cubicBezTo>
                <a:cubicBezTo>
                  <a:pt x="449104" y="228124"/>
                  <a:pt x="445294" y="215741"/>
                  <a:pt x="441484" y="205264"/>
                </a:cubicBezTo>
                <a:cubicBezTo>
                  <a:pt x="440531" y="201454"/>
                  <a:pt x="438626" y="198596"/>
                  <a:pt x="437674" y="194786"/>
                </a:cubicBezTo>
                <a:cubicBezTo>
                  <a:pt x="438626" y="185261"/>
                  <a:pt x="439579" y="175736"/>
                  <a:pt x="440531" y="167164"/>
                </a:cubicBezTo>
                <a:cubicBezTo>
                  <a:pt x="441484" y="151924"/>
                  <a:pt x="442436" y="139541"/>
                  <a:pt x="442436" y="128111"/>
                </a:cubicBezTo>
                <a:cubicBezTo>
                  <a:pt x="442436" y="106204"/>
                  <a:pt x="441484" y="94774"/>
                  <a:pt x="441484" y="94774"/>
                </a:cubicBezTo>
                <a:cubicBezTo>
                  <a:pt x="441484" y="94774"/>
                  <a:pt x="440531" y="107156"/>
                  <a:pt x="438626" y="128111"/>
                </a:cubicBezTo>
                <a:cubicBezTo>
                  <a:pt x="437674" y="138589"/>
                  <a:pt x="435769" y="151924"/>
                  <a:pt x="433864" y="166211"/>
                </a:cubicBezTo>
                <a:cubicBezTo>
                  <a:pt x="432911" y="170021"/>
                  <a:pt x="432911" y="173831"/>
                  <a:pt x="431959" y="178594"/>
                </a:cubicBezTo>
                <a:cubicBezTo>
                  <a:pt x="431959" y="177641"/>
                  <a:pt x="431006" y="176689"/>
                  <a:pt x="431006" y="175736"/>
                </a:cubicBezTo>
                <a:cubicBezTo>
                  <a:pt x="427196" y="167164"/>
                  <a:pt x="423386" y="159544"/>
                  <a:pt x="419576" y="153829"/>
                </a:cubicBezTo>
                <a:cubicBezTo>
                  <a:pt x="412909" y="142399"/>
                  <a:pt x="408146" y="135731"/>
                  <a:pt x="408146" y="135731"/>
                </a:cubicBezTo>
                <a:cubicBezTo>
                  <a:pt x="408146" y="135731"/>
                  <a:pt x="411004" y="143351"/>
                  <a:pt x="415766" y="155734"/>
                </a:cubicBezTo>
                <a:cubicBezTo>
                  <a:pt x="418624" y="161449"/>
                  <a:pt x="420529" y="170021"/>
                  <a:pt x="423386" y="178594"/>
                </a:cubicBezTo>
                <a:cubicBezTo>
                  <a:pt x="425291" y="184309"/>
                  <a:pt x="427196" y="190024"/>
                  <a:pt x="428149" y="195739"/>
                </a:cubicBezTo>
                <a:cubicBezTo>
                  <a:pt x="427196" y="201454"/>
                  <a:pt x="425291" y="208121"/>
                  <a:pt x="424339" y="214789"/>
                </a:cubicBezTo>
                <a:cubicBezTo>
                  <a:pt x="424339" y="214789"/>
                  <a:pt x="424339" y="214789"/>
                  <a:pt x="424339" y="214789"/>
                </a:cubicBezTo>
                <a:cubicBezTo>
                  <a:pt x="418624" y="206216"/>
                  <a:pt x="415766" y="202406"/>
                  <a:pt x="415766" y="202406"/>
                </a:cubicBezTo>
                <a:cubicBezTo>
                  <a:pt x="415766" y="202406"/>
                  <a:pt x="417671" y="208121"/>
                  <a:pt x="421481" y="216694"/>
                </a:cubicBezTo>
                <a:cubicBezTo>
                  <a:pt x="422434" y="218599"/>
                  <a:pt x="423386" y="220504"/>
                  <a:pt x="423386" y="223361"/>
                </a:cubicBezTo>
                <a:cubicBezTo>
                  <a:pt x="420529" y="238601"/>
                  <a:pt x="416719" y="255746"/>
                  <a:pt x="412909" y="272891"/>
                </a:cubicBezTo>
                <a:cubicBezTo>
                  <a:pt x="410051" y="264319"/>
                  <a:pt x="407194" y="257651"/>
                  <a:pt x="405289" y="253841"/>
                </a:cubicBezTo>
                <a:cubicBezTo>
                  <a:pt x="405289" y="253841"/>
                  <a:pt x="405289" y="253841"/>
                  <a:pt x="405289" y="253841"/>
                </a:cubicBezTo>
                <a:cubicBezTo>
                  <a:pt x="405289" y="237649"/>
                  <a:pt x="405289" y="223361"/>
                  <a:pt x="404336" y="210026"/>
                </a:cubicBezTo>
                <a:cubicBezTo>
                  <a:pt x="403384" y="196691"/>
                  <a:pt x="403384" y="185261"/>
                  <a:pt x="401479" y="176689"/>
                </a:cubicBezTo>
                <a:cubicBezTo>
                  <a:pt x="398621" y="158591"/>
                  <a:pt x="396716" y="148114"/>
                  <a:pt x="396716" y="148114"/>
                </a:cubicBezTo>
                <a:cubicBezTo>
                  <a:pt x="396716" y="148114"/>
                  <a:pt x="396716" y="158591"/>
                  <a:pt x="397669" y="177641"/>
                </a:cubicBezTo>
                <a:cubicBezTo>
                  <a:pt x="397669" y="186214"/>
                  <a:pt x="397669" y="195739"/>
                  <a:pt x="396716" y="206216"/>
                </a:cubicBezTo>
                <a:cubicBezTo>
                  <a:pt x="394811" y="214789"/>
                  <a:pt x="391954" y="228124"/>
                  <a:pt x="389096" y="244316"/>
                </a:cubicBezTo>
                <a:cubicBezTo>
                  <a:pt x="386239" y="235744"/>
                  <a:pt x="384334" y="227171"/>
                  <a:pt x="381476" y="219551"/>
                </a:cubicBezTo>
                <a:cubicBezTo>
                  <a:pt x="379571" y="212884"/>
                  <a:pt x="377666" y="205264"/>
                  <a:pt x="374809" y="199549"/>
                </a:cubicBezTo>
                <a:cubicBezTo>
                  <a:pt x="373856" y="197644"/>
                  <a:pt x="373856" y="196691"/>
                  <a:pt x="372904" y="194786"/>
                </a:cubicBezTo>
                <a:cubicBezTo>
                  <a:pt x="372904" y="193834"/>
                  <a:pt x="372904" y="192881"/>
                  <a:pt x="372904" y="190976"/>
                </a:cubicBezTo>
                <a:cubicBezTo>
                  <a:pt x="371951" y="186214"/>
                  <a:pt x="370999" y="181451"/>
                  <a:pt x="370046" y="177641"/>
                </a:cubicBezTo>
                <a:cubicBezTo>
                  <a:pt x="368141" y="169069"/>
                  <a:pt x="367189" y="162401"/>
                  <a:pt x="366236" y="155734"/>
                </a:cubicBezTo>
                <a:cubicBezTo>
                  <a:pt x="365284" y="152876"/>
                  <a:pt x="365284" y="150019"/>
                  <a:pt x="364331" y="148114"/>
                </a:cubicBezTo>
                <a:cubicBezTo>
                  <a:pt x="363379" y="140494"/>
                  <a:pt x="363379" y="135731"/>
                  <a:pt x="363379" y="135731"/>
                </a:cubicBezTo>
                <a:cubicBezTo>
                  <a:pt x="363379" y="135731"/>
                  <a:pt x="363379" y="137636"/>
                  <a:pt x="363379" y="140494"/>
                </a:cubicBezTo>
                <a:cubicBezTo>
                  <a:pt x="362426" y="138589"/>
                  <a:pt x="362426" y="136684"/>
                  <a:pt x="362426" y="136684"/>
                </a:cubicBezTo>
                <a:cubicBezTo>
                  <a:pt x="362426" y="136684"/>
                  <a:pt x="362426" y="142399"/>
                  <a:pt x="362426" y="151924"/>
                </a:cubicBezTo>
                <a:cubicBezTo>
                  <a:pt x="362426" y="154781"/>
                  <a:pt x="362426" y="158591"/>
                  <a:pt x="361474" y="163354"/>
                </a:cubicBezTo>
                <a:cubicBezTo>
                  <a:pt x="359569" y="159544"/>
                  <a:pt x="358616" y="155734"/>
                  <a:pt x="357664" y="151924"/>
                </a:cubicBezTo>
                <a:cubicBezTo>
                  <a:pt x="350996" y="135731"/>
                  <a:pt x="348139" y="127159"/>
                  <a:pt x="348139" y="127159"/>
                </a:cubicBezTo>
                <a:cubicBezTo>
                  <a:pt x="348139" y="127159"/>
                  <a:pt x="350044" y="136684"/>
                  <a:pt x="353854" y="153829"/>
                </a:cubicBezTo>
                <a:cubicBezTo>
                  <a:pt x="355759" y="162401"/>
                  <a:pt x="358616" y="171926"/>
                  <a:pt x="361474" y="183356"/>
                </a:cubicBezTo>
                <a:cubicBezTo>
                  <a:pt x="361474" y="186214"/>
                  <a:pt x="361474" y="189071"/>
                  <a:pt x="361474" y="192881"/>
                </a:cubicBezTo>
                <a:cubicBezTo>
                  <a:pt x="359569" y="187166"/>
                  <a:pt x="357664" y="184309"/>
                  <a:pt x="357664" y="184309"/>
                </a:cubicBezTo>
                <a:cubicBezTo>
                  <a:pt x="357664" y="184309"/>
                  <a:pt x="358616" y="189071"/>
                  <a:pt x="360521" y="198596"/>
                </a:cubicBezTo>
                <a:cubicBezTo>
                  <a:pt x="360521" y="205264"/>
                  <a:pt x="360521" y="212884"/>
                  <a:pt x="359569" y="221456"/>
                </a:cubicBezTo>
                <a:cubicBezTo>
                  <a:pt x="357664" y="216694"/>
                  <a:pt x="356711" y="211931"/>
                  <a:pt x="355759" y="208121"/>
                </a:cubicBezTo>
                <a:cubicBezTo>
                  <a:pt x="352901" y="199549"/>
                  <a:pt x="350996" y="193834"/>
                  <a:pt x="350996" y="193834"/>
                </a:cubicBezTo>
                <a:cubicBezTo>
                  <a:pt x="350996" y="193834"/>
                  <a:pt x="350996" y="199549"/>
                  <a:pt x="351949" y="208121"/>
                </a:cubicBezTo>
                <a:cubicBezTo>
                  <a:pt x="351949" y="212884"/>
                  <a:pt x="352901" y="218599"/>
                  <a:pt x="352901" y="224314"/>
                </a:cubicBezTo>
                <a:cubicBezTo>
                  <a:pt x="353854" y="230981"/>
                  <a:pt x="353854" y="237649"/>
                  <a:pt x="353854" y="246221"/>
                </a:cubicBezTo>
                <a:cubicBezTo>
                  <a:pt x="353854" y="253841"/>
                  <a:pt x="354806" y="262414"/>
                  <a:pt x="354806" y="270986"/>
                </a:cubicBezTo>
                <a:cubicBezTo>
                  <a:pt x="355759" y="279559"/>
                  <a:pt x="355759" y="289084"/>
                  <a:pt x="355759" y="299561"/>
                </a:cubicBezTo>
                <a:cubicBezTo>
                  <a:pt x="355759" y="305276"/>
                  <a:pt x="356711" y="310991"/>
                  <a:pt x="356711" y="316706"/>
                </a:cubicBezTo>
                <a:cubicBezTo>
                  <a:pt x="352901" y="310039"/>
                  <a:pt x="349091" y="303371"/>
                  <a:pt x="346234" y="298609"/>
                </a:cubicBezTo>
                <a:cubicBezTo>
                  <a:pt x="346234" y="297656"/>
                  <a:pt x="345281" y="297656"/>
                  <a:pt x="345281" y="296704"/>
                </a:cubicBezTo>
                <a:cubicBezTo>
                  <a:pt x="345281" y="294799"/>
                  <a:pt x="345281" y="293846"/>
                  <a:pt x="345281" y="291941"/>
                </a:cubicBezTo>
                <a:cubicBezTo>
                  <a:pt x="346234" y="282416"/>
                  <a:pt x="347186" y="274796"/>
                  <a:pt x="348139" y="267176"/>
                </a:cubicBezTo>
                <a:cubicBezTo>
                  <a:pt x="349091" y="253841"/>
                  <a:pt x="350044" y="246221"/>
                  <a:pt x="350044" y="246221"/>
                </a:cubicBezTo>
                <a:cubicBezTo>
                  <a:pt x="350044" y="246221"/>
                  <a:pt x="348139" y="253841"/>
                  <a:pt x="344329" y="267176"/>
                </a:cubicBezTo>
                <a:cubicBezTo>
                  <a:pt x="342424" y="272891"/>
                  <a:pt x="341471" y="279559"/>
                  <a:pt x="339566" y="287179"/>
                </a:cubicBezTo>
                <a:cubicBezTo>
                  <a:pt x="339566" y="287179"/>
                  <a:pt x="339566" y="287179"/>
                  <a:pt x="339566" y="287179"/>
                </a:cubicBezTo>
                <a:cubicBezTo>
                  <a:pt x="339566" y="287179"/>
                  <a:pt x="339566" y="287179"/>
                  <a:pt x="339566" y="288131"/>
                </a:cubicBezTo>
                <a:cubicBezTo>
                  <a:pt x="339566" y="289084"/>
                  <a:pt x="338614" y="290036"/>
                  <a:pt x="338614" y="291941"/>
                </a:cubicBezTo>
                <a:cubicBezTo>
                  <a:pt x="338614" y="293846"/>
                  <a:pt x="337661" y="295751"/>
                  <a:pt x="337661" y="297656"/>
                </a:cubicBezTo>
                <a:cubicBezTo>
                  <a:pt x="332899" y="290036"/>
                  <a:pt x="328136" y="283369"/>
                  <a:pt x="324326" y="277654"/>
                </a:cubicBezTo>
                <a:cubicBezTo>
                  <a:pt x="320516" y="263366"/>
                  <a:pt x="315754" y="249079"/>
                  <a:pt x="310991" y="233839"/>
                </a:cubicBezTo>
                <a:cubicBezTo>
                  <a:pt x="308134" y="226219"/>
                  <a:pt x="306229" y="219551"/>
                  <a:pt x="303371" y="211931"/>
                </a:cubicBezTo>
                <a:cubicBezTo>
                  <a:pt x="304324" y="206216"/>
                  <a:pt x="305276" y="201454"/>
                  <a:pt x="306229" y="196691"/>
                </a:cubicBezTo>
                <a:cubicBezTo>
                  <a:pt x="310039" y="179546"/>
                  <a:pt x="312896" y="164306"/>
                  <a:pt x="316706" y="150971"/>
                </a:cubicBezTo>
                <a:cubicBezTo>
                  <a:pt x="320516" y="137636"/>
                  <a:pt x="322421" y="125254"/>
                  <a:pt x="326231" y="115729"/>
                </a:cubicBezTo>
                <a:cubicBezTo>
                  <a:pt x="331946" y="96679"/>
                  <a:pt x="335756" y="85249"/>
                  <a:pt x="335756" y="85249"/>
                </a:cubicBezTo>
                <a:cubicBezTo>
                  <a:pt x="335756" y="85249"/>
                  <a:pt x="330994" y="95726"/>
                  <a:pt x="323374" y="113824"/>
                </a:cubicBezTo>
                <a:cubicBezTo>
                  <a:pt x="319564" y="123349"/>
                  <a:pt x="315754" y="134779"/>
                  <a:pt x="310991" y="148114"/>
                </a:cubicBezTo>
                <a:cubicBezTo>
                  <a:pt x="309086" y="154781"/>
                  <a:pt x="306229" y="161449"/>
                  <a:pt x="303371" y="169069"/>
                </a:cubicBezTo>
                <a:cubicBezTo>
                  <a:pt x="301466" y="175736"/>
                  <a:pt x="299561" y="183356"/>
                  <a:pt x="297656" y="190024"/>
                </a:cubicBezTo>
                <a:cubicBezTo>
                  <a:pt x="293846" y="179546"/>
                  <a:pt x="290989" y="170021"/>
                  <a:pt x="287179" y="159544"/>
                </a:cubicBezTo>
                <a:cubicBezTo>
                  <a:pt x="290036" y="172879"/>
                  <a:pt x="291941" y="185261"/>
                  <a:pt x="294799" y="198596"/>
                </a:cubicBezTo>
                <a:cubicBezTo>
                  <a:pt x="290989" y="213836"/>
                  <a:pt x="287179" y="230029"/>
                  <a:pt x="283369" y="247174"/>
                </a:cubicBezTo>
                <a:cubicBezTo>
                  <a:pt x="282416" y="252889"/>
                  <a:pt x="281464" y="258604"/>
                  <a:pt x="279559" y="264319"/>
                </a:cubicBezTo>
                <a:cubicBezTo>
                  <a:pt x="278606" y="260509"/>
                  <a:pt x="277654" y="257651"/>
                  <a:pt x="276701" y="253841"/>
                </a:cubicBezTo>
                <a:cubicBezTo>
                  <a:pt x="276701" y="245269"/>
                  <a:pt x="277654" y="235744"/>
                  <a:pt x="278606" y="227171"/>
                </a:cubicBezTo>
                <a:cubicBezTo>
                  <a:pt x="280511" y="205264"/>
                  <a:pt x="281464" y="185261"/>
                  <a:pt x="284321" y="166211"/>
                </a:cubicBezTo>
                <a:cubicBezTo>
                  <a:pt x="285274" y="156686"/>
                  <a:pt x="286226" y="148114"/>
                  <a:pt x="287179" y="139541"/>
                </a:cubicBezTo>
                <a:cubicBezTo>
                  <a:pt x="288131" y="130969"/>
                  <a:pt x="290036" y="123349"/>
                  <a:pt x="290989" y="115729"/>
                </a:cubicBezTo>
                <a:cubicBezTo>
                  <a:pt x="293846" y="100489"/>
                  <a:pt x="294799" y="87154"/>
                  <a:pt x="297656" y="76676"/>
                </a:cubicBezTo>
                <a:cubicBezTo>
                  <a:pt x="302419" y="54769"/>
                  <a:pt x="304324" y="42386"/>
                  <a:pt x="304324" y="42386"/>
                </a:cubicBezTo>
                <a:cubicBezTo>
                  <a:pt x="304324" y="42386"/>
                  <a:pt x="300514" y="54769"/>
                  <a:pt x="293846" y="75724"/>
                </a:cubicBezTo>
                <a:cubicBezTo>
                  <a:pt x="290036" y="86201"/>
                  <a:pt x="287179" y="99536"/>
                  <a:pt x="283369" y="114776"/>
                </a:cubicBezTo>
                <a:cubicBezTo>
                  <a:pt x="281464" y="122396"/>
                  <a:pt x="279559" y="130016"/>
                  <a:pt x="277654" y="138589"/>
                </a:cubicBezTo>
                <a:cubicBezTo>
                  <a:pt x="275749" y="147161"/>
                  <a:pt x="274796" y="156686"/>
                  <a:pt x="272891" y="165259"/>
                </a:cubicBezTo>
                <a:cubicBezTo>
                  <a:pt x="271939" y="170021"/>
                  <a:pt x="270986" y="173831"/>
                  <a:pt x="270034" y="178594"/>
                </a:cubicBezTo>
                <a:cubicBezTo>
                  <a:pt x="268129" y="182404"/>
                  <a:pt x="265271" y="188119"/>
                  <a:pt x="261461" y="196691"/>
                </a:cubicBezTo>
                <a:cubicBezTo>
                  <a:pt x="260509" y="191929"/>
                  <a:pt x="258604" y="187166"/>
                  <a:pt x="258604" y="183356"/>
                </a:cubicBezTo>
                <a:cubicBezTo>
                  <a:pt x="255746" y="170021"/>
                  <a:pt x="253841" y="161449"/>
                  <a:pt x="253841" y="161449"/>
                </a:cubicBezTo>
                <a:cubicBezTo>
                  <a:pt x="253841" y="161449"/>
                  <a:pt x="253841" y="169069"/>
                  <a:pt x="254794" y="183356"/>
                </a:cubicBezTo>
                <a:cubicBezTo>
                  <a:pt x="254794" y="190024"/>
                  <a:pt x="255746" y="197644"/>
                  <a:pt x="256699" y="207169"/>
                </a:cubicBezTo>
                <a:cubicBezTo>
                  <a:pt x="253841" y="213836"/>
                  <a:pt x="250984" y="222409"/>
                  <a:pt x="247174" y="231934"/>
                </a:cubicBezTo>
                <a:cubicBezTo>
                  <a:pt x="246221" y="232886"/>
                  <a:pt x="246221" y="234791"/>
                  <a:pt x="245269" y="236696"/>
                </a:cubicBezTo>
                <a:cubicBezTo>
                  <a:pt x="243364" y="231934"/>
                  <a:pt x="242411" y="230029"/>
                  <a:pt x="242411" y="230029"/>
                </a:cubicBezTo>
                <a:cubicBezTo>
                  <a:pt x="242411" y="230029"/>
                  <a:pt x="243364" y="233839"/>
                  <a:pt x="244316" y="240506"/>
                </a:cubicBezTo>
                <a:cubicBezTo>
                  <a:pt x="241459" y="247174"/>
                  <a:pt x="239554" y="254794"/>
                  <a:pt x="236696" y="262414"/>
                </a:cubicBezTo>
                <a:cubicBezTo>
                  <a:pt x="232886" y="250031"/>
                  <a:pt x="229076" y="238601"/>
                  <a:pt x="226219" y="227171"/>
                </a:cubicBezTo>
                <a:cubicBezTo>
                  <a:pt x="223361" y="219551"/>
                  <a:pt x="221456" y="210979"/>
                  <a:pt x="218599" y="204311"/>
                </a:cubicBezTo>
                <a:cubicBezTo>
                  <a:pt x="215741" y="196691"/>
                  <a:pt x="213836" y="190024"/>
                  <a:pt x="210979" y="184309"/>
                </a:cubicBezTo>
                <a:cubicBezTo>
                  <a:pt x="206216" y="171926"/>
                  <a:pt x="202406" y="160496"/>
                  <a:pt x="198596" y="150971"/>
                </a:cubicBezTo>
                <a:cubicBezTo>
                  <a:pt x="191929" y="132874"/>
                  <a:pt x="187166" y="122396"/>
                  <a:pt x="187166" y="122396"/>
                </a:cubicBezTo>
                <a:cubicBezTo>
                  <a:pt x="187166" y="122396"/>
                  <a:pt x="190024" y="132874"/>
                  <a:pt x="194786" y="151924"/>
                </a:cubicBezTo>
                <a:cubicBezTo>
                  <a:pt x="197644" y="161449"/>
                  <a:pt x="200501" y="172879"/>
                  <a:pt x="204311" y="186214"/>
                </a:cubicBezTo>
                <a:cubicBezTo>
                  <a:pt x="206216" y="192881"/>
                  <a:pt x="208121" y="199549"/>
                  <a:pt x="210026" y="207169"/>
                </a:cubicBezTo>
                <a:cubicBezTo>
                  <a:pt x="211931" y="214789"/>
                  <a:pt x="213836" y="222409"/>
                  <a:pt x="215741" y="230981"/>
                </a:cubicBezTo>
                <a:cubicBezTo>
                  <a:pt x="218599" y="245269"/>
                  <a:pt x="222409" y="260509"/>
                  <a:pt x="226219" y="275749"/>
                </a:cubicBezTo>
                <a:cubicBezTo>
                  <a:pt x="224314" y="280511"/>
                  <a:pt x="221456" y="287179"/>
                  <a:pt x="218599" y="295751"/>
                </a:cubicBezTo>
                <a:cubicBezTo>
                  <a:pt x="218599" y="296704"/>
                  <a:pt x="217646" y="297656"/>
                  <a:pt x="217646" y="298609"/>
                </a:cubicBezTo>
                <a:cubicBezTo>
                  <a:pt x="216694" y="286226"/>
                  <a:pt x="215741" y="274796"/>
                  <a:pt x="214789" y="266224"/>
                </a:cubicBezTo>
                <a:cubicBezTo>
                  <a:pt x="213836" y="250984"/>
                  <a:pt x="212884" y="241459"/>
                  <a:pt x="212884" y="241459"/>
                </a:cubicBezTo>
                <a:cubicBezTo>
                  <a:pt x="212884" y="241459"/>
                  <a:pt x="211931" y="250031"/>
                  <a:pt x="210979" y="266224"/>
                </a:cubicBezTo>
                <a:cubicBezTo>
                  <a:pt x="210026" y="277654"/>
                  <a:pt x="210026" y="291941"/>
                  <a:pt x="209074" y="309086"/>
                </a:cubicBezTo>
                <a:cubicBezTo>
                  <a:pt x="204311" y="301466"/>
                  <a:pt x="200501" y="293846"/>
                  <a:pt x="196691" y="287179"/>
                </a:cubicBezTo>
                <a:cubicBezTo>
                  <a:pt x="192881" y="281464"/>
                  <a:pt x="190024" y="275749"/>
                  <a:pt x="187166" y="270034"/>
                </a:cubicBezTo>
                <a:cubicBezTo>
                  <a:pt x="183356" y="265271"/>
                  <a:pt x="180499" y="260509"/>
                  <a:pt x="177641" y="255746"/>
                </a:cubicBezTo>
                <a:cubicBezTo>
                  <a:pt x="171926" y="246221"/>
                  <a:pt x="166211" y="238601"/>
                  <a:pt x="161449" y="231934"/>
                </a:cubicBezTo>
                <a:cubicBezTo>
                  <a:pt x="159544" y="230029"/>
                  <a:pt x="158591" y="227171"/>
                  <a:pt x="156686" y="225266"/>
                </a:cubicBezTo>
                <a:cubicBezTo>
                  <a:pt x="154781" y="214789"/>
                  <a:pt x="152876" y="209074"/>
                  <a:pt x="152876" y="209074"/>
                </a:cubicBezTo>
                <a:cubicBezTo>
                  <a:pt x="152876" y="209074"/>
                  <a:pt x="152876" y="212884"/>
                  <a:pt x="152876" y="219551"/>
                </a:cubicBezTo>
                <a:cubicBezTo>
                  <a:pt x="149066" y="213836"/>
                  <a:pt x="146209" y="210979"/>
                  <a:pt x="146209" y="210979"/>
                </a:cubicBezTo>
                <a:cubicBezTo>
                  <a:pt x="146209" y="210979"/>
                  <a:pt x="148114" y="215741"/>
                  <a:pt x="152876" y="224314"/>
                </a:cubicBezTo>
                <a:cubicBezTo>
                  <a:pt x="153829" y="235744"/>
                  <a:pt x="154781" y="253841"/>
                  <a:pt x="156686" y="275749"/>
                </a:cubicBezTo>
                <a:cubicBezTo>
                  <a:pt x="153829" y="271939"/>
                  <a:pt x="150971" y="267176"/>
                  <a:pt x="148114" y="263366"/>
                </a:cubicBezTo>
                <a:cubicBezTo>
                  <a:pt x="139541" y="252889"/>
                  <a:pt x="131921" y="242411"/>
                  <a:pt x="124301" y="233839"/>
                </a:cubicBezTo>
                <a:cubicBezTo>
                  <a:pt x="116681" y="225266"/>
                  <a:pt x="110966" y="217646"/>
                  <a:pt x="104299" y="212884"/>
                </a:cubicBezTo>
                <a:cubicBezTo>
                  <a:pt x="94774" y="203359"/>
                  <a:pt x="88106" y="197644"/>
                  <a:pt x="88106" y="197644"/>
                </a:cubicBezTo>
                <a:cubicBezTo>
                  <a:pt x="88106" y="197644"/>
                  <a:pt x="93821" y="205264"/>
                  <a:pt x="103346" y="217646"/>
                </a:cubicBezTo>
                <a:cubicBezTo>
                  <a:pt x="108109" y="223361"/>
                  <a:pt x="113824" y="231934"/>
                  <a:pt x="119539" y="240506"/>
                </a:cubicBezTo>
                <a:cubicBezTo>
                  <a:pt x="126206" y="249079"/>
                  <a:pt x="131921" y="260509"/>
                  <a:pt x="139541" y="271939"/>
                </a:cubicBezTo>
                <a:cubicBezTo>
                  <a:pt x="143351" y="278606"/>
                  <a:pt x="148114" y="285274"/>
                  <a:pt x="151924" y="292894"/>
                </a:cubicBezTo>
                <a:cubicBezTo>
                  <a:pt x="151924" y="294799"/>
                  <a:pt x="151924" y="295751"/>
                  <a:pt x="151924" y="297656"/>
                </a:cubicBezTo>
                <a:cubicBezTo>
                  <a:pt x="151924" y="297656"/>
                  <a:pt x="150971" y="296704"/>
                  <a:pt x="150971" y="296704"/>
                </a:cubicBezTo>
                <a:cubicBezTo>
                  <a:pt x="145256" y="290989"/>
                  <a:pt x="140494" y="285274"/>
                  <a:pt x="136684" y="282416"/>
                </a:cubicBezTo>
                <a:cubicBezTo>
                  <a:pt x="134779" y="280511"/>
                  <a:pt x="133826" y="279559"/>
                  <a:pt x="131921" y="278606"/>
                </a:cubicBezTo>
                <a:cubicBezTo>
                  <a:pt x="132874" y="275749"/>
                  <a:pt x="132874" y="274796"/>
                  <a:pt x="132874" y="274796"/>
                </a:cubicBezTo>
                <a:cubicBezTo>
                  <a:pt x="132874" y="274796"/>
                  <a:pt x="131921" y="275749"/>
                  <a:pt x="130969" y="278606"/>
                </a:cubicBezTo>
                <a:cubicBezTo>
                  <a:pt x="125254" y="273844"/>
                  <a:pt x="122396" y="270986"/>
                  <a:pt x="122396" y="270986"/>
                </a:cubicBezTo>
                <a:cubicBezTo>
                  <a:pt x="122396" y="270986"/>
                  <a:pt x="125254" y="274796"/>
                  <a:pt x="130016" y="280511"/>
                </a:cubicBezTo>
                <a:cubicBezTo>
                  <a:pt x="128111" y="283369"/>
                  <a:pt x="126206" y="288131"/>
                  <a:pt x="123349" y="293846"/>
                </a:cubicBezTo>
                <a:cubicBezTo>
                  <a:pt x="120491" y="299561"/>
                  <a:pt x="117634" y="308134"/>
                  <a:pt x="114776" y="316706"/>
                </a:cubicBezTo>
                <a:cubicBezTo>
                  <a:pt x="113824" y="318611"/>
                  <a:pt x="113824" y="319564"/>
                  <a:pt x="112871" y="321469"/>
                </a:cubicBezTo>
                <a:cubicBezTo>
                  <a:pt x="110014" y="313849"/>
                  <a:pt x="107156" y="306229"/>
                  <a:pt x="103346" y="299561"/>
                </a:cubicBezTo>
                <a:cubicBezTo>
                  <a:pt x="97631" y="286226"/>
                  <a:pt x="91916" y="273844"/>
                  <a:pt x="86201" y="262414"/>
                </a:cubicBezTo>
                <a:cubicBezTo>
                  <a:pt x="83344" y="255746"/>
                  <a:pt x="80486" y="250984"/>
                  <a:pt x="78581" y="245269"/>
                </a:cubicBezTo>
                <a:cubicBezTo>
                  <a:pt x="75724" y="240506"/>
                  <a:pt x="72866" y="235744"/>
                  <a:pt x="70961" y="230981"/>
                </a:cubicBezTo>
                <a:cubicBezTo>
                  <a:pt x="66199" y="222409"/>
                  <a:pt x="61436" y="213836"/>
                  <a:pt x="57626" y="208121"/>
                </a:cubicBezTo>
                <a:cubicBezTo>
                  <a:pt x="50006" y="195739"/>
                  <a:pt x="46196" y="188119"/>
                  <a:pt x="46196" y="188119"/>
                </a:cubicBezTo>
                <a:cubicBezTo>
                  <a:pt x="46196" y="188119"/>
                  <a:pt x="49054" y="195739"/>
                  <a:pt x="54769" y="210026"/>
                </a:cubicBezTo>
                <a:cubicBezTo>
                  <a:pt x="57626" y="216694"/>
                  <a:pt x="60484" y="225266"/>
                  <a:pt x="64294" y="234791"/>
                </a:cubicBezTo>
                <a:cubicBezTo>
                  <a:pt x="66199" y="239554"/>
                  <a:pt x="68104" y="244316"/>
                  <a:pt x="70009" y="250031"/>
                </a:cubicBezTo>
                <a:cubicBezTo>
                  <a:pt x="71914" y="254794"/>
                  <a:pt x="73819" y="260509"/>
                  <a:pt x="75724" y="266224"/>
                </a:cubicBezTo>
                <a:cubicBezTo>
                  <a:pt x="78581" y="274796"/>
                  <a:pt x="82391" y="283369"/>
                  <a:pt x="85249" y="292894"/>
                </a:cubicBezTo>
                <a:cubicBezTo>
                  <a:pt x="83344" y="290036"/>
                  <a:pt x="81439" y="286226"/>
                  <a:pt x="79534" y="284321"/>
                </a:cubicBezTo>
                <a:cubicBezTo>
                  <a:pt x="74771" y="277654"/>
                  <a:pt x="71914" y="271939"/>
                  <a:pt x="68104" y="268129"/>
                </a:cubicBezTo>
                <a:cubicBezTo>
                  <a:pt x="61436" y="258604"/>
                  <a:pt x="57626" y="253841"/>
                  <a:pt x="57626" y="253841"/>
                </a:cubicBezTo>
                <a:cubicBezTo>
                  <a:pt x="57626" y="253841"/>
                  <a:pt x="59531" y="259556"/>
                  <a:pt x="64294" y="270034"/>
                </a:cubicBezTo>
                <a:cubicBezTo>
                  <a:pt x="66199" y="274796"/>
                  <a:pt x="69056" y="281464"/>
                  <a:pt x="71914" y="288131"/>
                </a:cubicBezTo>
                <a:cubicBezTo>
                  <a:pt x="76676" y="295751"/>
                  <a:pt x="79534" y="303371"/>
                  <a:pt x="83344" y="311944"/>
                </a:cubicBezTo>
                <a:cubicBezTo>
                  <a:pt x="86201" y="317659"/>
                  <a:pt x="88106" y="324326"/>
                  <a:pt x="90964" y="330994"/>
                </a:cubicBezTo>
                <a:cubicBezTo>
                  <a:pt x="90011" y="333851"/>
                  <a:pt x="89059" y="336709"/>
                  <a:pt x="87154" y="339566"/>
                </a:cubicBezTo>
                <a:cubicBezTo>
                  <a:pt x="85249" y="343376"/>
                  <a:pt x="83344" y="348139"/>
                  <a:pt x="81439" y="352901"/>
                </a:cubicBezTo>
                <a:cubicBezTo>
                  <a:pt x="80486" y="348139"/>
                  <a:pt x="79534" y="343376"/>
                  <a:pt x="78581" y="339566"/>
                </a:cubicBezTo>
                <a:cubicBezTo>
                  <a:pt x="75724" y="326231"/>
                  <a:pt x="72866" y="312896"/>
                  <a:pt x="70009" y="301466"/>
                </a:cubicBezTo>
                <a:cubicBezTo>
                  <a:pt x="67151" y="290036"/>
                  <a:pt x="64294" y="278606"/>
                  <a:pt x="61436" y="269081"/>
                </a:cubicBezTo>
                <a:cubicBezTo>
                  <a:pt x="58579" y="259556"/>
                  <a:pt x="56674" y="250984"/>
                  <a:pt x="53816" y="244316"/>
                </a:cubicBezTo>
                <a:cubicBezTo>
                  <a:pt x="49054" y="230981"/>
                  <a:pt x="46196" y="223361"/>
                  <a:pt x="46196" y="223361"/>
                </a:cubicBezTo>
                <a:cubicBezTo>
                  <a:pt x="46196" y="223361"/>
                  <a:pt x="47149" y="230981"/>
                  <a:pt x="50006" y="245269"/>
                </a:cubicBezTo>
                <a:cubicBezTo>
                  <a:pt x="50959" y="251936"/>
                  <a:pt x="51911" y="260509"/>
                  <a:pt x="53816" y="270034"/>
                </a:cubicBezTo>
                <a:cubicBezTo>
                  <a:pt x="55721" y="279559"/>
                  <a:pt x="56674" y="290989"/>
                  <a:pt x="58579" y="302419"/>
                </a:cubicBezTo>
                <a:cubicBezTo>
                  <a:pt x="60484" y="314801"/>
                  <a:pt x="61436" y="327184"/>
                  <a:pt x="64294" y="340519"/>
                </a:cubicBezTo>
                <a:cubicBezTo>
                  <a:pt x="66199" y="353854"/>
                  <a:pt x="67151" y="367189"/>
                  <a:pt x="69056" y="381476"/>
                </a:cubicBezTo>
                <a:cubicBezTo>
                  <a:pt x="68104" y="382429"/>
                  <a:pt x="68104" y="383381"/>
                  <a:pt x="67151" y="385286"/>
                </a:cubicBezTo>
                <a:cubicBezTo>
                  <a:pt x="64294" y="391954"/>
                  <a:pt x="62389" y="398621"/>
                  <a:pt x="60484" y="405289"/>
                </a:cubicBezTo>
                <a:cubicBezTo>
                  <a:pt x="60484" y="406241"/>
                  <a:pt x="60484" y="406241"/>
                  <a:pt x="59531" y="407194"/>
                </a:cubicBezTo>
                <a:cubicBezTo>
                  <a:pt x="58579" y="407194"/>
                  <a:pt x="57626" y="407194"/>
                  <a:pt x="56674" y="407194"/>
                </a:cubicBezTo>
                <a:cubicBezTo>
                  <a:pt x="55721" y="404336"/>
                  <a:pt x="55721" y="402431"/>
                  <a:pt x="54769" y="399574"/>
                </a:cubicBezTo>
                <a:cubicBezTo>
                  <a:pt x="51911" y="387191"/>
                  <a:pt x="49054" y="375761"/>
                  <a:pt x="46196" y="364331"/>
                </a:cubicBezTo>
                <a:cubicBezTo>
                  <a:pt x="43339" y="352901"/>
                  <a:pt x="40481" y="342424"/>
                  <a:pt x="37624" y="332899"/>
                </a:cubicBezTo>
                <a:cubicBezTo>
                  <a:pt x="31909" y="313849"/>
                  <a:pt x="26194" y="297656"/>
                  <a:pt x="21431" y="287179"/>
                </a:cubicBezTo>
                <a:cubicBezTo>
                  <a:pt x="16669" y="276701"/>
                  <a:pt x="13811" y="270034"/>
                  <a:pt x="13811" y="270034"/>
                </a:cubicBezTo>
                <a:cubicBezTo>
                  <a:pt x="13811" y="270034"/>
                  <a:pt x="14764" y="276701"/>
                  <a:pt x="17621" y="288131"/>
                </a:cubicBezTo>
                <a:cubicBezTo>
                  <a:pt x="18574" y="293846"/>
                  <a:pt x="20479" y="300514"/>
                  <a:pt x="21431" y="309086"/>
                </a:cubicBezTo>
                <a:cubicBezTo>
                  <a:pt x="23336" y="316706"/>
                  <a:pt x="24289" y="326231"/>
                  <a:pt x="26194" y="335756"/>
                </a:cubicBezTo>
                <a:cubicBezTo>
                  <a:pt x="28099" y="345281"/>
                  <a:pt x="30004" y="355759"/>
                  <a:pt x="31909" y="367189"/>
                </a:cubicBezTo>
                <a:cubicBezTo>
                  <a:pt x="35719" y="378619"/>
                  <a:pt x="37624" y="390049"/>
                  <a:pt x="39529" y="402431"/>
                </a:cubicBezTo>
                <a:cubicBezTo>
                  <a:pt x="39529" y="403384"/>
                  <a:pt x="39529" y="403384"/>
                  <a:pt x="39529" y="404336"/>
                </a:cubicBezTo>
                <a:cubicBezTo>
                  <a:pt x="29051" y="402431"/>
                  <a:pt x="18574" y="401479"/>
                  <a:pt x="7144" y="399574"/>
                </a:cubicBezTo>
                <a:lnTo>
                  <a:pt x="7144" y="511016"/>
                </a:lnTo>
                <a:close/>
                <a:moveTo>
                  <a:pt x="6277451" y="364331"/>
                </a:moveTo>
                <a:cubicBezTo>
                  <a:pt x="6278404" y="362426"/>
                  <a:pt x="6278404" y="359569"/>
                  <a:pt x="6279356" y="357664"/>
                </a:cubicBezTo>
                <a:cubicBezTo>
                  <a:pt x="6279356" y="358616"/>
                  <a:pt x="6279356" y="360521"/>
                  <a:pt x="6279356" y="361474"/>
                </a:cubicBezTo>
                <a:cubicBezTo>
                  <a:pt x="6278404" y="370999"/>
                  <a:pt x="6278404" y="384334"/>
                  <a:pt x="6277451" y="399574"/>
                </a:cubicBezTo>
                <a:cubicBezTo>
                  <a:pt x="6274594" y="409099"/>
                  <a:pt x="6270784" y="419576"/>
                  <a:pt x="6267926" y="430054"/>
                </a:cubicBezTo>
                <a:cubicBezTo>
                  <a:pt x="6266974" y="430054"/>
                  <a:pt x="6266974" y="430054"/>
                  <a:pt x="6266021" y="430054"/>
                </a:cubicBezTo>
                <a:cubicBezTo>
                  <a:pt x="6264117" y="427196"/>
                  <a:pt x="6262212" y="424339"/>
                  <a:pt x="6260306" y="421481"/>
                </a:cubicBezTo>
                <a:cubicBezTo>
                  <a:pt x="6266021" y="402431"/>
                  <a:pt x="6271737" y="383381"/>
                  <a:pt x="6277451" y="364331"/>
                </a:cubicBezTo>
                <a:close/>
                <a:moveTo>
                  <a:pt x="6211729" y="425291"/>
                </a:moveTo>
                <a:cubicBezTo>
                  <a:pt x="6211729" y="415766"/>
                  <a:pt x="6212681" y="406241"/>
                  <a:pt x="6212681" y="398621"/>
                </a:cubicBezTo>
                <a:cubicBezTo>
                  <a:pt x="6212681" y="395764"/>
                  <a:pt x="6212681" y="392906"/>
                  <a:pt x="6213634" y="390049"/>
                </a:cubicBezTo>
                <a:cubicBezTo>
                  <a:pt x="6214587" y="391001"/>
                  <a:pt x="6215539" y="392906"/>
                  <a:pt x="6216492" y="393859"/>
                </a:cubicBezTo>
                <a:cubicBezTo>
                  <a:pt x="6220301" y="398621"/>
                  <a:pt x="6224112" y="403384"/>
                  <a:pt x="6227921" y="408146"/>
                </a:cubicBezTo>
                <a:cubicBezTo>
                  <a:pt x="6226969" y="410051"/>
                  <a:pt x="6226017" y="411956"/>
                  <a:pt x="6225064" y="412909"/>
                </a:cubicBezTo>
                <a:cubicBezTo>
                  <a:pt x="6224112" y="414814"/>
                  <a:pt x="6222206" y="417671"/>
                  <a:pt x="6221254" y="420529"/>
                </a:cubicBezTo>
                <a:cubicBezTo>
                  <a:pt x="6220301" y="423386"/>
                  <a:pt x="6219349" y="426244"/>
                  <a:pt x="6218396" y="429101"/>
                </a:cubicBezTo>
                <a:cubicBezTo>
                  <a:pt x="6218396" y="430054"/>
                  <a:pt x="6218396" y="430054"/>
                  <a:pt x="6217444" y="431006"/>
                </a:cubicBezTo>
                <a:cubicBezTo>
                  <a:pt x="6217444" y="430054"/>
                  <a:pt x="6217444" y="429101"/>
                  <a:pt x="6217444" y="429101"/>
                </a:cubicBezTo>
                <a:cubicBezTo>
                  <a:pt x="6216492" y="419576"/>
                  <a:pt x="6215539" y="413861"/>
                  <a:pt x="6215539" y="413861"/>
                </a:cubicBezTo>
                <a:cubicBezTo>
                  <a:pt x="6215539" y="413861"/>
                  <a:pt x="6214587" y="419576"/>
                  <a:pt x="6213634" y="429101"/>
                </a:cubicBezTo>
                <a:cubicBezTo>
                  <a:pt x="6213634" y="432911"/>
                  <a:pt x="6212681" y="436721"/>
                  <a:pt x="6211729" y="441484"/>
                </a:cubicBezTo>
                <a:cubicBezTo>
                  <a:pt x="6211729" y="435769"/>
                  <a:pt x="6211729" y="430054"/>
                  <a:pt x="6211729" y="425291"/>
                </a:cubicBezTo>
                <a:close/>
                <a:moveTo>
                  <a:pt x="6183154" y="343376"/>
                </a:moveTo>
                <a:cubicBezTo>
                  <a:pt x="6185059" y="346234"/>
                  <a:pt x="6186012" y="348139"/>
                  <a:pt x="6187917" y="350996"/>
                </a:cubicBezTo>
                <a:cubicBezTo>
                  <a:pt x="6188869" y="352901"/>
                  <a:pt x="6190774" y="354806"/>
                  <a:pt x="6191726" y="356711"/>
                </a:cubicBezTo>
                <a:cubicBezTo>
                  <a:pt x="6188869" y="366236"/>
                  <a:pt x="6186012" y="376714"/>
                  <a:pt x="6183154" y="388144"/>
                </a:cubicBezTo>
                <a:cubicBezTo>
                  <a:pt x="6183154" y="389096"/>
                  <a:pt x="6182201" y="391001"/>
                  <a:pt x="6182201" y="391954"/>
                </a:cubicBezTo>
                <a:cubicBezTo>
                  <a:pt x="6182201" y="386239"/>
                  <a:pt x="6181249" y="381476"/>
                  <a:pt x="6181249" y="375761"/>
                </a:cubicBezTo>
                <a:cubicBezTo>
                  <a:pt x="6181249" y="374809"/>
                  <a:pt x="6181249" y="373856"/>
                  <a:pt x="6181249" y="372904"/>
                </a:cubicBezTo>
                <a:cubicBezTo>
                  <a:pt x="6181249" y="362426"/>
                  <a:pt x="6182201" y="352901"/>
                  <a:pt x="6183154" y="343376"/>
                </a:cubicBezTo>
                <a:close/>
                <a:moveTo>
                  <a:pt x="6144101" y="308134"/>
                </a:moveTo>
                <a:cubicBezTo>
                  <a:pt x="6145054" y="297656"/>
                  <a:pt x="6146959" y="287179"/>
                  <a:pt x="6147912" y="276701"/>
                </a:cubicBezTo>
                <a:cubicBezTo>
                  <a:pt x="6149817" y="280511"/>
                  <a:pt x="6151721" y="284321"/>
                  <a:pt x="6153626" y="289084"/>
                </a:cubicBezTo>
                <a:cubicBezTo>
                  <a:pt x="6156484" y="293846"/>
                  <a:pt x="6158389" y="299561"/>
                  <a:pt x="6161246" y="305276"/>
                </a:cubicBezTo>
                <a:cubicBezTo>
                  <a:pt x="6160294" y="308134"/>
                  <a:pt x="6159342" y="313849"/>
                  <a:pt x="6157437" y="319564"/>
                </a:cubicBezTo>
                <a:cubicBezTo>
                  <a:pt x="6155531" y="325279"/>
                  <a:pt x="6154579" y="332899"/>
                  <a:pt x="6152674" y="342424"/>
                </a:cubicBezTo>
                <a:cubicBezTo>
                  <a:pt x="6151721" y="347186"/>
                  <a:pt x="6150769" y="351949"/>
                  <a:pt x="6150769" y="356711"/>
                </a:cubicBezTo>
                <a:cubicBezTo>
                  <a:pt x="6150769" y="358616"/>
                  <a:pt x="6149817" y="359569"/>
                  <a:pt x="6149817" y="360521"/>
                </a:cubicBezTo>
                <a:cubicBezTo>
                  <a:pt x="6149817" y="362426"/>
                  <a:pt x="6148864" y="363379"/>
                  <a:pt x="6148864" y="365284"/>
                </a:cubicBezTo>
                <a:cubicBezTo>
                  <a:pt x="6146959" y="362426"/>
                  <a:pt x="6146006" y="360521"/>
                  <a:pt x="6146006" y="360521"/>
                </a:cubicBezTo>
                <a:cubicBezTo>
                  <a:pt x="6146006" y="360521"/>
                  <a:pt x="6146959" y="363379"/>
                  <a:pt x="6147912" y="368141"/>
                </a:cubicBezTo>
                <a:cubicBezTo>
                  <a:pt x="6146959" y="374809"/>
                  <a:pt x="6146006" y="382429"/>
                  <a:pt x="6145054" y="389096"/>
                </a:cubicBezTo>
                <a:cubicBezTo>
                  <a:pt x="6145054" y="388144"/>
                  <a:pt x="6144101" y="387191"/>
                  <a:pt x="6144101" y="386239"/>
                </a:cubicBezTo>
                <a:cubicBezTo>
                  <a:pt x="6144101" y="385286"/>
                  <a:pt x="6143149" y="385286"/>
                  <a:pt x="6143149" y="384334"/>
                </a:cubicBezTo>
                <a:cubicBezTo>
                  <a:pt x="6143149" y="379571"/>
                  <a:pt x="6142196" y="373856"/>
                  <a:pt x="6142196" y="369094"/>
                </a:cubicBezTo>
                <a:cubicBezTo>
                  <a:pt x="6141244" y="360521"/>
                  <a:pt x="6140292" y="351949"/>
                  <a:pt x="6139339" y="343376"/>
                </a:cubicBezTo>
                <a:cubicBezTo>
                  <a:pt x="6142196" y="331946"/>
                  <a:pt x="6143149" y="319564"/>
                  <a:pt x="6144101" y="308134"/>
                </a:cubicBezTo>
                <a:close/>
                <a:moveTo>
                  <a:pt x="6095524" y="384334"/>
                </a:moveTo>
                <a:cubicBezTo>
                  <a:pt x="6093619" y="393859"/>
                  <a:pt x="6090762" y="403384"/>
                  <a:pt x="6088856" y="412909"/>
                </a:cubicBezTo>
                <a:cubicBezTo>
                  <a:pt x="6086951" y="420529"/>
                  <a:pt x="6085046" y="428149"/>
                  <a:pt x="6083142" y="435769"/>
                </a:cubicBezTo>
                <a:cubicBezTo>
                  <a:pt x="6081237" y="428149"/>
                  <a:pt x="6079331" y="419576"/>
                  <a:pt x="6076474" y="411956"/>
                </a:cubicBezTo>
                <a:cubicBezTo>
                  <a:pt x="6077426" y="405289"/>
                  <a:pt x="6078379" y="397669"/>
                  <a:pt x="6079331" y="391001"/>
                </a:cubicBezTo>
                <a:cubicBezTo>
                  <a:pt x="6080284" y="383381"/>
                  <a:pt x="6082189" y="375761"/>
                  <a:pt x="6084094" y="368141"/>
                </a:cubicBezTo>
                <a:lnTo>
                  <a:pt x="6088856" y="347186"/>
                </a:lnTo>
                <a:cubicBezTo>
                  <a:pt x="6089809" y="347186"/>
                  <a:pt x="6090762" y="347186"/>
                  <a:pt x="6091714" y="348139"/>
                </a:cubicBezTo>
                <a:cubicBezTo>
                  <a:pt x="6093619" y="349091"/>
                  <a:pt x="6094571" y="350044"/>
                  <a:pt x="6095524" y="350996"/>
                </a:cubicBezTo>
                <a:cubicBezTo>
                  <a:pt x="6098381" y="352901"/>
                  <a:pt x="6099334" y="356711"/>
                  <a:pt x="6100287" y="359569"/>
                </a:cubicBezTo>
                <a:cubicBezTo>
                  <a:pt x="6099334" y="367189"/>
                  <a:pt x="6097429" y="375761"/>
                  <a:pt x="6095524" y="384334"/>
                </a:cubicBezTo>
                <a:close/>
                <a:moveTo>
                  <a:pt x="6102192" y="206216"/>
                </a:moveTo>
                <a:cubicBezTo>
                  <a:pt x="6102192" y="211931"/>
                  <a:pt x="6102192" y="222409"/>
                  <a:pt x="6101239" y="235744"/>
                </a:cubicBezTo>
                <a:cubicBezTo>
                  <a:pt x="6101239" y="237649"/>
                  <a:pt x="6101239" y="239554"/>
                  <a:pt x="6101239" y="241459"/>
                </a:cubicBezTo>
                <a:cubicBezTo>
                  <a:pt x="6101239" y="241459"/>
                  <a:pt x="6101239" y="242411"/>
                  <a:pt x="6101239" y="242411"/>
                </a:cubicBezTo>
                <a:cubicBezTo>
                  <a:pt x="6101239" y="242411"/>
                  <a:pt x="6101239" y="242411"/>
                  <a:pt x="6101239" y="242411"/>
                </a:cubicBezTo>
                <a:cubicBezTo>
                  <a:pt x="6101239" y="241459"/>
                  <a:pt x="6100287" y="240506"/>
                  <a:pt x="6100287" y="239554"/>
                </a:cubicBezTo>
                <a:cubicBezTo>
                  <a:pt x="6099334" y="236696"/>
                  <a:pt x="6098381" y="233839"/>
                  <a:pt x="6097429" y="230981"/>
                </a:cubicBezTo>
                <a:cubicBezTo>
                  <a:pt x="6099334" y="222409"/>
                  <a:pt x="6100287" y="213836"/>
                  <a:pt x="6102192" y="206216"/>
                </a:cubicBezTo>
                <a:close/>
                <a:moveTo>
                  <a:pt x="6100287" y="284321"/>
                </a:moveTo>
                <a:cubicBezTo>
                  <a:pt x="6099334" y="282416"/>
                  <a:pt x="6099334" y="281464"/>
                  <a:pt x="6098381" y="279559"/>
                </a:cubicBezTo>
                <a:cubicBezTo>
                  <a:pt x="6098381" y="278606"/>
                  <a:pt x="6099334" y="277654"/>
                  <a:pt x="6099334" y="277654"/>
                </a:cubicBezTo>
                <a:cubicBezTo>
                  <a:pt x="6099334" y="279559"/>
                  <a:pt x="6099334" y="281464"/>
                  <a:pt x="6100287" y="284321"/>
                </a:cubicBezTo>
                <a:close/>
                <a:moveTo>
                  <a:pt x="6093619" y="247174"/>
                </a:moveTo>
                <a:cubicBezTo>
                  <a:pt x="6094571" y="250031"/>
                  <a:pt x="6094571" y="252889"/>
                  <a:pt x="6095524" y="255746"/>
                </a:cubicBezTo>
                <a:cubicBezTo>
                  <a:pt x="6094571" y="258604"/>
                  <a:pt x="6092667" y="261461"/>
                  <a:pt x="6091714" y="264319"/>
                </a:cubicBezTo>
                <a:cubicBezTo>
                  <a:pt x="6091714" y="263366"/>
                  <a:pt x="6090762" y="262414"/>
                  <a:pt x="6090762" y="262414"/>
                </a:cubicBezTo>
                <a:cubicBezTo>
                  <a:pt x="6091714" y="257651"/>
                  <a:pt x="6092667" y="251936"/>
                  <a:pt x="6093619" y="247174"/>
                </a:cubicBezTo>
                <a:close/>
                <a:moveTo>
                  <a:pt x="6088856" y="269081"/>
                </a:moveTo>
                <a:cubicBezTo>
                  <a:pt x="6088856" y="269081"/>
                  <a:pt x="6088856" y="270034"/>
                  <a:pt x="6088856" y="270034"/>
                </a:cubicBezTo>
                <a:cubicBezTo>
                  <a:pt x="6088856" y="270034"/>
                  <a:pt x="6088856" y="270034"/>
                  <a:pt x="6088856" y="270034"/>
                </a:cubicBezTo>
                <a:cubicBezTo>
                  <a:pt x="6088856" y="270986"/>
                  <a:pt x="6087904" y="271939"/>
                  <a:pt x="6087904" y="272891"/>
                </a:cubicBezTo>
                <a:cubicBezTo>
                  <a:pt x="6088856" y="270986"/>
                  <a:pt x="6088856" y="270034"/>
                  <a:pt x="6088856" y="269081"/>
                </a:cubicBezTo>
                <a:close/>
                <a:moveTo>
                  <a:pt x="6067901" y="369094"/>
                </a:moveTo>
                <a:cubicBezTo>
                  <a:pt x="6072664" y="358616"/>
                  <a:pt x="6076474" y="349091"/>
                  <a:pt x="6080284" y="339566"/>
                </a:cubicBezTo>
                <a:cubicBezTo>
                  <a:pt x="6082189" y="334804"/>
                  <a:pt x="6084094" y="330041"/>
                  <a:pt x="6085046" y="326231"/>
                </a:cubicBezTo>
                <a:cubicBezTo>
                  <a:pt x="6085999" y="321469"/>
                  <a:pt x="6087904" y="317659"/>
                  <a:pt x="6088856" y="313849"/>
                </a:cubicBezTo>
                <a:cubicBezTo>
                  <a:pt x="6090762" y="306229"/>
                  <a:pt x="6092667" y="299561"/>
                  <a:pt x="6093619" y="293846"/>
                </a:cubicBezTo>
                <a:cubicBezTo>
                  <a:pt x="6093619" y="293846"/>
                  <a:pt x="6093619" y="293846"/>
                  <a:pt x="6093619" y="293846"/>
                </a:cubicBezTo>
                <a:cubicBezTo>
                  <a:pt x="6094571" y="299561"/>
                  <a:pt x="6095524" y="305276"/>
                  <a:pt x="6096476" y="310991"/>
                </a:cubicBezTo>
                <a:cubicBezTo>
                  <a:pt x="6098381" y="319564"/>
                  <a:pt x="6098381" y="329089"/>
                  <a:pt x="6100287" y="339566"/>
                </a:cubicBezTo>
                <a:cubicBezTo>
                  <a:pt x="6100287" y="345281"/>
                  <a:pt x="6101239" y="350044"/>
                  <a:pt x="6101239" y="355759"/>
                </a:cubicBezTo>
                <a:cubicBezTo>
                  <a:pt x="6101239" y="355759"/>
                  <a:pt x="6101239" y="355759"/>
                  <a:pt x="6101239" y="355759"/>
                </a:cubicBezTo>
                <a:cubicBezTo>
                  <a:pt x="6101239" y="356711"/>
                  <a:pt x="6100287" y="358616"/>
                  <a:pt x="6100287" y="359569"/>
                </a:cubicBezTo>
                <a:cubicBezTo>
                  <a:pt x="6100287" y="355759"/>
                  <a:pt x="6099334" y="352901"/>
                  <a:pt x="6097429" y="350044"/>
                </a:cubicBezTo>
                <a:cubicBezTo>
                  <a:pt x="6096476" y="348139"/>
                  <a:pt x="6094571" y="347186"/>
                  <a:pt x="6093619" y="345281"/>
                </a:cubicBezTo>
                <a:cubicBezTo>
                  <a:pt x="6091714" y="344329"/>
                  <a:pt x="6089809" y="343376"/>
                  <a:pt x="6087904" y="342424"/>
                </a:cubicBezTo>
                <a:lnTo>
                  <a:pt x="6085999" y="341471"/>
                </a:lnTo>
                <a:lnTo>
                  <a:pt x="6085046" y="343376"/>
                </a:lnTo>
                <a:cubicBezTo>
                  <a:pt x="6082189" y="350996"/>
                  <a:pt x="6079331" y="357664"/>
                  <a:pt x="6076474" y="365284"/>
                </a:cubicBezTo>
                <a:cubicBezTo>
                  <a:pt x="6074569" y="371951"/>
                  <a:pt x="6071712" y="377666"/>
                  <a:pt x="6069806" y="384334"/>
                </a:cubicBezTo>
                <a:cubicBezTo>
                  <a:pt x="6068854" y="380524"/>
                  <a:pt x="6067901" y="376714"/>
                  <a:pt x="6065996" y="372904"/>
                </a:cubicBezTo>
                <a:cubicBezTo>
                  <a:pt x="6066949" y="371951"/>
                  <a:pt x="6067901" y="370999"/>
                  <a:pt x="6067901" y="369094"/>
                </a:cubicBezTo>
                <a:close/>
                <a:moveTo>
                  <a:pt x="6035517" y="310039"/>
                </a:moveTo>
                <a:cubicBezTo>
                  <a:pt x="6035517" y="309086"/>
                  <a:pt x="6035517" y="309086"/>
                  <a:pt x="6035517" y="308134"/>
                </a:cubicBezTo>
                <a:cubicBezTo>
                  <a:pt x="6036469" y="312896"/>
                  <a:pt x="6038374" y="318611"/>
                  <a:pt x="6040279" y="324326"/>
                </a:cubicBezTo>
                <a:cubicBezTo>
                  <a:pt x="6041231" y="329089"/>
                  <a:pt x="6042184" y="333851"/>
                  <a:pt x="6044089" y="338614"/>
                </a:cubicBezTo>
                <a:cubicBezTo>
                  <a:pt x="6042184" y="344329"/>
                  <a:pt x="6040279" y="350044"/>
                  <a:pt x="6038374" y="355759"/>
                </a:cubicBezTo>
                <a:cubicBezTo>
                  <a:pt x="6036469" y="345281"/>
                  <a:pt x="6035517" y="336709"/>
                  <a:pt x="6033612" y="330041"/>
                </a:cubicBezTo>
                <a:cubicBezTo>
                  <a:pt x="6034564" y="323374"/>
                  <a:pt x="6034564" y="315754"/>
                  <a:pt x="6035517" y="310039"/>
                </a:cubicBezTo>
                <a:close/>
                <a:moveTo>
                  <a:pt x="6012656" y="361474"/>
                </a:moveTo>
                <a:cubicBezTo>
                  <a:pt x="6012656" y="362426"/>
                  <a:pt x="6012656" y="363379"/>
                  <a:pt x="6012656" y="363379"/>
                </a:cubicBezTo>
                <a:cubicBezTo>
                  <a:pt x="6012656" y="362426"/>
                  <a:pt x="6012656" y="361474"/>
                  <a:pt x="6012656" y="359569"/>
                </a:cubicBezTo>
                <a:cubicBezTo>
                  <a:pt x="6012656" y="360521"/>
                  <a:pt x="6012656" y="360521"/>
                  <a:pt x="6012656" y="361474"/>
                </a:cubicBezTo>
                <a:close/>
                <a:moveTo>
                  <a:pt x="6007894" y="351949"/>
                </a:moveTo>
                <a:cubicBezTo>
                  <a:pt x="6007894" y="351949"/>
                  <a:pt x="6007894" y="352901"/>
                  <a:pt x="6007894" y="352901"/>
                </a:cubicBezTo>
                <a:cubicBezTo>
                  <a:pt x="6007894" y="351949"/>
                  <a:pt x="6007894" y="351949"/>
                  <a:pt x="6007894" y="351949"/>
                </a:cubicBezTo>
                <a:cubicBezTo>
                  <a:pt x="6007894" y="350996"/>
                  <a:pt x="6007894" y="351949"/>
                  <a:pt x="6007894" y="351949"/>
                </a:cubicBezTo>
                <a:close/>
                <a:moveTo>
                  <a:pt x="5976462" y="410051"/>
                </a:moveTo>
                <a:cubicBezTo>
                  <a:pt x="5975509" y="407194"/>
                  <a:pt x="5974556" y="404336"/>
                  <a:pt x="5973604" y="402431"/>
                </a:cubicBezTo>
                <a:cubicBezTo>
                  <a:pt x="5973604" y="401479"/>
                  <a:pt x="5972651" y="399574"/>
                  <a:pt x="5972651" y="398621"/>
                </a:cubicBezTo>
                <a:cubicBezTo>
                  <a:pt x="5972651" y="395764"/>
                  <a:pt x="5971699" y="392906"/>
                  <a:pt x="5971699" y="391001"/>
                </a:cubicBezTo>
                <a:cubicBezTo>
                  <a:pt x="5972651" y="389096"/>
                  <a:pt x="5972651" y="387191"/>
                  <a:pt x="5973604" y="386239"/>
                </a:cubicBezTo>
                <a:cubicBezTo>
                  <a:pt x="5975509" y="382429"/>
                  <a:pt x="5976462" y="378619"/>
                  <a:pt x="5977414" y="374809"/>
                </a:cubicBezTo>
                <a:cubicBezTo>
                  <a:pt x="5977414" y="385286"/>
                  <a:pt x="5976462" y="397669"/>
                  <a:pt x="5976462" y="410051"/>
                </a:cubicBezTo>
                <a:close/>
                <a:moveTo>
                  <a:pt x="5976462" y="239554"/>
                </a:moveTo>
                <a:cubicBezTo>
                  <a:pt x="5977414" y="243364"/>
                  <a:pt x="5977414" y="246221"/>
                  <a:pt x="5978367" y="250031"/>
                </a:cubicBezTo>
                <a:cubicBezTo>
                  <a:pt x="5978367" y="251936"/>
                  <a:pt x="5979319" y="254794"/>
                  <a:pt x="5979319" y="256699"/>
                </a:cubicBezTo>
                <a:cubicBezTo>
                  <a:pt x="5977414" y="253841"/>
                  <a:pt x="5976462" y="250984"/>
                  <a:pt x="5974556" y="248126"/>
                </a:cubicBezTo>
                <a:cubicBezTo>
                  <a:pt x="5975509" y="245269"/>
                  <a:pt x="5975509" y="242411"/>
                  <a:pt x="5976462" y="239554"/>
                </a:cubicBezTo>
                <a:close/>
                <a:moveTo>
                  <a:pt x="5965984" y="291941"/>
                </a:moveTo>
                <a:cubicBezTo>
                  <a:pt x="5965984" y="290036"/>
                  <a:pt x="5966937" y="288131"/>
                  <a:pt x="5966937" y="286226"/>
                </a:cubicBezTo>
                <a:cubicBezTo>
                  <a:pt x="5966937" y="285274"/>
                  <a:pt x="5967889" y="283369"/>
                  <a:pt x="5967889" y="282416"/>
                </a:cubicBezTo>
                <a:cubicBezTo>
                  <a:pt x="5968842" y="277654"/>
                  <a:pt x="5969794" y="273844"/>
                  <a:pt x="5970746" y="269081"/>
                </a:cubicBezTo>
                <a:cubicBezTo>
                  <a:pt x="5974556" y="278606"/>
                  <a:pt x="5979319" y="289084"/>
                  <a:pt x="5983129" y="298609"/>
                </a:cubicBezTo>
                <a:cubicBezTo>
                  <a:pt x="5982176" y="309086"/>
                  <a:pt x="5981224" y="319564"/>
                  <a:pt x="5980271" y="330994"/>
                </a:cubicBezTo>
                <a:cubicBezTo>
                  <a:pt x="5980271" y="330994"/>
                  <a:pt x="5980271" y="331946"/>
                  <a:pt x="5979319" y="331946"/>
                </a:cubicBezTo>
                <a:cubicBezTo>
                  <a:pt x="5977414" y="329089"/>
                  <a:pt x="5976462" y="328136"/>
                  <a:pt x="5976462" y="328136"/>
                </a:cubicBezTo>
                <a:cubicBezTo>
                  <a:pt x="5976462" y="328136"/>
                  <a:pt x="5977414" y="330041"/>
                  <a:pt x="5979319" y="332899"/>
                </a:cubicBezTo>
                <a:cubicBezTo>
                  <a:pt x="5977414" y="336709"/>
                  <a:pt x="5974556" y="341471"/>
                  <a:pt x="5972651" y="346234"/>
                </a:cubicBezTo>
                <a:cubicBezTo>
                  <a:pt x="5970746" y="349091"/>
                  <a:pt x="5969794" y="352901"/>
                  <a:pt x="5967889" y="355759"/>
                </a:cubicBezTo>
                <a:cubicBezTo>
                  <a:pt x="5967889" y="355759"/>
                  <a:pt x="5967889" y="355759"/>
                  <a:pt x="5967889" y="355759"/>
                </a:cubicBezTo>
                <a:cubicBezTo>
                  <a:pt x="5967889" y="353854"/>
                  <a:pt x="5967889" y="352901"/>
                  <a:pt x="5966937" y="351949"/>
                </a:cubicBezTo>
                <a:cubicBezTo>
                  <a:pt x="5965984" y="346234"/>
                  <a:pt x="5965984" y="339566"/>
                  <a:pt x="5965031" y="333851"/>
                </a:cubicBezTo>
                <a:cubicBezTo>
                  <a:pt x="5964079" y="321469"/>
                  <a:pt x="5964079" y="310039"/>
                  <a:pt x="5963126" y="299561"/>
                </a:cubicBezTo>
                <a:cubicBezTo>
                  <a:pt x="5964079" y="296704"/>
                  <a:pt x="5965031" y="294799"/>
                  <a:pt x="5965984" y="291941"/>
                </a:cubicBezTo>
                <a:close/>
                <a:moveTo>
                  <a:pt x="5952649" y="385286"/>
                </a:moveTo>
                <a:cubicBezTo>
                  <a:pt x="5952649" y="385286"/>
                  <a:pt x="5952649" y="385286"/>
                  <a:pt x="5952649" y="385286"/>
                </a:cubicBezTo>
                <a:cubicBezTo>
                  <a:pt x="5952649" y="385286"/>
                  <a:pt x="5952649" y="385286"/>
                  <a:pt x="5952649" y="385286"/>
                </a:cubicBezTo>
                <a:cubicBezTo>
                  <a:pt x="5952649" y="385286"/>
                  <a:pt x="5952649" y="385286"/>
                  <a:pt x="5952649" y="385286"/>
                </a:cubicBezTo>
                <a:close/>
                <a:moveTo>
                  <a:pt x="5934551" y="339566"/>
                </a:moveTo>
                <a:cubicBezTo>
                  <a:pt x="5934551" y="337661"/>
                  <a:pt x="5933599" y="334804"/>
                  <a:pt x="5933599" y="332899"/>
                </a:cubicBezTo>
                <a:cubicBezTo>
                  <a:pt x="5933599" y="331946"/>
                  <a:pt x="5933599" y="331946"/>
                  <a:pt x="5933599" y="330994"/>
                </a:cubicBezTo>
                <a:cubicBezTo>
                  <a:pt x="5934551" y="332899"/>
                  <a:pt x="5934551" y="334804"/>
                  <a:pt x="5935504" y="336709"/>
                </a:cubicBezTo>
                <a:cubicBezTo>
                  <a:pt x="5935504" y="337661"/>
                  <a:pt x="5934551" y="338614"/>
                  <a:pt x="5934551" y="339566"/>
                </a:cubicBezTo>
                <a:close/>
                <a:moveTo>
                  <a:pt x="5948839" y="371951"/>
                </a:moveTo>
                <a:cubicBezTo>
                  <a:pt x="5947887" y="374809"/>
                  <a:pt x="5946934" y="378619"/>
                  <a:pt x="5945981" y="382429"/>
                </a:cubicBezTo>
                <a:cubicBezTo>
                  <a:pt x="5945029" y="386239"/>
                  <a:pt x="5944076" y="389096"/>
                  <a:pt x="5943124" y="392906"/>
                </a:cubicBezTo>
                <a:cubicBezTo>
                  <a:pt x="5943124" y="387191"/>
                  <a:pt x="5943124" y="382429"/>
                  <a:pt x="5943124" y="378619"/>
                </a:cubicBezTo>
                <a:cubicBezTo>
                  <a:pt x="5943124" y="378619"/>
                  <a:pt x="5943124" y="378619"/>
                  <a:pt x="5943124" y="378619"/>
                </a:cubicBezTo>
                <a:cubicBezTo>
                  <a:pt x="5945029" y="373856"/>
                  <a:pt x="5945981" y="370046"/>
                  <a:pt x="5946934" y="365284"/>
                </a:cubicBezTo>
                <a:cubicBezTo>
                  <a:pt x="5946934" y="367189"/>
                  <a:pt x="5947887" y="370046"/>
                  <a:pt x="5948839" y="371951"/>
                </a:cubicBezTo>
                <a:close/>
                <a:moveTo>
                  <a:pt x="5930742" y="234791"/>
                </a:moveTo>
                <a:cubicBezTo>
                  <a:pt x="5933599" y="245269"/>
                  <a:pt x="5935504" y="256699"/>
                  <a:pt x="5938362" y="269081"/>
                </a:cubicBezTo>
                <a:cubicBezTo>
                  <a:pt x="5941219" y="280511"/>
                  <a:pt x="5942171" y="293846"/>
                  <a:pt x="5945029" y="307181"/>
                </a:cubicBezTo>
                <a:cubicBezTo>
                  <a:pt x="5943124" y="312896"/>
                  <a:pt x="5941219" y="317659"/>
                  <a:pt x="5940267" y="323374"/>
                </a:cubicBezTo>
                <a:cubicBezTo>
                  <a:pt x="5940267" y="323374"/>
                  <a:pt x="5940267" y="324326"/>
                  <a:pt x="5940267" y="324326"/>
                </a:cubicBezTo>
                <a:cubicBezTo>
                  <a:pt x="5937409" y="318611"/>
                  <a:pt x="5934551" y="312896"/>
                  <a:pt x="5931694" y="307181"/>
                </a:cubicBezTo>
                <a:cubicBezTo>
                  <a:pt x="5930742" y="299561"/>
                  <a:pt x="5929789" y="291941"/>
                  <a:pt x="5928837" y="284321"/>
                </a:cubicBezTo>
                <a:cubicBezTo>
                  <a:pt x="5927884" y="277654"/>
                  <a:pt x="5927884" y="271939"/>
                  <a:pt x="5926931" y="266224"/>
                </a:cubicBezTo>
                <a:cubicBezTo>
                  <a:pt x="5928837" y="261461"/>
                  <a:pt x="5929789" y="259556"/>
                  <a:pt x="5929789" y="259556"/>
                </a:cubicBezTo>
                <a:cubicBezTo>
                  <a:pt x="5929789" y="259556"/>
                  <a:pt x="5928837" y="261461"/>
                  <a:pt x="5926931" y="264319"/>
                </a:cubicBezTo>
                <a:cubicBezTo>
                  <a:pt x="5925979" y="257651"/>
                  <a:pt x="5925026" y="251936"/>
                  <a:pt x="5925026" y="245269"/>
                </a:cubicBezTo>
                <a:cubicBezTo>
                  <a:pt x="5925979" y="241459"/>
                  <a:pt x="5926931" y="237649"/>
                  <a:pt x="5926931" y="233839"/>
                </a:cubicBezTo>
                <a:cubicBezTo>
                  <a:pt x="5927884" y="230981"/>
                  <a:pt x="5927884" y="228124"/>
                  <a:pt x="5928837" y="226219"/>
                </a:cubicBezTo>
                <a:cubicBezTo>
                  <a:pt x="5928837" y="229076"/>
                  <a:pt x="5929789" y="231934"/>
                  <a:pt x="5930742" y="234791"/>
                </a:cubicBezTo>
                <a:close/>
                <a:moveTo>
                  <a:pt x="5923121" y="209074"/>
                </a:moveTo>
                <a:cubicBezTo>
                  <a:pt x="5924074" y="212884"/>
                  <a:pt x="5925979" y="217646"/>
                  <a:pt x="5926931" y="222409"/>
                </a:cubicBezTo>
                <a:cubicBezTo>
                  <a:pt x="5925026" y="225266"/>
                  <a:pt x="5924074" y="229076"/>
                  <a:pt x="5922169" y="232886"/>
                </a:cubicBezTo>
                <a:cubicBezTo>
                  <a:pt x="5921217" y="223361"/>
                  <a:pt x="5920264" y="214789"/>
                  <a:pt x="5919312" y="206216"/>
                </a:cubicBezTo>
                <a:cubicBezTo>
                  <a:pt x="5919312" y="201454"/>
                  <a:pt x="5918359" y="197644"/>
                  <a:pt x="5918359" y="193834"/>
                </a:cubicBezTo>
                <a:cubicBezTo>
                  <a:pt x="5920264" y="197644"/>
                  <a:pt x="5921217" y="202406"/>
                  <a:pt x="5923121" y="209074"/>
                </a:cubicBezTo>
                <a:close/>
                <a:moveTo>
                  <a:pt x="5901214" y="244316"/>
                </a:moveTo>
                <a:cubicBezTo>
                  <a:pt x="5901214" y="247174"/>
                  <a:pt x="5901214" y="251936"/>
                  <a:pt x="5901214" y="258604"/>
                </a:cubicBezTo>
                <a:cubicBezTo>
                  <a:pt x="5901214" y="264319"/>
                  <a:pt x="5901214" y="270986"/>
                  <a:pt x="5902167" y="278606"/>
                </a:cubicBezTo>
                <a:cubicBezTo>
                  <a:pt x="5902167" y="286226"/>
                  <a:pt x="5903119" y="293846"/>
                  <a:pt x="5904071" y="302419"/>
                </a:cubicBezTo>
                <a:cubicBezTo>
                  <a:pt x="5903119" y="304324"/>
                  <a:pt x="5901214" y="307181"/>
                  <a:pt x="5900262" y="310039"/>
                </a:cubicBezTo>
                <a:cubicBezTo>
                  <a:pt x="5898356" y="300514"/>
                  <a:pt x="5896451" y="291941"/>
                  <a:pt x="5895499" y="284321"/>
                </a:cubicBezTo>
                <a:cubicBezTo>
                  <a:pt x="5897404" y="264319"/>
                  <a:pt x="5900262" y="250984"/>
                  <a:pt x="5901214" y="244316"/>
                </a:cubicBezTo>
                <a:close/>
                <a:moveTo>
                  <a:pt x="5903119" y="324326"/>
                </a:moveTo>
                <a:cubicBezTo>
                  <a:pt x="5903119" y="325279"/>
                  <a:pt x="5903119" y="327184"/>
                  <a:pt x="5903119" y="328136"/>
                </a:cubicBezTo>
                <a:cubicBezTo>
                  <a:pt x="5903119" y="327184"/>
                  <a:pt x="5903119" y="326231"/>
                  <a:pt x="5902167" y="325279"/>
                </a:cubicBezTo>
                <a:cubicBezTo>
                  <a:pt x="5903119" y="325279"/>
                  <a:pt x="5903119" y="324326"/>
                  <a:pt x="5903119" y="324326"/>
                </a:cubicBezTo>
                <a:close/>
                <a:moveTo>
                  <a:pt x="5892642" y="348139"/>
                </a:moveTo>
                <a:cubicBezTo>
                  <a:pt x="5892642" y="350044"/>
                  <a:pt x="5892642" y="350996"/>
                  <a:pt x="5893594" y="352901"/>
                </a:cubicBezTo>
                <a:cubicBezTo>
                  <a:pt x="5893594" y="353854"/>
                  <a:pt x="5893594" y="354806"/>
                  <a:pt x="5893594" y="355759"/>
                </a:cubicBezTo>
                <a:cubicBezTo>
                  <a:pt x="5892642" y="353854"/>
                  <a:pt x="5892642" y="351949"/>
                  <a:pt x="5891689" y="350996"/>
                </a:cubicBezTo>
                <a:cubicBezTo>
                  <a:pt x="5892642" y="350044"/>
                  <a:pt x="5892642" y="349091"/>
                  <a:pt x="5892642" y="348139"/>
                </a:cubicBezTo>
                <a:close/>
                <a:moveTo>
                  <a:pt x="5893594" y="373856"/>
                </a:moveTo>
                <a:cubicBezTo>
                  <a:pt x="5895499" y="379571"/>
                  <a:pt x="5897404" y="385286"/>
                  <a:pt x="5898356" y="391954"/>
                </a:cubicBezTo>
                <a:cubicBezTo>
                  <a:pt x="5899309" y="396716"/>
                  <a:pt x="5901214" y="402431"/>
                  <a:pt x="5902167" y="408146"/>
                </a:cubicBezTo>
                <a:cubicBezTo>
                  <a:pt x="5903119" y="411004"/>
                  <a:pt x="5903119" y="414814"/>
                  <a:pt x="5904071" y="417671"/>
                </a:cubicBezTo>
                <a:cubicBezTo>
                  <a:pt x="5904071" y="417671"/>
                  <a:pt x="5904071" y="417671"/>
                  <a:pt x="5904071" y="417671"/>
                </a:cubicBezTo>
                <a:cubicBezTo>
                  <a:pt x="5899309" y="407194"/>
                  <a:pt x="5895499" y="397669"/>
                  <a:pt x="5890737" y="387191"/>
                </a:cubicBezTo>
                <a:cubicBezTo>
                  <a:pt x="5889784" y="386239"/>
                  <a:pt x="5889784" y="385286"/>
                  <a:pt x="5888831" y="383381"/>
                </a:cubicBezTo>
                <a:lnTo>
                  <a:pt x="5887879" y="357664"/>
                </a:lnTo>
                <a:cubicBezTo>
                  <a:pt x="5887879" y="357664"/>
                  <a:pt x="5887879" y="356711"/>
                  <a:pt x="5888831" y="356711"/>
                </a:cubicBezTo>
                <a:cubicBezTo>
                  <a:pt x="5889784" y="363379"/>
                  <a:pt x="5891689" y="368141"/>
                  <a:pt x="5893594" y="373856"/>
                </a:cubicBezTo>
                <a:close/>
                <a:moveTo>
                  <a:pt x="5886926" y="321469"/>
                </a:moveTo>
                <a:cubicBezTo>
                  <a:pt x="5887879" y="317659"/>
                  <a:pt x="5887879" y="314801"/>
                  <a:pt x="5888831" y="311944"/>
                </a:cubicBezTo>
                <a:cubicBezTo>
                  <a:pt x="5888831" y="312896"/>
                  <a:pt x="5888831" y="313849"/>
                  <a:pt x="5888831" y="314801"/>
                </a:cubicBezTo>
                <a:cubicBezTo>
                  <a:pt x="5888831" y="318611"/>
                  <a:pt x="5889784" y="322421"/>
                  <a:pt x="5889784" y="326231"/>
                </a:cubicBezTo>
                <a:cubicBezTo>
                  <a:pt x="5888831" y="328136"/>
                  <a:pt x="5887879" y="330041"/>
                  <a:pt x="5885974" y="332899"/>
                </a:cubicBezTo>
                <a:cubicBezTo>
                  <a:pt x="5885974" y="330041"/>
                  <a:pt x="5885974" y="327184"/>
                  <a:pt x="5885974" y="325279"/>
                </a:cubicBezTo>
                <a:cubicBezTo>
                  <a:pt x="5885974" y="323374"/>
                  <a:pt x="5886926" y="322421"/>
                  <a:pt x="5886926" y="321469"/>
                </a:cubicBezTo>
                <a:close/>
                <a:moveTo>
                  <a:pt x="5858351" y="279559"/>
                </a:moveTo>
                <a:cubicBezTo>
                  <a:pt x="5858351" y="281464"/>
                  <a:pt x="5858351" y="282416"/>
                  <a:pt x="5858351" y="284321"/>
                </a:cubicBezTo>
                <a:cubicBezTo>
                  <a:pt x="5858351" y="284321"/>
                  <a:pt x="5858351" y="285274"/>
                  <a:pt x="5858351" y="285274"/>
                </a:cubicBezTo>
                <a:cubicBezTo>
                  <a:pt x="5858351" y="284321"/>
                  <a:pt x="5857399" y="283369"/>
                  <a:pt x="5857399" y="281464"/>
                </a:cubicBezTo>
                <a:cubicBezTo>
                  <a:pt x="5857399" y="281464"/>
                  <a:pt x="5857399" y="280511"/>
                  <a:pt x="5858351" y="279559"/>
                </a:cubicBezTo>
                <a:close/>
                <a:moveTo>
                  <a:pt x="5841206" y="264319"/>
                </a:moveTo>
                <a:cubicBezTo>
                  <a:pt x="5841206" y="266224"/>
                  <a:pt x="5840254" y="268129"/>
                  <a:pt x="5840254" y="270034"/>
                </a:cubicBezTo>
                <a:cubicBezTo>
                  <a:pt x="5840254" y="272891"/>
                  <a:pt x="5839301" y="274796"/>
                  <a:pt x="5839301" y="277654"/>
                </a:cubicBezTo>
                <a:cubicBezTo>
                  <a:pt x="5839301" y="275749"/>
                  <a:pt x="5838349" y="273844"/>
                  <a:pt x="5838349" y="271939"/>
                </a:cubicBezTo>
                <a:cubicBezTo>
                  <a:pt x="5840254" y="269081"/>
                  <a:pt x="5840254" y="267176"/>
                  <a:pt x="5841206" y="264319"/>
                </a:cubicBezTo>
                <a:close/>
                <a:moveTo>
                  <a:pt x="5828824" y="305276"/>
                </a:moveTo>
                <a:cubicBezTo>
                  <a:pt x="5827871" y="306229"/>
                  <a:pt x="5827871" y="307181"/>
                  <a:pt x="5826919" y="308134"/>
                </a:cubicBezTo>
                <a:cubicBezTo>
                  <a:pt x="5826919" y="307181"/>
                  <a:pt x="5826919" y="307181"/>
                  <a:pt x="5826919" y="306229"/>
                </a:cubicBezTo>
                <a:cubicBezTo>
                  <a:pt x="5827871" y="304324"/>
                  <a:pt x="5828824" y="301466"/>
                  <a:pt x="5829776" y="299561"/>
                </a:cubicBezTo>
                <a:cubicBezTo>
                  <a:pt x="5828824" y="302419"/>
                  <a:pt x="5828824" y="303371"/>
                  <a:pt x="5828824" y="305276"/>
                </a:cubicBezTo>
                <a:close/>
                <a:moveTo>
                  <a:pt x="5823109" y="259556"/>
                </a:moveTo>
                <a:cubicBezTo>
                  <a:pt x="5824062" y="262414"/>
                  <a:pt x="5825967" y="266224"/>
                  <a:pt x="5827871" y="270986"/>
                </a:cubicBezTo>
                <a:cubicBezTo>
                  <a:pt x="5827871" y="271939"/>
                  <a:pt x="5828824" y="272891"/>
                  <a:pt x="5828824" y="273844"/>
                </a:cubicBezTo>
                <a:cubicBezTo>
                  <a:pt x="5828824" y="277654"/>
                  <a:pt x="5828824" y="281464"/>
                  <a:pt x="5828824" y="286226"/>
                </a:cubicBezTo>
                <a:cubicBezTo>
                  <a:pt x="5826919" y="289084"/>
                  <a:pt x="5825967" y="291941"/>
                  <a:pt x="5824062" y="295751"/>
                </a:cubicBezTo>
                <a:lnTo>
                  <a:pt x="5824062" y="294799"/>
                </a:lnTo>
                <a:lnTo>
                  <a:pt x="5823109" y="267176"/>
                </a:lnTo>
                <a:lnTo>
                  <a:pt x="5823109" y="259556"/>
                </a:lnTo>
                <a:close/>
                <a:moveTo>
                  <a:pt x="5813584" y="252889"/>
                </a:moveTo>
                <a:cubicBezTo>
                  <a:pt x="5813584" y="254794"/>
                  <a:pt x="5812631" y="256699"/>
                  <a:pt x="5812631" y="258604"/>
                </a:cubicBezTo>
                <a:cubicBezTo>
                  <a:pt x="5811679" y="256699"/>
                  <a:pt x="5811679" y="255746"/>
                  <a:pt x="5811679" y="255746"/>
                </a:cubicBezTo>
                <a:cubicBezTo>
                  <a:pt x="5811679" y="255746"/>
                  <a:pt x="5811679" y="258604"/>
                  <a:pt x="5811679" y="262414"/>
                </a:cubicBezTo>
                <a:cubicBezTo>
                  <a:pt x="5811679" y="264319"/>
                  <a:pt x="5810726" y="265271"/>
                  <a:pt x="5810726" y="267176"/>
                </a:cubicBezTo>
                <a:cubicBezTo>
                  <a:pt x="5809774" y="276701"/>
                  <a:pt x="5808821" y="285274"/>
                  <a:pt x="5808821" y="294799"/>
                </a:cubicBezTo>
                <a:lnTo>
                  <a:pt x="5808821" y="304324"/>
                </a:lnTo>
                <a:lnTo>
                  <a:pt x="5807869" y="300514"/>
                </a:lnTo>
                <a:cubicBezTo>
                  <a:pt x="5808821" y="286226"/>
                  <a:pt x="5807869" y="273844"/>
                  <a:pt x="5806917" y="264319"/>
                </a:cubicBezTo>
                <a:cubicBezTo>
                  <a:pt x="5806917" y="263366"/>
                  <a:pt x="5806917" y="263366"/>
                  <a:pt x="5806917" y="262414"/>
                </a:cubicBezTo>
                <a:cubicBezTo>
                  <a:pt x="5809774" y="258604"/>
                  <a:pt x="5812631" y="254794"/>
                  <a:pt x="5813584" y="252889"/>
                </a:cubicBezTo>
                <a:close/>
                <a:moveTo>
                  <a:pt x="5804059" y="268129"/>
                </a:moveTo>
                <a:cubicBezTo>
                  <a:pt x="5804059" y="268129"/>
                  <a:pt x="5804059" y="269081"/>
                  <a:pt x="5804059" y="269081"/>
                </a:cubicBezTo>
                <a:lnTo>
                  <a:pt x="5804059" y="268129"/>
                </a:lnTo>
                <a:cubicBezTo>
                  <a:pt x="5804059" y="268129"/>
                  <a:pt x="5804059" y="268129"/>
                  <a:pt x="5804059" y="268129"/>
                </a:cubicBezTo>
                <a:close/>
                <a:moveTo>
                  <a:pt x="5799296" y="164306"/>
                </a:moveTo>
                <a:cubicBezTo>
                  <a:pt x="5800249" y="165259"/>
                  <a:pt x="5801201" y="165259"/>
                  <a:pt x="5802154" y="166211"/>
                </a:cubicBezTo>
                <a:cubicBezTo>
                  <a:pt x="5800249" y="170021"/>
                  <a:pt x="5798344" y="172879"/>
                  <a:pt x="5796439" y="176689"/>
                </a:cubicBezTo>
                <a:lnTo>
                  <a:pt x="5796439" y="163354"/>
                </a:lnTo>
                <a:cubicBezTo>
                  <a:pt x="5797392" y="163354"/>
                  <a:pt x="5798344" y="163354"/>
                  <a:pt x="5799296" y="164306"/>
                </a:cubicBezTo>
                <a:close/>
                <a:moveTo>
                  <a:pt x="5770721" y="386239"/>
                </a:moveTo>
                <a:cubicBezTo>
                  <a:pt x="5770721" y="385286"/>
                  <a:pt x="5770721" y="384334"/>
                  <a:pt x="5770721" y="383381"/>
                </a:cubicBezTo>
                <a:cubicBezTo>
                  <a:pt x="5770721" y="383381"/>
                  <a:pt x="5770721" y="382429"/>
                  <a:pt x="5770721" y="382429"/>
                </a:cubicBezTo>
                <a:cubicBezTo>
                  <a:pt x="5770721" y="384334"/>
                  <a:pt x="5770721" y="385286"/>
                  <a:pt x="5771674" y="387191"/>
                </a:cubicBezTo>
                <a:cubicBezTo>
                  <a:pt x="5771674" y="386239"/>
                  <a:pt x="5771674" y="386239"/>
                  <a:pt x="5770721" y="386239"/>
                </a:cubicBezTo>
                <a:close/>
                <a:moveTo>
                  <a:pt x="5782151" y="253841"/>
                </a:moveTo>
                <a:cubicBezTo>
                  <a:pt x="5781199" y="254794"/>
                  <a:pt x="5781199" y="256699"/>
                  <a:pt x="5780246" y="258604"/>
                </a:cubicBezTo>
                <a:cubicBezTo>
                  <a:pt x="5779294" y="261461"/>
                  <a:pt x="5778342" y="264319"/>
                  <a:pt x="5777389" y="267176"/>
                </a:cubicBezTo>
                <a:cubicBezTo>
                  <a:pt x="5776437" y="270034"/>
                  <a:pt x="5775484" y="272891"/>
                  <a:pt x="5773579" y="275749"/>
                </a:cubicBezTo>
                <a:cubicBezTo>
                  <a:pt x="5773579" y="274796"/>
                  <a:pt x="5772626" y="274796"/>
                  <a:pt x="5772626" y="273844"/>
                </a:cubicBezTo>
                <a:cubicBezTo>
                  <a:pt x="5772626" y="273844"/>
                  <a:pt x="5772626" y="272891"/>
                  <a:pt x="5771674" y="272891"/>
                </a:cubicBezTo>
                <a:cubicBezTo>
                  <a:pt x="5777389" y="256699"/>
                  <a:pt x="5781199" y="246221"/>
                  <a:pt x="5783104" y="241459"/>
                </a:cubicBezTo>
                <a:cubicBezTo>
                  <a:pt x="5783104" y="245269"/>
                  <a:pt x="5783104" y="250031"/>
                  <a:pt x="5782151" y="253841"/>
                </a:cubicBezTo>
                <a:close/>
                <a:moveTo>
                  <a:pt x="5785962" y="221456"/>
                </a:moveTo>
                <a:cubicBezTo>
                  <a:pt x="5785009" y="227171"/>
                  <a:pt x="5785009" y="232886"/>
                  <a:pt x="5784056" y="239554"/>
                </a:cubicBezTo>
                <a:cubicBezTo>
                  <a:pt x="5784056" y="239554"/>
                  <a:pt x="5784056" y="240506"/>
                  <a:pt x="5784056" y="240506"/>
                </a:cubicBezTo>
                <a:cubicBezTo>
                  <a:pt x="5782151" y="244316"/>
                  <a:pt x="5777389" y="253841"/>
                  <a:pt x="5770721" y="267176"/>
                </a:cubicBezTo>
                <a:cubicBezTo>
                  <a:pt x="5770721" y="265271"/>
                  <a:pt x="5769769" y="263366"/>
                  <a:pt x="5769769" y="261461"/>
                </a:cubicBezTo>
                <a:cubicBezTo>
                  <a:pt x="5769769" y="260509"/>
                  <a:pt x="5769769" y="259556"/>
                  <a:pt x="5769769" y="258604"/>
                </a:cubicBezTo>
                <a:cubicBezTo>
                  <a:pt x="5775484" y="246221"/>
                  <a:pt x="5781199" y="233839"/>
                  <a:pt x="5785962" y="221456"/>
                </a:cubicBezTo>
                <a:close/>
                <a:moveTo>
                  <a:pt x="5754529" y="333851"/>
                </a:moveTo>
                <a:cubicBezTo>
                  <a:pt x="5751671" y="338614"/>
                  <a:pt x="5749767" y="343376"/>
                  <a:pt x="5746909" y="348139"/>
                </a:cubicBezTo>
                <a:cubicBezTo>
                  <a:pt x="5746909" y="347186"/>
                  <a:pt x="5745956" y="347186"/>
                  <a:pt x="5745956" y="346234"/>
                </a:cubicBezTo>
                <a:cubicBezTo>
                  <a:pt x="5748814" y="337661"/>
                  <a:pt x="5751671" y="330041"/>
                  <a:pt x="5754529" y="322421"/>
                </a:cubicBezTo>
                <a:cubicBezTo>
                  <a:pt x="5754529" y="325279"/>
                  <a:pt x="5754529" y="329089"/>
                  <a:pt x="5754529" y="333851"/>
                </a:cubicBezTo>
                <a:cubicBezTo>
                  <a:pt x="5754529" y="333851"/>
                  <a:pt x="5754529" y="333851"/>
                  <a:pt x="5754529" y="333851"/>
                </a:cubicBezTo>
                <a:close/>
                <a:moveTo>
                  <a:pt x="5762149" y="302419"/>
                </a:moveTo>
                <a:cubicBezTo>
                  <a:pt x="5762149" y="303371"/>
                  <a:pt x="5762149" y="303371"/>
                  <a:pt x="5762149" y="302419"/>
                </a:cubicBezTo>
                <a:cubicBezTo>
                  <a:pt x="5762149" y="303371"/>
                  <a:pt x="5761196" y="303371"/>
                  <a:pt x="5762149" y="302419"/>
                </a:cubicBezTo>
                <a:cubicBezTo>
                  <a:pt x="5761196" y="303371"/>
                  <a:pt x="5761196" y="303371"/>
                  <a:pt x="5762149" y="302419"/>
                </a:cubicBezTo>
                <a:close/>
                <a:moveTo>
                  <a:pt x="5761196" y="304324"/>
                </a:moveTo>
                <a:cubicBezTo>
                  <a:pt x="5761196" y="304324"/>
                  <a:pt x="5761196" y="305276"/>
                  <a:pt x="5762149" y="305276"/>
                </a:cubicBezTo>
                <a:cubicBezTo>
                  <a:pt x="5762149" y="306229"/>
                  <a:pt x="5762149" y="307181"/>
                  <a:pt x="5762149" y="308134"/>
                </a:cubicBezTo>
                <a:cubicBezTo>
                  <a:pt x="5762149" y="309086"/>
                  <a:pt x="5762149" y="309086"/>
                  <a:pt x="5762149" y="310039"/>
                </a:cubicBezTo>
                <a:cubicBezTo>
                  <a:pt x="5761196" y="313849"/>
                  <a:pt x="5760244" y="316706"/>
                  <a:pt x="5759292" y="320516"/>
                </a:cubicBezTo>
                <a:cubicBezTo>
                  <a:pt x="5758339" y="323374"/>
                  <a:pt x="5758339" y="325279"/>
                  <a:pt x="5757387" y="328136"/>
                </a:cubicBezTo>
                <a:cubicBezTo>
                  <a:pt x="5756434" y="324326"/>
                  <a:pt x="5755481" y="321469"/>
                  <a:pt x="5755481" y="320516"/>
                </a:cubicBezTo>
                <a:cubicBezTo>
                  <a:pt x="5757387" y="314801"/>
                  <a:pt x="5759292" y="309086"/>
                  <a:pt x="5761196" y="304324"/>
                </a:cubicBezTo>
                <a:close/>
                <a:moveTo>
                  <a:pt x="5760244" y="289084"/>
                </a:moveTo>
                <a:cubicBezTo>
                  <a:pt x="5760244" y="290036"/>
                  <a:pt x="5759292" y="290036"/>
                  <a:pt x="5759292" y="290989"/>
                </a:cubicBezTo>
                <a:cubicBezTo>
                  <a:pt x="5757387" y="293846"/>
                  <a:pt x="5754529" y="297656"/>
                  <a:pt x="5751671" y="301466"/>
                </a:cubicBezTo>
                <a:cubicBezTo>
                  <a:pt x="5750719" y="302419"/>
                  <a:pt x="5749767" y="304324"/>
                  <a:pt x="5748814" y="305276"/>
                </a:cubicBezTo>
                <a:cubicBezTo>
                  <a:pt x="5752624" y="296704"/>
                  <a:pt x="5755481" y="288131"/>
                  <a:pt x="5759292" y="280511"/>
                </a:cubicBezTo>
                <a:cubicBezTo>
                  <a:pt x="5760244" y="284321"/>
                  <a:pt x="5760244" y="286226"/>
                  <a:pt x="5760244" y="289084"/>
                </a:cubicBezTo>
                <a:close/>
                <a:moveTo>
                  <a:pt x="5756434" y="227171"/>
                </a:moveTo>
                <a:cubicBezTo>
                  <a:pt x="5756434" y="231934"/>
                  <a:pt x="5756434" y="237649"/>
                  <a:pt x="5756434" y="243364"/>
                </a:cubicBezTo>
                <a:cubicBezTo>
                  <a:pt x="5756434" y="246221"/>
                  <a:pt x="5756434" y="248126"/>
                  <a:pt x="5757387" y="250984"/>
                </a:cubicBezTo>
                <a:cubicBezTo>
                  <a:pt x="5756434" y="253841"/>
                  <a:pt x="5754529" y="256699"/>
                  <a:pt x="5753576" y="259556"/>
                </a:cubicBezTo>
                <a:cubicBezTo>
                  <a:pt x="5749767" y="268129"/>
                  <a:pt x="5745004" y="276701"/>
                  <a:pt x="5741194" y="285274"/>
                </a:cubicBezTo>
                <a:cubicBezTo>
                  <a:pt x="5746909" y="262414"/>
                  <a:pt x="5752624" y="243364"/>
                  <a:pt x="5756434" y="227171"/>
                </a:cubicBezTo>
                <a:close/>
                <a:moveTo>
                  <a:pt x="5676424" y="184309"/>
                </a:moveTo>
                <a:cubicBezTo>
                  <a:pt x="5676424" y="188119"/>
                  <a:pt x="5676424" y="192881"/>
                  <a:pt x="5676424" y="198596"/>
                </a:cubicBezTo>
                <a:cubicBezTo>
                  <a:pt x="5676424" y="206216"/>
                  <a:pt x="5676424" y="216694"/>
                  <a:pt x="5676424" y="228124"/>
                </a:cubicBezTo>
                <a:cubicBezTo>
                  <a:pt x="5676424" y="233839"/>
                  <a:pt x="5676424" y="239554"/>
                  <a:pt x="5676424" y="246221"/>
                </a:cubicBezTo>
                <a:cubicBezTo>
                  <a:pt x="5676424" y="252889"/>
                  <a:pt x="5677376" y="259556"/>
                  <a:pt x="5677376" y="266224"/>
                </a:cubicBezTo>
                <a:cubicBezTo>
                  <a:pt x="5677376" y="270034"/>
                  <a:pt x="5677376" y="273844"/>
                  <a:pt x="5678329" y="276701"/>
                </a:cubicBezTo>
                <a:cubicBezTo>
                  <a:pt x="5678329" y="276701"/>
                  <a:pt x="5678329" y="276701"/>
                  <a:pt x="5678329" y="276701"/>
                </a:cubicBezTo>
                <a:cubicBezTo>
                  <a:pt x="5677376" y="270986"/>
                  <a:pt x="5676424" y="265271"/>
                  <a:pt x="5675471" y="259556"/>
                </a:cubicBezTo>
                <a:cubicBezTo>
                  <a:pt x="5674519" y="253841"/>
                  <a:pt x="5673567" y="248126"/>
                  <a:pt x="5672614" y="242411"/>
                </a:cubicBezTo>
                <a:cubicBezTo>
                  <a:pt x="5671662" y="235744"/>
                  <a:pt x="5670709" y="229076"/>
                  <a:pt x="5669756" y="223361"/>
                </a:cubicBezTo>
                <a:cubicBezTo>
                  <a:pt x="5669756" y="221456"/>
                  <a:pt x="5668804" y="218599"/>
                  <a:pt x="5668804" y="216694"/>
                </a:cubicBezTo>
                <a:cubicBezTo>
                  <a:pt x="5671662" y="202406"/>
                  <a:pt x="5674519" y="190976"/>
                  <a:pt x="5676424" y="184309"/>
                </a:cubicBezTo>
                <a:close/>
                <a:moveTo>
                  <a:pt x="5652612" y="263366"/>
                </a:moveTo>
                <a:cubicBezTo>
                  <a:pt x="5652612" y="262414"/>
                  <a:pt x="5652612" y="262414"/>
                  <a:pt x="5653564" y="261461"/>
                </a:cubicBezTo>
                <a:cubicBezTo>
                  <a:pt x="5654517" y="262414"/>
                  <a:pt x="5654517" y="263366"/>
                  <a:pt x="5655469" y="264319"/>
                </a:cubicBezTo>
                <a:cubicBezTo>
                  <a:pt x="5655469" y="265271"/>
                  <a:pt x="5655469" y="266224"/>
                  <a:pt x="5655469" y="268129"/>
                </a:cubicBezTo>
                <a:cubicBezTo>
                  <a:pt x="5656421" y="273844"/>
                  <a:pt x="5656421" y="279559"/>
                  <a:pt x="5657374" y="286226"/>
                </a:cubicBezTo>
                <a:cubicBezTo>
                  <a:pt x="5655469" y="280511"/>
                  <a:pt x="5654517" y="274796"/>
                  <a:pt x="5652612" y="269081"/>
                </a:cubicBezTo>
                <a:cubicBezTo>
                  <a:pt x="5652612" y="268129"/>
                  <a:pt x="5652612" y="268129"/>
                  <a:pt x="5651659" y="267176"/>
                </a:cubicBezTo>
                <a:cubicBezTo>
                  <a:pt x="5652612" y="265271"/>
                  <a:pt x="5652612" y="264319"/>
                  <a:pt x="5652612" y="263366"/>
                </a:cubicBezTo>
                <a:close/>
                <a:moveTo>
                  <a:pt x="5650706" y="205264"/>
                </a:moveTo>
                <a:cubicBezTo>
                  <a:pt x="5650706" y="208121"/>
                  <a:pt x="5650706" y="210979"/>
                  <a:pt x="5651659" y="212884"/>
                </a:cubicBezTo>
                <a:cubicBezTo>
                  <a:pt x="5650706" y="210979"/>
                  <a:pt x="5649754" y="209074"/>
                  <a:pt x="5649754" y="207169"/>
                </a:cubicBezTo>
                <a:cubicBezTo>
                  <a:pt x="5649754" y="206216"/>
                  <a:pt x="5649754" y="205264"/>
                  <a:pt x="5650706" y="205264"/>
                </a:cubicBezTo>
                <a:close/>
                <a:moveTo>
                  <a:pt x="5647849" y="209074"/>
                </a:moveTo>
                <a:cubicBezTo>
                  <a:pt x="5647849" y="211931"/>
                  <a:pt x="5648801" y="215741"/>
                  <a:pt x="5649754" y="219551"/>
                </a:cubicBezTo>
                <a:cubicBezTo>
                  <a:pt x="5650706" y="224314"/>
                  <a:pt x="5650706" y="230029"/>
                  <a:pt x="5651659" y="235744"/>
                </a:cubicBezTo>
                <a:cubicBezTo>
                  <a:pt x="5651659" y="235744"/>
                  <a:pt x="5651659" y="235744"/>
                  <a:pt x="5651659" y="236696"/>
                </a:cubicBezTo>
                <a:cubicBezTo>
                  <a:pt x="5649754" y="233839"/>
                  <a:pt x="5647849" y="230981"/>
                  <a:pt x="5645944" y="228124"/>
                </a:cubicBezTo>
                <a:cubicBezTo>
                  <a:pt x="5644992" y="224314"/>
                  <a:pt x="5644992" y="220504"/>
                  <a:pt x="5644039" y="216694"/>
                </a:cubicBezTo>
                <a:cubicBezTo>
                  <a:pt x="5644992" y="213836"/>
                  <a:pt x="5646896" y="211931"/>
                  <a:pt x="5647849" y="209074"/>
                </a:cubicBezTo>
                <a:close/>
                <a:moveTo>
                  <a:pt x="5642134" y="370046"/>
                </a:moveTo>
                <a:cubicBezTo>
                  <a:pt x="5642134" y="372904"/>
                  <a:pt x="5643087" y="374809"/>
                  <a:pt x="5643087" y="377666"/>
                </a:cubicBezTo>
                <a:cubicBezTo>
                  <a:pt x="5642134" y="379571"/>
                  <a:pt x="5642134" y="382429"/>
                  <a:pt x="5641181" y="385286"/>
                </a:cubicBezTo>
                <a:cubicBezTo>
                  <a:pt x="5641181" y="379571"/>
                  <a:pt x="5641181" y="374809"/>
                  <a:pt x="5642134" y="370046"/>
                </a:cubicBezTo>
                <a:close/>
                <a:moveTo>
                  <a:pt x="5624037" y="272891"/>
                </a:moveTo>
                <a:cubicBezTo>
                  <a:pt x="5624989" y="268129"/>
                  <a:pt x="5624989" y="263366"/>
                  <a:pt x="5625942" y="258604"/>
                </a:cubicBezTo>
                <a:cubicBezTo>
                  <a:pt x="5625942" y="256699"/>
                  <a:pt x="5625942" y="255746"/>
                  <a:pt x="5625942" y="254794"/>
                </a:cubicBezTo>
                <a:cubicBezTo>
                  <a:pt x="5627846" y="250031"/>
                  <a:pt x="5629751" y="245269"/>
                  <a:pt x="5632609" y="241459"/>
                </a:cubicBezTo>
                <a:cubicBezTo>
                  <a:pt x="5633562" y="239554"/>
                  <a:pt x="5634514" y="238601"/>
                  <a:pt x="5634514" y="236696"/>
                </a:cubicBezTo>
                <a:cubicBezTo>
                  <a:pt x="5635467" y="239554"/>
                  <a:pt x="5636419" y="242411"/>
                  <a:pt x="5637371" y="245269"/>
                </a:cubicBezTo>
                <a:cubicBezTo>
                  <a:pt x="5638324" y="249079"/>
                  <a:pt x="5639276" y="253841"/>
                  <a:pt x="5640229" y="259556"/>
                </a:cubicBezTo>
                <a:cubicBezTo>
                  <a:pt x="5640229" y="261461"/>
                  <a:pt x="5640229" y="264319"/>
                  <a:pt x="5640229" y="266224"/>
                </a:cubicBezTo>
                <a:cubicBezTo>
                  <a:pt x="5637371" y="272891"/>
                  <a:pt x="5634514" y="280511"/>
                  <a:pt x="5631656" y="288131"/>
                </a:cubicBezTo>
                <a:cubicBezTo>
                  <a:pt x="5628799" y="284321"/>
                  <a:pt x="5626894" y="280511"/>
                  <a:pt x="5624037" y="277654"/>
                </a:cubicBezTo>
                <a:cubicBezTo>
                  <a:pt x="5623084" y="275749"/>
                  <a:pt x="5624037" y="273844"/>
                  <a:pt x="5624037" y="272891"/>
                </a:cubicBezTo>
                <a:close/>
                <a:moveTo>
                  <a:pt x="5623084" y="289084"/>
                </a:moveTo>
                <a:cubicBezTo>
                  <a:pt x="5623084" y="288131"/>
                  <a:pt x="5623084" y="288131"/>
                  <a:pt x="5623084" y="287179"/>
                </a:cubicBezTo>
                <a:cubicBezTo>
                  <a:pt x="5624037" y="288131"/>
                  <a:pt x="5624037" y="290036"/>
                  <a:pt x="5624989" y="290989"/>
                </a:cubicBezTo>
                <a:cubicBezTo>
                  <a:pt x="5625942" y="292894"/>
                  <a:pt x="5626894" y="295751"/>
                  <a:pt x="5626894" y="298609"/>
                </a:cubicBezTo>
                <a:cubicBezTo>
                  <a:pt x="5626894" y="299561"/>
                  <a:pt x="5626894" y="299561"/>
                  <a:pt x="5625942" y="300514"/>
                </a:cubicBezTo>
                <a:cubicBezTo>
                  <a:pt x="5625942" y="300514"/>
                  <a:pt x="5625942" y="300514"/>
                  <a:pt x="5625942" y="300514"/>
                </a:cubicBezTo>
                <a:cubicBezTo>
                  <a:pt x="5624989" y="298609"/>
                  <a:pt x="5624037" y="297656"/>
                  <a:pt x="5622131" y="295751"/>
                </a:cubicBezTo>
                <a:cubicBezTo>
                  <a:pt x="5622131" y="293846"/>
                  <a:pt x="5622131" y="290989"/>
                  <a:pt x="5623084" y="289084"/>
                </a:cubicBezTo>
                <a:close/>
                <a:moveTo>
                  <a:pt x="5621179" y="310991"/>
                </a:moveTo>
                <a:cubicBezTo>
                  <a:pt x="5621179" y="310991"/>
                  <a:pt x="5621179" y="310991"/>
                  <a:pt x="5621179" y="310991"/>
                </a:cubicBezTo>
                <a:cubicBezTo>
                  <a:pt x="5621179" y="310991"/>
                  <a:pt x="5621179" y="310991"/>
                  <a:pt x="5621179" y="310991"/>
                </a:cubicBezTo>
                <a:cubicBezTo>
                  <a:pt x="5621179" y="310991"/>
                  <a:pt x="5621179" y="310991"/>
                  <a:pt x="5621179" y="310991"/>
                </a:cubicBezTo>
                <a:close/>
                <a:moveTo>
                  <a:pt x="5618321" y="270034"/>
                </a:moveTo>
                <a:cubicBezTo>
                  <a:pt x="5618321" y="270034"/>
                  <a:pt x="5618321" y="270986"/>
                  <a:pt x="5618321" y="270034"/>
                </a:cubicBezTo>
                <a:cubicBezTo>
                  <a:pt x="5618321" y="270986"/>
                  <a:pt x="5618321" y="270986"/>
                  <a:pt x="5618321" y="270034"/>
                </a:cubicBezTo>
                <a:cubicBezTo>
                  <a:pt x="5618321" y="270986"/>
                  <a:pt x="5618321" y="270034"/>
                  <a:pt x="5618321" y="270034"/>
                </a:cubicBezTo>
                <a:close/>
                <a:moveTo>
                  <a:pt x="5617369" y="272891"/>
                </a:moveTo>
                <a:cubicBezTo>
                  <a:pt x="5617369" y="272891"/>
                  <a:pt x="5617369" y="273844"/>
                  <a:pt x="5618321" y="273844"/>
                </a:cubicBezTo>
                <a:cubicBezTo>
                  <a:pt x="5617369" y="277654"/>
                  <a:pt x="5617369" y="282416"/>
                  <a:pt x="5616417" y="286226"/>
                </a:cubicBezTo>
                <a:cubicBezTo>
                  <a:pt x="5615464" y="285274"/>
                  <a:pt x="5614512" y="283369"/>
                  <a:pt x="5613559" y="282416"/>
                </a:cubicBezTo>
                <a:cubicBezTo>
                  <a:pt x="5614512" y="279559"/>
                  <a:pt x="5615464" y="276701"/>
                  <a:pt x="5617369" y="272891"/>
                </a:cubicBezTo>
                <a:close/>
                <a:moveTo>
                  <a:pt x="5608796" y="290989"/>
                </a:moveTo>
                <a:cubicBezTo>
                  <a:pt x="5608796" y="290989"/>
                  <a:pt x="5609749" y="290989"/>
                  <a:pt x="5608796" y="290989"/>
                </a:cubicBezTo>
                <a:cubicBezTo>
                  <a:pt x="5609749" y="291941"/>
                  <a:pt x="5610701" y="293846"/>
                  <a:pt x="5611654" y="294799"/>
                </a:cubicBezTo>
                <a:cubicBezTo>
                  <a:pt x="5612606" y="295751"/>
                  <a:pt x="5612606" y="296704"/>
                  <a:pt x="5613559" y="297656"/>
                </a:cubicBezTo>
                <a:cubicBezTo>
                  <a:pt x="5612606" y="302419"/>
                  <a:pt x="5612606" y="306229"/>
                  <a:pt x="5611654" y="310991"/>
                </a:cubicBezTo>
                <a:cubicBezTo>
                  <a:pt x="5610701" y="305276"/>
                  <a:pt x="5609749" y="298609"/>
                  <a:pt x="5608796" y="292894"/>
                </a:cubicBezTo>
                <a:cubicBezTo>
                  <a:pt x="5608796" y="291941"/>
                  <a:pt x="5608796" y="291941"/>
                  <a:pt x="5608796" y="290989"/>
                </a:cubicBezTo>
                <a:close/>
                <a:moveTo>
                  <a:pt x="5594509" y="241459"/>
                </a:moveTo>
                <a:cubicBezTo>
                  <a:pt x="5594509" y="247174"/>
                  <a:pt x="5594509" y="252889"/>
                  <a:pt x="5595462" y="258604"/>
                </a:cubicBezTo>
                <a:cubicBezTo>
                  <a:pt x="5595462" y="258604"/>
                  <a:pt x="5595462" y="259556"/>
                  <a:pt x="5595462" y="259556"/>
                </a:cubicBezTo>
                <a:cubicBezTo>
                  <a:pt x="5595462" y="260509"/>
                  <a:pt x="5595462" y="260509"/>
                  <a:pt x="5595462" y="261461"/>
                </a:cubicBezTo>
                <a:cubicBezTo>
                  <a:pt x="5594509" y="260509"/>
                  <a:pt x="5594509" y="260509"/>
                  <a:pt x="5593556" y="259556"/>
                </a:cubicBezTo>
                <a:cubicBezTo>
                  <a:pt x="5593556" y="256699"/>
                  <a:pt x="5592604" y="252889"/>
                  <a:pt x="5592604" y="250031"/>
                </a:cubicBezTo>
                <a:cubicBezTo>
                  <a:pt x="5591651" y="246221"/>
                  <a:pt x="5593556" y="244316"/>
                  <a:pt x="5594509" y="241459"/>
                </a:cubicBezTo>
                <a:close/>
                <a:moveTo>
                  <a:pt x="5578317" y="284321"/>
                </a:moveTo>
                <a:cubicBezTo>
                  <a:pt x="5578317" y="285274"/>
                  <a:pt x="5578317" y="285274"/>
                  <a:pt x="5578317" y="286226"/>
                </a:cubicBezTo>
                <a:cubicBezTo>
                  <a:pt x="5578317" y="286226"/>
                  <a:pt x="5578317" y="285274"/>
                  <a:pt x="5577364" y="285274"/>
                </a:cubicBezTo>
                <a:cubicBezTo>
                  <a:pt x="5578317" y="284321"/>
                  <a:pt x="5578317" y="284321"/>
                  <a:pt x="5578317" y="284321"/>
                </a:cubicBezTo>
                <a:close/>
                <a:moveTo>
                  <a:pt x="5573554" y="299561"/>
                </a:moveTo>
                <a:cubicBezTo>
                  <a:pt x="5574506" y="301466"/>
                  <a:pt x="5575459" y="303371"/>
                  <a:pt x="5576412" y="305276"/>
                </a:cubicBezTo>
                <a:cubicBezTo>
                  <a:pt x="5576412" y="306229"/>
                  <a:pt x="5577364" y="306229"/>
                  <a:pt x="5577364" y="307181"/>
                </a:cubicBezTo>
                <a:cubicBezTo>
                  <a:pt x="5577364" y="311944"/>
                  <a:pt x="5576412" y="317659"/>
                  <a:pt x="5576412" y="325279"/>
                </a:cubicBezTo>
                <a:cubicBezTo>
                  <a:pt x="5576412" y="326231"/>
                  <a:pt x="5576412" y="327184"/>
                  <a:pt x="5576412" y="328136"/>
                </a:cubicBezTo>
                <a:cubicBezTo>
                  <a:pt x="5576412" y="325279"/>
                  <a:pt x="5575459" y="322421"/>
                  <a:pt x="5575459" y="319564"/>
                </a:cubicBezTo>
                <a:cubicBezTo>
                  <a:pt x="5574506" y="313849"/>
                  <a:pt x="5573554" y="309086"/>
                  <a:pt x="5573554" y="303371"/>
                </a:cubicBezTo>
                <a:cubicBezTo>
                  <a:pt x="5572601" y="301466"/>
                  <a:pt x="5573554" y="300514"/>
                  <a:pt x="5573554" y="299561"/>
                </a:cubicBezTo>
                <a:close/>
                <a:moveTo>
                  <a:pt x="5550694" y="308134"/>
                </a:moveTo>
                <a:cubicBezTo>
                  <a:pt x="5550694" y="305276"/>
                  <a:pt x="5549742" y="303371"/>
                  <a:pt x="5549742" y="301466"/>
                </a:cubicBezTo>
                <a:cubicBezTo>
                  <a:pt x="5550694" y="299561"/>
                  <a:pt x="5550694" y="296704"/>
                  <a:pt x="5551646" y="294799"/>
                </a:cubicBezTo>
                <a:cubicBezTo>
                  <a:pt x="5551646" y="293846"/>
                  <a:pt x="5552599" y="292894"/>
                  <a:pt x="5552599" y="291941"/>
                </a:cubicBezTo>
                <a:cubicBezTo>
                  <a:pt x="5553551" y="294799"/>
                  <a:pt x="5553551" y="298609"/>
                  <a:pt x="5554504" y="302419"/>
                </a:cubicBezTo>
                <a:cubicBezTo>
                  <a:pt x="5553551" y="303371"/>
                  <a:pt x="5553551" y="304324"/>
                  <a:pt x="5552599" y="306229"/>
                </a:cubicBezTo>
                <a:cubicBezTo>
                  <a:pt x="5551646" y="306229"/>
                  <a:pt x="5551646" y="307181"/>
                  <a:pt x="5550694" y="308134"/>
                </a:cubicBezTo>
                <a:close/>
                <a:moveTo>
                  <a:pt x="5557362" y="313849"/>
                </a:moveTo>
                <a:cubicBezTo>
                  <a:pt x="5557362" y="313849"/>
                  <a:pt x="5557362" y="314801"/>
                  <a:pt x="5557362" y="313849"/>
                </a:cubicBezTo>
                <a:cubicBezTo>
                  <a:pt x="5556409" y="315754"/>
                  <a:pt x="5554504" y="317659"/>
                  <a:pt x="5553551" y="318611"/>
                </a:cubicBezTo>
                <a:cubicBezTo>
                  <a:pt x="5554504" y="315754"/>
                  <a:pt x="5555456" y="312896"/>
                  <a:pt x="5556409" y="310039"/>
                </a:cubicBezTo>
                <a:cubicBezTo>
                  <a:pt x="5556409" y="311944"/>
                  <a:pt x="5557362" y="312896"/>
                  <a:pt x="5557362" y="313849"/>
                </a:cubicBezTo>
                <a:cubicBezTo>
                  <a:pt x="5557362" y="313849"/>
                  <a:pt x="5557362" y="313849"/>
                  <a:pt x="5557362" y="313849"/>
                </a:cubicBezTo>
                <a:close/>
                <a:moveTo>
                  <a:pt x="5561171" y="359569"/>
                </a:moveTo>
                <a:cubicBezTo>
                  <a:pt x="5561171" y="360521"/>
                  <a:pt x="5561171" y="360521"/>
                  <a:pt x="5561171" y="361474"/>
                </a:cubicBezTo>
                <a:cubicBezTo>
                  <a:pt x="5561171" y="361474"/>
                  <a:pt x="5560219" y="360521"/>
                  <a:pt x="5560219" y="360521"/>
                </a:cubicBezTo>
                <a:cubicBezTo>
                  <a:pt x="5559267" y="357664"/>
                  <a:pt x="5559267" y="353854"/>
                  <a:pt x="5558314" y="350996"/>
                </a:cubicBezTo>
                <a:cubicBezTo>
                  <a:pt x="5559267" y="348139"/>
                  <a:pt x="5560219" y="345281"/>
                  <a:pt x="5560219" y="342424"/>
                </a:cubicBezTo>
                <a:cubicBezTo>
                  <a:pt x="5561171" y="348139"/>
                  <a:pt x="5561171" y="353854"/>
                  <a:pt x="5561171" y="359569"/>
                </a:cubicBezTo>
                <a:close/>
                <a:moveTo>
                  <a:pt x="5559267" y="303371"/>
                </a:moveTo>
                <a:cubicBezTo>
                  <a:pt x="5559267" y="303371"/>
                  <a:pt x="5559267" y="304324"/>
                  <a:pt x="5559267" y="303371"/>
                </a:cubicBezTo>
                <a:cubicBezTo>
                  <a:pt x="5559267" y="304324"/>
                  <a:pt x="5559267" y="304324"/>
                  <a:pt x="5559267" y="303371"/>
                </a:cubicBezTo>
                <a:cubicBezTo>
                  <a:pt x="5559267" y="303371"/>
                  <a:pt x="5559267" y="303371"/>
                  <a:pt x="5559267" y="303371"/>
                </a:cubicBezTo>
                <a:close/>
                <a:moveTo>
                  <a:pt x="5557362" y="277654"/>
                </a:moveTo>
                <a:cubicBezTo>
                  <a:pt x="5557362" y="279559"/>
                  <a:pt x="5557362" y="281464"/>
                  <a:pt x="5558314" y="283369"/>
                </a:cubicBezTo>
                <a:cubicBezTo>
                  <a:pt x="5558314" y="287179"/>
                  <a:pt x="5559267" y="290989"/>
                  <a:pt x="5559267" y="293846"/>
                </a:cubicBezTo>
                <a:cubicBezTo>
                  <a:pt x="5558314" y="294799"/>
                  <a:pt x="5558314" y="295751"/>
                  <a:pt x="5557362" y="296704"/>
                </a:cubicBezTo>
                <a:cubicBezTo>
                  <a:pt x="5556409" y="292894"/>
                  <a:pt x="5555456" y="290036"/>
                  <a:pt x="5554504" y="287179"/>
                </a:cubicBezTo>
                <a:cubicBezTo>
                  <a:pt x="5554504" y="284321"/>
                  <a:pt x="5556409" y="281464"/>
                  <a:pt x="5557362" y="277654"/>
                </a:cubicBezTo>
                <a:close/>
                <a:moveTo>
                  <a:pt x="5553551" y="252889"/>
                </a:moveTo>
                <a:cubicBezTo>
                  <a:pt x="5553551" y="252889"/>
                  <a:pt x="5553551" y="252889"/>
                  <a:pt x="5553551" y="252889"/>
                </a:cubicBezTo>
                <a:cubicBezTo>
                  <a:pt x="5553551" y="253841"/>
                  <a:pt x="5553551" y="253841"/>
                  <a:pt x="5553551" y="253841"/>
                </a:cubicBezTo>
                <a:cubicBezTo>
                  <a:pt x="5554504" y="258604"/>
                  <a:pt x="5554504" y="263366"/>
                  <a:pt x="5555456" y="268129"/>
                </a:cubicBezTo>
                <a:cubicBezTo>
                  <a:pt x="5555456" y="269081"/>
                  <a:pt x="5555456" y="270034"/>
                  <a:pt x="5555456" y="270986"/>
                </a:cubicBezTo>
                <a:cubicBezTo>
                  <a:pt x="5554504" y="272891"/>
                  <a:pt x="5553551" y="273844"/>
                  <a:pt x="5552599" y="275749"/>
                </a:cubicBezTo>
                <a:cubicBezTo>
                  <a:pt x="5551646" y="276701"/>
                  <a:pt x="5550694" y="278606"/>
                  <a:pt x="5549742" y="280511"/>
                </a:cubicBezTo>
                <a:cubicBezTo>
                  <a:pt x="5549742" y="280511"/>
                  <a:pt x="5549742" y="280511"/>
                  <a:pt x="5549742" y="280511"/>
                </a:cubicBezTo>
                <a:cubicBezTo>
                  <a:pt x="5549742" y="280511"/>
                  <a:pt x="5549742" y="280511"/>
                  <a:pt x="5549742" y="280511"/>
                </a:cubicBezTo>
                <a:cubicBezTo>
                  <a:pt x="5548789" y="282416"/>
                  <a:pt x="5547837" y="284321"/>
                  <a:pt x="5545931" y="286226"/>
                </a:cubicBezTo>
                <a:cubicBezTo>
                  <a:pt x="5545931" y="284321"/>
                  <a:pt x="5544979" y="282416"/>
                  <a:pt x="5544979" y="281464"/>
                </a:cubicBezTo>
                <a:cubicBezTo>
                  <a:pt x="5545931" y="279559"/>
                  <a:pt x="5545931" y="277654"/>
                  <a:pt x="5546884" y="275749"/>
                </a:cubicBezTo>
                <a:cubicBezTo>
                  <a:pt x="5547837" y="270986"/>
                  <a:pt x="5548789" y="266224"/>
                  <a:pt x="5549742" y="261461"/>
                </a:cubicBezTo>
                <a:cubicBezTo>
                  <a:pt x="5552599" y="258604"/>
                  <a:pt x="5553551" y="255746"/>
                  <a:pt x="5553551" y="252889"/>
                </a:cubicBezTo>
                <a:close/>
                <a:moveTo>
                  <a:pt x="5548789" y="226219"/>
                </a:moveTo>
                <a:cubicBezTo>
                  <a:pt x="5548789" y="227171"/>
                  <a:pt x="5549742" y="229076"/>
                  <a:pt x="5549742" y="230029"/>
                </a:cubicBezTo>
                <a:cubicBezTo>
                  <a:pt x="5549742" y="231934"/>
                  <a:pt x="5550694" y="232886"/>
                  <a:pt x="5550694" y="234791"/>
                </a:cubicBezTo>
                <a:cubicBezTo>
                  <a:pt x="5549742" y="232886"/>
                  <a:pt x="5548789" y="230981"/>
                  <a:pt x="5547837" y="230029"/>
                </a:cubicBezTo>
                <a:cubicBezTo>
                  <a:pt x="5548789" y="229076"/>
                  <a:pt x="5548789" y="227171"/>
                  <a:pt x="5548789" y="226219"/>
                </a:cubicBezTo>
                <a:close/>
                <a:moveTo>
                  <a:pt x="5546884" y="235744"/>
                </a:moveTo>
                <a:cubicBezTo>
                  <a:pt x="5547837" y="238601"/>
                  <a:pt x="5548789" y="241459"/>
                  <a:pt x="5550694" y="244316"/>
                </a:cubicBezTo>
                <a:cubicBezTo>
                  <a:pt x="5548789" y="249079"/>
                  <a:pt x="5546884" y="253841"/>
                  <a:pt x="5544979" y="259556"/>
                </a:cubicBezTo>
                <a:cubicBezTo>
                  <a:pt x="5544979" y="260509"/>
                  <a:pt x="5544026" y="261461"/>
                  <a:pt x="5544026" y="262414"/>
                </a:cubicBezTo>
                <a:cubicBezTo>
                  <a:pt x="5544026" y="260509"/>
                  <a:pt x="5543074" y="258604"/>
                  <a:pt x="5543074" y="257651"/>
                </a:cubicBezTo>
                <a:cubicBezTo>
                  <a:pt x="5543074" y="256699"/>
                  <a:pt x="5543074" y="255746"/>
                  <a:pt x="5542121" y="254794"/>
                </a:cubicBezTo>
                <a:cubicBezTo>
                  <a:pt x="5544026" y="248126"/>
                  <a:pt x="5545931" y="241459"/>
                  <a:pt x="5546884" y="235744"/>
                </a:cubicBezTo>
                <a:close/>
                <a:moveTo>
                  <a:pt x="5540217" y="218599"/>
                </a:moveTo>
                <a:cubicBezTo>
                  <a:pt x="5540217" y="219551"/>
                  <a:pt x="5540217" y="219551"/>
                  <a:pt x="5539264" y="220504"/>
                </a:cubicBezTo>
                <a:cubicBezTo>
                  <a:pt x="5539264" y="221456"/>
                  <a:pt x="5538312" y="222409"/>
                  <a:pt x="5538312" y="223361"/>
                </a:cubicBezTo>
                <a:cubicBezTo>
                  <a:pt x="5537359" y="218599"/>
                  <a:pt x="5537359" y="214789"/>
                  <a:pt x="5536406" y="210026"/>
                </a:cubicBezTo>
                <a:cubicBezTo>
                  <a:pt x="5537359" y="211931"/>
                  <a:pt x="5538312" y="214789"/>
                  <a:pt x="5540217" y="218599"/>
                </a:cubicBezTo>
                <a:close/>
                <a:moveTo>
                  <a:pt x="5507831" y="312896"/>
                </a:moveTo>
                <a:cubicBezTo>
                  <a:pt x="5507831" y="313849"/>
                  <a:pt x="5507831" y="313849"/>
                  <a:pt x="5507831" y="312896"/>
                </a:cubicBezTo>
                <a:cubicBezTo>
                  <a:pt x="5507831" y="313849"/>
                  <a:pt x="5507831" y="313849"/>
                  <a:pt x="5507831" y="313849"/>
                </a:cubicBezTo>
                <a:cubicBezTo>
                  <a:pt x="5507831" y="313849"/>
                  <a:pt x="5507831" y="313849"/>
                  <a:pt x="5507831" y="312896"/>
                </a:cubicBezTo>
                <a:close/>
                <a:moveTo>
                  <a:pt x="5481162" y="326231"/>
                </a:moveTo>
                <a:cubicBezTo>
                  <a:pt x="5481162" y="327184"/>
                  <a:pt x="5480209" y="329089"/>
                  <a:pt x="5480209" y="330994"/>
                </a:cubicBezTo>
                <a:cubicBezTo>
                  <a:pt x="5480209" y="329089"/>
                  <a:pt x="5480209" y="326231"/>
                  <a:pt x="5479256" y="324326"/>
                </a:cubicBezTo>
                <a:cubicBezTo>
                  <a:pt x="5479256" y="323374"/>
                  <a:pt x="5479256" y="323374"/>
                  <a:pt x="5479256" y="322421"/>
                </a:cubicBezTo>
                <a:cubicBezTo>
                  <a:pt x="5479256" y="318611"/>
                  <a:pt x="5478304" y="315754"/>
                  <a:pt x="5478304" y="311944"/>
                </a:cubicBezTo>
                <a:cubicBezTo>
                  <a:pt x="5479256" y="315754"/>
                  <a:pt x="5480209" y="320516"/>
                  <a:pt x="5482114" y="325279"/>
                </a:cubicBezTo>
                <a:cubicBezTo>
                  <a:pt x="5481162" y="325279"/>
                  <a:pt x="5481162" y="325279"/>
                  <a:pt x="5481162" y="326231"/>
                </a:cubicBezTo>
                <a:close/>
                <a:moveTo>
                  <a:pt x="5493544" y="339566"/>
                </a:moveTo>
                <a:cubicBezTo>
                  <a:pt x="5493544" y="339566"/>
                  <a:pt x="5493544" y="339566"/>
                  <a:pt x="5493544" y="339566"/>
                </a:cubicBezTo>
                <a:cubicBezTo>
                  <a:pt x="5493544" y="339566"/>
                  <a:pt x="5493544" y="339566"/>
                  <a:pt x="5493544" y="339566"/>
                </a:cubicBezTo>
                <a:cubicBezTo>
                  <a:pt x="5493544" y="339566"/>
                  <a:pt x="5493544" y="339566"/>
                  <a:pt x="5493544" y="339566"/>
                </a:cubicBezTo>
                <a:close/>
                <a:moveTo>
                  <a:pt x="5488781" y="261461"/>
                </a:moveTo>
                <a:cubicBezTo>
                  <a:pt x="5488781" y="261461"/>
                  <a:pt x="5488781" y="261461"/>
                  <a:pt x="5488781" y="261461"/>
                </a:cubicBezTo>
                <a:cubicBezTo>
                  <a:pt x="5489734" y="263366"/>
                  <a:pt x="5489734" y="265271"/>
                  <a:pt x="5490687" y="267176"/>
                </a:cubicBezTo>
                <a:cubicBezTo>
                  <a:pt x="5489734" y="266224"/>
                  <a:pt x="5488781" y="265271"/>
                  <a:pt x="5487829" y="264319"/>
                </a:cubicBezTo>
                <a:cubicBezTo>
                  <a:pt x="5487829" y="263366"/>
                  <a:pt x="5487829" y="262414"/>
                  <a:pt x="5488781" y="261461"/>
                </a:cubicBezTo>
                <a:close/>
                <a:moveTo>
                  <a:pt x="5483067" y="280511"/>
                </a:moveTo>
                <a:cubicBezTo>
                  <a:pt x="5484019" y="277654"/>
                  <a:pt x="5484971" y="275749"/>
                  <a:pt x="5484971" y="272891"/>
                </a:cubicBezTo>
                <a:cubicBezTo>
                  <a:pt x="5488781" y="278606"/>
                  <a:pt x="5492592" y="285274"/>
                  <a:pt x="5496401" y="291941"/>
                </a:cubicBezTo>
                <a:cubicBezTo>
                  <a:pt x="5497354" y="293846"/>
                  <a:pt x="5498306" y="295751"/>
                  <a:pt x="5500212" y="297656"/>
                </a:cubicBezTo>
                <a:cubicBezTo>
                  <a:pt x="5499259" y="300514"/>
                  <a:pt x="5498306" y="303371"/>
                  <a:pt x="5497354" y="307181"/>
                </a:cubicBezTo>
                <a:cubicBezTo>
                  <a:pt x="5497354" y="308134"/>
                  <a:pt x="5497354" y="310039"/>
                  <a:pt x="5496401" y="310991"/>
                </a:cubicBezTo>
                <a:cubicBezTo>
                  <a:pt x="5494496" y="309086"/>
                  <a:pt x="5493544" y="307181"/>
                  <a:pt x="5493544" y="307181"/>
                </a:cubicBezTo>
                <a:cubicBezTo>
                  <a:pt x="5493544" y="307181"/>
                  <a:pt x="5494496" y="309086"/>
                  <a:pt x="5495449" y="311944"/>
                </a:cubicBezTo>
                <a:cubicBezTo>
                  <a:pt x="5495449" y="314801"/>
                  <a:pt x="5494496" y="316706"/>
                  <a:pt x="5494496" y="319564"/>
                </a:cubicBezTo>
                <a:cubicBezTo>
                  <a:pt x="5493544" y="323374"/>
                  <a:pt x="5493544" y="326231"/>
                  <a:pt x="5492592" y="330041"/>
                </a:cubicBezTo>
                <a:cubicBezTo>
                  <a:pt x="5491639" y="330994"/>
                  <a:pt x="5490687" y="331946"/>
                  <a:pt x="5488781" y="333851"/>
                </a:cubicBezTo>
                <a:cubicBezTo>
                  <a:pt x="5487829" y="330994"/>
                  <a:pt x="5486876" y="329089"/>
                  <a:pt x="5485924" y="327184"/>
                </a:cubicBezTo>
                <a:cubicBezTo>
                  <a:pt x="5485924" y="321469"/>
                  <a:pt x="5486876" y="316706"/>
                  <a:pt x="5487829" y="312896"/>
                </a:cubicBezTo>
                <a:cubicBezTo>
                  <a:pt x="5488781" y="304324"/>
                  <a:pt x="5489734" y="299561"/>
                  <a:pt x="5489734" y="299561"/>
                </a:cubicBezTo>
                <a:cubicBezTo>
                  <a:pt x="5489734" y="299561"/>
                  <a:pt x="5487829" y="304324"/>
                  <a:pt x="5484019" y="311944"/>
                </a:cubicBezTo>
                <a:cubicBezTo>
                  <a:pt x="5484019" y="312896"/>
                  <a:pt x="5484019" y="312896"/>
                  <a:pt x="5483067" y="313849"/>
                </a:cubicBezTo>
                <a:cubicBezTo>
                  <a:pt x="5483067" y="313849"/>
                  <a:pt x="5483067" y="312896"/>
                  <a:pt x="5483067" y="312896"/>
                </a:cubicBezTo>
                <a:cubicBezTo>
                  <a:pt x="5480209" y="300514"/>
                  <a:pt x="5478304" y="292894"/>
                  <a:pt x="5478304" y="292894"/>
                </a:cubicBezTo>
                <a:cubicBezTo>
                  <a:pt x="5478304" y="292894"/>
                  <a:pt x="5478304" y="298609"/>
                  <a:pt x="5479256" y="309086"/>
                </a:cubicBezTo>
                <a:cubicBezTo>
                  <a:pt x="5479256" y="309086"/>
                  <a:pt x="5479256" y="308134"/>
                  <a:pt x="5479256" y="308134"/>
                </a:cubicBezTo>
                <a:cubicBezTo>
                  <a:pt x="5478304" y="305276"/>
                  <a:pt x="5477351" y="303371"/>
                  <a:pt x="5476399" y="300514"/>
                </a:cubicBezTo>
                <a:cubicBezTo>
                  <a:pt x="5479256" y="293846"/>
                  <a:pt x="5481162" y="287179"/>
                  <a:pt x="5483067" y="280511"/>
                </a:cubicBezTo>
                <a:close/>
                <a:moveTo>
                  <a:pt x="5472589" y="254794"/>
                </a:moveTo>
                <a:cubicBezTo>
                  <a:pt x="5473542" y="255746"/>
                  <a:pt x="5474494" y="256699"/>
                  <a:pt x="5475446" y="258604"/>
                </a:cubicBezTo>
                <a:cubicBezTo>
                  <a:pt x="5474494" y="261461"/>
                  <a:pt x="5472589" y="265271"/>
                  <a:pt x="5471637" y="268129"/>
                </a:cubicBezTo>
                <a:cubicBezTo>
                  <a:pt x="5470684" y="261461"/>
                  <a:pt x="5469731" y="255746"/>
                  <a:pt x="5468779" y="249079"/>
                </a:cubicBezTo>
                <a:cubicBezTo>
                  <a:pt x="5469731" y="250984"/>
                  <a:pt x="5471637" y="252889"/>
                  <a:pt x="5472589" y="254794"/>
                </a:cubicBezTo>
                <a:close/>
                <a:moveTo>
                  <a:pt x="5452587" y="208121"/>
                </a:moveTo>
                <a:cubicBezTo>
                  <a:pt x="5452587" y="209074"/>
                  <a:pt x="5452587" y="210026"/>
                  <a:pt x="5452587" y="210026"/>
                </a:cubicBezTo>
                <a:cubicBezTo>
                  <a:pt x="5453539" y="214789"/>
                  <a:pt x="5454492" y="220504"/>
                  <a:pt x="5454492" y="225266"/>
                </a:cubicBezTo>
                <a:cubicBezTo>
                  <a:pt x="5454492" y="226219"/>
                  <a:pt x="5454492" y="227171"/>
                  <a:pt x="5454492" y="228124"/>
                </a:cubicBezTo>
                <a:cubicBezTo>
                  <a:pt x="5453539" y="227171"/>
                  <a:pt x="5451634" y="226219"/>
                  <a:pt x="5450681" y="225266"/>
                </a:cubicBezTo>
                <a:cubicBezTo>
                  <a:pt x="5451634" y="219551"/>
                  <a:pt x="5452587" y="212884"/>
                  <a:pt x="5452587" y="208121"/>
                </a:cubicBezTo>
                <a:close/>
                <a:moveTo>
                  <a:pt x="5449729" y="250031"/>
                </a:moveTo>
                <a:cubicBezTo>
                  <a:pt x="5450681" y="242411"/>
                  <a:pt x="5450681" y="234791"/>
                  <a:pt x="5451634" y="228124"/>
                </a:cubicBezTo>
                <a:cubicBezTo>
                  <a:pt x="5452587" y="229076"/>
                  <a:pt x="5452587" y="229076"/>
                  <a:pt x="5453539" y="230029"/>
                </a:cubicBezTo>
                <a:cubicBezTo>
                  <a:pt x="5454492" y="230981"/>
                  <a:pt x="5455444" y="231934"/>
                  <a:pt x="5455444" y="232886"/>
                </a:cubicBezTo>
                <a:cubicBezTo>
                  <a:pt x="5455444" y="236696"/>
                  <a:pt x="5456396" y="239554"/>
                  <a:pt x="5456396" y="243364"/>
                </a:cubicBezTo>
                <a:cubicBezTo>
                  <a:pt x="5457349" y="255746"/>
                  <a:pt x="5458301" y="268129"/>
                  <a:pt x="5459254" y="282416"/>
                </a:cubicBezTo>
                <a:cubicBezTo>
                  <a:pt x="5460206" y="288131"/>
                  <a:pt x="5460206" y="293846"/>
                  <a:pt x="5460206" y="299561"/>
                </a:cubicBezTo>
                <a:cubicBezTo>
                  <a:pt x="5458301" y="304324"/>
                  <a:pt x="5457349" y="309086"/>
                  <a:pt x="5455444" y="313849"/>
                </a:cubicBezTo>
                <a:cubicBezTo>
                  <a:pt x="5452587" y="302419"/>
                  <a:pt x="5450681" y="290989"/>
                  <a:pt x="5447824" y="280511"/>
                </a:cubicBezTo>
                <a:cubicBezTo>
                  <a:pt x="5447824" y="279559"/>
                  <a:pt x="5447824" y="277654"/>
                  <a:pt x="5446871" y="276701"/>
                </a:cubicBezTo>
                <a:cubicBezTo>
                  <a:pt x="5448776" y="267176"/>
                  <a:pt x="5448776" y="257651"/>
                  <a:pt x="5449729" y="250031"/>
                </a:cubicBezTo>
                <a:close/>
                <a:moveTo>
                  <a:pt x="5443062" y="327184"/>
                </a:moveTo>
                <a:cubicBezTo>
                  <a:pt x="5444014" y="332899"/>
                  <a:pt x="5444967" y="338614"/>
                  <a:pt x="5445919" y="343376"/>
                </a:cubicBezTo>
                <a:cubicBezTo>
                  <a:pt x="5444967" y="340519"/>
                  <a:pt x="5444014" y="337661"/>
                  <a:pt x="5443062" y="334804"/>
                </a:cubicBezTo>
                <a:cubicBezTo>
                  <a:pt x="5442109" y="332899"/>
                  <a:pt x="5443062" y="330041"/>
                  <a:pt x="5443062" y="327184"/>
                </a:cubicBezTo>
                <a:close/>
                <a:moveTo>
                  <a:pt x="5417344" y="318611"/>
                </a:moveTo>
                <a:cubicBezTo>
                  <a:pt x="5418296" y="316706"/>
                  <a:pt x="5418296" y="314801"/>
                  <a:pt x="5419249" y="312896"/>
                </a:cubicBezTo>
                <a:cubicBezTo>
                  <a:pt x="5420201" y="315754"/>
                  <a:pt x="5421154" y="318611"/>
                  <a:pt x="5421154" y="320516"/>
                </a:cubicBezTo>
                <a:cubicBezTo>
                  <a:pt x="5421154" y="320516"/>
                  <a:pt x="5421154" y="321469"/>
                  <a:pt x="5421154" y="321469"/>
                </a:cubicBezTo>
                <a:cubicBezTo>
                  <a:pt x="5421154" y="320516"/>
                  <a:pt x="5421154" y="320516"/>
                  <a:pt x="5421154" y="320516"/>
                </a:cubicBezTo>
                <a:cubicBezTo>
                  <a:pt x="5421154" y="320516"/>
                  <a:pt x="5421154" y="321469"/>
                  <a:pt x="5421154" y="322421"/>
                </a:cubicBezTo>
                <a:cubicBezTo>
                  <a:pt x="5420201" y="325279"/>
                  <a:pt x="5419249" y="329089"/>
                  <a:pt x="5418296" y="331946"/>
                </a:cubicBezTo>
                <a:cubicBezTo>
                  <a:pt x="5417344" y="330994"/>
                  <a:pt x="5417344" y="330041"/>
                  <a:pt x="5417344" y="329089"/>
                </a:cubicBezTo>
                <a:cubicBezTo>
                  <a:pt x="5417344" y="326231"/>
                  <a:pt x="5417344" y="322421"/>
                  <a:pt x="5417344" y="318611"/>
                </a:cubicBezTo>
                <a:close/>
                <a:moveTo>
                  <a:pt x="5416392" y="334804"/>
                </a:moveTo>
                <a:cubicBezTo>
                  <a:pt x="5416392" y="335756"/>
                  <a:pt x="5416392" y="335756"/>
                  <a:pt x="5417344" y="335756"/>
                </a:cubicBezTo>
                <a:cubicBezTo>
                  <a:pt x="5417344" y="336709"/>
                  <a:pt x="5416392" y="337661"/>
                  <a:pt x="5416392" y="337661"/>
                </a:cubicBezTo>
                <a:cubicBezTo>
                  <a:pt x="5416392" y="336709"/>
                  <a:pt x="5416392" y="335756"/>
                  <a:pt x="5416392" y="334804"/>
                </a:cubicBezTo>
                <a:close/>
                <a:moveTo>
                  <a:pt x="5405914" y="325279"/>
                </a:moveTo>
                <a:cubicBezTo>
                  <a:pt x="5406867" y="302419"/>
                  <a:pt x="5407819" y="284321"/>
                  <a:pt x="5407819" y="271939"/>
                </a:cubicBezTo>
                <a:cubicBezTo>
                  <a:pt x="5407819" y="270034"/>
                  <a:pt x="5407819" y="269081"/>
                  <a:pt x="5407819" y="267176"/>
                </a:cubicBezTo>
                <a:cubicBezTo>
                  <a:pt x="5409724" y="274796"/>
                  <a:pt x="5411629" y="283369"/>
                  <a:pt x="5414487" y="292894"/>
                </a:cubicBezTo>
                <a:cubicBezTo>
                  <a:pt x="5414487" y="292894"/>
                  <a:pt x="5414487" y="292894"/>
                  <a:pt x="5414487" y="293846"/>
                </a:cubicBezTo>
                <a:cubicBezTo>
                  <a:pt x="5413534" y="296704"/>
                  <a:pt x="5412581" y="299561"/>
                  <a:pt x="5411629" y="303371"/>
                </a:cubicBezTo>
                <a:cubicBezTo>
                  <a:pt x="5408771" y="311944"/>
                  <a:pt x="5406867" y="321469"/>
                  <a:pt x="5404962" y="331946"/>
                </a:cubicBezTo>
                <a:cubicBezTo>
                  <a:pt x="5404962" y="331946"/>
                  <a:pt x="5404962" y="332899"/>
                  <a:pt x="5404962" y="332899"/>
                </a:cubicBezTo>
                <a:cubicBezTo>
                  <a:pt x="5404962" y="330994"/>
                  <a:pt x="5404962" y="328136"/>
                  <a:pt x="5405914" y="325279"/>
                </a:cubicBezTo>
                <a:close/>
                <a:moveTo>
                  <a:pt x="5384006" y="310991"/>
                </a:moveTo>
                <a:cubicBezTo>
                  <a:pt x="5384959" y="318611"/>
                  <a:pt x="5385912" y="326231"/>
                  <a:pt x="5386864" y="334804"/>
                </a:cubicBezTo>
                <a:cubicBezTo>
                  <a:pt x="5385912" y="336709"/>
                  <a:pt x="5385912" y="339566"/>
                  <a:pt x="5384959" y="341471"/>
                </a:cubicBezTo>
                <a:cubicBezTo>
                  <a:pt x="5384006" y="335756"/>
                  <a:pt x="5383054" y="330041"/>
                  <a:pt x="5382101" y="325279"/>
                </a:cubicBezTo>
                <a:cubicBezTo>
                  <a:pt x="5381149" y="317659"/>
                  <a:pt x="5380196" y="310991"/>
                  <a:pt x="5378292" y="305276"/>
                </a:cubicBezTo>
                <a:cubicBezTo>
                  <a:pt x="5379244" y="301466"/>
                  <a:pt x="5380196" y="298609"/>
                  <a:pt x="5381149" y="294799"/>
                </a:cubicBezTo>
                <a:cubicBezTo>
                  <a:pt x="5382101" y="299561"/>
                  <a:pt x="5383054" y="305276"/>
                  <a:pt x="5384006" y="310991"/>
                </a:cubicBezTo>
                <a:close/>
                <a:moveTo>
                  <a:pt x="5379244" y="274796"/>
                </a:moveTo>
                <a:cubicBezTo>
                  <a:pt x="5379244" y="273844"/>
                  <a:pt x="5379244" y="272891"/>
                  <a:pt x="5379244" y="271939"/>
                </a:cubicBezTo>
                <a:cubicBezTo>
                  <a:pt x="5379244" y="275749"/>
                  <a:pt x="5380196" y="280511"/>
                  <a:pt x="5381149" y="284321"/>
                </a:cubicBezTo>
                <a:cubicBezTo>
                  <a:pt x="5381149" y="284321"/>
                  <a:pt x="5381149" y="285274"/>
                  <a:pt x="5380196" y="285274"/>
                </a:cubicBezTo>
                <a:cubicBezTo>
                  <a:pt x="5379244" y="287179"/>
                  <a:pt x="5379244" y="288131"/>
                  <a:pt x="5378292" y="290036"/>
                </a:cubicBezTo>
                <a:cubicBezTo>
                  <a:pt x="5378292" y="285274"/>
                  <a:pt x="5378292" y="280511"/>
                  <a:pt x="5379244" y="274796"/>
                </a:cubicBezTo>
                <a:close/>
                <a:moveTo>
                  <a:pt x="5332571" y="321469"/>
                </a:moveTo>
                <a:cubicBezTo>
                  <a:pt x="5334476" y="316706"/>
                  <a:pt x="5336381" y="312896"/>
                  <a:pt x="5338287" y="309086"/>
                </a:cubicBezTo>
                <a:cubicBezTo>
                  <a:pt x="5338287" y="309086"/>
                  <a:pt x="5338287" y="310039"/>
                  <a:pt x="5338287" y="310039"/>
                </a:cubicBezTo>
                <a:cubicBezTo>
                  <a:pt x="5334476" y="323374"/>
                  <a:pt x="5330667" y="337661"/>
                  <a:pt x="5326856" y="351949"/>
                </a:cubicBezTo>
                <a:cubicBezTo>
                  <a:pt x="5325904" y="345281"/>
                  <a:pt x="5324951" y="340519"/>
                  <a:pt x="5323999" y="336709"/>
                </a:cubicBezTo>
                <a:cubicBezTo>
                  <a:pt x="5327809" y="330994"/>
                  <a:pt x="5330667" y="326231"/>
                  <a:pt x="5332571" y="321469"/>
                </a:cubicBezTo>
                <a:close/>
                <a:moveTo>
                  <a:pt x="5319237" y="350996"/>
                </a:moveTo>
                <a:cubicBezTo>
                  <a:pt x="5320189" y="348139"/>
                  <a:pt x="5322094" y="345281"/>
                  <a:pt x="5323046" y="342424"/>
                </a:cubicBezTo>
                <a:cubicBezTo>
                  <a:pt x="5323046" y="350044"/>
                  <a:pt x="5322094" y="359569"/>
                  <a:pt x="5322094" y="371951"/>
                </a:cubicBezTo>
                <a:cubicBezTo>
                  <a:pt x="5321142" y="368141"/>
                  <a:pt x="5320189" y="365284"/>
                  <a:pt x="5319237" y="362426"/>
                </a:cubicBezTo>
                <a:cubicBezTo>
                  <a:pt x="5319237" y="357664"/>
                  <a:pt x="5319237" y="353854"/>
                  <a:pt x="5319237" y="350996"/>
                </a:cubicBezTo>
                <a:close/>
                <a:moveTo>
                  <a:pt x="5316379" y="392906"/>
                </a:moveTo>
                <a:cubicBezTo>
                  <a:pt x="5316379" y="389096"/>
                  <a:pt x="5317331" y="386239"/>
                  <a:pt x="5317331" y="382429"/>
                </a:cubicBezTo>
                <a:cubicBezTo>
                  <a:pt x="5317331" y="384334"/>
                  <a:pt x="5318284" y="387191"/>
                  <a:pt x="5318284" y="390049"/>
                </a:cubicBezTo>
                <a:cubicBezTo>
                  <a:pt x="5317331" y="392906"/>
                  <a:pt x="5316379" y="395764"/>
                  <a:pt x="5315426" y="399574"/>
                </a:cubicBezTo>
                <a:cubicBezTo>
                  <a:pt x="5316379" y="396716"/>
                  <a:pt x="5316379" y="394811"/>
                  <a:pt x="5316379" y="392906"/>
                </a:cubicBezTo>
                <a:close/>
                <a:moveTo>
                  <a:pt x="5285899" y="293846"/>
                </a:moveTo>
                <a:cubicBezTo>
                  <a:pt x="5285899" y="295751"/>
                  <a:pt x="5285899" y="296704"/>
                  <a:pt x="5286851" y="298609"/>
                </a:cubicBezTo>
                <a:cubicBezTo>
                  <a:pt x="5285899" y="299561"/>
                  <a:pt x="5284946" y="300514"/>
                  <a:pt x="5283994" y="302419"/>
                </a:cubicBezTo>
                <a:cubicBezTo>
                  <a:pt x="5284946" y="299561"/>
                  <a:pt x="5285899" y="296704"/>
                  <a:pt x="5285899" y="293846"/>
                </a:cubicBezTo>
                <a:close/>
                <a:moveTo>
                  <a:pt x="5279231" y="319564"/>
                </a:moveTo>
                <a:cubicBezTo>
                  <a:pt x="5280184" y="316706"/>
                  <a:pt x="5281137" y="313849"/>
                  <a:pt x="5282089" y="311944"/>
                </a:cubicBezTo>
                <a:cubicBezTo>
                  <a:pt x="5283994" y="308134"/>
                  <a:pt x="5285899" y="305276"/>
                  <a:pt x="5287804" y="302419"/>
                </a:cubicBezTo>
                <a:cubicBezTo>
                  <a:pt x="5287804" y="304324"/>
                  <a:pt x="5288756" y="307181"/>
                  <a:pt x="5288756" y="309086"/>
                </a:cubicBezTo>
                <a:cubicBezTo>
                  <a:pt x="5289709" y="318611"/>
                  <a:pt x="5290662" y="329089"/>
                  <a:pt x="5292567" y="340519"/>
                </a:cubicBezTo>
                <a:cubicBezTo>
                  <a:pt x="5290662" y="347186"/>
                  <a:pt x="5288756" y="354806"/>
                  <a:pt x="5287804" y="363379"/>
                </a:cubicBezTo>
                <a:cubicBezTo>
                  <a:pt x="5287804" y="359569"/>
                  <a:pt x="5287804" y="354806"/>
                  <a:pt x="5287804" y="351949"/>
                </a:cubicBezTo>
                <a:cubicBezTo>
                  <a:pt x="5287804" y="341471"/>
                  <a:pt x="5287804" y="335756"/>
                  <a:pt x="5287804" y="335756"/>
                </a:cubicBezTo>
                <a:cubicBezTo>
                  <a:pt x="5287804" y="335756"/>
                  <a:pt x="5286851" y="341471"/>
                  <a:pt x="5283994" y="350996"/>
                </a:cubicBezTo>
                <a:cubicBezTo>
                  <a:pt x="5283042" y="355759"/>
                  <a:pt x="5282089" y="362426"/>
                  <a:pt x="5280184" y="369094"/>
                </a:cubicBezTo>
                <a:cubicBezTo>
                  <a:pt x="5280184" y="369094"/>
                  <a:pt x="5280184" y="369094"/>
                  <a:pt x="5280184" y="370046"/>
                </a:cubicBezTo>
                <a:cubicBezTo>
                  <a:pt x="5279231" y="363379"/>
                  <a:pt x="5278279" y="356711"/>
                  <a:pt x="5277326" y="350044"/>
                </a:cubicBezTo>
                <a:cubicBezTo>
                  <a:pt x="5276374" y="345281"/>
                  <a:pt x="5276374" y="340519"/>
                  <a:pt x="5275421" y="335756"/>
                </a:cubicBezTo>
                <a:cubicBezTo>
                  <a:pt x="5275421" y="330041"/>
                  <a:pt x="5277326" y="324326"/>
                  <a:pt x="5279231" y="319564"/>
                </a:cubicBezTo>
                <a:close/>
                <a:moveTo>
                  <a:pt x="5236369" y="318611"/>
                </a:moveTo>
                <a:cubicBezTo>
                  <a:pt x="5236369" y="319564"/>
                  <a:pt x="5235417" y="319564"/>
                  <a:pt x="5235417" y="320516"/>
                </a:cubicBezTo>
                <a:cubicBezTo>
                  <a:pt x="5233512" y="317659"/>
                  <a:pt x="5232559" y="314801"/>
                  <a:pt x="5230654" y="311944"/>
                </a:cubicBezTo>
                <a:cubicBezTo>
                  <a:pt x="5230654" y="311944"/>
                  <a:pt x="5230654" y="310991"/>
                  <a:pt x="5230654" y="310991"/>
                </a:cubicBezTo>
                <a:cubicBezTo>
                  <a:pt x="5233512" y="305276"/>
                  <a:pt x="5236369" y="300514"/>
                  <a:pt x="5239226" y="295751"/>
                </a:cubicBezTo>
                <a:cubicBezTo>
                  <a:pt x="5238274" y="303371"/>
                  <a:pt x="5237321" y="310991"/>
                  <a:pt x="5236369" y="318611"/>
                </a:cubicBezTo>
                <a:close/>
                <a:moveTo>
                  <a:pt x="5230654" y="281464"/>
                </a:moveTo>
                <a:cubicBezTo>
                  <a:pt x="5233512" y="275749"/>
                  <a:pt x="5235417" y="270034"/>
                  <a:pt x="5237321" y="265271"/>
                </a:cubicBezTo>
                <a:cubicBezTo>
                  <a:pt x="5239226" y="260509"/>
                  <a:pt x="5242084" y="255746"/>
                  <a:pt x="5243989" y="251936"/>
                </a:cubicBezTo>
                <a:cubicBezTo>
                  <a:pt x="5243037" y="255746"/>
                  <a:pt x="5243037" y="259556"/>
                  <a:pt x="5242084" y="264319"/>
                </a:cubicBezTo>
                <a:cubicBezTo>
                  <a:pt x="5241131" y="270034"/>
                  <a:pt x="5240179" y="276701"/>
                  <a:pt x="5240179" y="283369"/>
                </a:cubicBezTo>
                <a:cubicBezTo>
                  <a:pt x="5236369" y="288131"/>
                  <a:pt x="5232559" y="293846"/>
                  <a:pt x="5228749" y="299561"/>
                </a:cubicBezTo>
                <a:cubicBezTo>
                  <a:pt x="5228749" y="296704"/>
                  <a:pt x="5227796" y="292894"/>
                  <a:pt x="5227796" y="290036"/>
                </a:cubicBezTo>
                <a:cubicBezTo>
                  <a:pt x="5227796" y="286226"/>
                  <a:pt x="5228749" y="284321"/>
                  <a:pt x="5230654" y="281464"/>
                </a:cubicBezTo>
                <a:close/>
                <a:moveTo>
                  <a:pt x="5211604" y="344329"/>
                </a:moveTo>
                <a:cubicBezTo>
                  <a:pt x="5212556" y="343376"/>
                  <a:pt x="5212556" y="342424"/>
                  <a:pt x="5213509" y="341471"/>
                </a:cubicBezTo>
                <a:cubicBezTo>
                  <a:pt x="5213509" y="341471"/>
                  <a:pt x="5213509" y="341471"/>
                  <a:pt x="5213509" y="341471"/>
                </a:cubicBezTo>
                <a:cubicBezTo>
                  <a:pt x="5213509" y="341471"/>
                  <a:pt x="5213509" y="342424"/>
                  <a:pt x="5213509" y="342424"/>
                </a:cubicBezTo>
                <a:cubicBezTo>
                  <a:pt x="5212556" y="343376"/>
                  <a:pt x="5212556" y="344329"/>
                  <a:pt x="5211604" y="344329"/>
                </a:cubicBezTo>
                <a:cubicBezTo>
                  <a:pt x="5211604" y="345281"/>
                  <a:pt x="5211604" y="345281"/>
                  <a:pt x="5211604" y="344329"/>
                </a:cubicBezTo>
                <a:close/>
                <a:moveTo>
                  <a:pt x="5214462" y="343376"/>
                </a:moveTo>
                <a:cubicBezTo>
                  <a:pt x="5215414" y="345281"/>
                  <a:pt x="5216367" y="346234"/>
                  <a:pt x="5216367" y="348139"/>
                </a:cubicBezTo>
                <a:cubicBezTo>
                  <a:pt x="5215414" y="350044"/>
                  <a:pt x="5214462" y="350996"/>
                  <a:pt x="5213509" y="352901"/>
                </a:cubicBezTo>
                <a:cubicBezTo>
                  <a:pt x="5213509" y="351949"/>
                  <a:pt x="5212556" y="351949"/>
                  <a:pt x="5212556" y="350996"/>
                </a:cubicBezTo>
                <a:cubicBezTo>
                  <a:pt x="5212556" y="350044"/>
                  <a:pt x="5212556" y="350044"/>
                  <a:pt x="5212556" y="349091"/>
                </a:cubicBezTo>
                <a:cubicBezTo>
                  <a:pt x="5212556" y="347186"/>
                  <a:pt x="5213509" y="345281"/>
                  <a:pt x="5214462" y="343376"/>
                </a:cubicBezTo>
                <a:cubicBezTo>
                  <a:pt x="5213509" y="343376"/>
                  <a:pt x="5213509" y="343376"/>
                  <a:pt x="5214462" y="343376"/>
                </a:cubicBezTo>
                <a:close/>
                <a:moveTo>
                  <a:pt x="5211604" y="290989"/>
                </a:moveTo>
                <a:cubicBezTo>
                  <a:pt x="5211604" y="290989"/>
                  <a:pt x="5211604" y="291941"/>
                  <a:pt x="5211604" y="290989"/>
                </a:cubicBezTo>
                <a:cubicBezTo>
                  <a:pt x="5212556" y="292894"/>
                  <a:pt x="5212556" y="294799"/>
                  <a:pt x="5213509" y="296704"/>
                </a:cubicBezTo>
                <a:cubicBezTo>
                  <a:pt x="5212556" y="298609"/>
                  <a:pt x="5211604" y="300514"/>
                  <a:pt x="5210651" y="302419"/>
                </a:cubicBezTo>
                <a:cubicBezTo>
                  <a:pt x="5211604" y="297656"/>
                  <a:pt x="5211604" y="293846"/>
                  <a:pt x="5211604" y="290989"/>
                </a:cubicBezTo>
                <a:close/>
                <a:moveTo>
                  <a:pt x="5189696" y="260509"/>
                </a:moveTo>
                <a:cubicBezTo>
                  <a:pt x="5189696" y="261461"/>
                  <a:pt x="5189696" y="263366"/>
                  <a:pt x="5189696" y="264319"/>
                </a:cubicBezTo>
                <a:cubicBezTo>
                  <a:pt x="5188744" y="262414"/>
                  <a:pt x="5187792" y="260509"/>
                  <a:pt x="5186839" y="258604"/>
                </a:cubicBezTo>
                <a:cubicBezTo>
                  <a:pt x="5186839" y="258604"/>
                  <a:pt x="5186839" y="257651"/>
                  <a:pt x="5187792" y="257651"/>
                </a:cubicBezTo>
                <a:cubicBezTo>
                  <a:pt x="5188744" y="255746"/>
                  <a:pt x="5189696" y="254794"/>
                  <a:pt x="5189696" y="253841"/>
                </a:cubicBezTo>
                <a:cubicBezTo>
                  <a:pt x="5189696" y="255746"/>
                  <a:pt x="5189696" y="258604"/>
                  <a:pt x="5189696" y="260509"/>
                </a:cubicBezTo>
                <a:close/>
                <a:moveTo>
                  <a:pt x="5178267" y="230981"/>
                </a:moveTo>
                <a:cubicBezTo>
                  <a:pt x="5181124" y="223361"/>
                  <a:pt x="5184934" y="217646"/>
                  <a:pt x="5186839" y="213836"/>
                </a:cubicBezTo>
                <a:cubicBezTo>
                  <a:pt x="5187792" y="212884"/>
                  <a:pt x="5187792" y="210979"/>
                  <a:pt x="5188744" y="210026"/>
                </a:cubicBezTo>
                <a:cubicBezTo>
                  <a:pt x="5188744" y="212884"/>
                  <a:pt x="5188744" y="215741"/>
                  <a:pt x="5188744" y="219551"/>
                </a:cubicBezTo>
                <a:cubicBezTo>
                  <a:pt x="5188744" y="230029"/>
                  <a:pt x="5188744" y="241459"/>
                  <a:pt x="5188744" y="254794"/>
                </a:cubicBezTo>
                <a:cubicBezTo>
                  <a:pt x="5187792" y="255746"/>
                  <a:pt x="5186839" y="256699"/>
                  <a:pt x="5185887" y="258604"/>
                </a:cubicBezTo>
                <a:cubicBezTo>
                  <a:pt x="5185887" y="258604"/>
                  <a:pt x="5185887" y="258604"/>
                  <a:pt x="5185887" y="258604"/>
                </a:cubicBezTo>
                <a:cubicBezTo>
                  <a:pt x="5183029" y="252889"/>
                  <a:pt x="5180171" y="248126"/>
                  <a:pt x="5178267" y="243364"/>
                </a:cubicBezTo>
                <a:cubicBezTo>
                  <a:pt x="5177314" y="241459"/>
                  <a:pt x="5176362" y="240506"/>
                  <a:pt x="5175409" y="238601"/>
                </a:cubicBezTo>
                <a:cubicBezTo>
                  <a:pt x="5176362" y="234791"/>
                  <a:pt x="5177314" y="232886"/>
                  <a:pt x="5178267" y="230981"/>
                </a:cubicBezTo>
                <a:close/>
                <a:moveTo>
                  <a:pt x="5168742" y="238601"/>
                </a:moveTo>
                <a:cubicBezTo>
                  <a:pt x="5168742" y="239554"/>
                  <a:pt x="5168742" y="239554"/>
                  <a:pt x="5168742" y="238601"/>
                </a:cubicBezTo>
                <a:cubicBezTo>
                  <a:pt x="5168742" y="239554"/>
                  <a:pt x="5168742" y="239554"/>
                  <a:pt x="5168742" y="238601"/>
                </a:cubicBezTo>
                <a:cubicBezTo>
                  <a:pt x="5168742" y="239554"/>
                  <a:pt x="5168742" y="239554"/>
                  <a:pt x="5168742" y="238601"/>
                </a:cubicBezTo>
                <a:close/>
                <a:moveTo>
                  <a:pt x="5166837" y="280511"/>
                </a:moveTo>
                <a:cubicBezTo>
                  <a:pt x="5166837" y="272891"/>
                  <a:pt x="5167789" y="266224"/>
                  <a:pt x="5167789" y="259556"/>
                </a:cubicBezTo>
                <a:cubicBezTo>
                  <a:pt x="5167789" y="259556"/>
                  <a:pt x="5167789" y="259556"/>
                  <a:pt x="5167789" y="259556"/>
                </a:cubicBezTo>
                <a:cubicBezTo>
                  <a:pt x="5168742" y="255746"/>
                  <a:pt x="5170646" y="251936"/>
                  <a:pt x="5171599" y="248126"/>
                </a:cubicBezTo>
                <a:cubicBezTo>
                  <a:pt x="5173504" y="252889"/>
                  <a:pt x="5175409" y="257651"/>
                  <a:pt x="5177314" y="263366"/>
                </a:cubicBezTo>
                <a:cubicBezTo>
                  <a:pt x="5178267" y="264319"/>
                  <a:pt x="5178267" y="266224"/>
                  <a:pt x="5179219" y="267176"/>
                </a:cubicBezTo>
                <a:cubicBezTo>
                  <a:pt x="5178267" y="268129"/>
                  <a:pt x="5177314" y="270034"/>
                  <a:pt x="5176362" y="271939"/>
                </a:cubicBezTo>
                <a:cubicBezTo>
                  <a:pt x="5173504" y="275749"/>
                  <a:pt x="5170646" y="281464"/>
                  <a:pt x="5166837" y="287179"/>
                </a:cubicBezTo>
                <a:cubicBezTo>
                  <a:pt x="5166837" y="283369"/>
                  <a:pt x="5166837" y="281464"/>
                  <a:pt x="5166837" y="280511"/>
                </a:cubicBezTo>
                <a:close/>
                <a:moveTo>
                  <a:pt x="5166837" y="307181"/>
                </a:moveTo>
                <a:cubicBezTo>
                  <a:pt x="5167789" y="303371"/>
                  <a:pt x="5168742" y="299561"/>
                  <a:pt x="5170646" y="296704"/>
                </a:cubicBezTo>
                <a:cubicBezTo>
                  <a:pt x="5170646" y="295751"/>
                  <a:pt x="5171599" y="294799"/>
                  <a:pt x="5171599" y="293846"/>
                </a:cubicBezTo>
                <a:cubicBezTo>
                  <a:pt x="5173504" y="291941"/>
                  <a:pt x="5175409" y="290036"/>
                  <a:pt x="5176362" y="289084"/>
                </a:cubicBezTo>
                <a:cubicBezTo>
                  <a:pt x="5179219" y="286226"/>
                  <a:pt x="5181124" y="284321"/>
                  <a:pt x="5181124" y="284321"/>
                </a:cubicBezTo>
                <a:cubicBezTo>
                  <a:pt x="5181124" y="284321"/>
                  <a:pt x="5179219" y="285274"/>
                  <a:pt x="5175409" y="288131"/>
                </a:cubicBezTo>
                <a:cubicBezTo>
                  <a:pt x="5174456" y="289084"/>
                  <a:pt x="5173504" y="289084"/>
                  <a:pt x="5172551" y="290036"/>
                </a:cubicBezTo>
                <a:cubicBezTo>
                  <a:pt x="5175409" y="283369"/>
                  <a:pt x="5177314" y="277654"/>
                  <a:pt x="5179219" y="272891"/>
                </a:cubicBezTo>
                <a:cubicBezTo>
                  <a:pt x="5179219" y="271939"/>
                  <a:pt x="5180171" y="270986"/>
                  <a:pt x="5180171" y="270034"/>
                </a:cubicBezTo>
                <a:cubicBezTo>
                  <a:pt x="5182076" y="273844"/>
                  <a:pt x="5183029" y="276701"/>
                  <a:pt x="5184934" y="280511"/>
                </a:cubicBezTo>
                <a:cubicBezTo>
                  <a:pt x="5186839" y="284321"/>
                  <a:pt x="5188744" y="289084"/>
                  <a:pt x="5190649" y="292894"/>
                </a:cubicBezTo>
                <a:cubicBezTo>
                  <a:pt x="5190649" y="294799"/>
                  <a:pt x="5190649" y="296704"/>
                  <a:pt x="5190649" y="298609"/>
                </a:cubicBezTo>
                <a:cubicBezTo>
                  <a:pt x="5191601" y="308134"/>
                  <a:pt x="5191601" y="318611"/>
                  <a:pt x="5192554" y="330041"/>
                </a:cubicBezTo>
                <a:cubicBezTo>
                  <a:pt x="5192554" y="331946"/>
                  <a:pt x="5192554" y="333851"/>
                  <a:pt x="5192554" y="335756"/>
                </a:cubicBezTo>
                <a:cubicBezTo>
                  <a:pt x="5192554" y="335756"/>
                  <a:pt x="5192554" y="336709"/>
                  <a:pt x="5192554" y="336709"/>
                </a:cubicBezTo>
                <a:cubicBezTo>
                  <a:pt x="5192554" y="337661"/>
                  <a:pt x="5191601" y="337661"/>
                  <a:pt x="5191601" y="338614"/>
                </a:cubicBezTo>
                <a:cubicBezTo>
                  <a:pt x="5190649" y="341471"/>
                  <a:pt x="5188744" y="345281"/>
                  <a:pt x="5187792" y="348139"/>
                </a:cubicBezTo>
                <a:cubicBezTo>
                  <a:pt x="5185887" y="324326"/>
                  <a:pt x="5183981" y="309086"/>
                  <a:pt x="5183981" y="309086"/>
                </a:cubicBezTo>
                <a:cubicBezTo>
                  <a:pt x="5183981" y="309086"/>
                  <a:pt x="5180171" y="324326"/>
                  <a:pt x="5177314" y="348139"/>
                </a:cubicBezTo>
                <a:cubicBezTo>
                  <a:pt x="5177314" y="350044"/>
                  <a:pt x="5176362" y="352901"/>
                  <a:pt x="5176362" y="354806"/>
                </a:cubicBezTo>
                <a:cubicBezTo>
                  <a:pt x="5175409" y="352901"/>
                  <a:pt x="5174456" y="350996"/>
                  <a:pt x="5174456" y="349091"/>
                </a:cubicBezTo>
                <a:cubicBezTo>
                  <a:pt x="5173504" y="346234"/>
                  <a:pt x="5172551" y="344329"/>
                  <a:pt x="5171599" y="341471"/>
                </a:cubicBezTo>
                <a:cubicBezTo>
                  <a:pt x="5172551" y="336709"/>
                  <a:pt x="5173504" y="332899"/>
                  <a:pt x="5173504" y="328136"/>
                </a:cubicBezTo>
                <a:cubicBezTo>
                  <a:pt x="5172551" y="331946"/>
                  <a:pt x="5171599" y="334804"/>
                  <a:pt x="5169694" y="338614"/>
                </a:cubicBezTo>
                <a:cubicBezTo>
                  <a:pt x="5168742" y="337661"/>
                  <a:pt x="5168742" y="335756"/>
                  <a:pt x="5167789" y="334804"/>
                </a:cubicBezTo>
                <a:cubicBezTo>
                  <a:pt x="5166837" y="327184"/>
                  <a:pt x="5166837" y="320516"/>
                  <a:pt x="5165884" y="312896"/>
                </a:cubicBezTo>
                <a:cubicBezTo>
                  <a:pt x="5166837" y="310991"/>
                  <a:pt x="5166837" y="309086"/>
                  <a:pt x="5166837" y="307181"/>
                </a:cubicBezTo>
                <a:close/>
                <a:moveTo>
                  <a:pt x="5161121" y="218599"/>
                </a:moveTo>
                <a:cubicBezTo>
                  <a:pt x="5162074" y="221456"/>
                  <a:pt x="5163979" y="225266"/>
                  <a:pt x="5164931" y="229076"/>
                </a:cubicBezTo>
                <a:cubicBezTo>
                  <a:pt x="5163979" y="234791"/>
                  <a:pt x="5162074" y="240506"/>
                  <a:pt x="5161121" y="248126"/>
                </a:cubicBezTo>
                <a:cubicBezTo>
                  <a:pt x="5160169" y="232886"/>
                  <a:pt x="5158264" y="218599"/>
                  <a:pt x="5157312" y="206216"/>
                </a:cubicBezTo>
                <a:cubicBezTo>
                  <a:pt x="5158264" y="209074"/>
                  <a:pt x="5159217" y="213836"/>
                  <a:pt x="5161121" y="218599"/>
                </a:cubicBezTo>
                <a:close/>
                <a:moveTo>
                  <a:pt x="5148739" y="256699"/>
                </a:moveTo>
                <a:cubicBezTo>
                  <a:pt x="5148739" y="255746"/>
                  <a:pt x="5149692" y="255746"/>
                  <a:pt x="5149692" y="255746"/>
                </a:cubicBezTo>
                <a:cubicBezTo>
                  <a:pt x="5149692" y="264319"/>
                  <a:pt x="5149692" y="273844"/>
                  <a:pt x="5149692" y="283369"/>
                </a:cubicBezTo>
                <a:cubicBezTo>
                  <a:pt x="5149692" y="283369"/>
                  <a:pt x="5149692" y="284321"/>
                  <a:pt x="5149692" y="284321"/>
                </a:cubicBezTo>
                <a:cubicBezTo>
                  <a:pt x="5147787" y="276701"/>
                  <a:pt x="5144929" y="270034"/>
                  <a:pt x="5143024" y="263366"/>
                </a:cubicBezTo>
                <a:cubicBezTo>
                  <a:pt x="5145881" y="261461"/>
                  <a:pt x="5147787" y="258604"/>
                  <a:pt x="5148739" y="256699"/>
                </a:cubicBezTo>
                <a:close/>
                <a:moveTo>
                  <a:pt x="5087779" y="317659"/>
                </a:moveTo>
                <a:cubicBezTo>
                  <a:pt x="5087779" y="316706"/>
                  <a:pt x="5087779" y="316706"/>
                  <a:pt x="5087779" y="315754"/>
                </a:cubicBezTo>
                <a:cubicBezTo>
                  <a:pt x="5087779" y="316706"/>
                  <a:pt x="5087779" y="316706"/>
                  <a:pt x="5087779" y="317659"/>
                </a:cubicBezTo>
                <a:cubicBezTo>
                  <a:pt x="5087779" y="317659"/>
                  <a:pt x="5087779" y="317659"/>
                  <a:pt x="5087779" y="317659"/>
                </a:cubicBezTo>
                <a:close/>
                <a:moveTo>
                  <a:pt x="5122069" y="298609"/>
                </a:moveTo>
                <a:cubicBezTo>
                  <a:pt x="5123974" y="294799"/>
                  <a:pt x="5126831" y="290989"/>
                  <a:pt x="5128737" y="287179"/>
                </a:cubicBezTo>
                <a:cubicBezTo>
                  <a:pt x="5127784" y="298609"/>
                  <a:pt x="5125879" y="311944"/>
                  <a:pt x="5124926" y="327184"/>
                </a:cubicBezTo>
                <a:cubicBezTo>
                  <a:pt x="5123974" y="324326"/>
                  <a:pt x="5122069" y="321469"/>
                  <a:pt x="5121117" y="318611"/>
                </a:cubicBezTo>
                <a:cubicBezTo>
                  <a:pt x="5119212" y="314801"/>
                  <a:pt x="5118259" y="311944"/>
                  <a:pt x="5117306" y="308134"/>
                </a:cubicBezTo>
                <a:cubicBezTo>
                  <a:pt x="5118259" y="304324"/>
                  <a:pt x="5120164" y="301466"/>
                  <a:pt x="5122069" y="298609"/>
                </a:cubicBezTo>
                <a:close/>
                <a:moveTo>
                  <a:pt x="5110639" y="321469"/>
                </a:moveTo>
                <a:cubicBezTo>
                  <a:pt x="5110639" y="321469"/>
                  <a:pt x="5110639" y="321469"/>
                  <a:pt x="5110639" y="321469"/>
                </a:cubicBezTo>
                <a:cubicBezTo>
                  <a:pt x="5113496" y="329089"/>
                  <a:pt x="5115401" y="336709"/>
                  <a:pt x="5118259" y="344329"/>
                </a:cubicBezTo>
                <a:cubicBezTo>
                  <a:pt x="5117306" y="345281"/>
                  <a:pt x="5117306" y="346234"/>
                  <a:pt x="5116354" y="347186"/>
                </a:cubicBezTo>
                <a:cubicBezTo>
                  <a:pt x="5115401" y="348139"/>
                  <a:pt x="5115401" y="349091"/>
                  <a:pt x="5114449" y="349091"/>
                </a:cubicBezTo>
                <a:cubicBezTo>
                  <a:pt x="5113496" y="344329"/>
                  <a:pt x="5111592" y="339566"/>
                  <a:pt x="5110639" y="335756"/>
                </a:cubicBezTo>
                <a:cubicBezTo>
                  <a:pt x="5109687" y="332899"/>
                  <a:pt x="5108734" y="330041"/>
                  <a:pt x="5107781" y="327184"/>
                </a:cubicBezTo>
                <a:cubicBezTo>
                  <a:pt x="5108734" y="325279"/>
                  <a:pt x="5109687" y="323374"/>
                  <a:pt x="5110639" y="321469"/>
                </a:cubicBezTo>
                <a:close/>
                <a:moveTo>
                  <a:pt x="5105876" y="308134"/>
                </a:moveTo>
                <a:cubicBezTo>
                  <a:pt x="5104924" y="309086"/>
                  <a:pt x="5103971" y="310991"/>
                  <a:pt x="5103019" y="311944"/>
                </a:cubicBezTo>
                <a:cubicBezTo>
                  <a:pt x="5102067" y="310039"/>
                  <a:pt x="5102067" y="308134"/>
                  <a:pt x="5101114" y="306229"/>
                </a:cubicBezTo>
                <a:cubicBezTo>
                  <a:pt x="5101114" y="305276"/>
                  <a:pt x="5101114" y="304324"/>
                  <a:pt x="5101114" y="304324"/>
                </a:cubicBezTo>
                <a:cubicBezTo>
                  <a:pt x="5101114" y="304324"/>
                  <a:pt x="5101114" y="304324"/>
                  <a:pt x="5101114" y="305276"/>
                </a:cubicBezTo>
                <a:cubicBezTo>
                  <a:pt x="5099209" y="299561"/>
                  <a:pt x="5098256" y="293846"/>
                  <a:pt x="5096351" y="288131"/>
                </a:cubicBezTo>
                <a:cubicBezTo>
                  <a:pt x="5096351" y="285274"/>
                  <a:pt x="5097304" y="282416"/>
                  <a:pt x="5097304" y="281464"/>
                </a:cubicBezTo>
                <a:cubicBezTo>
                  <a:pt x="5100162" y="290989"/>
                  <a:pt x="5103019" y="299561"/>
                  <a:pt x="5105876" y="308134"/>
                </a:cubicBezTo>
                <a:close/>
                <a:moveTo>
                  <a:pt x="5097304" y="282416"/>
                </a:moveTo>
                <a:cubicBezTo>
                  <a:pt x="5097304" y="283369"/>
                  <a:pt x="5096351" y="284321"/>
                  <a:pt x="5095399" y="286226"/>
                </a:cubicBezTo>
                <a:cubicBezTo>
                  <a:pt x="5094446" y="284321"/>
                  <a:pt x="5094446" y="281464"/>
                  <a:pt x="5093494" y="279559"/>
                </a:cubicBezTo>
                <a:cubicBezTo>
                  <a:pt x="5091589" y="271939"/>
                  <a:pt x="5089684" y="265271"/>
                  <a:pt x="5087779" y="258604"/>
                </a:cubicBezTo>
                <a:cubicBezTo>
                  <a:pt x="5087779" y="258604"/>
                  <a:pt x="5088731" y="257651"/>
                  <a:pt x="5089684" y="257651"/>
                </a:cubicBezTo>
                <a:cubicBezTo>
                  <a:pt x="5092542" y="265271"/>
                  <a:pt x="5094446" y="273844"/>
                  <a:pt x="5097304" y="282416"/>
                </a:cubicBezTo>
                <a:close/>
                <a:moveTo>
                  <a:pt x="5080159" y="224314"/>
                </a:moveTo>
                <a:cubicBezTo>
                  <a:pt x="5081112" y="228124"/>
                  <a:pt x="5083969" y="238601"/>
                  <a:pt x="5089684" y="254794"/>
                </a:cubicBezTo>
                <a:cubicBezTo>
                  <a:pt x="5089684" y="254794"/>
                  <a:pt x="5088731" y="254794"/>
                  <a:pt x="5087779" y="254794"/>
                </a:cubicBezTo>
                <a:cubicBezTo>
                  <a:pt x="5085874" y="245269"/>
                  <a:pt x="5083017" y="236696"/>
                  <a:pt x="5081112" y="228124"/>
                </a:cubicBezTo>
                <a:cubicBezTo>
                  <a:pt x="5081112" y="228124"/>
                  <a:pt x="5080159" y="227171"/>
                  <a:pt x="5080159" y="224314"/>
                </a:cubicBezTo>
                <a:cubicBezTo>
                  <a:pt x="5080159" y="225266"/>
                  <a:pt x="5080159" y="225266"/>
                  <a:pt x="5080159" y="224314"/>
                </a:cubicBezTo>
                <a:close/>
                <a:moveTo>
                  <a:pt x="5076349" y="272891"/>
                </a:moveTo>
                <a:cubicBezTo>
                  <a:pt x="5076349" y="270986"/>
                  <a:pt x="5076349" y="270034"/>
                  <a:pt x="5076349" y="268129"/>
                </a:cubicBezTo>
                <a:cubicBezTo>
                  <a:pt x="5077301" y="272891"/>
                  <a:pt x="5078254" y="277654"/>
                  <a:pt x="5079206" y="283369"/>
                </a:cubicBezTo>
                <a:cubicBezTo>
                  <a:pt x="5080159" y="289084"/>
                  <a:pt x="5082064" y="295751"/>
                  <a:pt x="5083017" y="301466"/>
                </a:cubicBezTo>
                <a:cubicBezTo>
                  <a:pt x="5083017" y="302419"/>
                  <a:pt x="5083017" y="303371"/>
                  <a:pt x="5083017" y="304324"/>
                </a:cubicBezTo>
                <a:cubicBezTo>
                  <a:pt x="5083017" y="306229"/>
                  <a:pt x="5082064" y="309086"/>
                  <a:pt x="5082064" y="311944"/>
                </a:cubicBezTo>
                <a:cubicBezTo>
                  <a:pt x="5079206" y="305276"/>
                  <a:pt x="5076349" y="298609"/>
                  <a:pt x="5073492" y="292894"/>
                </a:cubicBezTo>
                <a:cubicBezTo>
                  <a:pt x="5074444" y="285274"/>
                  <a:pt x="5075396" y="278606"/>
                  <a:pt x="5076349" y="272891"/>
                </a:cubicBezTo>
                <a:close/>
                <a:moveTo>
                  <a:pt x="5066824" y="377666"/>
                </a:moveTo>
                <a:cubicBezTo>
                  <a:pt x="5066824" y="378619"/>
                  <a:pt x="5066824" y="379571"/>
                  <a:pt x="5066824" y="380524"/>
                </a:cubicBezTo>
                <a:cubicBezTo>
                  <a:pt x="5066824" y="381476"/>
                  <a:pt x="5066824" y="382429"/>
                  <a:pt x="5066824" y="383381"/>
                </a:cubicBezTo>
                <a:cubicBezTo>
                  <a:pt x="5066824" y="383381"/>
                  <a:pt x="5066824" y="384334"/>
                  <a:pt x="5065871" y="384334"/>
                </a:cubicBezTo>
                <a:cubicBezTo>
                  <a:pt x="5065871" y="383381"/>
                  <a:pt x="5064919" y="382429"/>
                  <a:pt x="5064919" y="381476"/>
                </a:cubicBezTo>
                <a:cubicBezTo>
                  <a:pt x="5065871" y="380524"/>
                  <a:pt x="5065871" y="379571"/>
                  <a:pt x="5066824" y="377666"/>
                </a:cubicBezTo>
                <a:close/>
                <a:moveTo>
                  <a:pt x="5057299" y="303371"/>
                </a:moveTo>
                <a:cubicBezTo>
                  <a:pt x="5055394" y="300514"/>
                  <a:pt x="5053489" y="297656"/>
                  <a:pt x="5051584" y="294799"/>
                </a:cubicBezTo>
                <a:cubicBezTo>
                  <a:pt x="5051584" y="293846"/>
                  <a:pt x="5051584" y="291941"/>
                  <a:pt x="5052537" y="290989"/>
                </a:cubicBezTo>
                <a:cubicBezTo>
                  <a:pt x="5053489" y="290036"/>
                  <a:pt x="5054442" y="288131"/>
                  <a:pt x="5055394" y="287179"/>
                </a:cubicBezTo>
                <a:cubicBezTo>
                  <a:pt x="5056346" y="291941"/>
                  <a:pt x="5056346" y="297656"/>
                  <a:pt x="5057299" y="303371"/>
                </a:cubicBezTo>
                <a:close/>
                <a:moveTo>
                  <a:pt x="5050631" y="252889"/>
                </a:moveTo>
                <a:cubicBezTo>
                  <a:pt x="5051584" y="254794"/>
                  <a:pt x="5051584" y="256699"/>
                  <a:pt x="5052537" y="258604"/>
                </a:cubicBezTo>
                <a:cubicBezTo>
                  <a:pt x="5052537" y="259556"/>
                  <a:pt x="5052537" y="260509"/>
                  <a:pt x="5053489" y="260509"/>
                </a:cubicBezTo>
                <a:cubicBezTo>
                  <a:pt x="5053489" y="262414"/>
                  <a:pt x="5053489" y="265271"/>
                  <a:pt x="5054442" y="268129"/>
                </a:cubicBezTo>
                <a:cubicBezTo>
                  <a:pt x="5053489" y="270034"/>
                  <a:pt x="5053489" y="271939"/>
                  <a:pt x="5052537" y="273844"/>
                </a:cubicBezTo>
                <a:cubicBezTo>
                  <a:pt x="5052537" y="274796"/>
                  <a:pt x="5051584" y="275749"/>
                  <a:pt x="5051584" y="276701"/>
                </a:cubicBezTo>
                <a:cubicBezTo>
                  <a:pt x="5050631" y="277654"/>
                  <a:pt x="5049679" y="278606"/>
                  <a:pt x="5048726" y="279559"/>
                </a:cubicBezTo>
                <a:cubicBezTo>
                  <a:pt x="5048726" y="279559"/>
                  <a:pt x="5048726" y="278606"/>
                  <a:pt x="5048726" y="278606"/>
                </a:cubicBezTo>
                <a:cubicBezTo>
                  <a:pt x="5048726" y="277654"/>
                  <a:pt x="5048726" y="275749"/>
                  <a:pt x="5048726" y="274796"/>
                </a:cubicBezTo>
                <a:cubicBezTo>
                  <a:pt x="5048726" y="271939"/>
                  <a:pt x="5048726" y="270034"/>
                  <a:pt x="5049679" y="268129"/>
                </a:cubicBezTo>
                <a:cubicBezTo>
                  <a:pt x="5049679" y="264319"/>
                  <a:pt x="5050631" y="262414"/>
                  <a:pt x="5050631" y="262414"/>
                </a:cubicBezTo>
                <a:cubicBezTo>
                  <a:pt x="5050631" y="262414"/>
                  <a:pt x="5049679" y="264319"/>
                  <a:pt x="5048726" y="268129"/>
                </a:cubicBezTo>
                <a:cubicBezTo>
                  <a:pt x="5048726" y="268129"/>
                  <a:pt x="5048726" y="269081"/>
                  <a:pt x="5048726" y="269081"/>
                </a:cubicBezTo>
                <a:cubicBezTo>
                  <a:pt x="5048726" y="268129"/>
                  <a:pt x="5048726" y="267176"/>
                  <a:pt x="5048726" y="266224"/>
                </a:cubicBezTo>
                <a:cubicBezTo>
                  <a:pt x="5048726" y="260509"/>
                  <a:pt x="5049679" y="256699"/>
                  <a:pt x="5050631" y="252889"/>
                </a:cubicBezTo>
                <a:close/>
                <a:moveTo>
                  <a:pt x="5020151" y="390049"/>
                </a:moveTo>
                <a:cubicBezTo>
                  <a:pt x="5018246" y="385286"/>
                  <a:pt x="5016342" y="380524"/>
                  <a:pt x="5014437" y="376714"/>
                </a:cubicBezTo>
                <a:cubicBezTo>
                  <a:pt x="5014437" y="376714"/>
                  <a:pt x="5014437" y="375761"/>
                  <a:pt x="5014437" y="375761"/>
                </a:cubicBezTo>
                <a:cubicBezTo>
                  <a:pt x="5017294" y="365284"/>
                  <a:pt x="5020151" y="355759"/>
                  <a:pt x="5022056" y="347186"/>
                </a:cubicBezTo>
                <a:cubicBezTo>
                  <a:pt x="5022056" y="347186"/>
                  <a:pt x="5022056" y="348139"/>
                  <a:pt x="5022056" y="348139"/>
                </a:cubicBezTo>
                <a:cubicBezTo>
                  <a:pt x="5022056" y="352901"/>
                  <a:pt x="5022056" y="357664"/>
                  <a:pt x="5022056" y="363379"/>
                </a:cubicBezTo>
                <a:cubicBezTo>
                  <a:pt x="5022056" y="368141"/>
                  <a:pt x="5023009" y="373856"/>
                  <a:pt x="5023009" y="379571"/>
                </a:cubicBezTo>
                <a:cubicBezTo>
                  <a:pt x="5023009" y="381476"/>
                  <a:pt x="5023009" y="384334"/>
                  <a:pt x="5023962" y="386239"/>
                </a:cubicBezTo>
                <a:cubicBezTo>
                  <a:pt x="5023009" y="386239"/>
                  <a:pt x="5022056" y="388144"/>
                  <a:pt x="5020151" y="390049"/>
                </a:cubicBezTo>
                <a:close/>
                <a:moveTo>
                  <a:pt x="5024914" y="400526"/>
                </a:moveTo>
                <a:cubicBezTo>
                  <a:pt x="5024914" y="400526"/>
                  <a:pt x="5024914" y="400526"/>
                  <a:pt x="5024914" y="400526"/>
                </a:cubicBezTo>
                <a:cubicBezTo>
                  <a:pt x="5024914" y="400526"/>
                  <a:pt x="5024914" y="400526"/>
                  <a:pt x="5024914" y="400526"/>
                </a:cubicBezTo>
                <a:cubicBezTo>
                  <a:pt x="5024914" y="400526"/>
                  <a:pt x="5024914" y="400526"/>
                  <a:pt x="5024914" y="400526"/>
                </a:cubicBezTo>
                <a:close/>
                <a:moveTo>
                  <a:pt x="5035392" y="314801"/>
                </a:moveTo>
                <a:cubicBezTo>
                  <a:pt x="5035392" y="315754"/>
                  <a:pt x="5035392" y="316706"/>
                  <a:pt x="5035392" y="317659"/>
                </a:cubicBezTo>
                <a:cubicBezTo>
                  <a:pt x="5034439" y="329089"/>
                  <a:pt x="5032534" y="341471"/>
                  <a:pt x="5031581" y="353854"/>
                </a:cubicBezTo>
                <a:cubicBezTo>
                  <a:pt x="5031581" y="353854"/>
                  <a:pt x="5031581" y="353854"/>
                  <a:pt x="5031581" y="353854"/>
                </a:cubicBezTo>
                <a:cubicBezTo>
                  <a:pt x="5031581" y="353854"/>
                  <a:pt x="5031581" y="354806"/>
                  <a:pt x="5031581" y="354806"/>
                </a:cubicBezTo>
                <a:cubicBezTo>
                  <a:pt x="5031581" y="351949"/>
                  <a:pt x="5030629" y="349091"/>
                  <a:pt x="5030629" y="347186"/>
                </a:cubicBezTo>
                <a:cubicBezTo>
                  <a:pt x="5029676" y="340519"/>
                  <a:pt x="5028724" y="334804"/>
                  <a:pt x="5027771" y="329089"/>
                </a:cubicBezTo>
                <a:cubicBezTo>
                  <a:pt x="5027771" y="328136"/>
                  <a:pt x="5028724" y="326231"/>
                  <a:pt x="5028724" y="325279"/>
                </a:cubicBezTo>
                <a:cubicBezTo>
                  <a:pt x="5029676" y="323374"/>
                  <a:pt x="5030629" y="321469"/>
                  <a:pt x="5032534" y="319564"/>
                </a:cubicBezTo>
                <a:cubicBezTo>
                  <a:pt x="5033487" y="317659"/>
                  <a:pt x="5034439" y="315754"/>
                  <a:pt x="5035392" y="314801"/>
                </a:cubicBezTo>
                <a:close/>
                <a:moveTo>
                  <a:pt x="5006817" y="242411"/>
                </a:moveTo>
                <a:cubicBezTo>
                  <a:pt x="5009674" y="246221"/>
                  <a:pt x="5013484" y="251936"/>
                  <a:pt x="5019199" y="259556"/>
                </a:cubicBezTo>
                <a:cubicBezTo>
                  <a:pt x="5022056" y="262414"/>
                  <a:pt x="5023962" y="266224"/>
                  <a:pt x="5025867" y="270034"/>
                </a:cubicBezTo>
                <a:cubicBezTo>
                  <a:pt x="5023962" y="268129"/>
                  <a:pt x="5022056" y="265271"/>
                  <a:pt x="5021104" y="263366"/>
                </a:cubicBezTo>
                <a:cubicBezTo>
                  <a:pt x="5019199" y="260509"/>
                  <a:pt x="5016342" y="258604"/>
                  <a:pt x="5014437" y="255746"/>
                </a:cubicBezTo>
                <a:cubicBezTo>
                  <a:pt x="5011579" y="251936"/>
                  <a:pt x="5007769" y="249079"/>
                  <a:pt x="5004912" y="245269"/>
                </a:cubicBezTo>
                <a:cubicBezTo>
                  <a:pt x="5006817" y="244316"/>
                  <a:pt x="5006817" y="243364"/>
                  <a:pt x="5006817" y="242411"/>
                </a:cubicBezTo>
                <a:close/>
                <a:moveTo>
                  <a:pt x="5004912" y="242411"/>
                </a:moveTo>
                <a:cubicBezTo>
                  <a:pt x="5004912" y="241459"/>
                  <a:pt x="5004912" y="240506"/>
                  <a:pt x="5004912" y="238601"/>
                </a:cubicBezTo>
                <a:cubicBezTo>
                  <a:pt x="5004912" y="238601"/>
                  <a:pt x="5005864" y="239554"/>
                  <a:pt x="5006817" y="241459"/>
                </a:cubicBezTo>
                <a:cubicBezTo>
                  <a:pt x="5005864" y="242411"/>
                  <a:pt x="5005864" y="243364"/>
                  <a:pt x="5004912" y="244316"/>
                </a:cubicBezTo>
                <a:cubicBezTo>
                  <a:pt x="5004912" y="244316"/>
                  <a:pt x="5004912" y="244316"/>
                  <a:pt x="5004912" y="243364"/>
                </a:cubicBezTo>
                <a:cubicBezTo>
                  <a:pt x="5003959" y="243364"/>
                  <a:pt x="5003959" y="242411"/>
                  <a:pt x="5004912" y="242411"/>
                </a:cubicBezTo>
                <a:close/>
                <a:moveTo>
                  <a:pt x="4999196" y="303371"/>
                </a:moveTo>
                <a:cubicBezTo>
                  <a:pt x="5001101" y="285274"/>
                  <a:pt x="5002054" y="268129"/>
                  <a:pt x="5003006" y="252889"/>
                </a:cubicBezTo>
                <a:cubicBezTo>
                  <a:pt x="5004912" y="255746"/>
                  <a:pt x="5006817" y="257651"/>
                  <a:pt x="5008721" y="260509"/>
                </a:cubicBezTo>
                <a:cubicBezTo>
                  <a:pt x="5010626" y="263366"/>
                  <a:pt x="5012531" y="266224"/>
                  <a:pt x="5014437" y="268129"/>
                </a:cubicBezTo>
                <a:cubicBezTo>
                  <a:pt x="5016342" y="270986"/>
                  <a:pt x="5018246" y="273844"/>
                  <a:pt x="5020151" y="276701"/>
                </a:cubicBezTo>
                <a:cubicBezTo>
                  <a:pt x="5023009" y="281464"/>
                  <a:pt x="5026819" y="287179"/>
                  <a:pt x="5029676" y="292894"/>
                </a:cubicBezTo>
                <a:cubicBezTo>
                  <a:pt x="5029676" y="292894"/>
                  <a:pt x="5029676" y="293846"/>
                  <a:pt x="5029676" y="293846"/>
                </a:cubicBezTo>
                <a:cubicBezTo>
                  <a:pt x="5028724" y="296704"/>
                  <a:pt x="5026819" y="299561"/>
                  <a:pt x="5025867" y="302419"/>
                </a:cubicBezTo>
                <a:cubicBezTo>
                  <a:pt x="5024914" y="303371"/>
                  <a:pt x="5023962" y="304324"/>
                  <a:pt x="5023009" y="305276"/>
                </a:cubicBezTo>
                <a:cubicBezTo>
                  <a:pt x="5023009" y="302419"/>
                  <a:pt x="5022056" y="301466"/>
                  <a:pt x="5022056" y="301466"/>
                </a:cubicBezTo>
                <a:cubicBezTo>
                  <a:pt x="5022056" y="301466"/>
                  <a:pt x="5022056" y="303371"/>
                  <a:pt x="5022056" y="306229"/>
                </a:cubicBezTo>
                <a:cubicBezTo>
                  <a:pt x="5021104" y="307181"/>
                  <a:pt x="5020151" y="308134"/>
                  <a:pt x="5019199" y="309086"/>
                </a:cubicBezTo>
                <a:cubicBezTo>
                  <a:pt x="5017294" y="311944"/>
                  <a:pt x="5014437" y="314801"/>
                  <a:pt x="5012531" y="318611"/>
                </a:cubicBezTo>
                <a:cubicBezTo>
                  <a:pt x="5012531" y="316706"/>
                  <a:pt x="5013484" y="313849"/>
                  <a:pt x="5013484" y="311944"/>
                </a:cubicBezTo>
                <a:cubicBezTo>
                  <a:pt x="5014437" y="305276"/>
                  <a:pt x="5015389" y="299561"/>
                  <a:pt x="5017294" y="294799"/>
                </a:cubicBezTo>
                <a:cubicBezTo>
                  <a:pt x="5019199" y="285274"/>
                  <a:pt x="5020151" y="279559"/>
                  <a:pt x="5020151" y="279559"/>
                </a:cubicBezTo>
                <a:cubicBezTo>
                  <a:pt x="5020151" y="279559"/>
                  <a:pt x="5017294" y="284321"/>
                  <a:pt x="5013484" y="293846"/>
                </a:cubicBezTo>
                <a:cubicBezTo>
                  <a:pt x="5011579" y="298609"/>
                  <a:pt x="5008721" y="304324"/>
                  <a:pt x="5006817" y="310039"/>
                </a:cubicBezTo>
                <a:cubicBezTo>
                  <a:pt x="5003959" y="316706"/>
                  <a:pt x="5002054" y="324326"/>
                  <a:pt x="4999196" y="331946"/>
                </a:cubicBezTo>
                <a:cubicBezTo>
                  <a:pt x="4999196" y="331946"/>
                  <a:pt x="4999196" y="332899"/>
                  <a:pt x="4999196" y="332899"/>
                </a:cubicBezTo>
                <a:cubicBezTo>
                  <a:pt x="4998244" y="330994"/>
                  <a:pt x="4997292" y="329089"/>
                  <a:pt x="4997292" y="327184"/>
                </a:cubicBezTo>
                <a:cubicBezTo>
                  <a:pt x="4998244" y="320516"/>
                  <a:pt x="4998244" y="311944"/>
                  <a:pt x="4999196" y="303371"/>
                </a:cubicBezTo>
                <a:close/>
                <a:moveTo>
                  <a:pt x="4968717" y="208121"/>
                </a:moveTo>
                <a:cubicBezTo>
                  <a:pt x="4968717" y="209074"/>
                  <a:pt x="4968717" y="210026"/>
                  <a:pt x="4967764" y="212884"/>
                </a:cubicBezTo>
                <a:cubicBezTo>
                  <a:pt x="4967764" y="213836"/>
                  <a:pt x="4966812" y="215741"/>
                  <a:pt x="4966812" y="217646"/>
                </a:cubicBezTo>
                <a:cubicBezTo>
                  <a:pt x="4966812" y="216694"/>
                  <a:pt x="4966812" y="216694"/>
                  <a:pt x="4966812" y="215741"/>
                </a:cubicBezTo>
                <a:cubicBezTo>
                  <a:pt x="4967764" y="213836"/>
                  <a:pt x="4968717" y="210979"/>
                  <a:pt x="4968717" y="208121"/>
                </a:cubicBezTo>
                <a:close/>
                <a:moveTo>
                  <a:pt x="4960144" y="364331"/>
                </a:moveTo>
                <a:cubicBezTo>
                  <a:pt x="4960144" y="370046"/>
                  <a:pt x="4961096" y="375761"/>
                  <a:pt x="4961096" y="381476"/>
                </a:cubicBezTo>
                <a:cubicBezTo>
                  <a:pt x="4960144" y="384334"/>
                  <a:pt x="4959192" y="388144"/>
                  <a:pt x="4958239" y="391001"/>
                </a:cubicBezTo>
                <a:cubicBezTo>
                  <a:pt x="4958239" y="389096"/>
                  <a:pt x="4957287" y="387191"/>
                  <a:pt x="4957287" y="386239"/>
                </a:cubicBezTo>
                <a:cubicBezTo>
                  <a:pt x="4957287" y="384334"/>
                  <a:pt x="4957287" y="382429"/>
                  <a:pt x="4957287" y="380524"/>
                </a:cubicBezTo>
                <a:cubicBezTo>
                  <a:pt x="4957287" y="371951"/>
                  <a:pt x="4957287" y="363379"/>
                  <a:pt x="4956334" y="356711"/>
                </a:cubicBezTo>
                <a:cubicBezTo>
                  <a:pt x="4956334" y="354806"/>
                  <a:pt x="4956334" y="353854"/>
                  <a:pt x="4956334" y="351949"/>
                </a:cubicBezTo>
                <a:cubicBezTo>
                  <a:pt x="4957287" y="350996"/>
                  <a:pt x="4958239" y="349091"/>
                  <a:pt x="4958239" y="348139"/>
                </a:cubicBezTo>
                <a:cubicBezTo>
                  <a:pt x="4959192" y="352901"/>
                  <a:pt x="4959192" y="358616"/>
                  <a:pt x="4960144" y="364331"/>
                </a:cubicBezTo>
                <a:close/>
                <a:moveTo>
                  <a:pt x="4957287" y="256699"/>
                </a:moveTo>
                <a:cubicBezTo>
                  <a:pt x="4957287" y="257651"/>
                  <a:pt x="4957287" y="258604"/>
                  <a:pt x="4957287" y="258604"/>
                </a:cubicBezTo>
                <a:cubicBezTo>
                  <a:pt x="4957287" y="258604"/>
                  <a:pt x="4957287" y="259556"/>
                  <a:pt x="4957287" y="259556"/>
                </a:cubicBezTo>
                <a:cubicBezTo>
                  <a:pt x="4956334" y="262414"/>
                  <a:pt x="4956334" y="264319"/>
                  <a:pt x="4955381" y="267176"/>
                </a:cubicBezTo>
                <a:cubicBezTo>
                  <a:pt x="4955381" y="266224"/>
                  <a:pt x="4954429" y="266224"/>
                  <a:pt x="4954429" y="265271"/>
                </a:cubicBezTo>
                <a:cubicBezTo>
                  <a:pt x="4955381" y="263366"/>
                  <a:pt x="4956334" y="259556"/>
                  <a:pt x="4957287" y="256699"/>
                </a:cubicBezTo>
                <a:close/>
                <a:moveTo>
                  <a:pt x="4954429" y="268129"/>
                </a:moveTo>
                <a:cubicBezTo>
                  <a:pt x="4954429" y="269081"/>
                  <a:pt x="4955381" y="270034"/>
                  <a:pt x="4955381" y="270986"/>
                </a:cubicBezTo>
                <a:cubicBezTo>
                  <a:pt x="4954429" y="276701"/>
                  <a:pt x="4952524" y="283369"/>
                  <a:pt x="4951571" y="290036"/>
                </a:cubicBezTo>
                <a:cubicBezTo>
                  <a:pt x="4949667" y="298609"/>
                  <a:pt x="4947762" y="307181"/>
                  <a:pt x="4944904" y="316706"/>
                </a:cubicBezTo>
                <a:cubicBezTo>
                  <a:pt x="4943951" y="312896"/>
                  <a:pt x="4943951" y="310991"/>
                  <a:pt x="4943951" y="310991"/>
                </a:cubicBezTo>
                <a:cubicBezTo>
                  <a:pt x="4943951" y="310991"/>
                  <a:pt x="4943951" y="314801"/>
                  <a:pt x="4943951" y="320516"/>
                </a:cubicBezTo>
                <a:cubicBezTo>
                  <a:pt x="4942999" y="326231"/>
                  <a:pt x="4941094" y="330994"/>
                  <a:pt x="4940142" y="336709"/>
                </a:cubicBezTo>
                <a:cubicBezTo>
                  <a:pt x="4940142" y="336709"/>
                  <a:pt x="4940142" y="335756"/>
                  <a:pt x="4940142" y="335756"/>
                </a:cubicBezTo>
                <a:cubicBezTo>
                  <a:pt x="4939189" y="331946"/>
                  <a:pt x="4939189" y="329089"/>
                  <a:pt x="4938237" y="325279"/>
                </a:cubicBezTo>
                <a:cubicBezTo>
                  <a:pt x="4943951" y="306229"/>
                  <a:pt x="4949667" y="286226"/>
                  <a:pt x="4954429" y="268129"/>
                </a:cubicBezTo>
                <a:close/>
                <a:moveTo>
                  <a:pt x="4922044" y="378619"/>
                </a:moveTo>
                <a:cubicBezTo>
                  <a:pt x="4922044" y="378619"/>
                  <a:pt x="4922044" y="378619"/>
                  <a:pt x="4922044" y="378619"/>
                </a:cubicBezTo>
                <a:cubicBezTo>
                  <a:pt x="4922044" y="379571"/>
                  <a:pt x="4922044" y="379571"/>
                  <a:pt x="4922044" y="378619"/>
                </a:cubicBezTo>
                <a:cubicBezTo>
                  <a:pt x="4922044" y="379571"/>
                  <a:pt x="4922044" y="378619"/>
                  <a:pt x="4922044" y="378619"/>
                </a:cubicBezTo>
                <a:close/>
                <a:moveTo>
                  <a:pt x="4908709" y="307181"/>
                </a:moveTo>
                <a:cubicBezTo>
                  <a:pt x="4910614" y="312896"/>
                  <a:pt x="4912519" y="318611"/>
                  <a:pt x="4915376" y="326231"/>
                </a:cubicBezTo>
                <a:cubicBezTo>
                  <a:pt x="4913471" y="330041"/>
                  <a:pt x="4911567" y="334804"/>
                  <a:pt x="4909662" y="338614"/>
                </a:cubicBezTo>
                <a:cubicBezTo>
                  <a:pt x="4908709" y="327184"/>
                  <a:pt x="4907756" y="316706"/>
                  <a:pt x="4906804" y="308134"/>
                </a:cubicBezTo>
                <a:cubicBezTo>
                  <a:pt x="4906804" y="306229"/>
                  <a:pt x="4906804" y="305276"/>
                  <a:pt x="4906804" y="305276"/>
                </a:cubicBezTo>
                <a:cubicBezTo>
                  <a:pt x="4906804" y="305276"/>
                  <a:pt x="4906804" y="306229"/>
                  <a:pt x="4905851" y="307181"/>
                </a:cubicBezTo>
                <a:cubicBezTo>
                  <a:pt x="4905851" y="303371"/>
                  <a:pt x="4904899" y="300514"/>
                  <a:pt x="4904899" y="297656"/>
                </a:cubicBezTo>
                <a:cubicBezTo>
                  <a:pt x="4906804" y="300514"/>
                  <a:pt x="4907756" y="303371"/>
                  <a:pt x="4908709" y="307181"/>
                </a:cubicBezTo>
                <a:close/>
                <a:moveTo>
                  <a:pt x="4897279" y="351949"/>
                </a:moveTo>
                <a:cubicBezTo>
                  <a:pt x="4897279" y="356711"/>
                  <a:pt x="4897279" y="360521"/>
                  <a:pt x="4896326" y="365284"/>
                </a:cubicBezTo>
                <a:cubicBezTo>
                  <a:pt x="4896326" y="366236"/>
                  <a:pt x="4895374" y="367189"/>
                  <a:pt x="4895374" y="368141"/>
                </a:cubicBezTo>
                <a:cubicBezTo>
                  <a:pt x="4895374" y="365284"/>
                  <a:pt x="4894421" y="361474"/>
                  <a:pt x="4894421" y="357664"/>
                </a:cubicBezTo>
                <a:cubicBezTo>
                  <a:pt x="4893469" y="351949"/>
                  <a:pt x="4893469" y="347186"/>
                  <a:pt x="4892517" y="341471"/>
                </a:cubicBezTo>
                <a:cubicBezTo>
                  <a:pt x="4894421" y="345281"/>
                  <a:pt x="4895374" y="348139"/>
                  <a:pt x="4897279" y="351949"/>
                </a:cubicBezTo>
                <a:close/>
                <a:moveTo>
                  <a:pt x="4822984" y="387191"/>
                </a:moveTo>
                <a:cubicBezTo>
                  <a:pt x="4822984" y="386239"/>
                  <a:pt x="4822984" y="386239"/>
                  <a:pt x="4822984" y="385286"/>
                </a:cubicBezTo>
                <a:cubicBezTo>
                  <a:pt x="4822984" y="386239"/>
                  <a:pt x="4822984" y="387191"/>
                  <a:pt x="4822984" y="387191"/>
                </a:cubicBezTo>
                <a:cubicBezTo>
                  <a:pt x="4822984" y="387191"/>
                  <a:pt x="4822984" y="387191"/>
                  <a:pt x="4822984" y="387191"/>
                </a:cubicBezTo>
                <a:close/>
                <a:moveTo>
                  <a:pt x="4842987" y="338614"/>
                </a:moveTo>
                <a:cubicBezTo>
                  <a:pt x="4842987" y="344329"/>
                  <a:pt x="4842987" y="350044"/>
                  <a:pt x="4842987" y="356711"/>
                </a:cubicBezTo>
                <a:cubicBezTo>
                  <a:pt x="4842987" y="357664"/>
                  <a:pt x="4842987" y="359569"/>
                  <a:pt x="4842987" y="360521"/>
                </a:cubicBezTo>
                <a:cubicBezTo>
                  <a:pt x="4842034" y="366236"/>
                  <a:pt x="4841081" y="373856"/>
                  <a:pt x="4840129" y="382429"/>
                </a:cubicBezTo>
                <a:cubicBezTo>
                  <a:pt x="4839176" y="385286"/>
                  <a:pt x="4839176" y="387191"/>
                  <a:pt x="4838224" y="390049"/>
                </a:cubicBezTo>
                <a:cubicBezTo>
                  <a:pt x="4834414" y="389096"/>
                  <a:pt x="4830604" y="388144"/>
                  <a:pt x="4826794" y="387191"/>
                </a:cubicBezTo>
                <a:cubicBezTo>
                  <a:pt x="4825841" y="384334"/>
                  <a:pt x="4824889" y="381476"/>
                  <a:pt x="4824889" y="379571"/>
                </a:cubicBezTo>
                <a:cubicBezTo>
                  <a:pt x="4825841" y="376714"/>
                  <a:pt x="4826794" y="373856"/>
                  <a:pt x="4827747" y="370999"/>
                </a:cubicBezTo>
                <a:cubicBezTo>
                  <a:pt x="4830604" y="361474"/>
                  <a:pt x="4834414" y="352901"/>
                  <a:pt x="4838224" y="346234"/>
                </a:cubicBezTo>
                <a:cubicBezTo>
                  <a:pt x="4840129" y="342424"/>
                  <a:pt x="4842034" y="339566"/>
                  <a:pt x="4843939" y="336709"/>
                </a:cubicBezTo>
                <a:cubicBezTo>
                  <a:pt x="4842987" y="337661"/>
                  <a:pt x="4842987" y="338614"/>
                  <a:pt x="4842987" y="338614"/>
                </a:cubicBezTo>
                <a:cubicBezTo>
                  <a:pt x="4842987" y="338614"/>
                  <a:pt x="4842987" y="338614"/>
                  <a:pt x="4842987" y="338614"/>
                </a:cubicBezTo>
                <a:close/>
                <a:moveTo>
                  <a:pt x="4843939" y="329089"/>
                </a:moveTo>
                <a:cubicBezTo>
                  <a:pt x="4843939" y="329089"/>
                  <a:pt x="4843939" y="329089"/>
                  <a:pt x="4843939" y="329089"/>
                </a:cubicBezTo>
                <a:cubicBezTo>
                  <a:pt x="4841081" y="324326"/>
                  <a:pt x="4838224" y="320516"/>
                  <a:pt x="4836319" y="318611"/>
                </a:cubicBezTo>
                <a:cubicBezTo>
                  <a:pt x="4836319" y="318611"/>
                  <a:pt x="4836319" y="318611"/>
                  <a:pt x="4836319" y="318611"/>
                </a:cubicBezTo>
                <a:cubicBezTo>
                  <a:pt x="4837272" y="316706"/>
                  <a:pt x="4838224" y="315754"/>
                  <a:pt x="4839176" y="314801"/>
                </a:cubicBezTo>
                <a:cubicBezTo>
                  <a:pt x="4840129" y="316706"/>
                  <a:pt x="4841081" y="319564"/>
                  <a:pt x="4842987" y="321469"/>
                </a:cubicBezTo>
                <a:cubicBezTo>
                  <a:pt x="4842987" y="322421"/>
                  <a:pt x="4843939" y="323374"/>
                  <a:pt x="4843939" y="323374"/>
                </a:cubicBezTo>
                <a:cubicBezTo>
                  <a:pt x="4843939" y="325279"/>
                  <a:pt x="4843939" y="327184"/>
                  <a:pt x="4843939" y="329089"/>
                </a:cubicBezTo>
                <a:close/>
                <a:moveTo>
                  <a:pt x="4845844" y="296704"/>
                </a:moveTo>
                <a:cubicBezTo>
                  <a:pt x="4845844" y="302419"/>
                  <a:pt x="4844891" y="309086"/>
                  <a:pt x="4844891" y="316706"/>
                </a:cubicBezTo>
                <a:cubicBezTo>
                  <a:pt x="4842987" y="314801"/>
                  <a:pt x="4842034" y="311944"/>
                  <a:pt x="4840129" y="310039"/>
                </a:cubicBezTo>
                <a:cubicBezTo>
                  <a:pt x="4839176" y="309086"/>
                  <a:pt x="4838224" y="307181"/>
                  <a:pt x="4837272" y="306229"/>
                </a:cubicBezTo>
                <a:cubicBezTo>
                  <a:pt x="4840129" y="300514"/>
                  <a:pt x="4842987" y="295751"/>
                  <a:pt x="4845844" y="290989"/>
                </a:cubicBezTo>
                <a:cubicBezTo>
                  <a:pt x="4846797" y="290036"/>
                  <a:pt x="4846797" y="289084"/>
                  <a:pt x="4847749" y="288131"/>
                </a:cubicBezTo>
                <a:cubicBezTo>
                  <a:pt x="4846797" y="290989"/>
                  <a:pt x="4845844" y="293846"/>
                  <a:pt x="4845844" y="296704"/>
                </a:cubicBezTo>
                <a:close/>
                <a:moveTo>
                  <a:pt x="4869656" y="325279"/>
                </a:moveTo>
                <a:cubicBezTo>
                  <a:pt x="4869656" y="326231"/>
                  <a:pt x="4869656" y="326231"/>
                  <a:pt x="4869656" y="327184"/>
                </a:cubicBezTo>
                <a:cubicBezTo>
                  <a:pt x="4869656" y="327184"/>
                  <a:pt x="4869656" y="326231"/>
                  <a:pt x="4869656" y="325279"/>
                </a:cubicBezTo>
                <a:cubicBezTo>
                  <a:pt x="4869656" y="323374"/>
                  <a:pt x="4869656" y="320516"/>
                  <a:pt x="4869656" y="318611"/>
                </a:cubicBezTo>
                <a:cubicBezTo>
                  <a:pt x="4869656" y="320516"/>
                  <a:pt x="4869656" y="323374"/>
                  <a:pt x="4869656" y="325279"/>
                </a:cubicBezTo>
                <a:close/>
                <a:moveTo>
                  <a:pt x="4854416" y="276701"/>
                </a:moveTo>
                <a:cubicBezTo>
                  <a:pt x="4860131" y="267176"/>
                  <a:pt x="4865847" y="261461"/>
                  <a:pt x="4868704" y="256699"/>
                </a:cubicBezTo>
                <a:cubicBezTo>
                  <a:pt x="4869656" y="255746"/>
                  <a:pt x="4870609" y="253841"/>
                  <a:pt x="4871562" y="252889"/>
                </a:cubicBezTo>
                <a:cubicBezTo>
                  <a:pt x="4871562" y="254794"/>
                  <a:pt x="4871562" y="257651"/>
                  <a:pt x="4871562" y="259556"/>
                </a:cubicBezTo>
                <a:cubicBezTo>
                  <a:pt x="4868704" y="270986"/>
                  <a:pt x="4864894" y="283369"/>
                  <a:pt x="4861084" y="296704"/>
                </a:cubicBezTo>
                <a:cubicBezTo>
                  <a:pt x="4861084" y="297656"/>
                  <a:pt x="4860131" y="299561"/>
                  <a:pt x="4860131" y="300514"/>
                </a:cubicBezTo>
                <a:cubicBezTo>
                  <a:pt x="4857274" y="291941"/>
                  <a:pt x="4855369" y="284321"/>
                  <a:pt x="4853464" y="278606"/>
                </a:cubicBezTo>
                <a:cubicBezTo>
                  <a:pt x="4854416" y="277654"/>
                  <a:pt x="4854416" y="277654"/>
                  <a:pt x="4854416" y="276701"/>
                </a:cubicBezTo>
                <a:cubicBezTo>
                  <a:pt x="4854416" y="276701"/>
                  <a:pt x="4854416" y="276701"/>
                  <a:pt x="4854416" y="276701"/>
                </a:cubicBezTo>
                <a:close/>
                <a:moveTo>
                  <a:pt x="4850606" y="281464"/>
                </a:moveTo>
                <a:cubicBezTo>
                  <a:pt x="4852512" y="290989"/>
                  <a:pt x="4854416" y="303371"/>
                  <a:pt x="4857274" y="316706"/>
                </a:cubicBezTo>
                <a:cubicBezTo>
                  <a:pt x="4856322" y="321469"/>
                  <a:pt x="4855369" y="325279"/>
                  <a:pt x="4854416" y="330041"/>
                </a:cubicBezTo>
                <a:cubicBezTo>
                  <a:pt x="4853464" y="329089"/>
                  <a:pt x="4852512" y="327184"/>
                  <a:pt x="4852512" y="326231"/>
                </a:cubicBezTo>
                <a:cubicBezTo>
                  <a:pt x="4852512" y="325279"/>
                  <a:pt x="4852512" y="323374"/>
                  <a:pt x="4852512" y="322421"/>
                </a:cubicBezTo>
                <a:cubicBezTo>
                  <a:pt x="4851559" y="311944"/>
                  <a:pt x="4851559" y="303371"/>
                  <a:pt x="4850606" y="295751"/>
                </a:cubicBezTo>
                <a:cubicBezTo>
                  <a:pt x="4850606" y="290989"/>
                  <a:pt x="4849654" y="287179"/>
                  <a:pt x="4849654" y="284321"/>
                </a:cubicBezTo>
                <a:cubicBezTo>
                  <a:pt x="4849654" y="283369"/>
                  <a:pt x="4849654" y="282416"/>
                  <a:pt x="4850606" y="281464"/>
                </a:cubicBezTo>
                <a:close/>
                <a:moveTo>
                  <a:pt x="4838224" y="290036"/>
                </a:moveTo>
                <a:cubicBezTo>
                  <a:pt x="4841081" y="283369"/>
                  <a:pt x="4843939" y="277654"/>
                  <a:pt x="4845844" y="272891"/>
                </a:cubicBezTo>
                <a:cubicBezTo>
                  <a:pt x="4846797" y="270034"/>
                  <a:pt x="4847749" y="267176"/>
                  <a:pt x="4848701" y="265271"/>
                </a:cubicBezTo>
                <a:cubicBezTo>
                  <a:pt x="4848701" y="268129"/>
                  <a:pt x="4849654" y="271939"/>
                  <a:pt x="4849654" y="275749"/>
                </a:cubicBezTo>
                <a:cubicBezTo>
                  <a:pt x="4848701" y="276701"/>
                  <a:pt x="4848701" y="277654"/>
                  <a:pt x="4847749" y="277654"/>
                </a:cubicBezTo>
                <a:cubicBezTo>
                  <a:pt x="4847749" y="274796"/>
                  <a:pt x="4847749" y="273844"/>
                  <a:pt x="4847749" y="273844"/>
                </a:cubicBezTo>
                <a:cubicBezTo>
                  <a:pt x="4847749" y="273844"/>
                  <a:pt x="4847749" y="275749"/>
                  <a:pt x="4847749" y="278606"/>
                </a:cubicBezTo>
                <a:cubicBezTo>
                  <a:pt x="4845844" y="281464"/>
                  <a:pt x="4842987" y="284321"/>
                  <a:pt x="4841081" y="288131"/>
                </a:cubicBezTo>
                <a:cubicBezTo>
                  <a:pt x="4840129" y="290036"/>
                  <a:pt x="4838224" y="291941"/>
                  <a:pt x="4836319" y="294799"/>
                </a:cubicBezTo>
                <a:cubicBezTo>
                  <a:pt x="4836319" y="292894"/>
                  <a:pt x="4837272" y="291941"/>
                  <a:pt x="4838224" y="290036"/>
                </a:cubicBezTo>
                <a:close/>
                <a:moveTo>
                  <a:pt x="4835366" y="309086"/>
                </a:moveTo>
                <a:cubicBezTo>
                  <a:pt x="4835366" y="309086"/>
                  <a:pt x="4835366" y="308134"/>
                  <a:pt x="4836319" y="308134"/>
                </a:cubicBezTo>
                <a:cubicBezTo>
                  <a:pt x="4837272" y="309086"/>
                  <a:pt x="4837272" y="310039"/>
                  <a:pt x="4838224" y="311944"/>
                </a:cubicBezTo>
                <a:cubicBezTo>
                  <a:pt x="4838224" y="312896"/>
                  <a:pt x="4839176" y="312896"/>
                  <a:pt x="4839176" y="313849"/>
                </a:cubicBezTo>
                <a:cubicBezTo>
                  <a:pt x="4838224" y="314801"/>
                  <a:pt x="4837272" y="315754"/>
                  <a:pt x="4835366" y="317659"/>
                </a:cubicBezTo>
                <a:cubicBezTo>
                  <a:pt x="4835366" y="317659"/>
                  <a:pt x="4835366" y="317659"/>
                  <a:pt x="4835366" y="317659"/>
                </a:cubicBezTo>
                <a:cubicBezTo>
                  <a:pt x="4835366" y="317659"/>
                  <a:pt x="4834414" y="316706"/>
                  <a:pt x="4834414" y="316706"/>
                </a:cubicBezTo>
                <a:cubicBezTo>
                  <a:pt x="4833462" y="315754"/>
                  <a:pt x="4833462" y="315754"/>
                  <a:pt x="4832509" y="314801"/>
                </a:cubicBezTo>
                <a:cubicBezTo>
                  <a:pt x="4833462" y="312896"/>
                  <a:pt x="4834414" y="310991"/>
                  <a:pt x="4835366" y="309086"/>
                </a:cubicBezTo>
                <a:close/>
                <a:moveTo>
                  <a:pt x="4830604" y="319564"/>
                </a:moveTo>
                <a:cubicBezTo>
                  <a:pt x="4831556" y="317659"/>
                  <a:pt x="4831556" y="316706"/>
                  <a:pt x="4832509" y="314801"/>
                </a:cubicBezTo>
                <a:cubicBezTo>
                  <a:pt x="4832509" y="315754"/>
                  <a:pt x="4833462" y="315754"/>
                  <a:pt x="4833462" y="316706"/>
                </a:cubicBezTo>
                <a:cubicBezTo>
                  <a:pt x="4833462" y="317659"/>
                  <a:pt x="4834414" y="317659"/>
                  <a:pt x="4834414" y="318611"/>
                </a:cubicBezTo>
                <a:cubicBezTo>
                  <a:pt x="4832509" y="320516"/>
                  <a:pt x="4830604" y="322421"/>
                  <a:pt x="4828699" y="324326"/>
                </a:cubicBezTo>
                <a:cubicBezTo>
                  <a:pt x="4829651" y="322421"/>
                  <a:pt x="4829651" y="320516"/>
                  <a:pt x="4830604" y="319564"/>
                </a:cubicBezTo>
                <a:close/>
                <a:moveTo>
                  <a:pt x="4817269" y="364331"/>
                </a:moveTo>
                <a:cubicBezTo>
                  <a:pt x="4817269" y="361474"/>
                  <a:pt x="4817269" y="359569"/>
                  <a:pt x="4817269" y="356711"/>
                </a:cubicBezTo>
                <a:cubicBezTo>
                  <a:pt x="4820126" y="349091"/>
                  <a:pt x="4822984" y="342424"/>
                  <a:pt x="4824889" y="335756"/>
                </a:cubicBezTo>
                <a:cubicBezTo>
                  <a:pt x="4824889" y="335756"/>
                  <a:pt x="4825841" y="334804"/>
                  <a:pt x="4825841" y="334804"/>
                </a:cubicBezTo>
                <a:cubicBezTo>
                  <a:pt x="4829651" y="328136"/>
                  <a:pt x="4833462" y="323374"/>
                  <a:pt x="4835366" y="319564"/>
                </a:cubicBezTo>
                <a:cubicBezTo>
                  <a:pt x="4835366" y="320516"/>
                  <a:pt x="4836319" y="321469"/>
                  <a:pt x="4837272" y="322421"/>
                </a:cubicBezTo>
                <a:cubicBezTo>
                  <a:pt x="4838224" y="324326"/>
                  <a:pt x="4839176" y="327184"/>
                  <a:pt x="4841081" y="330994"/>
                </a:cubicBezTo>
                <a:cubicBezTo>
                  <a:pt x="4842034" y="332899"/>
                  <a:pt x="4842034" y="333851"/>
                  <a:pt x="4842987" y="335756"/>
                </a:cubicBezTo>
                <a:cubicBezTo>
                  <a:pt x="4840129" y="338614"/>
                  <a:pt x="4838224" y="341471"/>
                  <a:pt x="4835366" y="345281"/>
                </a:cubicBezTo>
                <a:cubicBezTo>
                  <a:pt x="4831556" y="350996"/>
                  <a:pt x="4826794" y="357664"/>
                  <a:pt x="4822984" y="366236"/>
                </a:cubicBezTo>
                <a:cubicBezTo>
                  <a:pt x="4822031" y="367189"/>
                  <a:pt x="4821079" y="368141"/>
                  <a:pt x="4820126" y="369094"/>
                </a:cubicBezTo>
                <a:cubicBezTo>
                  <a:pt x="4819174" y="370046"/>
                  <a:pt x="4818222" y="370999"/>
                  <a:pt x="4817269" y="371951"/>
                </a:cubicBezTo>
                <a:cubicBezTo>
                  <a:pt x="4816316" y="369094"/>
                  <a:pt x="4817269" y="366236"/>
                  <a:pt x="4817269" y="364331"/>
                </a:cubicBezTo>
                <a:close/>
                <a:moveTo>
                  <a:pt x="4816316" y="376714"/>
                </a:moveTo>
                <a:cubicBezTo>
                  <a:pt x="4817269" y="373856"/>
                  <a:pt x="4819174" y="370999"/>
                  <a:pt x="4820126" y="370046"/>
                </a:cubicBezTo>
                <a:cubicBezTo>
                  <a:pt x="4820126" y="370046"/>
                  <a:pt x="4820126" y="370046"/>
                  <a:pt x="4820126" y="370046"/>
                </a:cubicBezTo>
                <a:cubicBezTo>
                  <a:pt x="4820126" y="370046"/>
                  <a:pt x="4820126" y="370046"/>
                  <a:pt x="4820126" y="370046"/>
                </a:cubicBezTo>
                <a:cubicBezTo>
                  <a:pt x="4819174" y="372904"/>
                  <a:pt x="4817269" y="375761"/>
                  <a:pt x="4816316" y="378619"/>
                </a:cubicBezTo>
                <a:cubicBezTo>
                  <a:pt x="4816316" y="376714"/>
                  <a:pt x="4816316" y="376714"/>
                  <a:pt x="4816316" y="376714"/>
                </a:cubicBezTo>
                <a:close/>
                <a:moveTo>
                  <a:pt x="4762024" y="305276"/>
                </a:moveTo>
                <a:cubicBezTo>
                  <a:pt x="4762024" y="306229"/>
                  <a:pt x="4762976" y="312896"/>
                  <a:pt x="4763929" y="322421"/>
                </a:cubicBezTo>
                <a:cubicBezTo>
                  <a:pt x="4762024" y="317659"/>
                  <a:pt x="4761072" y="313849"/>
                  <a:pt x="4760119" y="309086"/>
                </a:cubicBezTo>
                <a:cubicBezTo>
                  <a:pt x="4761072" y="306229"/>
                  <a:pt x="4761072" y="303371"/>
                  <a:pt x="4762024" y="300514"/>
                </a:cubicBezTo>
                <a:cubicBezTo>
                  <a:pt x="4762024" y="302419"/>
                  <a:pt x="4762024" y="303371"/>
                  <a:pt x="4762024" y="305276"/>
                </a:cubicBezTo>
                <a:close/>
                <a:moveTo>
                  <a:pt x="4755356" y="279559"/>
                </a:moveTo>
                <a:cubicBezTo>
                  <a:pt x="4757262" y="284321"/>
                  <a:pt x="4758214" y="289084"/>
                  <a:pt x="4760119" y="294799"/>
                </a:cubicBezTo>
                <a:cubicBezTo>
                  <a:pt x="4760119" y="295751"/>
                  <a:pt x="4760119" y="296704"/>
                  <a:pt x="4761072" y="297656"/>
                </a:cubicBezTo>
                <a:cubicBezTo>
                  <a:pt x="4760119" y="299561"/>
                  <a:pt x="4759166" y="301466"/>
                  <a:pt x="4758214" y="304324"/>
                </a:cubicBezTo>
                <a:cubicBezTo>
                  <a:pt x="4757262" y="300514"/>
                  <a:pt x="4755356" y="296704"/>
                  <a:pt x="4754404" y="292894"/>
                </a:cubicBezTo>
                <a:cubicBezTo>
                  <a:pt x="4754404" y="288131"/>
                  <a:pt x="4754404" y="284321"/>
                  <a:pt x="4755356" y="279559"/>
                </a:cubicBezTo>
                <a:close/>
                <a:moveTo>
                  <a:pt x="4759166" y="342424"/>
                </a:moveTo>
                <a:cubicBezTo>
                  <a:pt x="4757262" y="338614"/>
                  <a:pt x="4756309" y="335756"/>
                  <a:pt x="4755356" y="331946"/>
                </a:cubicBezTo>
                <a:cubicBezTo>
                  <a:pt x="4755356" y="330041"/>
                  <a:pt x="4756309" y="328136"/>
                  <a:pt x="4756309" y="326231"/>
                </a:cubicBezTo>
                <a:cubicBezTo>
                  <a:pt x="4757262" y="330994"/>
                  <a:pt x="4758214" y="336709"/>
                  <a:pt x="4759166" y="342424"/>
                </a:cubicBezTo>
                <a:close/>
                <a:moveTo>
                  <a:pt x="4753451" y="312896"/>
                </a:moveTo>
                <a:cubicBezTo>
                  <a:pt x="4753451" y="313849"/>
                  <a:pt x="4753451" y="314801"/>
                  <a:pt x="4754404" y="315754"/>
                </a:cubicBezTo>
                <a:cubicBezTo>
                  <a:pt x="4754404" y="316706"/>
                  <a:pt x="4754404" y="316706"/>
                  <a:pt x="4753451" y="317659"/>
                </a:cubicBezTo>
                <a:cubicBezTo>
                  <a:pt x="4753451" y="315754"/>
                  <a:pt x="4753451" y="313849"/>
                  <a:pt x="4753451" y="312896"/>
                </a:cubicBezTo>
                <a:close/>
                <a:moveTo>
                  <a:pt x="4755356" y="373856"/>
                </a:moveTo>
                <a:cubicBezTo>
                  <a:pt x="4755356" y="374809"/>
                  <a:pt x="4755356" y="374809"/>
                  <a:pt x="4756309" y="375761"/>
                </a:cubicBezTo>
                <a:cubicBezTo>
                  <a:pt x="4755356" y="376714"/>
                  <a:pt x="4755356" y="378619"/>
                  <a:pt x="4754404" y="379571"/>
                </a:cubicBezTo>
                <a:cubicBezTo>
                  <a:pt x="4753451" y="379571"/>
                  <a:pt x="4753451" y="379571"/>
                  <a:pt x="4752499" y="379571"/>
                </a:cubicBezTo>
                <a:cubicBezTo>
                  <a:pt x="4753451" y="377666"/>
                  <a:pt x="4754404" y="375761"/>
                  <a:pt x="4755356" y="373856"/>
                </a:cubicBezTo>
                <a:close/>
                <a:moveTo>
                  <a:pt x="4748689" y="291941"/>
                </a:moveTo>
                <a:cubicBezTo>
                  <a:pt x="4747737" y="295751"/>
                  <a:pt x="4747737" y="299561"/>
                  <a:pt x="4746784" y="303371"/>
                </a:cubicBezTo>
                <a:cubicBezTo>
                  <a:pt x="4746784" y="303371"/>
                  <a:pt x="4746784" y="303371"/>
                  <a:pt x="4746784" y="303371"/>
                </a:cubicBezTo>
                <a:cubicBezTo>
                  <a:pt x="4746784" y="302419"/>
                  <a:pt x="4746784" y="300514"/>
                  <a:pt x="4746784" y="299561"/>
                </a:cubicBezTo>
                <a:cubicBezTo>
                  <a:pt x="4746784" y="296704"/>
                  <a:pt x="4747737" y="293846"/>
                  <a:pt x="4748689" y="291941"/>
                </a:cubicBezTo>
                <a:close/>
                <a:moveTo>
                  <a:pt x="4738212" y="327184"/>
                </a:moveTo>
                <a:cubicBezTo>
                  <a:pt x="4738212" y="331946"/>
                  <a:pt x="4737259" y="335756"/>
                  <a:pt x="4737259" y="341471"/>
                </a:cubicBezTo>
                <a:cubicBezTo>
                  <a:pt x="4737259" y="339566"/>
                  <a:pt x="4736306" y="338614"/>
                  <a:pt x="4736306" y="336709"/>
                </a:cubicBezTo>
                <a:cubicBezTo>
                  <a:pt x="4737259" y="332899"/>
                  <a:pt x="4737259" y="330041"/>
                  <a:pt x="4738212" y="327184"/>
                </a:cubicBezTo>
                <a:close/>
                <a:moveTo>
                  <a:pt x="4720114" y="261461"/>
                </a:moveTo>
                <a:cubicBezTo>
                  <a:pt x="4720114" y="261461"/>
                  <a:pt x="4720114" y="261461"/>
                  <a:pt x="4720114" y="261461"/>
                </a:cubicBezTo>
                <a:cubicBezTo>
                  <a:pt x="4722972" y="270034"/>
                  <a:pt x="4725829" y="279559"/>
                  <a:pt x="4729639" y="290989"/>
                </a:cubicBezTo>
                <a:cubicBezTo>
                  <a:pt x="4730591" y="292894"/>
                  <a:pt x="4730591" y="294799"/>
                  <a:pt x="4731544" y="296704"/>
                </a:cubicBezTo>
                <a:cubicBezTo>
                  <a:pt x="4730591" y="300514"/>
                  <a:pt x="4728687" y="304324"/>
                  <a:pt x="4727734" y="308134"/>
                </a:cubicBezTo>
                <a:cubicBezTo>
                  <a:pt x="4726781" y="304324"/>
                  <a:pt x="4724876" y="299561"/>
                  <a:pt x="4723924" y="295751"/>
                </a:cubicBezTo>
                <a:cubicBezTo>
                  <a:pt x="4722019" y="289084"/>
                  <a:pt x="4720114" y="282416"/>
                  <a:pt x="4718209" y="276701"/>
                </a:cubicBezTo>
                <a:cubicBezTo>
                  <a:pt x="4718209" y="270034"/>
                  <a:pt x="4719162" y="265271"/>
                  <a:pt x="4720114" y="261461"/>
                </a:cubicBezTo>
                <a:close/>
                <a:moveTo>
                  <a:pt x="4709637" y="324326"/>
                </a:moveTo>
                <a:cubicBezTo>
                  <a:pt x="4711541" y="315754"/>
                  <a:pt x="4712494" y="308134"/>
                  <a:pt x="4713447" y="301466"/>
                </a:cubicBezTo>
                <a:cubicBezTo>
                  <a:pt x="4715351" y="310991"/>
                  <a:pt x="4717256" y="321469"/>
                  <a:pt x="4719162" y="331946"/>
                </a:cubicBezTo>
                <a:cubicBezTo>
                  <a:pt x="4718209" y="335756"/>
                  <a:pt x="4716304" y="339566"/>
                  <a:pt x="4715351" y="343376"/>
                </a:cubicBezTo>
                <a:cubicBezTo>
                  <a:pt x="4715351" y="343376"/>
                  <a:pt x="4715351" y="343376"/>
                  <a:pt x="4715351" y="343376"/>
                </a:cubicBezTo>
                <a:cubicBezTo>
                  <a:pt x="4712494" y="339566"/>
                  <a:pt x="4709637" y="335756"/>
                  <a:pt x="4707731" y="332899"/>
                </a:cubicBezTo>
                <a:cubicBezTo>
                  <a:pt x="4708684" y="330041"/>
                  <a:pt x="4708684" y="327184"/>
                  <a:pt x="4709637" y="324326"/>
                </a:cubicBezTo>
                <a:close/>
                <a:moveTo>
                  <a:pt x="4703922" y="355759"/>
                </a:moveTo>
                <a:cubicBezTo>
                  <a:pt x="4704874" y="357664"/>
                  <a:pt x="4704874" y="358616"/>
                  <a:pt x="4705826" y="360521"/>
                </a:cubicBezTo>
                <a:cubicBezTo>
                  <a:pt x="4706779" y="363379"/>
                  <a:pt x="4707731" y="366236"/>
                  <a:pt x="4708684" y="369094"/>
                </a:cubicBezTo>
                <a:cubicBezTo>
                  <a:pt x="4707731" y="371951"/>
                  <a:pt x="4705826" y="374809"/>
                  <a:pt x="4704874" y="377666"/>
                </a:cubicBezTo>
                <a:cubicBezTo>
                  <a:pt x="4704874" y="377666"/>
                  <a:pt x="4704874" y="376714"/>
                  <a:pt x="4704874" y="376714"/>
                </a:cubicBezTo>
                <a:cubicBezTo>
                  <a:pt x="4703922" y="374809"/>
                  <a:pt x="4702969" y="373856"/>
                  <a:pt x="4702016" y="371951"/>
                </a:cubicBezTo>
                <a:cubicBezTo>
                  <a:pt x="4702016" y="366236"/>
                  <a:pt x="4702969" y="361474"/>
                  <a:pt x="4703922" y="355759"/>
                </a:cubicBezTo>
                <a:close/>
                <a:moveTo>
                  <a:pt x="4682966" y="380524"/>
                </a:moveTo>
                <a:cubicBezTo>
                  <a:pt x="4682014" y="384334"/>
                  <a:pt x="4681062" y="388144"/>
                  <a:pt x="4680109" y="392906"/>
                </a:cubicBezTo>
                <a:cubicBezTo>
                  <a:pt x="4679156" y="392906"/>
                  <a:pt x="4677251" y="393859"/>
                  <a:pt x="4676299" y="393859"/>
                </a:cubicBezTo>
                <a:cubicBezTo>
                  <a:pt x="4676299" y="391954"/>
                  <a:pt x="4675347" y="390049"/>
                  <a:pt x="4675347" y="388144"/>
                </a:cubicBezTo>
                <a:cubicBezTo>
                  <a:pt x="4678204" y="384334"/>
                  <a:pt x="4681062" y="381476"/>
                  <a:pt x="4682966" y="378619"/>
                </a:cubicBezTo>
                <a:cubicBezTo>
                  <a:pt x="4682014" y="379571"/>
                  <a:pt x="4682966" y="380524"/>
                  <a:pt x="4682966" y="380524"/>
                </a:cubicBezTo>
                <a:close/>
                <a:moveTo>
                  <a:pt x="4672489" y="361474"/>
                </a:moveTo>
                <a:cubicBezTo>
                  <a:pt x="4674394" y="365284"/>
                  <a:pt x="4677251" y="370046"/>
                  <a:pt x="4679156" y="373856"/>
                </a:cubicBezTo>
                <a:cubicBezTo>
                  <a:pt x="4677251" y="375761"/>
                  <a:pt x="4674394" y="377666"/>
                  <a:pt x="4672489" y="379571"/>
                </a:cubicBezTo>
                <a:cubicBezTo>
                  <a:pt x="4672489" y="378619"/>
                  <a:pt x="4672489" y="377666"/>
                  <a:pt x="4671537" y="376714"/>
                </a:cubicBezTo>
                <a:cubicBezTo>
                  <a:pt x="4671537" y="374809"/>
                  <a:pt x="4670584" y="372904"/>
                  <a:pt x="4670584" y="370999"/>
                </a:cubicBezTo>
                <a:cubicBezTo>
                  <a:pt x="4671537" y="368141"/>
                  <a:pt x="4671537" y="364331"/>
                  <a:pt x="4672489" y="361474"/>
                </a:cubicBezTo>
                <a:close/>
                <a:moveTo>
                  <a:pt x="4661059" y="265271"/>
                </a:moveTo>
                <a:cubicBezTo>
                  <a:pt x="4662012" y="260509"/>
                  <a:pt x="4662964" y="256699"/>
                  <a:pt x="4663916" y="252889"/>
                </a:cubicBezTo>
                <a:cubicBezTo>
                  <a:pt x="4665822" y="246221"/>
                  <a:pt x="4667726" y="241459"/>
                  <a:pt x="4669631" y="237649"/>
                </a:cubicBezTo>
                <a:cubicBezTo>
                  <a:pt x="4669631" y="239554"/>
                  <a:pt x="4669631" y="240506"/>
                  <a:pt x="4669631" y="242411"/>
                </a:cubicBezTo>
                <a:cubicBezTo>
                  <a:pt x="4667726" y="250031"/>
                  <a:pt x="4664869" y="259556"/>
                  <a:pt x="4661059" y="269081"/>
                </a:cubicBezTo>
                <a:cubicBezTo>
                  <a:pt x="4661059" y="268129"/>
                  <a:pt x="4661059" y="266224"/>
                  <a:pt x="4661059" y="265271"/>
                </a:cubicBezTo>
                <a:close/>
                <a:moveTo>
                  <a:pt x="4645819" y="278606"/>
                </a:moveTo>
                <a:cubicBezTo>
                  <a:pt x="4646772" y="271939"/>
                  <a:pt x="4647724" y="266224"/>
                  <a:pt x="4648676" y="260509"/>
                </a:cubicBezTo>
                <a:cubicBezTo>
                  <a:pt x="4649629" y="257651"/>
                  <a:pt x="4649629" y="253841"/>
                  <a:pt x="4650581" y="250984"/>
                </a:cubicBezTo>
                <a:cubicBezTo>
                  <a:pt x="4650581" y="250984"/>
                  <a:pt x="4650581" y="251936"/>
                  <a:pt x="4650581" y="251936"/>
                </a:cubicBezTo>
                <a:cubicBezTo>
                  <a:pt x="4651534" y="254794"/>
                  <a:pt x="4652487" y="259556"/>
                  <a:pt x="4652487" y="265271"/>
                </a:cubicBezTo>
                <a:cubicBezTo>
                  <a:pt x="4652487" y="267176"/>
                  <a:pt x="4652487" y="269081"/>
                  <a:pt x="4652487" y="270034"/>
                </a:cubicBezTo>
                <a:cubicBezTo>
                  <a:pt x="4651534" y="272891"/>
                  <a:pt x="4651534" y="275749"/>
                  <a:pt x="4650581" y="278606"/>
                </a:cubicBezTo>
                <a:cubicBezTo>
                  <a:pt x="4649629" y="282416"/>
                  <a:pt x="4648676" y="287179"/>
                  <a:pt x="4648676" y="290989"/>
                </a:cubicBezTo>
                <a:cubicBezTo>
                  <a:pt x="4648676" y="287179"/>
                  <a:pt x="4646772" y="283369"/>
                  <a:pt x="4645819" y="278606"/>
                </a:cubicBezTo>
                <a:cubicBezTo>
                  <a:pt x="4645819" y="278606"/>
                  <a:pt x="4645819" y="278606"/>
                  <a:pt x="4645819" y="278606"/>
                </a:cubicBezTo>
                <a:close/>
                <a:moveTo>
                  <a:pt x="4642962" y="293846"/>
                </a:moveTo>
                <a:cubicBezTo>
                  <a:pt x="4643914" y="296704"/>
                  <a:pt x="4643914" y="299561"/>
                  <a:pt x="4644866" y="302419"/>
                </a:cubicBezTo>
                <a:cubicBezTo>
                  <a:pt x="4644866" y="304324"/>
                  <a:pt x="4645819" y="307181"/>
                  <a:pt x="4645819" y="309086"/>
                </a:cubicBezTo>
                <a:cubicBezTo>
                  <a:pt x="4645819" y="309086"/>
                  <a:pt x="4645819" y="309086"/>
                  <a:pt x="4645819" y="309086"/>
                </a:cubicBezTo>
                <a:cubicBezTo>
                  <a:pt x="4644866" y="308134"/>
                  <a:pt x="4643914" y="307181"/>
                  <a:pt x="4642962" y="306229"/>
                </a:cubicBezTo>
                <a:cubicBezTo>
                  <a:pt x="4642962" y="304324"/>
                  <a:pt x="4642009" y="302419"/>
                  <a:pt x="4642009" y="299561"/>
                </a:cubicBezTo>
                <a:cubicBezTo>
                  <a:pt x="4642962" y="297656"/>
                  <a:pt x="4642962" y="295751"/>
                  <a:pt x="4642962" y="293846"/>
                </a:cubicBezTo>
                <a:close/>
                <a:moveTo>
                  <a:pt x="4595337" y="280511"/>
                </a:moveTo>
                <a:cubicBezTo>
                  <a:pt x="4596289" y="284321"/>
                  <a:pt x="4597241" y="289084"/>
                  <a:pt x="4598194" y="293846"/>
                </a:cubicBezTo>
                <a:cubicBezTo>
                  <a:pt x="4598194" y="295751"/>
                  <a:pt x="4598194" y="298609"/>
                  <a:pt x="4598194" y="300514"/>
                </a:cubicBezTo>
                <a:cubicBezTo>
                  <a:pt x="4598194" y="304324"/>
                  <a:pt x="4598194" y="308134"/>
                  <a:pt x="4598194" y="311944"/>
                </a:cubicBezTo>
                <a:cubicBezTo>
                  <a:pt x="4597241" y="313849"/>
                  <a:pt x="4597241" y="316706"/>
                  <a:pt x="4596289" y="319564"/>
                </a:cubicBezTo>
                <a:cubicBezTo>
                  <a:pt x="4595337" y="316706"/>
                  <a:pt x="4594384" y="314801"/>
                  <a:pt x="4593431" y="311944"/>
                </a:cubicBezTo>
                <a:cubicBezTo>
                  <a:pt x="4593431" y="310039"/>
                  <a:pt x="4593431" y="307181"/>
                  <a:pt x="4593431" y="305276"/>
                </a:cubicBezTo>
                <a:cubicBezTo>
                  <a:pt x="4593431" y="298609"/>
                  <a:pt x="4593431" y="292894"/>
                  <a:pt x="4593431" y="286226"/>
                </a:cubicBezTo>
                <a:cubicBezTo>
                  <a:pt x="4593431" y="284321"/>
                  <a:pt x="4594384" y="282416"/>
                  <a:pt x="4595337" y="280511"/>
                </a:cubicBezTo>
                <a:cubicBezTo>
                  <a:pt x="4595337" y="280511"/>
                  <a:pt x="4595337" y="280511"/>
                  <a:pt x="4595337" y="280511"/>
                </a:cubicBezTo>
                <a:close/>
                <a:moveTo>
                  <a:pt x="4595337" y="277654"/>
                </a:moveTo>
                <a:cubicBezTo>
                  <a:pt x="4594384" y="278606"/>
                  <a:pt x="4594384" y="278606"/>
                  <a:pt x="4593431" y="279559"/>
                </a:cubicBezTo>
                <a:cubicBezTo>
                  <a:pt x="4593431" y="279559"/>
                  <a:pt x="4593431" y="280511"/>
                  <a:pt x="4592479" y="280511"/>
                </a:cubicBezTo>
                <a:cubicBezTo>
                  <a:pt x="4592479" y="274796"/>
                  <a:pt x="4592479" y="269081"/>
                  <a:pt x="4592479" y="263366"/>
                </a:cubicBezTo>
                <a:cubicBezTo>
                  <a:pt x="4593431" y="267176"/>
                  <a:pt x="4594384" y="271939"/>
                  <a:pt x="4595337" y="277654"/>
                </a:cubicBezTo>
                <a:close/>
                <a:moveTo>
                  <a:pt x="4576287" y="253841"/>
                </a:moveTo>
                <a:cubicBezTo>
                  <a:pt x="4576287" y="260509"/>
                  <a:pt x="4576287" y="267176"/>
                  <a:pt x="4575334" y="273844"/>
                </a:cubicBezTo>
                <a:cubicBezTo>
                  <a:pt x="4573429" y="270034"/>
                  <a:pt x="4571524" y="266224"/>
                  <a:pt x="4569619" y="262414"/>
                </a:cubicBezTo>
                <a:cubicBezTo>
                  <a:pt x="4572476" y="259556"/>
                  <a:pt x="4574381" y="256699"/>
                  <a:pt x="4576287" y="253841"/>
                </a:cubicBezTo>
                <a:close/>
                <a:moveTo>
                  <a:pt x="4566762" y="268129"/>
                </a:moveTo>
                <a:cubicBezTo>
                  <a:pt x="4566762" y="268129"/>
                  <a:pt x="4566762" y="269081"/>
                  <a:pt x="4566762" y="268129"/>
                </a:cubicBezTo>
                <a:cubicBezTo>
                  <a:pt x="4568666" y="273844"/>
                  <a:pt x="4570572" y="278606"/>
                  <a:pt x="4571524" y="284321"/>
                </a:cubicBezTo>
                <a:cubicBezTo>
                  <a:pt x="4572476" y="288131"/>
                  <a:pt x="4573429" y="292894"/>
                  <a:pt x="4574381" y="296704"/>
                </a:cubicBezTo>
                <a:cubicBezTo>
                  <a:pt x="4574381" y="298609"/>
                  <a:pt x="4574381" y="299561"/>
                  <a:pt x="4574381" y="301466"/>
                </a:cubicBezTo>
                <a:cubicBezTo>
                  <a:pt x="4570572" y="293846"/>
                  <a:pt x="4568666" y="289084"/>
                  <a:pt x="4568666" y="289084"/>
                </a:cubicBezTo>
                <a:cubicBezTo>
                  <a:pt x="4568666" y="289084"/>
                  <a:pt x="4570572" y="296704"/>
                  <a:pt x="4574381" y="309086"/>
                </a:cubicBezTo>
                <a:cubicBezTo>
                  <a:pt x="4573429" y="310991"/>
                  <a:pt x="4572476" y="312896"/>
                  <a:pt x="4571524" y="314801"/>
                </a:cubicBezTo>
                <a:cubicBezTo>
                  <a:pt x="4571524" y="314801"/>
                  <a:pt x="4571524" y="314801"/>
                  <a:pt x="4571524" y="315754"/>
                </a:cubicBezTo>
                <a:cubicBezTo>
                  <a:pt x="4568666" y="293846"/>
                  <a:pt x="4566762" y="278606"/>
                  <a:pt x="4564856" y="271939"/>
                </a:cubicBezTo>
                <a:cubicBezTo>
                  <a:pt x="4564856" y="270986"/>
                  <a:pt x="4565809" y="270034"/>
                  <a:pt x="4566762" y="268129"/>
                </a:cubicBezTo>
                <a:close/>
                <a:moveTo>
                  <a:pt x="4560094" y="254794"/>
                </a:moveTo>
                <a:cubicBezTo>
                  <a:pt x="4561047" y="256699"/>
                  <a:pt x="4561999" y="258604"/>
                  <a:pt x="4562951" y="260509"/>
                </a:cubicBezTo>
                <a:cubicBezTo>
                  <a:pt x="4561999" y="261461"/>
                  <a:pt x="4561047" y="262414"/>
                  <a:pt x="4561047" y="263366"/>
                </a:cubicBezTo>
                <a:cubicBezTo>
                  <a:pt x="4560094" y="265271"/>
                  <a:pt x="4558189" y="266224"/>
                  <a:pt x="4557237" y="268129"/>
                </a:cubicBezTo>
                <a:cubicBezTo>
                  <a:pt x="4558189" y="263366"/>
                  <a:pt x="4559141" y="258604"/>
                  <a:pt x="4560094" y="254794"/>
                </a:cubicBezTo>
                <a:close/>
                <a:moveTo>
                  <a:pt x="4548664" y="317659"/>
                </a:moveTo>
                <a:cubicBezTo>
                  <a:pt x="4551522" y="307181"/>
                  <a:pt x="4554379" y="298609"/>
                  <a:pt x="4557237" y="290036"/>
                </a:cubicBezTo>
                <a:cubicBezTo>
                  <a:pt x="4559141" y="284321"/>
                  <a:pt x="4561047" y="279559"/>
                  <a:pt x="4562951" y="275749"/>
                </a:cubicBezTo>
                <a:cubicBezTo>
                  <a:pt x="4561999" y="283369"/>
                  <a:pt x="4561047" y="298609"/>
                  <a:pt x="4560094" y="318611"/>
                </a:cubicBezTo>
                <a:cubicBezTo>
                  <a:pt x="4557237" y="313849"/>
                  <a:pt x="4555331" y="310991"/>
                  <a:pt x="4555331" y="310991"/>
                </a:cubicBezTo>
                <a:cubicBezTo>
                  <a:pt x="4555331" y="310991"/>
                  <a:pt x="4557237" y="314801"/>
                  <a:pt x="4560094" y="321469"/>
                </a:cubicBezTo>
                <a:cubicBezTo>
                  <a:pt x="4560094" y="321469"/>
                  <a:pt x="4560094" y="321469"/>
                  <a:pt x="4560094" y="321469"/>
                </a:cubicBezTo>
                <a:cubicBezTo>
                  <a:pt x="4560094" y="328136"/>
                  <a:pt x="4559141" y="334804"/>
                  <a:pt x="4559141" y="342424"/>
                </a:cubicBezTo>
                <a:cubicBezTo>
                  <a:pt x="4558189" y="346234"/>
                  <a:pt x="4556284" y="349091"/>
                  <a:pt x="4555331" y="352901"/>
                </a:cubicBezTo>
                <a:cubicBezTo>
                  <a:pt x="4554379" y="355759"/>
                  <a:pt x="4553426" y="358616"/>
                  <a:pt x="4552474" y="361474"/>
                </a:cubicBezTo>
                <a:cubicBezTo>
                  <a:pt x="4550569" y="354806"/>
                  <a:pt x="4549616" y="349091"/>
                  <a:pt x="4547712" y="343376"/>
                </a:cubicBezTo>
                <a:cubicBezTo>
                  <a:pt x="4547712" y="333851"/>
                  <a:pt x="4547712" y="328136"/>
                  <a:pt x="4547712" y="328136"/>
                </a:cubicBezTo>
                <a:cubicBezTo>
                  <a:pt x="4547712" y="328136"/>
                  <a:pt x="4546759" y="331946"/>
                  <a:pt x="4545806" y="338614"/>
                </a:cubicBezTo>
                <a:cubicBezTo>
                  <a:pt x="4545806" y="338614"/>
                  <a:pt x="4545806" y="337661"/>
                  <a:pt x="4545806" y="337661"/>
                </a:cubicBezTo>
                <a:cubicBezTo>
                  <a:pt x="4545806" y="336709"/>
                  <a:pt x="4545806" y="336709"/>
                  <a:pt x="4544854" y="335756"/>
                </a:cubicBezTo>
                <a:cubicBezTo>
                  <a:pt x="4546759" y="329089"/>
                  <a:pt x="4547712" y="323374"/>
                  <a:pt x="4548664" y="317659"/>
                </a:cubicBezTo>
                <a:close/>
                <a:moveTo>
                  <a:pt x="4457224" y="306229"/>
                </a:moveTo>
                <a:cubicBezTo>
                  <a:pt x="4457224" y="306229"/>
                  <a:pt x="4456272" y="306229"/>
                  <a:pt x="4457224" y="306229"/>
                </a:cubicBezTo>
                <a:cubicBezTo>
                  <a:pt x="4457224" y="305276"/>
                  <a:pt x="4457224" y="305276"/>
                  <a:pt x="4457224" y="304324"/>
                </a:cubicBezTo>
                <a:cubicBezTo>
                  <a:pt x="4457224" y="305276"/>
                  <a:pt x="4457224" y="306229"/>
                  <a:pt x="4457224" y="306229"/>
                </a:cubicBezTo>
                <a:close/>
                <a:moveTo>
                  <a:pt x="4478179" y="359569"/>
                </a:moveTo>
                <a:cubicBezTo>
                  <a:pt x="4477226" y="352901"/>
                  <a:pt x="4476274" y="346234"/>
                  <a:pt x="4476274" y="339566"/>
                </a:cubicBezTo>
                <a:cubicBezTo>
                  <a:pt x="4476274" y="338614"/>
                  <a:pt x="4476274" y="337661"/>
                  <a:pt x="4476274" y="336709"/>
                </a:cubicBezTo>
                <a:cubicBezTo>
                  <a:pt x="4479131" y="340519"/>
                  <a:pt x="4481037" y="343376"/>
                  <a:pt x="4483894" y="347186"/>
                </a:cubicBezTo>
                <a:cubicBezTo>
                  <a:pt x="4481037" y="350996"/>
                  <a:pt x="4480084" y="355759"/>
                  <a:pt x="4478179" y="359569"/>
                </a:cubicBezTo>
                <a:close/>
                <a:moveTo>
                  <a:pt x="4497229" y="371951"/>
                </a:moveTo>
                <a:cubicBezTo>
                  <a:pt x="4497229" y="370046"/>
                  <a:pt x="4497229" y="369094"/>
                  <a:pt x="4497229" y="367189"/>
                </a:cubicBezTo>
                <a:cubicBezTo>
                  <a:pt x="4497229" y="368141"/>
                  <a:pt x="4497229" y="369094"/>
                  <a:pt x="4498181" y="370046"/>
                </a:cubicBezTo>
                <a:cubicBezTo>
                  <a:pt x="4497229" y="370999"/>
                  <a:pt x="4497229" y="370999"/>
                  <a:pt x="4497229" y="371951"/>
                </a:cubicBezTo>
                <a:close/>
                <a:moveTo>
                  <a:pt x="4504849" y="322421"/>
                </a:moveTo>
                <a:cubicBezTo>
                  <a:pt x="4504849" y="325279"/>
                  <a:pt x="4504849" y="328136"/>
                  <a:pt x="4504849" y="330994"/>
                </a:cubicBezTo>
                <a:cubicBezTo>
                  <a:pt x="4503897" y="333851"/>
                  <a:pt x="4502944" y="337661"/>
                  <a:pt x="4501991" y="341471"/>
                </a:cubicBezTo>
                <a:cubicBezTo>
                  <a:pt x="4501991" y="343376"/>
                  <a:pt x="4501039" y="346234"/>
                  <a:pt x="4501039" y="348139"/>
                </a:cubicBezTo>
                <a:cubicBezTo>
                  <a:pt x="4500087" y="347186"/>
                  <a:pt x="4499134" y="346234"/>
                  <a:pt x="4499134" y="345281"/>
                </a:cubicBezTo>
                <a:cubicBezTo>
                  <a:pt x="4499134" y="344329"/>
                  <a:pt x="4498181" y="343376"/>
                  <a:pt x="4498181" y="342424"/>
                </a:cubicBezTo>
                <a:cubicBezTo>
                  <a:pt x="4499134" y="336709"/>
                  <a:pt x="4501039" y="330994"/>
                  <a:pt x="4501991" y="326231"/>
                </a:cubicBezTo>
                <a:cubicBezTo>
                  <a:pt x="4502944" y="320516"/>
                  <a:pt x="4504849" y="315754"/>
                  <a:pt x="4506754" y="310991"/>
                </a:cubicBezTo>
                <a:cubicBezTo>
                  <a:pt x="4505801" y="314801"/>
                  <a:pt x="4505801" y="318611"/>
                  <a:pt x="4504849" y="322421"/>
                </a:cubicBezTo>
                <a:close/>
                <a:moveTo>
                  <a:pt x="4462939" y="250984"/>
                </a:moveTo>
                <a:cubicBezTo>
                  <a:pt x="4465797" y="242411"/>
                  <a:pt x="4468654" y="233839"/>
                  <a:pt x="4470559" y="226219"/>
                </a:cubicBezTo>
                <a:cubicBezTo>
                  <a:pt x="4470559" y="227171"/>
                  <a:pt x="4472464" y="229076"/>
                  <a:pt x="4474369" y="231934"/>
                </a:cubicBezTo>
                <a:cubicBezTo>
                  <a:pt x="4475322" y="233839"/>
                  <a:pt x="4477226" y="235744"/>
                  <a:pt x="4479131" y="238601"/>
                </a:cubicBezTo>
                <a:cubicBezTo>
                  <a:pt x="4481037" y="241459"/>
                  <a:pt x="4481989" y="245269"/>
                  <a:pt x="4483894" y="248126"/>
                </a:cubicBezTo>
                <a:cubicBezTo>
                  <a:pt x="4485799" y="251936"/>
                  <a:pt x="4487704" y="255746"/>
                  <a:pt x="4489609" y="260509"/>
                </a:cubicBezTo>
                <a:cubicBezTo>
                  <a:pt x="4491514" y="265271"/>
                  <a:pt x="4493419" y="270034"/>
                  <a:pt x="4495324" y="275749"/>
                </a:cubicBezTo>
                <a:cubicBezTo>
                  <a:pt x="4497229" y="281464"/>
                  <a:pt x="4499134" y="287179"/>
                  <a:pt x="4501039" y="293846"/>
                </a:cubicBezTo>
                <a:cubicBezTo>
                  <a:pt x="4501991" y="296704"/>
                  <a:pt x="4502944" y="299561"/>
                  <a:pt x="4503897" y="303371"/>
                </a:cubicBezTo>
                <a:cubicBezTo>
                  <a:pt x="4501991" y="308134"/>
                  <a:pt x="4499134" y="312896"/>
                  <a:pt x="4497229" y="317659"/>
                </a:cubicBezTo>
                <a:cubicBezTo>
                  <a:pt x="4496276" y="320516"/>
                  <a:pt x="4494372" y="323374"/>
                  <a:pt x="4493419" y="326231"/>
                </a:cubicBezTo>
                <a:cubicBezTo>
                  <a:pt x="4490562" y="297656"/>
                  <a:pt x="4488656" y="280511"/>
                  <a:pt x="4488656" y="280511"/>
                </a:cubicBezTo>
                <a:cubicBezTo>
                  <a:pt x="4488656" y="280511"/>
                  <a:pt x="4487704" y="294799"/>
                  <a:pt x="4487704" y="319564"/>
                </a:cubicBezTo>
                <a:cubicBezTo>
                  <a:pt x="4486751" y="316706"/>
                  <a:pt x="4484847" y="313849"/>
                  <a:pt x="4483894" y="311944"/>
                </a:cubicBezTo>
                <a:cubicBezTo>
                  <a:pt x="4477226" y="297656"/>
                  <a:pt x="4473416" y="289084"/>
                  <a:pt x="4473416" y="289084"/>
                </a:cubicBezTo>
                <a:cubicBezTo>
                  <a:pt x="4473416" y="289084"/>
                  <a:pt x="4476274" y="297656"/>
                  <a:pt x="4481037" y="312896"/>
                </a:cubicBezTo>
                <a:cubicBezTo>
                  <a:pt x="4482941" y="317659"/>
                  <a:pt x="4484847" y="323374"/>
                  <a:pt x="4486751" y="330041"/>
                </a:cubicBezTo>
                <a:cubicBezTo>
                  <a:pt x="4485799" y="329089"/>
                  <a:pt x="4485799" y="328136"/>
                  <a:pt x="4484847" y="328136"/>
                </a:cubicBezTo>
                <a:cubicBezTo>
                  <a:pt x="4481037" y="324326"/>
                  <a:pt x="4478179" y="321469"/>
                  <a:pt x="4475322" y="318611"/>
                </a:cubicBezTo>
                <a:cubicBezTo>
                  <a:pt x="4474369" y="313849"/>
                  <a:pt x="4473416" y="309086"/>
                  <a:pt x="4473416" y="304324"/>
                </a:cubicBezTo>
                <a:cubicBezTo>
                  <a:pt x="4471512" y="294799"/>
                  <a:pt x="4470559" y="286226"/>
                  <a:pt x="4468654" y="278606"/>
                </a:cubicBezTo>
                <a:cubicBezTo>
                  <a:pt x="4474369" y="264319"/>
                  <a:pt x="4477226" y="256699"/>
                  <a:pt x="4477226" y="256699"/>
                </a:cubicBezTo>
                <a:cubicBezTo>
                  <a:pt x="4477226" y="256699"/>
                  <a:pt x="4473416" y="262414"/>
                  <a:pt x="4466749" y="273844"/>
                </a:cubicBezTo>
                <a:cubicBezTo>
                  <a:pt x="4465797" y="268129"/>
                  <a:pt x="4464844" y="263366"/>
                  <a:pt x="4462939" y="258604"/>
                </a:cubicBezTo>
                <a:cubicBezTo>
                  <a:pt x="4462939" y="257651"/>
                  <a:pt x="4462939" y="256699"/>
                  <a:pt x="4462939" y="256699"/>
                </a:cubicBezTo>
                <a:cubicBezTo>
                  <a:pt x="4461987" y="253841"/>
                  <a:pt x="4461987" y="252889"/>
                  <a:pt x="4462939" y="250984"/>
                </a:cubicBezTo>
                <a:close/>
                <a:moveTo>
                  <a:pt x="4461034" y="255746"/>
                </a:moveTo>
                <a:cubicBezTo>
                  <a:pt x="4461034" y="255746"/>
                  <a:pt x="4461034" y="256699"/>
                  <a:pt x="4461034" y="255746"/>
                </a:cubicBezTo>
                <a:cubicBezTo>
                  <a:pt x="4461034" y="256699"/>
                  <a:pt x="4461034" y="256699"/>
                  <a:pt x="4461034" y="255746"/>
                </a:cubicBezTo>
                <a:cubicBezTo>
                  <a:pt x="4461034" y="255746"/>
                  <a:pt x="4461034" y="255746"/>
                  <a:pt x="4461034" y="255746"/>
                </a:cubicBezTo>
                <a:close/>
                <a:moveTo>
                  <a:pt x="4455319" y="274796"/>
                </a:moveTo>
                <a:cubicBezTo>
                  <a:pt x="4456272" y="272891"/>
                  <a:pt x="4457224" y="270034"/>
                  <a:pt x="4457224" y="268129"/>
                </a:cubicBezTo>
                <a:cubicBezTo>
                  <a:pt x="4457224" y="270034"/>
                  <a:pt x="4457224" y="271939"/>
                  <a:pt x="4457224" y="273844"/>
                </a:cubicBezTo>
                <a:cubicBezTo>
                  <a:pt x="4457224" y="277654"/>
                  <a:pt x="4457224" y="280511"/>
                  <a:pt x="4458176" y="284321"/>
                </a:cubicBezTo>
                <a:cubicBezTo>
                  <a:pt x="4457224" y="287179"/>
                  <a:pt x="4455319" y="290036"/>
                  <a:pt x="4454366" y="292894"/>
                </a:cubicBezTo>
                <a:cubicBezTo>
                  <a:pt x="4454366" y="287179"/>
                  <a:pt x="4454366" y="280511"/>
                  <a:pt x="4455319" y="274796"/>
                </a:cubicBezTo>
                <a:close/>
                <a:moveTo>
                  <a:pt x="4449604" y="361474"/>
                </a:moveTo>
                <a:cubicBezTo>
                  <a:pt x="4450556" y="353854"/>
                  <a:pt x="4450556" y="346234"/>
                  <a:pt x="4451509" y="339566"/>
                </a:cubicBezTo>
                <a:cubicBezTo>
                  <a:pt x="4452462" y="340519"/>
                  <a:pt x="4452462" y="342424"/>
                  <a:pt x="4453414" y="343376"/>
                </a:cubicBezTo>
                <a:cubicBezTo>
                  <a:pt x="4453414" y="343376"/>
                  <a:pt x="4453414" y="343376"/>
                  <a:pt x="4453414" y="344329"/>
                </a:cubicBezTo>
                <a:cubicBezTo>
                  <a:pt x="4453414" y="344329"/>
                  <a:pt x="4453414" y="344329"/>
                  <a:pt x="4453414" y="344329"/>
                </a:cubicBezTo>
                <a:cubicBezTo>
                  <a:pt x="4452462" y="350996"/>
                  <a:pt x="4451509" y="358616"/>
                  <a:pt x="4451509" y="366236"/>
                </a:cubicBezTo>
                <a:cubicBezTo>
                  <a:pt x="4450556" y="372904"/>
                  <a:pt x="4449604" y="380524"/>
                  <a:pt x="4448651" y="388144"/>
                </a:cubicBezTo>
                <a:cubicBezTo>
                  <a:pt x="4447699" y="387191"/>
                  <a:pt x="4447699" y="387191"/>
                  <a:pt x="4446747" y="386239"/>
                </a:cubicBezTo>
                <a:cubicBezTo>
                  <a:pt x="4447699" y="377666"/>
                  <a:pt x="4448651" y="370046"/>
                  <a:pt x="4449604" y="361474"/>
                </a:cubicBezTo>
                <a:close/>
                <a:moveTo>
                  <a:pt x="4386739" y="331946"/>
                </a:moveTo>
                <a:cubicBezTo>
                  <a:pt x="4387691" y="332899"/>
                  <a:pt x="4388644" y="334804"/>
                  <a:pt x="4390549" y="335756"/>
                </a:cubicBezTo>
                <a:cubicBezTo>
                  <a:pt x="4390549" y="337661"/>
                  <a:pt x="4390549" y="339566"/>
                  <a:pt x="4390549" y="342424"/>
                </a:cubicBezTo>
                <a:cubicBezTo>
                  <a:pt x="4389597" y="343376"/>
                  <a:pt x="4388644" y="345281"/>
                  <a:pt x="4386739" y="347186"/>
                </a:cubicBezTo>
                <a:cubicBezTo>
                  <a:pt x="4386739" y="341471"/>
                  <a:pt x="4386739" y="336709"/>
                  <a:pt x="4386739" y="331946"/>
                </a:cubicBezTo>
                <a:close/>
                <a:moveTo>
                  <a:pt x="4389597" y="376714"/>
                </a:moveTo>
                <a:cubicBezTo>
                  <a:pt x="4389597" y="376714"/>
                  <a:pt x="4389597" y="375761"/>
                  <a:pt x="4388644" y="375761"/>
                </a:cubicBezTo>
                <a:cubicBezTo>
                  <a:pt x="4388644" y="373856"/>
                  <a:pt x="4387691" y="371951"/>
                  <a:pt x="4387691" y="370046"/>
                </a:cubicBezTo>
                <a:cubicBezTo>
                  <a:pt x="4387691" y="367189"/>
                  <a:pt x="4387691" y="363379"/>
                  <a:pt x="4387691" y="360521"/>
                </a:cubicBezTo>
                <a:cubicBezTo>
                  <a:pt x="4387691" y="357664"/>
                  <a:pt x="4387691" y="354806"/>
                  <a:pt x="4387691" y="351949"/>
                </a:cubicBezTo>
                <a:cubicBezTo>
                  <a:pt x="4388644" y="349091"/>
                  <a:pt x="4390549" y="347186"/>
                  <a:pt x="4391501" y="345281"/>
                </a:cubicBezTo>
                <a:cubicBezTo>
                  <a:pt x="4391501" y="346234"/>
                  <a:pt x="4391501" y="348139"/>
                  <a:pt x="4391501" y="349091"/>
                </a:cubicBezTo>
                <a:cubicBezTo>
                  <a:pt x="4391501" y="355759"/>
                  <a:pt x="4392454" y="362426"/>
                  <a:pt x="4392454" y="370046"/>
                </a:cubicBezTo>
                <a:cubicBezTo>
                  <a:pt x="4390549" y="371951"/>
                  <a:pt x="4389597" y="374809"/>
                  <a:pt x="4389597" y="376714"/>
                </a:cubicBezTo>
                <a:close/>
                <a:moveTo>
                  <a:pt x="4424839" y="351949"/>
                </a:moveTo>
                <a:cubicBezTo>
                  <a:pt x="4424839" y="352901"/>
                  <a:pt x="4424839" y="353854"/>
                  <a:pt x="4424839" y="354806"/>
                </a:cubicBezTo>
                <a:cubicBezTo>
                  <a:pt x="4423887" y="355759"/>
                  <a:pt x="4423887" y="356711"/>
                  <a:pt x="4422934" y="356711"/>
                </a:cubicBezTo>
                <a:cubicBezTo>
                  <a:pt x="4422934" y="354806"/>
                  <a:pt x="4423887" y="353854"/>
                  <a:pt x="4424839" y="351949"/>
                </a:cubicBezTo>
                <a:close/>
                <a:moveTo>
                  <a:pt x="4415314" y="411004"/>
                </a:moveTo>
                <a:cubicBezTo>
                  <a:pt x="4415314" y="411004"/>
                  <a:pt x="4415314" y="411956"/>
                  <a:pt x="4415314" y="411956"/>
                </a:cubicBezTo>
                <a:cubicBezTo>
                  <a:pt x="4414362" y="411004"/>
                  <a:pt x="4413409" y="410051"/>
                  <a:pt x="4412456" y="409099"/>
                </a:cubicBezTo>
                <a:cubicBezTo>
                  <a:pt x="4412456" y="401479"/>
                  <a:pt x="4412456" y="392906"/>
                  <a:pt x="4411504" y="385286"/>
                </a:cubicBezTo>
                <a:cubicBezTo>
                  <a:pt x="4414362" y="380524"/>
                  <a:pt x="4417219" y="376714"/>
                  <a:pt x="4420076" y="372904"/>
                </a:cubicBezTo>
                <a:cubicBezTo>
                  <a:pt x="4420076" y="373856"/>
                  <a:pt x="4421029" y="373856"/>
                  <a:pt x="4421029" y="374809"/>
                </a:cubicBezTo>
                <a:cubicBezTo>
                  <a:pt x="4419124" y="386239"/>
                  <a:pt x="4417219" y="397669"/>
                  <a:pt x="4415314" y="411004"/>
                </a:cubicBezTo>
                <a:close/>
                <a:moveTo>
                  <a:pt x="4410551" y="254794"/>
                </a:moveTo>
                <a:cubicBezTo>
                  <a:pt x="4413409" y="260509"/>
                  <a:pt x="4417219" y="267176"/>
                  <a:pt x="4421029" y="273844"/>
                </a:cubicBezTo>
                <a:cubicBezTo>
                  <a:pt x="4419124" y="280511"/>
                  <a:pt x="4417219" y="287179"/>
                  <a:pt x="4415314" y="293846"/>
                </a:cubicBezTo>
                <a:cubicBezTo>
                  <a:pt x="4413409" y="301466"/>
                  <a:pt x="4410551" y="309086"/>
                  <a:pt x="4408647" y="316706"/>
                </a:cubicBezTo>
                <a:cubicBezTo>
                  <a:pt x="4407694" y="305276"/>
                  <a:pt x="4406741" y="297656"/>
                  <a:pt x="4406741" y="297656"/>
                </a:cubicBezTo>
                <a:cubicBezTo>
                  <a:pt x="4406741" y="297656"/>
                  <a:pt x="4404837" y="310991"/>
                  <a:pt x="4402931" y="331946"/>
                </a:cubicBezTo>
                <a:cubicBezTo>
                  <a:pt x="4402931" y="333851"/>
                  <a:pt x="4401979" y="335756"/>
                  <a:pt x="4401026" y="337661"/>
                </a:cubicBezTo>
                <a:cubicBezTo>
                  <a:pt x="4401026" y="337661"/>
                  <a:pt x="4400074" y="336709"/>
                  <a:pt x="4400074" y="336709"/>
                </a:cubicBezTo>
                <a:cubicBezTo>
                  <a:pt x="4393406" y="295751"/>
                  <a:pt x="4388644" y="270034"/>
                  <a:pt x="4388644" y="270034"/>
                </a:cubicBezTo>
                <a:cubicBezTo>
                  <a:pt x="4388644" y="270034"/>
                  <a:pt x="4388644" y="292894"/>
                  <a:pt x="4389597" y="328136"/>
                </a:cubicBezTo>
                <a:cubicBezTo>
                  <a:pt x="4388644" y="327184"/>
                  <a:pt x="4387691" y="326231"/>
                  <a:pt x="4386739" y="325279"/>
                </a:cubicBezTo>
                <a:cubicBezTo>
                  <a:pt x="4386739" y="324326"/>
                  <a:pt x="4386739" y="324326"/>
                  <a:pt x="4386739" y="323374"/>
                </a:cubicBezTo>
                <a:cubicBezTo>
                  <a:pt x="4387691" y="311944"/>
                  <a:pt x="4386739" y="300514"/>
                  <a:pt x="4387691" y="290989"/>
                </a:cubicBezTo>
                <a:cubicBezTo>
                  <a:pt x="4388644" y="280511"/>
                  <a:pt x="4388644" y="271939"/>
                  <a:pt x="4389597" y="263366"/>
                </a:cubicBezTo>
                <a:cubicBezTo>
                  <a:pt x="4390549" y="254794"/>
                  <a:pt x="4390549" y="248126"/>
                  <a:pt x="4391501" y="242411"/>
                </a:cubicBezTo>
                <a:cubicBezTo>
                  <a:pt x="4392454" y="233839"/>
                  <a:pt x="4393406" y="228124"/>
                  <a:pt x="4393406" y="225266"/>
                </a:cubicBezTo>
                <a:cubicBezTo>
                  <a:pt x="4399122" y="232886"/>
                  <a:pt x="4403884" y="243364"/>
                  <a:pt x="4410551" y="254794"/>
                </a:cubicBezTo>
                <a:close/>
                <a:moveTo>
                  <a:pt x="4389597" y="217646"/>
                </a:moveTo>
                <a:cubicBezTo>
                  <a:pt x="4390549" y="219551"/>
                  <a:pt x="4392454" y="221456"/>
                  <a:pt x="4393406" y="224314"/>
                </a:cubicBezTo>
                <a:cubicBezTo>
                  <a:pt x="4392454" y="227171"/>
                  <a:pt x="4390549" y="232886"/>
                  <a:pt x="4387691" y="240506"/>
                </a:cubicBezTo>
                <a:cubicBezTo>
                  <a:pt x="4385787" y="246221"/>
                  <a:pt x="4383881" y="252889"/>
                  <a:pt x="4381976" y="260509"/>
                </a:cubicBezTo>
                <a:cubicBezTo>
                  <a:pt x="4381976" y="259556"/>
                  <a:pt x="4381976" y="257651"/>
                  <a:pt x="4381976" y="256699"/>
                </a:cubicBezTo>
                <a:cubicBezTo>
                  <a:pt x="4384834" y="242411"/>
                  <a:pt x="4386739" y="229076"/>
                  <a:pt x="4389597" y="217646"/>
                </a:cubicBezTo>
                <a:close/>
                <a:moveTo>
                  <a:pt x="4374356" y="291941"/>
                </a:moveTo>
                <a:cubicBezTo>
                  <a:pt x="4374356" y="291941"/>
                  <a:pt x="4374356" y="292894"/>
                  <a:pt x="4374356" y="292894"/>
                </a:cubicBezTo>
                <a:cubicBezTo>
                  <a:pt x="4374356" y="292894"/>
                  <a:pt x="4374356" y="292894"/>
                  <a:pt x="4374356" y="291941"/>
                </a:cubicBezTo>
                <a:cubicBezTo>
                  <a:pt x="4374356" y="291941"/>
                  <a:pt x="4374356" y="291941"/>
                  <a:pt x="4374356" y="291941"/>
                </a:cubicBezTo>
                <a:close/>
                <a:moveTo>
                  <a:pt x="4360069" y="282416"/>
                </a:moveTo>
                <a:cubicBezTo>
                  <a:pt x="4360069" y="284321"/>
                  <a:pt x="4360069" y="287179"/>
                  <a:pt x="4360069" y="290036"/>
                </a:cubicBezTo>
                <a:cubicBezTo>
                  <a:pt x="4360069" y="289084"/>
                  <a:pt x="4359116" y="288131"/>
                  <a:pt x="4359116" y="288131"/>
                </a:cubicBezTo>
                <a:cubicBezTo>
                  <a:pt x="4359116" y="285274"/>
                  <a:pt x="4359116" y="283369"/>
                  <a:pt x="4360069" y="282416"/>
                </a:cubicBezTo>
                <a:close/>
                <a:moveTo>
                  <a:pt x="4313397" y="387191"/>
                </a:moveTo>
                <a:cubicBezTo>
                  <a:pt x="4312444" y="388144"/>
                  <a:pt x="4312444" y="390049"/>
                  <a:pt x="4311491" y="391001"/>
                </a:cubicBezTo>
                <a:cubicBezTo>
                  <a:pt x="4312444" y="389096"/>
                  <a:pt x="4312444" y="388144"/>
                  <a:pt x="4313397" y="387191"/>
                </a:cubicBezTo>
                <a:cubicBezTo>
                  <a:pt x="4313397" y="386239"/>
                  <a:pt x="4313397" y="387191"/>
                  <a:pt x="4313397" y="387191"/>
                </a:cubicBezTo>
                <a:close/>
                <a:moveTo>
                  <a:pt x="4311491" y="351949"/>
                </a:moveTo>
                <a:cubicBezTo>
                  <a:pt x="4311491" y="356711"/>
                  <a:pt x="4312444" y="360521"/>
                  <a:pt x="4312444" y="365284"/>
                </a:cubicBezTo>
                <a:cubicBezTo>
                  <a:pt x="4311491" y="364331"/>
                  <a:pt x="4311491" y="364331"/>
                  <a:pt x="4311491" y="363379"/>
                </a:cubicBezTo>
                <a:cubicBezTo>
                  <a:pt x="4311491" y="358616"/>
                  <a:pt x="4311491" y="355759"/>
                  <a:pt x="4311491" y="351949"/>
                </a:cubicBezTo>
                <a:close/>
                <a:moveTo>
                  <a:pt x="4247674" y="313849"/>
                </a:moveTo>
                <a:cubicBezTo>
                  <a:pt x="4247674" y="312896"/>
                  <a:pt x="4247674" y="312896"/>
                  <a:pt x="4247674" y="311944"/>
                </a:cubicBezTo>
                <a:cubicBezTo>
                  <a:pt x="4247674" y="312896"/>
                  <a:pt x="4247674" y="312896"/>
                  <a:pt x="4247674" y="313849"/>
                </a:cubicBezTo>
                <a:cubicBezTo>
                  <a:pt x="4247674" y="317659"/>
                  <a:pt x="4247674" y="320516"/>
                  <a:pt x="4246722" y="324326"/>
                </a:cubicBezTo>
                <a:cubicBezTo>
                  <a:pt x="4246722" y="323374"/>
                  <a:pt x="4246722" y="322421"/>
                  <a:pt x="4246722" y="322421"/>
                </a:cubicBezTo>
                <a:cubicBezTo>
                  <a:pt x="4246722" y="318611"/>
                  <a:pt x="4247674" y="315754"/>
                  <a:pt x="4247674" y="313849"/>
                </a:cubicBezTo>
                <a:close/>
                <a:moveTo>
                  <a:pt x="4181951" y="367189"/>
                </a:moveTo>
                <a:cubicBezTo>
                  <a:pt x="4181951" y="351949"/>
                  <a:pt x="4182904" y="337661"/>
                  <a:pt x="4182904" y="324326"/>
                </a:cubicBezTo>
                <a:cubicBezTo>
                  <a:pt x="4182904" y="326231"/>
                  <a:pt x="4183856" y="328136"/>
                  <a:pt x="4183856" y="330041"/>
                </a:cubicBezTo>
                <a:cubicBezTo>
                  <a:pt x="4184809" y="333851"/>
                  <a:pt x="4185761" y="336709"/>
                  <a:pt x="4185761" y="340519"/>
                </a:cubicBezTo>
                <a:cubicBezTo>
                  <a:pt x="4185761" y="341471"/>
                  <a:pt x="4185761" y="342424"/>
                  <a:pt x="4185761" y="342424"/>
                </a:cubicBezTo>
                <a:cubicBezTo>
                  <a:pt x="4184809" y="339566"/>
                  <a:pt x="4183856" y="338614"/>
                  <a:pt x="4183856" y="338614"/>
                </a:cubicBezTo>
                <a:cubicBezTo>
                  <a:pt x="4183856" y="338614"/>
                  <a:pt x="4184809" y="345281"/>
                  <a:pt x="4187666" y="357664"/>
                </a:cubicBezTo>
                <a:cubicBezTo>
                  <a:pt x="4187666" y="360521"/>
                  <a:pt x="4188619" y="362426"/>
                  <a:pt x="4189571" y="365284"/>
                </a:cubicBezTo>
                <a:cubicBezTo>
                  <a:pt x="4189571" y="368141"/>
                  <a:pt x="4190524" y="370999"/>
                  <a:pt x="4191476" y="373856"/>
                </a:cubicBezTo>
                <a:cubicBezTo>
                  <a:pt x="4191476" y="377666"/>
                  <a:pt x="4190524" y="382429"/>
                  <a:pt x="4190524" y="386239"/>
                </a:cubicBezTo>
                <a:cubicBezTo>
                  <a:pt x="4190524" y="388144"/>
                  <a:pt x="4190524" y="390049"/>
                  <a:pt x="4190524" y="391954"/>
                </a:cubicBezTo>
                <a:cubicBezTo>
                  <a:pt x="4187666" y="383381"/>
                  <a:pt x="4184809" y="374809"/>
                  <a:pt x="4181951" y="367189"/>
                </a:cubicBezTo>
                <a:cubicBezTo>
                  <a:pt x="4181951" y="369094"/>
                  <a:pt x="4181951" y="368141"/>
                  <a:pt x="4181951" y="367189"/>
                </a:cubicBezTo>
                <a:close/>
                <a:moveTo>
                  <a:pt x="4161949" y="401479"/>
                </a:moveTo>
                <a:cubicBezTo>
                  <a:pt x="4161949" y="400526"/>
                  <a:pt x="4161949" y="400526"/>
                  <a:pt x="4161949" y="399574"/>
                </a:cubicBezTo>
                <a:cubicBezTo>
                  <a:pt x="4161949" y="399574"/>
                  <a:pt x="4161949" y="399574"/>
                  <a:pt x="4161949" y="399574"/>
                </a:cubicBezTo>
                <a:cubicBezTo>
                  <a:pt x="4161949" y="400526"/>
                  <a:pt x="4161949" y="401479"/>
                  <a:pt x="4161949" y="401479"/>
                </a:cubicBezTo>
                <a:close/>
                <a:moveTo>
                  <a:pt x="4160044" y="306229"/>
                </a:moveTo>
                <a:cubicBezTo>
                  <a:pt x="4160044" y="299561"/>
                  <a:pt x="4160996" y="295751"/>
                  <a:pt x="4160996" y="292894"/>
                </a:cubicBezTo>
                <a:cubicBezTo>
                  <a:pt x="4161949" y="289084"/>
                  <a:pt x="4162901" y="286226"/>
                  <a:pt x="4163854" y="282416"/>
                </a:cubicBezTo>
                <a:cubicBezTo>
                  <a:pt x="4163854" y="292894"/>
                  <a:pt x="4162901" y="303371"/>
                  <a:pt x="4162901" y="313849"/>
                </a:cubicBezTo>
                <a:cubicBezTo>
                  <a:pt x="4161949" y="310991"/>
                  <a:pt x="4160996" y="309086"/>
                  <a:pt x="4160044" y="306229"/>
                </a:cubicBezTo>
                <a:cubicBezTo>
                  <a:pt x="4160044" y="306229"/>
                  <a:pt x="4160044" y="306229"/>
                  <a:pt x="4160044" y="306229"/>
                </a:cubicBezTo>
                <a:close/>
                <a:moveTo>
                  <a:pt x="4128611" y="354806"/>
                </a:moveTo>
                <a:cubicBezTo>
                  <a:pt x="4128611" y="350996"/>
                  <a:pt x="4128611" y="347186"/>
                  <a:pt x="4127659" y="343376"/>
                </a:cubicBezTo>
                <a:cubicBezTo>
                  <a:pt x="4127659" y="345281"/>
                  <a:pt x="4127659" y="347186"/>
                  <a:pt x="4128611" y="350044"/>
                </a:cubicBezTo>
                <a:cubicBezTo>
                  <a:pt x="4129564" y="354806"/>
                  <a:pt x="4129564" y="360521"/>
                  <a:pt x="4130516" y="365284"/>
                </a:cubicBezTo>
                <a:cubicBezTo>
                  <a:pt x="4129564" y="361474"/>
                  <a:pt x="4129564" y="358616"/>
                  <a:pt x="4128611" y="354806"/>
                </a:cubicBezTo>
                <a:close/>
                <a:moveTo>
                  <a:pt x="4124801" y="255746"/>
                </a:moveTo>
                <a:cubicBezTo>
                  <a:pt x="4124801" y="252889"/>
                  <a:pt x="4124801" y="250031"/>
                  <a:pt x="4124801" y="248126"/>
                </a:cubicBezTo>
                <a:cubicBezTo>
                  <a:pt x="4129564" y="265271"/>
                  <a:pt x="4134326" y="284321"/>
                  <a:pt x="4140041" y="303371"/>
                </a:cubicBezTo>
                <a:cubicBezTo>
                  <a:pt x="4140041" y="304324"/>
                  <a:pt x="4140994" y="306229"/>
                  <a:pt x="4140994" y="307181"/>
                </a:cubicBezTo>
                <a:cubicBezTo>
                  <a:pt x="4140994" y="311944"/>
                  <a:pt x="4140994" y="316706"/>
                  <a:pt x="4140994" y="321469"/>
                </a:cubicBezTo>
                <a:cubicBezTo>
                  <a:pt x="4136231" y="310991"/>
                  <a:pt x="4133374" y="305276"/>
                  <a:pt x="4133374" y="305276"/>
                </a:cubicBezTo>
                <a:cubicBezTo>
                  <a:pt x="4133374" y="305276"/>
                  <a:pt x="4134326" y="308134"/>
                  <a:pt x="4135279" y="312896"/>
                </a:cubicBezTo>
                <a:cubicBezTo>
                  <a:pt x="4132421" y="309086"/>
                  <a:pt x="4130516" y="304324"/>
                  <a:pt x="4127659" y="300514"/>
                </a:cubicBezTo>
                <a:cubicBezTo>
                  <a:pt x="4125754" y="293846"/>
                  <a:pt x="4124801" y="288131"/>
                  <a:pt x="4123849" y="284321"/>
                </a:cubicBezTo>
                <a:cubicBezTo>
                  <a:pt x="4124801" y="273844"/>
                  <a:pt x="4124801" y="264319"/>
                  <a:pt x="4124801" y="255746"/>
                </a:cubicBezTo>
                <a:close/>
                <a:moveTo>
                  <a:pt x="4095274" y="395764"/>
                </a:moveTo>
                <a:cubicBezTo>
                  <a:pt x="4094321" y="395764"/>
                  <a:pt x="4094321" y="395764"/>
                  <a:pt x="4095274" y="395764"/>
                </a:cubicBezTo>
                <a:cubicBezTo>
                  <a:pt x="4095274" y="394811"/>
                  <a:pt x="4095274" y="394811"/>
                  <a:pt x="4095274" y="394811"/>
                </a:cubicBezTo>
                <a:cubicBezTo>
                  <a:pt x="4095274" y="394811"/>
                  <a:pt x="4095274" y="395764"/>
                  <a:pt x="4095274" y="395764"/>
                </a:cubicBezTo>
                <a:close/>
                <a:moveTo>
                  <a:pt x="4093369" y="386239"/>
                </a:moveTo>
                <a:cubicBezTo>
                  <a:pt x="4093369" y="383381"/>
                  <a:pt x="4093369" y="379571"/>
                  <a:pt x="4093369" y="376714"/>
                </a:cubicBezTo>
                <a:cubicBezTo>
                  <a:pt x="4094321" y="378619"/>
                  <a:pt x="4095274" y="380524"/>
                  <a:pt x="4096226" y="382429"/>
                </a:cubicBezTo>
                <a:cubicBezTo>
                  <a:pt x="4094321" y="384334"/>
                  <a:pt x="4094321" y="385286"/>
                  <a:pt x="4093369" y="386239"/>
                </a:cubicBezTo>
                <a:close/>
                <a:moveTo>
                  <a:pt x="4097179" y="342424"/>
                </a:moveTo>
                <a:cubicBezTo>
                  <a:pt x="4098131" y="339566"/>
                  <a:pt x="4098131" y="337661"/>
                  <a:pt x="4099084" y="334804"/>
                </a:cubicBezTo>
                <a:cubicBezTo>
                  <a:pt x="4099084" y="335756"/>
                  <a:pt x="4099084" y="336709"/>
                  <a:pt x="4099084" y="337661"/>
                </a:cubicBezTo>
                <a:cubicBezTo>
                  <a:pt x="4099084" y="339566"/>
                  <a:pt x="4098131" y="340519"/>
                  <a:pt x="4097179" y="342424"/>
                </a:cubicBezTo>
                <a:close/>
                <a:moveTo>
                  <a:pt x="4100989" y="353854"/>
                </a:moveTo>
                <a:cubicBezTo>
                  <a:pt x="4100989" y="352901"/>
                  <a:pt x="4100989" y="351949"/>
                  <a:pt x="4100989" y="351949"/>
                </a:cubicBezTo>
                <a:cubicBezTo>
                  <a:pt x="4100989" y="351949"/>
                  <a:pt x="4100989" y="351949"/>
                  <a:pt x="4100989" y="351949"/>
                </a:cubicBezTo>
                <a:cubicBezTo>
                  <a:pt x="4100989" y="352901"/>
                  <a:pt x="4100989" y="353854"/>
                  <a:pt x="4100989" y="353854"/>
                </a:cubicBezTo>
                <a:cubicBezTo>
                  <a:pt x="4100989" y="354806"/>
                  <a:pt x="4100989" y="353854"/>
                  <a:pt x="4100989" y="353854"/>
                </a:cubicBezTo>
                <a:close/>
                <a:moveTo>
                  <a:pt x="4115276" y="322421"/>
                </a:moveTo>
                <a:cubicBezTo>
                  <a:pt x="4115276" y="330994"/>
                  <a:pt x="4114324" y="341471"/>
                  <a:pt x="4114324" y="350996"/>
                </a:cubicBezTo>
                <a:cubicBezTo>
                  <a:pt x="4113371" y="336709"/>
                  <a:pt x="4111466" y="327184"/>
                  <a:pt x="4111466" y="327184"/>
                </a:cubicBezTo>
                <a:cubicBezTo>
                  <a:pt x="4111466" y="327184"/>
                  <a:pt x="4110514" y="332899"/>
                  <a:pt x="4108609" y="342424"/>
                </a:cubicBezTo>
                <a:cubicBezTo>
                  <a:pt x="4108609" y="342424"/>
                  <a:pt x="4107656" y="341471"/>
                  <a:pt x="4107656" y="341471"/>
                </a:cubicBezTo>
                <a:cubicBezTo>
                  <a:pt x="4107656" y="339566"/>
                  <a:pt x="4106704" y="338614"/>
                  <a:pt x="4106704" y="336709"/>
                </a:cubicBezTo>
                <a:cubicBezTo>
                  <a:pt x="4108609" y="330994"/>
                  <a:pt x="4111466" y="326231"/>
                  <a:pt x="4113371" y="322421"/>
                </a:cubicBezTo>
                <a:cubicBezTo>
                  <a:pt x="4114324" y="321469"/>
                  <a:pt x="4114324" y="319564"/>
                  <a:pt x="4115276" y="318611"/>
                </a:cubicBezTo>
                <a:cubicBezTo>
                  <a:pt x="4115276" y="319564"/>
                  <a:pt x="4115276" y="320516"/>
                  <a:pt x="4115276" y="322421"/>
                </a:cubicBezTo>
                <a:close/>
                <a:moveTo>
                  <a:pt x="4109561" y="295751"/>
                </a:moveTo>
                <a:cubicBezTo>
                  <a:pt x="4111466" y="299561"/>
                  <a:pt x="4113371" y="303371"/>
                  <a:pt x="4116229" y="308134"/>
                </a:cubicBezTo>
                <a:cubicBezTo>
                  <a:pt x="4116229" y="309086"/>
                  <a:pt x="4116229" y="310991"/>
                  <a:pt x="4116229" y="311944"/>
                </a:cubicBezTo>
                <a:cubicBezTo>
                  <a:pt x="4114324" y="314801"/>
                  <a:pt x="4112419" y="316706"/>
                  <a:pt x="4110514" y="320516"/>
                </a:cubicBezTo>
                <a:cubicBezTo>
                  <a:pt x="4108609" y="323374"/>
                  <a:pt x="4106704" y="326231"/>
                  <a:pt x="4104799" y="329089"/>
                </a:cubicBezTo>
                <a:cubicBezTo>
                  <a:pt x="4103846" y="326231"/>
                  <a:pt x="4102894" y="324326"/>
                  <a:pt x="4102894" y="322421"/>
                </a:cubicBezTo>
                <a:cubicBezTo>
                  <a:pt x="4105751" y="311944"/>
                  <a:pt x="4107656" y="303371"/>
                  <a:pt x="4109561" y="295751"/>
                </a:cubicBezTo>
                <a:close/>
                <a:moveTo>
                  <a:pt x="4092416" y="294799"/>
                </a:moveTo>
                <a:cubicBezTo>
                  <a:pt x="4093369" y="284321"/>
                  <a:pt x="4093369" y="274796"/>
                  <a:pt x="4094321" y="265271"/>
                </a:cubicBezTo>
                <a:cubicBezTo>
                  <a:pt x="4095274" y="268129"/>
                  <a:pt x="4096226" y="270034"/>
                  <a:pt x="4098131" y="272891"/>
                </a:cubicBezTo>
                <a:cubicBezTo>
                  <a:pt x="4100989" y="278606"/>
                  <a:pt x="4103846" y="284321"/>
                  <a:pt x="4106704" y="290989"/>
                </a:cubicBezTo>
                <a:cubicBezTo>
                  <a:pt x="4103846" y="296704"/>
                  <a:pt x="4101941" y="304324"/>
                  <a:pt x="4098131" y="311944"/>
                </a:cubicBezTo>
                <a:cubicBezTo>
                  <a:pt x="4097179" y="308134"/>
                  <a:pt x="4096226" y="306229"/>
                  <a:pt x="4096226" y="306229"/>
                </a:cubicBezTo>
                <a:cubicBezTo>
                  <a:pt x="4096226" y="306229"/>
                  <a:pt x="4096226" y="310039"/>
                  <a:pt x="4097179" y="315754"/>
                </a:cubicBezTo>
                <a:cubicBezTo>
                  <a:pt x="4095274" y="320516"/>
                  <a:pt x="4093369" y="324326"/>
                  <a:pt x="4092416" y="329089"/>
                </a:cubicBezTo>
                <a:cubicBezTo>
                  <a:pt x="4092416" y="328136"/>
                  <a:pt x="4091464" y="326231"/>
                  <a:pt x="4091464" y="325279"/>
                </a:cubicBezTo>
                <a:cubicBezTo>
                  <a:pt x="4091464" y="324326"/>
                  <a:pt x="4090511" y="323374"/>
                  <a:pt x="4090511" y="321469"/>
                </a:cubicBezTo>
                <a:cubicBezTo>
                  <a:pt x="4091464" y="311944"/>
                  <a:pt x="4092416" y="303371"/>
                  <a:pt x="4092416" y="294799"/>
                </a:cubicBezTo>
                <a:close/>
                <a:moveTo>
                  <a:pt x="4085749" y="244316"/>
                </a:moveTo>
                <a:cubicBezTo>
                  <a:pt x="4085749" y="245269"/>
                  <a:pt x="4085749" y="245269"/>
                  <a:pt x="4085749" y="244316"/>
                </a:cubicBezTo>
                <a:cubicBezTo>
                  <a:pt x="4085749" y="247174"/>
                  <a:pt x="4085749" y="248126"/>
                  <a:pt x="4084796" y="250031"/>
                </a:cubicBezTo>
                <a:cubicBezTo>
                  <a:pt x="4084796" y="249079"/>
                  <a:pt x="4084796" y="246221"/>
                  <a:pt x="4085749" y="244316"/>
                </a:cubicBezTo>
                <a:close/>
                <a:moveTo>
                  <a:pt x="4043839" y="279559"/>
                </a:moveTo>
                <a:cubicBezTo>
                  <a:pt x="4044791" y="280511"/>
                  <a:pt x="4044791" y="280511"/>
                  <a:pt x="4043839" y="279559"/>
                </a:cubicBezTo>
                <a:cubicBezTo>
                  <a:pt x="4044791" y="281464"/>
                  <a:pt x="4044791" y="282416"/>
                  <a:pt x="4044791" y="283369"/>
                </a:cubicBezTo>
                <a:cubicBezTo>
                  <a:pt x="4043839" y="282416"/>
                  <a:pt x="4043839" y="281464"/>
                  <a:pt x="4043839" y="281464"/>
                </a:cubicBezTo>
                <a:cubicBezTo>
                  <a:pt x="4043839" y="281464"/>
                  <a:pt x="4043839" y="283369"/>
                  <a:pt x="4044791" y="286226"/>
                </a:cubicBezTo>
                <a:cubicBezTo>
                  <a:pt x="4044791" y="287179"/>
                  <a:pt x="4044791" y="288131"/>
                  <a:pt x="4044791" y="290036"/>
                </a:cubicBezTo>
                <a:cubicBezTo>
                  <a:pt x="4043839" y="288131"/>
                  <a:pt x="4042886" y="286226"/>
                  <a:pt x="4042886" y="284321"/>
                </a:cubicBezTo>
                <a:cubicBezTo>
                  <a:pt x="4043839" y="282416"/>
                  <a:pt x="4043839" y="281464"/>
                  <a:pt x="4043839" y="279559"/>
                </a:cubicBezTo>
                <a:close/>
                <a:moveTo>
                  <a:pt x="4044791" y="333851"/>
                </a:moveTo>
                <a:cubicBezTo>
                  <a:pt x="4044791" y="333851"/>
                  <a:pt x="4044791" y="333851"/>
                  <a:pt x="4044791" y="333851"/>
                </a:cubicBezTo>
                <a:cubicBezTo>
                  <a:pt x="4044791" y="335756"/>
                  <a:pt x="4044791" y="337661"/>
                  <a:pt x="4044791" y="339566"/>
                </a:cubicBezTo>
                <a:cubicBezTo>
                  <a:pt x="4043839" y="338614"/>
                  <a:pt x="4043839" y="338614"/>
                  <a:pt x="4042886" y="337661"/>
                </a:cubicBezTo>
                <a:cubicBezTo>
                  <a:pt x="4042886" y="335756"/>
                  <a:pt x="4043839" y="334804"/>
                  <a:pt x="4044791" y="333851"/>
                </a:cubicBezTo>
                <a:close/>
                <a:moveTo>
                  <a:pt x="4039076" y="271939"/>
                </a:moveTo>
                <a:cubicBezTo>
                  <a:pt x="4039076" y="272891"/>
                  <a:pt x="4039076" y="272891"/>
                  <a:pt x="4039076" y="273844"/>
                </a:cubicBezTo>
                <a:cubicBezTo>
                  <a:pt x="4039076" y="272891"/>
                  <a:pt x="4038124" y="271939"/>
                  <a:pt x="4038124" y="270034"/>
                </a:cubicBezTo>
                <a:cubicBezTo>
                  <a:pt x="4037171" y="268129"/>
                  <a:pt x="4037171" y="267176"/>
                  <a:pt x="4036219" y="265271"/>
                </a:cubicBezTo>
                <a:cubicBezTo>
                  <a:pt x="4037171" y="267176"/>
                  <a:pt x="4038124" y="269081"/>
                  <a:pt x="4039076" y="271939"/>
                </a:cubicBezTo>
                <a:close/>
                <a:moveTo>
                  <a:pt x="4033361" y="358616"/>
                </a:moveTo>
                <a:cubicBezTo>
                  <a:pt x="4033361" y="355759"/>
                  <a:pt x="4034314" y="353854"/>
                  <a:pt x="4034314" y="351949"/>
                </a:cubicBezTo>
                <a:cubicBezTo>
                  <a:pt x="4035266" y="350044"/>
                  <a:pt x="4037171" y="347186"/>
                  <a:pt x="4038124" y="345281"/>
                </a:cubicBezTo>
                <a:cubicBezTo>
                  <a:pt x="4040029" y="347186"/>
                  <a:pt x="4041934" y="350044"/>
                  <a:pt x="4043839" y="351949"/>
                </a:cubicBezTo>
                <a:cubicBezTo>
                  <a:pt x="4042886" y="363379"/>
                  <a:pt x="4041934" y="376714"/>
                  <a:pt x="4040981" y="391954"/>
                </a:cubicBezTo>
                <a:cubicBezTo>
                  <a:pt x="4039076" y="398621"/>
                  <a:pt x="4037171" y="406241"/>
                  <a:pt x="4035266" y="413861"/>
                </a:cubicBezTo>
                <a:cubicBezTo>
                  <a:pt x="4033361" y="407194"/>
                  <a:pt x="4030504" y="401479"/>
                  <a:pt x="4029551" y="395764"/>
                </a:cubicBezTo>
                <a:cubicBezTo>
                  <a:pt x="4028599" y="392906"/>
                  <a:pt x="4027646" y="391001"/>
                  <a:pt x="4027646" y="388144"/>
                </a:cubicBezTo>
                <a:cubicBezTo>
                  <a:pt x="4029551" y="377666"/>
                  <a:pt x="4031456" y="368141"/>
                  <a:pt x="4033361" y="358616"/>
                </a:cubicBezTo>
                <a:close/>
                <a:moveTo>
                  <a:pt x="4020026" y="324326"/>
                </a:moveTo>
                <a:cubicBezTo>
                  <a:pt x="4020979" y="325279"/>
                  <a:pt x="4020979" y="325279"/>
                  <a:pt x="4021931" y="326231"/>
                </a:cubicBezTo>
                <a:cubicBezTo>
                  <a:pt x="4020979" y="329089"/>
                  <a:pt x="4020026" y="331946"/>
                  <a:pt x="4019074" y="334804"/>
                </a:cubicBezTo>
                <a:cubicBezTo>
                  <a:pt x="4018121" y="336709"/>
                  <a:pt x="4018121" y="339566"/>
                  <a:pt x="4017169" y="341471"/>
                </a:cubicBezTo>
                <a:cubicBezTo>
                  <a:pt x="4017169" y="341471"/>
                  <a:pt x="4017169" y="342424"/>
                  <a:pt x="4016216" y="342424"/>
                </a:cubicBezTo>
                <a:cubicBezTo>
                  <a:pt x="4016216" y="343376"/>
                  <a:pt x="4015264" y="343376"/>
                  <a:pt x="4015264" y="344329"/>
                </a:cubicBezTo>
                <a:cubicBezTo>
                  <a:pt x="4014311" y="333851"/>
                  <a:pt x="4012406" y="324326"/>
                  <a:pt x="4011454" y="315754"/>
                </a:cubicBezTo>
                <a:cubicBezTo>
                  <a:pt x="4014311" y="317659"/>
                  <a:pt x="4017169" y="320516"/>
                  <a:pt x="4020026" y="324326"/>
                </a:cubicBezTo>
                <a:close/>
                <a:moveTo>
                  <a:pt x="3999071" y="282416"/>
                </a:moveTo>
                <a:cubicBezTo>
                  <a:pt x="4000024" y="282416"/>
                  <a:pt x="4000024" y="282416"/>
                  <a:pt x="3999071" y="282416"/>
                </a:cubicBezTo>
                <a:cubicBezTo>
                  <a:pt x="4000024" y="290989"/>
                  <a:pt x="4000024" y="300514"/>
                  <a:pt x="4000024" y="310991"/>
                </a:cubicBezTo>
                <a:cubicBezTo>
                  <a:pt x="4000024" y="312896"/>
                  <a:pt x="4000024" y="314801"/>
                  <a:pt x="4000024" y="316706"/>
                </a:cubicBezTo>
                <a:cubicBezTo>
                  <a:pt x="4000024" y="319564"/>
                  <a:pt x="3999071" y="322421"/>
                  <a:pt x="3999071" y="325279"/>
                </a:cubicBezTo>
                <a:cubicBezTo>
                  <a:pt x="3999071" y="325279"/>
                  <a:pt x="3999071" y="326231"/>
                  <a:pt x="3999071" y="327184"/>
                </a:cubicBezTo>
                <a:cubicBezTo>
                  <a:pt x="3999071" y="326231"/>
                  <a:pt x="3998119" y="325279"/>
                  <a:pt x="3998119" y="324326"/>
                </a:cubicBezTo>
                <a:lnTo>
                  <a:pt x="3997166" y="314801"/>
                </a:lnTo>
                <a:lnTo>
                  <a:pt x="3996214" y="286226"/>
                </a:lnTo>
                <a:cubicBezTo>
                  <a:pt x="3997166" y="285274"/>
                  <a:pt x="3998119" y="284321"/>
                  <a:pt x="3999071" y="282416"/>
                </a:cubicBezTo>
                <a:close/>
                <a:moveTo>
                  <a:pt x="3983831" y="405289"/>
                </a:moveTo>
                <a:cubicBezTo>
                  <a:pt x="3982879" y="408146"/>
                  <a:pt x="3981926" y="410051"/>
                  <a:pt x="3980021" y="412909"/>
                </a:cubicBezTo>
                <a:cubicBezTo>
                  <a:pt x="3980021" y="412909"/>
                  <a:pt x="3980021" y="412909"/>
                  <a:pt x="3980021" y="412909"/>
                </a:cubicBezTo>
                <a:cubicBezTo>
                  <a:pt x="3981926" y="407194"/>
                  <a:pt x="3981926" y="404336"/>
                  <a:pt x="3982879" y="402431"/>
                </a:cubicBezTo>
                <a:cubicBezTo>
                  <a:pt x="3982879" y="403384"/>
                  <a:pt x="3982879" y="404336"/>
                  <a:pt x="3983831" y="405289"/>
                </a:cubicBezTo>
                <a:close/>
                <a:moveTo>
                  <a:pt x="3980974" y="395764"/>
                </a:moveTo>
                <a:cubicBezTo>
                  <a:pt x="3981926" y="397669"/>
                  <a:pt x="3981926" y="399574"/>
                  <a:pt x="3982879" y="401479"/>
                </a:cubicBezTo>
                <a:cubicBezTo>
                  <a:pt x="3982879" y="402431"/>
                  <a:pt x="3980974" y="404336"/>
                  <a:pt x="3979069" y="407194"/>
                </a:cubicBezTo>
                <a:cubicBezTo>
                  <a:pt x="3979069" y="407194"/>
                  <a:pt x="3979069" y="406241"/>
                  <a:pt x="3979069" y="406241"/>
                </a:cubicBezTo>
                <a:cubicBezTo>
                  <a:pt x="3980021" y="403384"/>
                  <a:pt x="3980021" y="399574"/>
                  <a:pt x="3980974" y="395764"/>
                </a:cubicBezTo>
                <a:close/>
                <a:moveTo>
                  <a:pt x="3976211" y="378619"/>
                </a:moveTo>
                <a:cubicBezTo>
                  <a:pt x="3976211" y="378619"/>
                  <a:pt x="3976211" y="378619"/>
                  <a:pt x="3976211" y="378619"/>
                </a:cubicBezTo>
                <a:cubicBezTo>
                  <a:pt x="3976211" y="379571"/>
                  <a:pt x="3976211" y="379571"/>
                  <a:pt x="3976211" y="380524"/>
                </a:cubicBezTo>
                <a:cubicBezTo>
                  <a:pt x="3976211" y="379571"/>
                  <a:pt x="3976211" y="378619"/>
                  <a:pt x="3976211" y="378619"/>
                </a:cubicBezTo>
                <a:close/>
                <a:moveTo>
                  <a:pt x="3948589" y="255746"/>
                </a:moveTo>
                <a:cubicBezTo>
                  <a:pt x="3948589" y="262414"/>
                  <a:pt x="3947636" y="270034"/>
                  <a:pt x="3946684" y="277654"/>
                </a:cubicBezTo>
                <a:cubicBezTo>
                  <a:pt x="3946684" y="279559"/>
                  <a:pt x="3946684" y="282416"/>
                  <a:pt x="3945731" y="285274"/>
                </a:cubicBezTo>
                <a:cubicBezTo>
                  <a:pt x="3944779" y="278606"/>
                  <a:pt x="3944779" y="272891"/>
                  <a:pt x="3943826" y="266224"/>
                </a:cubicBezTo>
                <a:cubicBezTo>
                  <a:pt x="3942874" y="257651"/>
                  <a:pt x="3940969" y="249079"/>
                  <a:pt x="3940016" y="240506"/>
                </a:cubicBezTo>
                <a:cubicBezTo>
                  <a:pt x="3940016" y="240506"/>
                  <a:pt x="3940016" y="240506"/>
                  <a:pt x="3940016" y="239554"/>
                </a:cubicBezTo>
                <a:cubicBezTo>
                  <a:pt x="3940016" y="238601"/>
                  <a:pt x="3940016" y="237649"/>
                  <a:pt x="3940016" y="236696"/>
                </a:cubicBezTo>
                <a:cubicBezTo>
                  <a:pt x="3940969" y="237649"/>
                  <a:pt x="3941921" y="239554"/>
                  <a:pt x="3942874" y="240506"/>
                </a:cubicBezTo>
                <a:cubicBezTo>
                  <a:pt x="3944779" y="243364"/>
                  <a:pt x="3945731" y="245269"/>
                  <a:pt x="3947636" y="248126"/>
                </a:cubicBezTo>
                <a:cubicBezTo>
                  <a:pt x="3948589" y="251936"/>
                  <a:pt x="3948589" y="253841"/>
                  <a:pt x="3948589" y="255746"/>
                </a:cubicBezTo>
                <a:close/>
                <a:moveTo>
                  <a:pt x="3943826" y="205264"/>
                </a:moveTo>
                <a:cubicBezTo>
                  <a:pt x="3943826" y="207169"/>
                  <a:pt x="3943826" y="209074"/>
                  <a:pt x="3943826" y="210979"/>
                </a:cubicBezTo>
                <a:cubicBezTo>
                  <a:pt x="3943826" y="216694"/>
                  <a:pt x="3944779" y="223361"/>
                  <a:pt x="3945731" y="230981"/>
                </a:cubicBezTo>
                <a:cubicBezTo>
                  <a:pt x="3945731" y="232886"/>
                  <a:pt x="3945731" y="234791"/>
                  <a:pt x="3946684" y="236696"/>
                </a:cubicBezTo>
                <a:cubicBezTo>
                  <a:pt x="3943826" y="233839"/>
                  <a:pt x="3941921" y="230029"/>
                  <a:pt x="3939064" y="228124"/>
                </a:cubicBezTo>
                <a:cubicBezTo>
                  <a:pt x="3938111" y="224314"/>
                  <a:pt x="3938111" y="219551"/>
                  <a:pt x="3937159" y="215741"/>
                </a:cubicBezTo>
                <a:cubicBezTo>
                  <a:pt x="3940016" y="210979"/>
                  <a:pt x="3941921" y="208121"/>
                  <a:pt x="3943826" y="205264"/>
                </a:cubicBezTo>
                <a:close/>
                <a:moveTo>
                  <a:pt x="3866674" y="369094"/>
                </a:moveTo>
                <a:cubicBezTo>
                  <a:pt x="3866674" y="369094"/>
                  <a:pt x="3866674" y="368141"/>
                  <a:pt x="3867626" y="368141"/>
                </a:cubicBezTo>
                <a:cubicBezTo>
                  <a:pt x="3867626" y="369094"/>
                  <a:pt x="3867626" y="370046"/>
                  <a:pt x="3867626" y="370999"/>
                </a:cubicBezTo>
                <a:cubicBezTo>
                  <a:pt x="3867626" y="370046"/>
                  <a:pt x="3866674" y="370046"/>
                  <a:pt x="3866674" y="369094"/>
                </a:cubicBezTo>
                <a:close/>
                <a:moveTo>
                  <a:pt x="3886676" y="354806"/>
                </a:moveTo>
                <a:cubicBezTo>
                  <a:pt x="3885724" y="351949"/>
                  <a:pt x="3883819" y="350044"/>
                  <a:pt x="3882866" y="348139"/>
                </a:cubicBezTo>
                <a:cubicBezTo>
                  <a:pt x="3882866" y="345281"/>
                  <a:pt x="3881914" y="341471"/>
                  <a:pt x="3881914" y="338614"/>
                </a:cubicBezTo>
                <a:cubicBezTo>
                  <a:pt x="3883819" y="343376"/>
                  <a:pt x="3885724" y="349091"/>
                  <a:pt x="3886676" y="354806"/>
                </a:cubicBezTo>
                <a:cubicBezTo>
                  <a:pt x="3887629" y="354806"/>
                  <a:pt x="3887629" y="355759"/>
                  <a:pt x="3887629" y="356711"/>
                </a:cubicBezTo>
                <a:cubicBezTo>
                  <a:pt x="3887629" y="355759"/>
                  <a:pt x="3887629" y="354806"/>
                  <a:pt x="3886676" y="354806"/>
                </a:cubicBezTo>
                <a:close/>
                <a:moveTo>
                  <a:pt x="3897154" y="278606"/>
                </a:moveTo>
                <a:cubicBezTo>
                  <a:pt x="3899059" y="275749"/>
                  <a:pt x="3900011" y="272891"/>
                  <a:pt x="3901916" y="270986"/>
                </a:cubicBezTo>
                <a:cubicBezTo>
                  <a:pt x="3901916" y="270986"/>
                  <a:pt x="3901916" y="270986"/>
                  <a:pt x="3901916" y="270986"/>
                </a:cubicBezTo>
                <a:cubicBezTo>
                  <a:pt x="3900964" y="273844"/>
                  <a:pt x="3899059" y="276701"/>
                  <a:pt x="3897154" y="278606"/>
                </a:cubicBezTo>
                <a:cubicBezTo>
                  <a:pt x="3898106" y="279559"/>
                  <a:pt x="3897154" y="279559"/>
                  <a:pt x="3897154" y="278606"/>
                </a:cubicBezTo>
                <a:close/>
                <a:moveTo>
                  <a:pt x="3900011" y="291941"/>
                </a:moveTo>
                <a:cubicBezTo>
                  <a:pt x="3900011" y="290989"/>
                  <a:pt x="3900964" y="289084"/>
                  <a:pt x="3901916" y="288131"/>
                </a:cubicBezTo>
                <a:cubicBezTo>
                  <a:pt x="3901916" y="287179"/>
                  <a:pt x="3902869" y="287179"/>
                  <a:pt x="3902869" y="286226"/>
                </a:cubicBezTo>
                <a:cubicBezTo>
                  <a:pt x="3902869" y="290036"/>
                  <a:pt x="3902869" y="293846"/>
                  <a:pt x="3903821" y="297656"/>
                </a:cubicBezTo>
                <a:cubicBezTo>
                  <a:pt x="3903821" y="298609"/>
                  <a:pt x="3903821" y="300514"/>
                  <a:pt x="3902869" y="301466"/>
                </a:cubicBezTo>
                <a:cubicBezTo>
                  <a:pt x="3902869" y="300514"/>
                  <a:pt x="3902869" y="299561"/>
                  <a:pt x="3901916" y="298609"/>
                </a:cubicBezTo>
                <a:cubicBezTo>
                  <a:pt x="3901916" y="295751"/>
                  <a:pt x="3900964" y="293846"/>
                  <a:pt x="3900011" y="291941"/>
                </a:cubicBezTo>
                <a:close/>
                <a:moveTo>
                  <a:pt x="3903821" y="431006"/>
                </a:moveTo>
                <a:cubicBezTo>
                  <a:pt x="3903821" y="431006"/>
                  <a:pt x="3903821" y="431959"/>
                  <a:pt x="3902869" y="431959"/>
                </a:cubicBezTo>
                <a:lnTo>
                  <a:pt x="3901916" y="431959"/>
                </a:lnTo>
                <a:cubicBezTo>
                  <a:pt x="3902869" y="430054"/>
                  <a:pt x="3902869" y="428149"/>
                  <a:pt x="3903821" y="426244"/>
                </a:cubicBezTo>
                <a:cubicBezTo>
                  <a:pt x="3903821" y="427196"/>
                  <a:pt x="3903821" y="427196"/>
                  <a:pt x="3904774" y="428149"/>
                </a:cubicBezTo>
                <a:cubicBezTo>
                  <a:pt x="3903821" y="429101"/>
                  <a:pt x="3903821" y="430054"/>
                  <a:pt x="3903821" y="431006"/>
                </a:cubicBezTo>
                <a:close/>
                <a:moveTo>
                  <a:pt x="3925729" y="309086"/>
                </a:moveTo>
                <a:cubicBezTo>
                  <a:pt x="3923824" y="301466"/>
                  <a:pt x="3922871" y="297656"/>
                  <a:pt x="3922871" y="297656"/>
                </a:cubicBezTo>
                <a:cubicBezTo>
                  <a:pt x="3922871" y="297656"/>
                  <a:pt x="3922871" y="301466"/>
                  <a:pt x="3923824" y="308134"/>
                </a:cubicBezTo>
                <a:cubicBezTo>
                  <a:pt x="3920966" y="297656"/>
                  <a:pt x="3919061" y="291941"/>
                  <a:pt x="3919061" y="291941"/>
                </a:cubicBezTo>
                <a:cubicBezTo>
                  <a:pt x="3919061" y="291941"/>
                  <a:pt x="3920014" y="301466"/>
                  <a:pt x="3922871" y="317659"/>
                </a:cubicBezTo>
                <a:cubicBezTo>
                  <a:pt x="3922871" y="320516"/>
                  <a:pt x="3923824" y="322421"/>
                  <a:pt x="3923824" y="325279"/>
                </a:cubicBezTo>
                <a:cubicBezTo>
                  <a:pt x="3922871" y="328136"/>
                  <a:pt x="3922871" y="331946"/>
                  <a:pt x="3921919" y="334804"/>
                </a:cubicBezTo>
                <a:cubicBezTo>
                  <a:pt x="3921919" y="334804"/>
                  <a:pt x="3921919" y="335756"/>
                  <a:pt x="3921919" y="335756"/>
                </a:cubicBezTo>
                <a:cubicBezTo>
                  <a:pt x="3921919" y="333851"/>
                  <a:pt x="3920966" y="331946"/>
                  <a:pt x="3920966" y="330041"/>
                </a:cubicBezTo>
                <a:cubicBezTo>
                  <a:pt x="3919061" y="319564"/>
                  <a:pt x="3917156" y="310039"/>
                  <a:pt x="3915251" y="301466"/>
                </a:cubicBezTo>
                <a:cubicBezTo>
                  <a:pt x="3913346" y="293846"/>
                  <a:pt x="3912394" y="287179"/>
                  <a:pt x="3911441" y="281464"/>
                </a:cubicBezTo>
                <a:cubicBezTo>
                  <a:pt x="3911441" y="273844"/>
                  <a:pt x="3912394" y="268129"/>
                  <a:pt x="3912394" y="264319"/>
                </a:cubicBezTo>
                <a:cubicBezTo>
                  <a:pt x="3912394" y="264319"/>
                  <a:pt x="3912394" y="263366"/>
                  <a:pt x="3912394" y="263366"/>
                </a:cubicBezTo>
                <a:cubicBezTo>
                  <a:pt x="3914299" y="265271"/>
                  <a:pt x="3917156" y="268129"/>
                  <a:pt x="3919061" y="270986"/>
                </a:cubicBezTo>
                <a:cubicBezTo>
                  <a:pt x="3920966" y="272891"/>
                  <a:pt x="3922871" y="274796"/>
                  <a:pt x="3923824" y="277654"/>
                </a:cubicBezTo>
                <a:cubicBezTo>
                  <a:pt x="3923824" y="277654"/>
                  <a:pt x="3923824" y="280511"/>
                  <a:pt x="3924776" y="284321"/>
                </a:cubicBezTo>
                <a:cubicBezTo>
                  <a:pt x="3922871" y="279559"/>
                  <a:pt x="3921919" y="277654"/>
                  <a:pt x="3921919" y="277654"/>
                </a:cubicBezTo>
                <a:cubicBezTo>
                  <a:pt x="3921919" y="277654"/>
                  <a:pt x="3923824" y="284321"/>
                  <a:pt x="3926681" y="296704"/>
                </a:cubicBezTo>
                <a:cubicBezTo>
                  <a:pt x="3926681" y="298609"/>
                  <a:pt x="3927634" y="301466"/>
                  <a:pt x="3927634" y="304324"/>
                </a:cubicBezTo>
                <a:cubicBezTo>
                  <a:pt x="3927634" y="304324"/>
                  <a:pt x="3927634" y="304324"/>
                  <a:pt x="3927634" y="305276"/>
                </a:cubicBezTo>
                <a:cubicBezTo>
                  <a:pt x="3926681" y="304324"/>
                  <a:pt x="3925729" y="306229"/>
                  <a:pt x="3925729" y="309086"/>
                </a:cubicBezTo>
                <a:close/>
                <a:moveTo>
                  <a:pt x="3929539" y="287179"/>
                </a:moveTo>
                <a:cubicBezTo>
                  <a:pt x="3929539" y="289084"/>
                  <a:pt x="3928586" y="290989"/>
                  <a:pt x="3928586" y="292894"/>
                </a:cubicBezTo>
                <a:cubicBezTo>
                  <a:pt x="3928586" y="291941"/>
                  <a:pt x="3927634" y="290989"/>
                  <a:pt x="3927634" y="290036"/>
                </a:cubicBezTo>
                <a:cubicBezTo>
                  <a:pt x="3924776" y="281464"/>
                  <a:pt x="3923824" y="275749"/>
                  <a:pt x="3923824" y="275749"/>
                </a:cubicBezTo>
                <a:cubicBezTo>
                  <a:pt x="3924776" y="277654"/>
                  <a:pt x="3926681" y="279559"/>
                  <a:pt x="3927634" y="281464"/>
                </a:cubicBezTo>
                <a:cubicBezTo>
                  <a:pt x="3928586" y="282416"/>
                  <a:pt x="3928586" y="283369"/>
                  <a:pt x="3929539" y="284321"/>
                </a:cubicBezTo>
                <a:cubicBezTo>
                  <a:pt x="3929539" y="284321"/>
                  <a:pt x="3929539" y="285274"/>
                  <a:pt x="3929539" y="287179"/>
                </a:cubicBezTo>
                <a:close/>
                <a:moveTo>
                  <a:pt x="3926681" y="242411"/>
                </a:moveTo>
                <a:cubicBezTo>
                  <a:pt x="3927634" y="251936"/>
                  <a:pt x="3928586" y="261461"/>
                  <a:pt x="3928586" y="270986"/>
                </a:cubicBezTo>
                <a:cubicBezTo>
                  <a:pt x="3926681" y="269081"/>
                  <a:pt x="3924776" y="266224"/>
                  <a:pt x="3921919" y="265271"/>
                </a:cubicBezTo>
                <a:cubicBezTo>
                  <a:pt x="3919061" y="262414"/>
                  <a:pt x="3916204" y="259556"/>
                  <a:pt x="3913346" y="257651"/>
                </a:cubicBezTo>
                <a:cubicBezTo>
                  <a:pt x="3915251" y="253841"/>
                  <a:pt x="3916204" y="250031"/>
                  <a:pt x="3917156" y="246221"/>
                </a:cubicBezTo>
                <a:cubicBezTo>
                  <a:pt x="3920014" y="241459"/>
                  <a:pt x="3922871" y="236696"/>
                  <a:pt x="3925729" y="232886"/>
                </a:cubicBezTo>
                <a:cubicBezTo>
                  <a:pt x="3925729" y="235744"/>
                  <a:pt x="3925729" y="239554"/>
                  <a:pt x="3926681" y="242411"/>
                </a:cubicBezTo>
                <a:close/>
                <a:moveTo>
                  <a:pt x="3900964" y="168116"/>
                </a:moveTo>
                <a:cubicBezTo>
                  <a:pt x="3905726" y="160496"/>
                  <a:pt x="3910489" y="153829"/>
                  <a:pt x="3914299" y="147161"/>
                </a:cubicBezTo>
                <a:cubicBezTo>
                  <a:pt x="3914299" y="150019"/>
                  <a:pt x="3915251" y="152876"/>
                  <a:pt x="3915251" y="156686"/>
                </a:cubicBezTo>
                <a:cubicBezTo>
                  <a:pt x="3917156" y="168116"/>
                  <a:pt x="3919061" y="181451"/>
                  <a:pt x="3920966" y="196691"/>
                </a:cubicBezTo>
                <a:cubicBezTo>
                  <a:pt x="3921919" y="202406"/>
                  <a:pt x="3921919" y="208121"/>
                  <a:pt x="3922871" y="213836"/>
                </a:cubicBezTo>
                <a:cubicBezTo>
                  <a:pt x="3920966" y="211931"/>
                  <a:pt x="3920014" y="210979"/>
                  <a:pt x="3920014" y="210979"/>
                </a:cubicBezTo>
                <a:cubicBezTo>
                  <a:pt x="3920014" y="210979"/>
                  <a:pt x="3920966" y="212884"/>
                  <a:pt x="3923824" y="214789"/>
                </a:cubicBezTo>
                <a:cubicBezTo>
                  <a:pt x="3923824" y="218599"/>
                  <a:pt x="3924776" y="222409"/>
                  <a:pt x="3924776" y="226219"/>
                </a:cubicBezTo>
                <a:cubicBezTo>
                  <a:pt x="3919061" y="232886"/>
                  <a:pt x="3913346" y="240506"/>
                  <a:pt x="3906679" y="249079"/>
                </a:cubicBezTo>
                <a:cubicBezTo>
                  <a:pt x="3905726" y="250031"/>
                  <a:pt x="3905726" y="250984"/>
                  <a:pt x="3904774" y="251936"/>
                </a:cubicBezTo>
                <a:cubicBezTo>
                  <a:pt x="3903821" y="251936"/>
                  <a:pt x="3903821" y="250984"/>
                  <a:pt x="3902869" y="250984"/>
                </a:cubicBezTo>
                <a:cubicBezTo>
                  <a:pt x="3901916" y="245269"/>
                  <a:pt x="3900964" y="242411"/>
                  <a:pt x="3900964" y="242411"/>
                </a:cubicBezTo>
                <a:cubicBezTo>
                  <a:pt x="3900964" y="242411"/>
                  <a:pt x="3900964" y="245269"/>
                  <a:pt x="3900964" y="249079"/>
                </a:cubicBezTo>
                <a:cubicBezTo>
                  <a:pt x="3900011" y="248126"/>
                  <a:pt x="3898106" y="247174"/>
                  <a:pt x="3897154" y="247174"/>
                </a:cubicBezTo>
                <a:cubicBezTo>
                  <a:pt x="3893344" y="245269"/>
                  <a:pt x="3891439" y="243364"/>
                  <a:pt x="3891439" y="243364"/>
                </a:cubicBezTo>
                <a:cubicBezTo>
                  <a:pt x="3891439" y="243364"/>
                  <a:pt x="3893344" y="245269"/>
                  <a:pt x="3896201" y="248126"/>
                </a:cubicBezTo>
                <a:cubicBezTo>
                  <a:pt x="3897154" y="249079"/>
                  <a:pt x="3899059" y="250984"/>
                  <a:pt x="3900964" y="251936"/>
                </a:cubicBezTo>
                <a:cubicBezTo>
                  <a:pt x="3900964" y="253841"/>
                  <a:pt x="3900964" y="254794"/>
                  <a:pt x="3900964" y="256699"/>
                </a:cubicBezTo>
                <a:cubicBezTo>
                  <a:pt x="3899059" y="259556"/>
                  <a:pt x="3896201" y="263366"/>
                  <a:pt x="3894296" y="266224"/>
                </a:cubicBezTo>
                <a:cubicBezTo>
                  <a:pt x="3893344" y="261461"/>
                  <a:pt x="3891439" y="255746"/>
                  <a:pt x="3890486" y="250984"/>
                </a:cubicBezTo>
                <a:cubicBezTo>
                  <a:pt x="3886676" y="235744"/>
                  <a:pt x="3883819" y="222409"/>
                  <a:pt x="3880009" y="210026"/>
                </a:cubicBezTo>
                <a:cubicBezTo>
                  <a:pt x="3880009" y="209074"/>
                  <a:pt x="3879056" y="207169"/>
                  <a:pt x="3879056" y="206216"/>
                </a:cubicBezTo>
                <a:cubicBezTo>
                  <a:pt x="3886676" y="191929"/>
                  <a:pt x="3894296" y="178594"/>
                  <a:pt x="3900964" y="168116"/>
                </a:cubicBezTo>
                <a:close/>
                <a:moveTo>
                  <a:pt x="3873341" y="214789"/>
                </a:moveTo>
                <a:cubicBezTo>
                  <a:pt x="3875246" y="226219"/>
                  <a:pt x="3877151" y="238601"/>
                  <a:pt x="3879056" y="251936"/>
                </a:cubicBezTo>
                <a:cubicBezTo>
                  <a:pt x="3880009" y="260509"/>
                  <a:pt x="3881914" y="270034"/>
                  <a:pt x="3883819" y="280511"/>
                </a:cubicBezTo>
                <a:cubicBezTo>
                  <a:pt x="3883819" y="281464"/>
                  <a:pt x="3882866" y="281464"/>
                  <a:pt x="3882866" y="282416"/>
                </a:cubicBezTo>
                <a:cubicBezTo>
                  <a:pt x="3880009" y="273844"/>
                  <a:pt x="3878104" y="266224"/>
                  <a:pt x="3875246" y="259556"/>
                </a:cubicBezTo>
                <a:cubicBezTo>
                  <a:pt x="3871436" y="250031"/>
                  <a:pt x="3868579" y="241459"/>
                  <a:pt x="3865721" y="234791"/>
                </a:cubicBezTo>
                <a:cubicBezTo>
                  <a:pt x="3865721" y="233839"/>
                  <a:pt x="3864769" y="232886"/>
                  <a:pt x="3864769" y="231934"/>
                </a:cubicBezTo>
                <a:cubicBezTo>
                  <a:pt x="3867626" y="225266"/>
                  <a:pt x="3870484" y="219551"/>
                  <a:pt x="3873341" y="214789"/>
                </a:cubicBezTo>
                <a:close/>
                <a:moveTo>
                  <a:pt x="3864769" y="341471"/>
                </a:moveTo>
                <a:cubicBezTo>
                  <a:pt x="3863816" y="342424"/>
                  <a:pt x="3863816" y="344329"/>
                  <a:pt x="3862864" y="345281"/>
                </a:cubicBezTo>
                <a:cubicBezTo>
                  <a:pt x="3862864" y="344329"/>
                  <a:pt x="3863816" y="343376"/>
                  <a:pt x="3864769" y="341471"/>
                </a:cubicBezTo>
                <a:cubicBezTo>
                  <a:pt x="3864769" y="341471"/>
                  <a:pt x="3864769" y="341471"/>
                  <a:pt x="3864769" y="341471"/>
                </a:cubicBezTo>
                <a:close/>
                <a:moveTo>
                  <a:pt x="3854291" y="211931"/>
                </a:moveTo>
                <a:cubicBezTo>
                  <a:pt x="3854291" y="208121"/>
                  <a:pt x="3855244" y="204311"/>
                  <a:pt x="3856196" y="201454"/>
                </a:cubicBezTo>
                <a:cubicBezTo>
                  <a:pt x="3856196" y="206216"/>
                  <a:pt x="3856196" y="212884"/>
                  <a:pt x="3857149" y="220504"/>
                </a:cubicBezTo>
                <a:cubicBezTo>
                  <a:pt x="3856196" y="222409"/>
                  <a:pt x="3855244" y="224314"/>
                  <a:pt x="3854291" y="226219"/>
                </a:cubicBezTo>
                <a:cubicBezTo>
                  <a:pt x="3853339" y="220504"/>
                  <a:pt x="3854291" y="215741"/>
                  <a:pt x="3854291" y="211931"/>
                </a:cubicBezTo>
                <a:close/>
                <a:moveTo>
                  <a:pt x="3849529" y="262414"/>
                </a:moveTo>
                <a:cubicBezTo>
                  <a:pt x="3849529" y="260509"/>
                  <a:pt x="3849529" y="259556"/>
                  <a:pt x="3849529" y="257651"/>
                </a:cubicBezTo>
                <a:cubicBezTo>
                  <a:pt x="3849529" y="257651"/>
                  <a:pt x="3849529" y="256699"/>
                  <a:pt x="3850481" y="256699"/>
                </a:cubicBezTo>
                <a:cubicBezTo>
                  <a:pt x="3853339" y="263366"/>
                  <a:pt x="3856196" y="270986"/>
                  <a:pt x="3859054" y="278606"/>
                </a:cubicBezTo>
                <a:cubicBezTo>
                  <a:pt x="3859054" y="279559"/>
                  <a:pt x="3859054" y="279559"/>
                  <a:pt x="3860006" y="280511"/>
                </a:cubicBezTo>
                <a:cubicBezTo>
                  <a:pt x="3860959" y="290989"/>
                  <a:pt x="3861911" y="302419"/>
                  <a:pt x="3862864" y="313849"/>
                </a:cubicBezTo>
                <a:cubicBezTo>
                  <a:pt x="3862864" y="313849"/>
                  <a:pt x="3862864" y="313849"/>
                  <a:pt x="3862864" y="313849"/>
                </a:cubicBezTo>
                <a:cubicBezTo>
                  <a:pt x="3858101" y="305276"/>
                  <a:pt x="3852386" y="298609"/>
                  <a:pt x="3847624" y="291941"/>
                </a:cubicBezTo>
                <a:cubicBezTo>
                  <a:pt x="3848576" y="281464"/>
                  <a:pt x="3848576" y="271939"/>
                  <a:pt x="3849529" y="262414"/>
                </a:cubicBezTo>
                <a:close/>
                <a:moveTo>
                  <a:pt x="3846671" y="308134"/>
                </a:moveTo>
                <a:cubicBezTo>
                  <a:pt x="3849529" y="312896"/>
                  <a:pt x="3852386" y="318611"/>
                  <a:pt x="3855244" y="323374"/>
                </a:cubicBezTo>
                <a:cubicBezTo>
                  <a:pt x="3855244" y="324326"/>
                  <a:pt x="3856196" y="324326"/>
                  <a:pt x="3856196" y="325279"/>
                </a:cubicBezTo>
                <a:cubicBezTo>
                  <a:pt x="3856196" y="326231"/>
                  <a:pt x="3855244" y="326231"/>
                  <a:pt x="3855244" y="327184"/>
                </a:cubicBezTo>
                <a:cubicBezTo>
                  <a:pt x="3853339" y="330041"/>
                  <a:pt x="3851434" y="333851"/>
                  <a:pt x="3849529" y="336709"/>
                </a:cubicBezTo>
                <a:cubicBezTo>
                  <a:pt x="3848576" y="334804"/>
                  <a:pt x="3846671" y="331946"/>
                  <a:pt x="3845719" y="330041"/>
                </a:cubicBezTo>
                <a:cubicBezTo>
                  <a:pt x="3845719" y="323374"/>
                  <a:pt x="3846671" y="315754"/>
                  <a:pt x="3846671" y="308134"/>
                </a:cubicBezTo>
                <a:close/>
                <a:moveTo>
                  <a:pt x="3843814" y="415766"/>
                </a:moveTo>
                <a:cubicBezTo>
                  <a:pt x="3844766" y="413861"/>
                  <a:pt x="3845719" y="411956"/>
                  <a:pt x="3846671" y="410051"/>
                </a:cubicBezTo>
                <a:cubicBezTo>
                  <a:pt x="3846671" y="411956"/>
                  <a:pt x="3847624" y="414814"/>
                  <a:pt x="3847624" y="416719"/>
                </a:cubicBezTo>
                <a:cubicBezTo>
                  <a:pt x="3847624" y="417671"/>
                  <a:pt x="3847624" y="418624"/>
                  <a:pt x="3847624" y="419576"/>
                </a:cubicBezTo>
                <a:cubicBezTo>
                  <a:pt x="3847624" y="420529"/>
                  <a:pt x="3846671" y="421481"/>
                  <a:pt x="3846671" y="422434"/>
                </a:cubicBezTo>
                <a:cubicBezTo>
                  <a:pt x="3845719" y="423386"/>
                  <a:pt x="3845719" y="425291"/>
                  <a:pt x="3844766" y="426244"/>
                </a:cubicBezTo>
                <a:lnTo>
                  <a:pt x="3842861" y="426244"/>
                </a:lnTo>
                <a:cubicBezTo>
                  <a:pt x="3843814" y="422434"/>
                  <a:pt x="3843814" y="418624"/>
                  <a:pt x="3843814" y="415766"/>
                </a:cubicBezTo>
                <a:close/>
                <a:moveTo>
                  <a:pt x="3830479" y="297656"/>
                </a:moveTo>
                <a:cubicBezTo>
                  <a:pt x="3830479" y="298609"/>
                  <a:pt x="3830479" y="298609"/>
                  <a:pt x="3830479" y="299561"/>
                </a:cubicBezTo>
                <a:cubicBezTo>
                  <a:pt x="3830479" y="300514"/>
                  <a:pt x="3830479" y="300514"/>
                  <a:pt x="3830479" y="301466"/>
                </a:cubicBezTo>
                <a:cubicBezTo>
                  <a:pt x="3830479" y="303371"/>
                  <a:pt x="3830479" y="305276"/>
                  <a:pt x="3829526" y="307181"/>
                </a:cubicBezTo>
                <a:cubicBezTo>
                  <a:pt x="3828574" y="306229"/>
                  <a:pt x="3827621" y="305276"/>
                  <a:pt x="3827621" y="304324"/>
                </a:cubicBezTo>
                <a:cubicBezTo>
                  <a:pt x="3828574" y="301466"/>
                  <a:pt x="3829526" y="299561"/>
                  <a:pt x="3830479" y="297656"/>
                </a:cubicBezTo>
                <a:close/>
                <a:moveTo>
                  <a:pt x="3826669" y="305276"/>
                </a:moveTo>
                <a:cubicBezTo>
                  <a:pt x="3827621" y="306229"/>
                  <a:pt x="3827621" y="308134"/>
                  <a:pt x="3828574" y="310039"/>
                </a:cubicBezTo>
                <a:cubicBezTo>
                  <a:pt x="3828574" y="311944"/>
                  <a:pt x="3828574" y="312896"/>
                  <a:pt x="3827621" y="314801"/>
                </a:cubicBezTo>
                <a:cubicBezTo>
                  <a:pt x="3826669" y="312896"/>
                  <a:pt x="3824764" y="310991"/>
                  <a:pt x="3823811" y="309086"/>
                </a:cubicBezTo>
                <a:cubicBezTo>
                  <a:pt x="3825716" y="307181"/>
                  <a:pt x="3825716" y="306229"/>
                  <a:pt x="3826669" y="305276"/>
                </a:cubicBezTo>
                <a:close/>
                <a:moveTo>
                  <a:pt x="3820001" y="319564"/>
                </a:moveTo>
                <a:cubicBezTo>
                  <a:pt x="3821906" y="323374"/>
                  <a:pt x="3823811" y="328136"/>
                  <a:pt x="3826669" y="332899"/>
                </a:cubicBezTo>
                <a:cubicBezTo>
                  <a:pt x="3826669" y="332899"/>
                  <a:pt x="3826669" y="333851"/>
                  <a:pt x="3827621" y="333851"/>
                </a:cubicBezTo>
                <a:cubicBezTo>
                  <a:pt x="3827621" y="336709"/>
                  <a:pt x="3826669" y="339566"/>
                  <a:pt x="3826669" y="343376"/>
                </a:cubicBezTo>
                <a:cubicBezTo>
                  <a:pt x="3825716" y="354806"/>
                  <a:pt x="3825716" y="366236"/>
                  <a:pt x="3824764" y="377666"/>
                </a:cubicBezTo>
                <a:cubicBezTo>
                  <a:pt x="3823811" y="372904"/>
                  <a:pt x="3821906" y="368141"/>
                  <a:pt x="3820954" y="364331"/>
                </a:cubicBezTo>
                <a:cubicBezTo>
                  <a:pt x="3820954" y="360521"/>
                  <a:pt x="3820001" y="356711"/>
                  <a:pt x="3820001" y="352901"/>
                </a:cubicBezTo>
                <a:cubicBezTo>
                  <a:pt x="3820001" y="347186"/>
                  <a:pt x="3819049" y="341471"/>
                  <a:pt x="3818096" y="336709"/>
                </a:cubicBezTo>
                <a:cubicBezTo>
                  <a:pt x="3820001" y="333851"/>
                  <a:pt x="3821906" y="332899"/>
                  <a:pt x="3821906" y="332899"/>
                </a:cubicBezTo>
                <a:cubicBezTo>
                  <a:pt x="3821906" y="332899"/>
                  <a:pt x="3820954" y="333851"/>
                  <a:pt x="3818096" y="335756"/>
                </a:cubicBezTo>
                <a:cubicBezTo>
                  <a:pt x="3818096" y="332899"/>
                  <a:pt x="3817144" y="329089"/>
                  <a:pt x="3817144" y="326231"/>
                </a:cubicBezTo>
                <a:cubicBezTo>
                  <a:pt x="3818096" y="323374"/>
                  <a:pt x="3819049" y="321469"/>
                  <a:pt x="3820001" y="319564"/>
                </a:cubicBezTo>
                <a:close/>
                <a:moveTo>
                  <a:pt x="3788569" y="264319"/>
                </a:moveTo>
                <a:cubicBezTo>
                  <a:pt x="3789521" y="266224"/>
                  <a:pt x="3791426" y="268129"/>
                  <a:pt x="3792379" y="270986"/>
                </a:cubicBezTo>
                <a:cubicBezTo>
                  <a:pt x="3795236" y="274796"/>
                  <a:pt x="3798094" y="280511"/>
                  <a:pt x="3800951" y="285274"/>
                </a:cubicBezTo>
                <a:cubicBezTo>
                  <a:pt x="3800951" y="286226"/>
                  <a:pt x="3800951" y="286226"/>
                  <a:pt x="3800951" y="287179"/>
                </a:cubicBezTo>
                <a:cubicBezTo>
                  <a:pt x="3800951" y="290989"/>
                  <a:pt x="3800951" y="294799"/>
                  <a:pt x="3800951" y="298609"/>
                </a:cubicBezTo>
                <a:cubicBezTo>
                  <a:pt x="3800951" y="299561"/>
                  <a:pt x="3800951" y="300514"/>
                  <a:pt x="3800951" y="300514"/>
                </a:cubicBezTo>
                <a:cubicBezTo>
                  <a:pt x="3799999" y="295751"/>
                  <a:pt x="3798094" y="291941"/>
                  <a:pt x="3797141" y="287179"/>
                </a:cubicBezTo>
                <a:cubicBezTo>
                  <a:pt x="3797141" y="286226"/>
                  <a:pt x="3796189" y="285274"/>
                  <a:pt x="3796189" y="285274"/>
                </a:cubicBezTo>
                <a:cubicBezTo>
                  <a:pt x="3796189" y="282416"/>
                  <a:pt x="3796189" y="280511"/>
                  <a:pt x="3796189" y="280511"/>
                </a:cubicBezTo>
                <a:cubicBezTo>
                  <a:pt x="3796189" y="280511"/>
                  <a:pt x="3796189" y="281464"/>
                  <a:pt x="3795236" y="283369"/>
                </a:cubicBezTo>
                <a:cubicBezTo>
                  <a:pt x="3794284" y="279559"/>
                  <a:pt x="3792379" y="275749"/>
                  <a:pt x="3791426" y="271939"/>
                </a:cubicBezTo>
                <a:cubicBezTo>
                  <a:pt x="3790474" y="269081"/>
                  <a:pt x="3789521" y="266224"/>
                  <a:pt x="3788569" y="264319"/>
                </a:cubicBezTo>
                <a:close/>
                <a:moveTo>
                  <a:pt x="3748564" y="364331"/>
                </a:moveTo>
                <a:cubicBezTo>
                  <a:pt x="3748564" y="359569"/>
                  <a:pt x="3748564" y="355759"/>
                  <a:pt x="3748564" y="351949"/>
                </a:cubicBezTo>
                <a:cubicBezTo>
                  <a:pt x="3749516" y="353854"/>
                  <a:pt x="3749516" y="355759"/>
                  <a:pt x="3750469" y="358616"/>
                </a:cubicBezTo>
                <a:cubicBezTo>
                  <a:pt x="3749516" y="359569"/>
                  <a:pt x="3749516" y="361474"/>
                  <a:pt x="3748564" y="364331"/>
                </a:cubicBezTo>
                <a:close/>
                <a:moveTo>
                  <a:pt x="3762851" y="399574"/>
                </a:moveTo>
                <a:cubicBezTo>
                  <a:pt x="3761899" y="401479"/>
                  <a:pt x="3760946" y="403384"/>
                  <a:pt x="3759994" y="405289"/>
                </a:cubicBezTo>
                <a:cubicBezTo>
                  <a:pt x="3759994" y="400526"/>
                  <a:pt x="3760946" y="395764"/>
                  <a:pt x="3760946" y="391954"/>
                </a:cubicBezTo>
                <a:cubicBezTo>
                  <a:pt x="3760946" y="391954"/>
                  <a:pt x="3760946" y="391001"/>
                  <a:pt x="3760946" y="391001"/>
                </a:cubicBezTo>
                <a:cubicBezTo>
                  <a:pt x="3761899" y="392906"/>
                  <a:pt x="3761899" y="394811"/>
                  <a:pt x="3762851" y="396716"/>
                </a:cubicBezTo>
                <a:cubicBezTo>
                  <a:pt x="3763804" y="397669"/>
                  <a:pt x="3762851" y="398621"/>
                  <a:pt x="3762851" y="399574"/>
                </a:cubicBezTo>
                <a:close/>
                <a:moveTo>
                  <a:pt x="3770471" y="290036"/>
                </a:moveTo>
                <a:cubicBezTo>
                  <a:pt x="3772376" y="296704"/>
                  <a:pt x="3773329" y="302419"/>
                  <a:pt x="3775234" y="309086"/>
                </a:cubicBezTo>
                <a:cubicBezTo>
                  <a:pt x="3774281" y="306229"/>
                  <a:pt x="3773329" y="304324"/>
                  <a:pt x="3771424" y="301466"/>
                </a:cubicBezTo>
                <a:cubicBezTo>
                  <a:pt x="3771424" y="300514"/>
                  <a:pt x="3770471" y="300514"/>
                  <a:pt x="3770471" y="299561"/>
                </a:cubicBezTo>
                <a:cubicBezTo>
                  <a:pt x="3770471" y="296704"/>
                  <a:pt x="3770471" y="293846"/>
                  <a:pt x="3770471" y="290989"/>
                </a:cubicBezTo>
                <a:cubicBezTo>
                  <a:pt x="3770471" y="290989"/>
                  <a:pt x="3770471" y="290036"/>
                  <a:pt x="3770471" y="290036"/>
                </a:cubicBezTo>
                <a:close/>
                <a:moveTo>
                  <a:pt x="3769519" y="370046"/>
                </a:moveTo>
                <a:cubicBezTo>
                  <a:pt x="3769519" y="370999"/>
                  <a:pt x="3769519" y="371951"/>
                  <a:pt x="3770471" y="372904"/>
                </a:cubicBezTo>
                <a:cubicBezTo>
                  <a:pt x="3769519" y="370999"/>
                  <a:pt x="3768566" y="369094"/>
                  <a:pt x="3767614" y="366236"/>
                </a:cubicBezTo>
                <a:cubicBezTo>
                  <a:pt x="3767614" y="362426"/>
                  <a:pt x="3767614" y="359569"/>
                  <a:pt x="3767614" y="359569"/>
                </a:cubicBezTo>
                <a:cubicBezTo>
                  <a:pt x="3767614" y="359569"/>
                  <a:pt x="3767614" y="361474"/>
                  <a:pt x="3766661" y="364331"/>
                </a:cubicBezTo>
                <a:cubicBezTo>
                  <a:pt x="3765709" y="363379"/>
                  <a:pt x="3765709" y="361474"/>
                  <a:pt x="3764756" y="360521"/>
                </a:cubicBezTo>
                <a:cubicBezTo>
                  <a:pt x="3764756" y="359569"/>
                  <a:pt x="3764756" y="358616"/>
                  <a:pt x="3764756" y="357664"/>
                </a:cubicBezTo>
                <a:cubicBezTo>
                  <a:pt x="3764756" y="355759"/>
                  <a:pt x="3765709" y="353854"/>
                  <a:pt x="3765709" y="351949"/>
                </a:cubicBezTo>
                <a:cubicBezTo>
                  <a:pt x="3767614" y="358616"/>
                  <a:pt x="3768566" y="364331"/>
                  <a:pt x="3769519" y="370046"/>
                </a:cubicBezTo>
                <a:close/>
                <a:moveTo>
                  <a:pt x="3753326" y="250031"/>
                </a:moveTo>
                <a:cubicBezTo>
                  <a:pt x="3754279" y="245269"/>
                  <a:pt x="3754279" y="241459"/>
                  <a:pt x="3755231" y="236696"/>
                </a:cubicBezTo>
                <a:cubicBezTo>
                  <a:pt x="3755231" y="235744"/>
                  <a:pt x="3755231" y="233839"/>
                  <a:pt x="3756184" y="232886"/>
                </a:cubicBezTo>
                <a:cubicBezTo>
                  <a:pt x="3757136" y="231934"/>
                  <a:pt x="3757136" y="230981"/>
                  <a:pt x="3758089" y="230029"/>
                </a:cubicBezTo>
                <a:cubicBezTo>
                  <a:pt x="3759041" y="232886"/>
                  <a:pt x="3759041" y="234791"/>
                  <a:pt x="3759994" y="237649"/>
                </a:cubicBezTo>
                <a:cubicBezTo>
                  <a:pt x="3762851" y="250984"/>
                  <a:pt x="3766661" y="266224"/>
                  <a:pt x="3769519" y="281464"/>
                </a:cubicBezTo>
                <a:cubicBezTo>
                  <a:pt x="3768566" y="284321"/>
                  <a:pt x="3768566" y="287179"/>
                  <a:pt x="3767614" y="290036"/>
                </a:cubicBezTo>
                <a:cubicBezTo>
                  <a:pt x="3767614" y="290036"/>
                  <a:pt x="3767614" y="290036"/>
                  <a:pt x="3767614" y="290989"/>
                </a:cubicBezTo>
                <a:cubicBezTo>
                  <a:pt x="3762851" y="280511"/>
                  <a:pt x="3757136" y="270986"/>
                  <a:pt x="3752374" y="261461"/>
                </a:cubicBezTo>
                <a:cubicBezTo>
                  <a:pt x="3752374" y="258604"/>
                  <a:pt x="3752374" y="253841"/>
                  <a:pt x="3753326" y="250031"/>
                </a:cubicBezTo>
                <a:close/>
                <a:moveTo>
                  <a:pt x="3748564" y="296704"/>
                </a:moveTo>
                <a:cubicBezTo>
                  <a:pt x="3748564" y="296704"/>
                  <a:pt x="3748564" y="296704"/>
                  <a:pt x="3748564" y="296704"/>
                </a:cubicBezTo>
                <a:cubicBezTo>
                  <a:pt x="3751421" y="301466"/>
                  <a:pt x="3753326" y="307181"/>
                  <a:pt x="3756184" y="313849"/>
                </a:cubicBezTo>
                <a:cubicBezTo>
                  <a:pt x="3756184" y="314801"/>
                  <a:pt x="3757136" y="315754"/>
                  <a:pt x="3757136" y="316706"/>
                </a:cubicBezTo>
                <a:cubicBezTo>
                  <a:pt x="3758089" y="318611"/>
                  <a:pt x="3758089" y="321469"/>
                  <a:pt x="3759041" y="323374"/>
                </a:cubicBezTo>
                <a:cubicBezTo>
                  <a:pt x="3758089" y="325279"/>
                  <a:pt x="3758089" y="328136"/>
                  <a:pt x="3757136" y="330041"/>
                </a:cubicBezTo>
                <a:cubicBezTo>
                  <a:pt x="3756184" y="333851"/>
                  <a:pt x="3755231" y="337661"/>
                  <a:pt x="3754279" y="341471"/>
                </a:cubicBezTo>
                <a:cubicBezTo>
                  <a:pt x="3753326" y="339566"/>
                  <a:pt x="3751421" y="337661"/>
                  <a:pt x="3750469" y="335756"/>
                </a:cubicBezTo>
                <a:cubicBezTo>
                  <a:pt x="3749516" y="333851"/>
                  <a:pt x="3748564" y="332899"/>
                  <a:pt x="3747611" y="331946"/>
                </a:cubicBezTo>
                <a:cubicBezTo>
                  <a:pt x="3748564" y="320516"/>
                  <a:pt x="3748564" y="308134"/>
                  <a:pt x="3748564" y="296704"/>
                </a:cubicBezTo>
                <a:close/>
                <a:moveTo>
                  <a:pt x="3738086" y="273844"/>
                </a:moveTo>
                <a:cubicBezTo>
                  <a:pt x="3738086" y="273844"/>
                  <a:pt x="3738086" y="273844"/>
                  <a:pt x="3738086" y="273844"/>
                </a:cubicBezTo>
                <a:cubicBezTo>
                  <a:pt x="3738086" y="274796"/>
                  <a:pt x="3738086" y="274796"/>
                  <a:pt x="3738086" y="274796"/>
                </a:cubicBezTo>
                <a:cubicBezTo>
                  <a:pt x="3738086" y="273844"/>
                  <a:pt x="3738086" y="273844"/>
                  <a:pt x="3738086" y="273844"/>
                </a:cubicBezTo>
                <a:close/>
                <a:moveTo>
                  <a:pt x="3689509" y="326231"/>
                </a:moveTo>
                <a:cubicBezTo>
                  <a:pt x="3688556" y="328136"/>
                  <a:pt x="3687604" y="330041"/>
                  <a:pt x="3686651" y="331946"/>
                </a:cubicBezTo>
                <a:cubicBezTo>
                  <a:pt x="3686651" y="331946"/>
                  <a:pt x="3686651" y="330994"/>
                  <a:pt x="3685699" y="330994"/>
                </a:cubicBezTo>
                <a:cubicBezTo>
                  <a:pt x="3685699" y="328136"/>
                  <a:pt x="3685699" y="325279"/>
                  <a:pt x="3685699" y="322421"/>
                </a:cubicBezTo>
                <a:cubicBezTo>
                  <a:pt x="3685699" y="319564"/>
                  <a:pt x="3685699" y="316706"/>
                  <a:pt x="3685699" y="313849"/>
                </a:cubicBezTo>
                <a:cubicBezTo>
                  <a:pt x="3686651" y="316706"/>
                  <a:pt x="3688556" y="320516"/>
                  <a:pt x="3689509" y="325279"/>
                </a:cubicBezTo>
                <a:cubicBezTo>
                  <a:pt x="3689509" y="326231"/>
                  <a:pt x="3689509" y="326231"/>
                  <a:pt x="3689509" y="326231"/>
                </a:cubicBezTo>
                <a:close/>
                <a:moveTo>
                  <a:pt x="3716179" y="211931"/>
                </a:moveTo>
                <a:cubicBezTo>
                  <a:pt x="3718084" y="214789"/>
                  <a:pt x="3719036" y="218599"/>
                  <a:pt x="3720941" y="221456"/>
                </a:cubicBezTo>
                <a:cubicBezTo>
                  <a:pt x="3719989" y="224314"/>
                  <a:pt x="3719989" y="227171"/>
                  <a:pt x="3719036" y="230029"/>
                </a:cubicBezTo>
                <a:cubicBezTo>
                  <a:pt x="3719036" y="230981"/>
                  <a:pt x="3719036" y="232886"/>
                  <a:pt x="3718084" y="233839"/>
                </a:cubicBezTo>
                <a:cubicBezTo>
                  <a:pt x="3715226" y="230029"/>
                  <a:pt x="3713321" y="228124"/>
                  <a:pt x="3713321" y="228124"/>
                </a:cubicBezTo>
                <a:cubicBezTo>
                  <a:pt x="3713321" y="228124"/>
                  <a:pt x="3715226" y="230981"/>
                  <a:pt x="3717131" y="235744"/>
                </a:cubicBezTo>
                <a:cubicBezTo>
                  <a:pt x="3716179" y="241459"/>
                  <a:pt x="3715226" y="247174"/>
                  <a:pt x="3714274" y="253841"/>
                </a:cubicBezTo>
                <a:cubicBezTo>
                  <a:pt x="3714274" y="252889"/>
                  <a:pt x="3714274" y="251936"/>
                  <a:pt x="3714274" y="250984"/>
                </a:cubicBezTo>
                <a:cubicBezTo>
                  <a:pt x="3714274" y="246221"/>
                  <a:pt x="3713321" y="242411"/>
                  <a:pt x="3713321" y="238601"/>
                </a:cubicBezTo>
                <a:cubicBezTo>
                  <a:pt x="3713321" y="234791"/>
                  <a:pt x="3713321" y="230981"/>
                  <a:pt x="3713321" y="227171"/>
                </a:cubicBezTo>
                <a:cubicBezTo>
                  <a:pt x="3713321" y="219551"/>
                  <a:pt x="3712369" y="213836"/>
                  <a:pt x="3712369" y="208121"/>
                </a:cubicBezTo>
                <a:cubicBezTo>
                  <a:pt x="3712369" y="207169"/>
                  <a:pt x="3712369" y="206216"/>
                  <a:pt x="3712369" y="205264"/>
                </a:cubicBezTo>
                <a:cubicBezTo>
                  <a:pt x="3713321" y="207169"/>
                  <a:pt x="3714274" y="209074"/>
                  <a:pt x="3716179" y="211931"/>
                </a:cubicBezTo>
                <a:close/>
                <a:moveTo>
                  <a:pt x="3679984" y="236696"/>
                </a:moveTo>
                <a:cubicBezTo>
                  <a:pt x="3681889" y="222409"/>
                  <a:pt x="3683794" y="209074"/>
                  <a:pt x="3684746" y="196691"/>
                </a:cubicBezTo>
                <a:cubicBezTo>
                  <a:pt x="3685699" y="185261"/>
                  <a:pt x="3687604" y="174784"/>
                  <a:pt x="3687604" y="166211"/>
                </a:cubicBezTo>
                <a:cubicBezTo>
                  <a:pt x="3687604" y="161449"/>
                  <a:pt x="3688556" y="157639"/>
                  <a:pt x="3688556" y="154781"/>
                </a:cubicBezTo>
                <a:cubicBezTo>
                  <a:pt x="3690461" y="159544"/>
                  <a:pt x="3694271" y="168116"/>
                  <a:pt x="3699034" y="178594"/>
                </a:cubicBezTo>
                <a:cubicBezTo>
                  <a:pt x="3701891" y="184309"/>
                  <a:pt x="3704749" y="191929"/>
                  <a:pt x="3708559" y="199549"/>
                </a:cubicBezTo>
                <a:cubicBezTo>
                  <a:pt x="3708559" y="201454"/>
                  <a:pt x="3707606" y="204311"/>
                  <a:pt x="3707606" y="207169"/>
                </a:cubicBezTo>
                <a:cubicBezTo>
                  <a:pt x="3706654" y="211931"/>
                  <a:pt x="3705701" y="218599"/>
                  <a:pt x="3704749" y="226219"/>
                </a:cubicBezTo>
                <a:cubicBezTo>
                  <a:pt x="3703796" y="230029"/>
                  <a:pt x="3703796" y="233839"/>
                  <a:pt x="3702844" y="237649"/>
                </a:cubicBezTo>
                <a:cubicBezTo>
                  <a:pt x="3702844" y="241459"/>
                  <a:pt x="3701891" y="246221"/>
                  <a:pt x="3701891" y="250984"/>
                </a:cubicBezTo>
                <a:cubicBezTo>
                  <a:pt x="3700939" y="259556"/>
                  <a:pt x="3700939" y="270034"/>
                  <a:pt x="3700939" y="280511"/>
                </a:cubicBezTo>
                <a:cubicBezTo>
                  <a:pt x="3700939" y="287179"/>
                  <a:pt x="3700939" y="293846"/>
                  <a:pt x="3700939" y="300514"/>
                </a:cubicBezTo>
                <a:cubicBezTo>
                  <a:pt x="3699034" y="293846"/>
                  <a:pt x="3697129" y="290036"/>
                  <a:pt x="3697129" y="290036"/>
                </a:cubicBezTo>
                <a:cubicBezTo>
                  <a:pt x="3697129" y="290036"/>
                  <a:pt x="3698081" y="296704"/>
                  <a:pt x="3699034" y="308134"/>
                </a:cubicBezTo>
                <a:cubicBezTo>
                  <a:pt x="3696176" y="312896"/>
                  <a:pt x="3693319" y="317659"/>
                  <a:pt x="3690461" y="322421"/>
                </a:cubicBezTo>
                <a:cubicBezTo>
                  <a:pt x="3687604" y="317659"/>
                  <a:pt x="3685699" y="313849"/>
                  <a:pt x="3683794" y="310991"/>
                </a:cubicBezTo>
                <a:cubicBezTo>
                  <a:pt x="3683794" y="305276"/>
                  <a:pt x="3683794" y="302419"/>
                  <a:pt x="3683794" y="302419"/>
                </a:cubicBezTo>
                <a:cubicBezTo>
                  <a:pt x="3683794" y="302419"/>
                  <a:pt x="3683794" y="304324"/>
                  <a:pt x="3682841" y="308134"/>
                </a:cubicBezTo>
                <a:cubicBezTo>
                  <a:pt x="3680936" y="304324"/>
                  <a:pt x="3679031" y="302419"/>
                  <a:pt x="3679031" y="302419"/>
                </a:cubicBezTo>
                <a:cubicBezTo>
                  <a:pt x="3679031" y="302419"/>
                  <a:pt x="3679984" y="305276"/>
                  <a:pt x="3681889" y="310991"/>
                </a:cubicBezTo>
                <a:cubicBezTo>
                  <a:pt x="3680936" y="313849"/>
                  <a:pt x="3680936" y="318611"/>
                  <a:pt x="3679984" y="323374"/>
                </a:cubicBezTo>
                <a:cubicBezTo>
                  <a:pt x="3677126" y="317659"/>
                  <a:pt x="3675221" y="311944"/>
                  <a:pt x="3672364" y="307181"/>
                </a:cubicBezTo>
                <a:cubicBezTo>
                  <a:pt x="3674269" y="300514"/>
                  <a:pt x="3676174" y="294799"/>
                  <a:pt x="3677126" y="289084"/>
                </a:cubicBezTo>
                <a:cubicBezTo>
                  <a:pt x="3679031" y="283369"/>
                  <a:pt x="3680936" y="277654"/>
                  <a:pt x="3681889" y="272891"/>
                </a:cubicBezTo>
                <a:cubicBezTo>
                  <a:pt x="3683794" y="268129"/>
                  <a:pt x="3685699" y="264319"/>
                  <a:pt x="3686651" y="260509"/>
                </a:cubicBezTo>
                <a:cubicBezTo>
                  <a:pt x="3690461" y="253841"/>
                  <a:pt x="3692366" y="250031"/>
                  <a:pt x="3692366" y="250031"/>
                </a:cubicBezTo>
                <a:cubicBezTo>
                  <a:pt x="3692366" y="250031"/>
                  <a:pt x="3689509" y="252889"/>
                  <a:pt x="3683794" y="258604"/>
                </a:cubicBezTo>
                <a:cubicBezTo>
                  <a:pt x="3680936" y="261461"/>
                  <a:pt x="3678079" y="265271"/>
                  <a:pt x="3675221" y="270034"/>
                </a:cubicBezTo>
                <a:cubicBezTo>
                  <a:pt x="3674269" y="271939"/>
                  <a:pt x="3673316" y="273844"/>
                  <a:pt x="3671411" y="275749"/>
                </a:cubicBezTo>
                <a:cubicBezTo>
                  <a:pt x="3677126" y="261461"/>
                  <a:pt x="3679031" y="248126"/>
                  <a:pt x="3679984" y="236696"/>
                </a:cubicBezTo>
                <a:close/>
                <a:moveTo>
                  <a:pt x="3678079" y="342424"/>
                </a:moveTo>
                <a:cubicBezTo>
                  <a:pt x="3678079" y="344329"/>
                  <a:pt x="3677126" y="346234"/>
                  <a:pt x="3677126" y="349091"/>
                </a:cubicBezTo>
                <a:cubicBezTo>
                  <a:pt x="3677126" y="347186"/>
                  <a:pt x="3676174" y="345281"/>
                  <a:pt x="3676174" y="343376"/>
                </a:cubicBezTo>
                <a:cubicBezTo>
                  <a:pt x="3675221" y="340519"/>
                  <a:pt x="3675221" y="337661"/>
                  <a:pt x="3674269" y="335756"/>
                </a:cubicBezTo>
                <a:cubicBezTo>
                  <a:pt x="3675221" y="337661"/>
                  <a:pt x="3676174" y="340519"/>
                  <a:pt x="3678079" y="342424"/>
                </a:cubicBezTo>
                <a:close/>
                <a:moveTo>
                  <a:pt x="3664744" y="355759"/>
                </a:moveTo>
                <a:cubicBezTo>
                  <a:pt x="3664744" y="357664"/>
                  <a:pt x="3664744" y="360521"/>
                  <a:pt x="3664744" y="362426"/>
                </a:cubicBezTo>
                <a:cubicBezTo>
                  <a:pt x="3664744" y="365284"/>
                  <a:pt x="3663791" y="368141"/>
                  <a:pt x="3663791" y="371951"/>
                </a:cubicBezTo>
                <a:cubicBezTo>
                  <a:pt x="3663791" y="371951"/>
                  <a:pt x="3663791" y="371951"/>
                  <a:pt x="3663791" y="371951"/>
                </a:cubicBezTo>
                <a:cubicBezTo>
                  <a:pt x="3663791" y="370046"/>
                  <a:pt x="3662839" y="368141"/>
                  <a:pt x="3662839" y="367189"/>
                </a:cubicBezTo>
                <a:cubicBezTo>
                  <a:pt x="3662839" y="367189"/>
                  <a:pt x="3662839" y="367189"/>
                  <a:pt x="3662839" y="366236"/>
                </a:cubicBezTo>
                <a:cubicBezTo>
                  <a:pt x="3663791" y="363379"/>
                  <a:pt x="3664744" y="359569"/>
                  <a:pt x="3664744" y="355759"/>
                </a:cubicBezTo>
                <a:close/>
                <a:moveTo>
                  <a:pt x="3603784" y="369094"/>
                </a:moveTo>
                <a:cubicBezTo>
                  <a:pt x="3603784" y="367189"/>
                  <a:pt x="3602831" y="365284"/>
                  <a:pt x="3602831" y="363379"/>
                </a:cubicBezTo>
                <a:cubicBezTo>
                  <a:pt x="3603784" y="359569"/>
                  <a:pt x="3604736" y="355759"/>
                  <a:pt x="3605689" y="352901"/>
                </a:cubicBezTo>
                <a:cubicBezTo>
                  <a:pt x="3605689" y="351949"/>
                  <a:pt x="3606641" y="350996"/>
                  <a:pt x="3606641" y="350044"/>
                </a:cubicBezTo>
                <a:cubicBezTo>
                  <a:pt x="3606641" y="350996"/>
                  <a:pt x="3607594" y="351949"/>
                  <a:pt x="3607594" y="352901"/>
                </a:cubicBezTo>
                <a:lnTo>
                  <a:pt x="3607594" y="353854"/>
                </a:lnTo>
                <a:cubicBezTo>
                  <a:pt x="3605689" y="358616"/>
                  <a:pt x="3604736" y="364331"/>
                  <a:pt x="3603784" y="369094"/>
                </a:cubicBezTo>
                <a:close/>
                <a:moveTo>
                  <a:pt x="3612356" y="329089"/>
                </a:moveTo>
                <a:cubicBezTo>
                  <a:pt x="3612356" y="329089"/>
                  <a:pt x="3611404" y="328136"/>
                  <a:pt x="3611404" y="327184"/>
                </a:cubicBezTo>
                <a:cubicBezTo>
                  <a:pt x="3611404" y="325279"/>
                  <a:pt x="3611404" y="323374"/>
                  <a:pt x="3610451" y="321469"/>
                </a:cubicBezTo>
                <a:cubicBezTo>
                  <a:pt x="3611404" y="322421"/>
                  <a:pt x="3612356" y="323374"/>
                  <a:pt x="3613309" y="324326"/>
                </a:cubicBezTo>
                <a:cubicBezTo>
                  <a:pt x="3613309" y="326231"/>
                  <a:pt x="3612356" y="327184"/>
                  <a:pt x="3612356" y="329089"/>
                </a:cubicBezTo>
                <a:close/>
                <a:moveTo>
                  <a:pt x="3633311" y="366236"/>
                </a:moveTo>
                <a:cubicBezTo>
                  <a:pt x="3632359" y="363379"/>
                  <a:pt x="3630454" y="361474"/>
                  <a:pt x="3629501" y="358616"/>
                </a:cubicBezTo>
                <a:cubicBezTo>
                  <a:pt x="3629501" y="357664"/>
                  <a:pt x="3629501" y="355759"/>
                  <a:pt x="3629501" y="354806"/>
                </a:cubicBezTo>
                <a:cubicBezTo>
                  <a:pt x="3631406" y="357664"/>
                  <a:pt x="3632359" y="361474"/>
                  <a:pt x="3633311" y="366236"/>
                </a:cubicBezTo>
                <a:cubicBezTo>
                  <a:pt x="3633311" y="366236"/>
                  <a:pt x="3634264" y="366236"/>
                  <a:pt x="3633311" y="366236"/>
                </a:cubicBezTo>
                <a:cubicBezTo>
                  <a:pt x="3634264" y="366236"/>
                  <a:pt x="3633311" y="366236"/>
                  <a:pt x="3633311" y="366236"/>
                </a:cubicBezTo>
                <a:close/>
                <a:moveTo>
                  <a:pt x="3632359" y="331946"/>
                </a:moveTo>
                <a:cubicBezTo>
                  <a:pt x="3633311" y="336709"/>
                  <a:pt x="3634264" y="342424"/>
                  <a:pt x="3635216" y="348139"/>
                </a:cubicBezTo>
                <a:cubicBezTo>
                  <a:pt x="3634264" y="346234"/>
                  <a:pt x="3632359" y="343376"/>
                  <a:pt x="3631406" y="341471"/>
                </a:cubicBezTo>
                <a:cubicBezTo>
                  <a:pt x="3631406" y="337661"/>
                  <a:pt x="3631406" y="334804"/>
                  <a:pt x="3632359" y="331946"/>
                </a:cubicBezTo>
                <a:close/>
                <a:moveTo>
                  <a:pt x="3618071" y="270034"/>
                </a:moveTo>
                <a:cubicBezTo>
                  <a:pt x="3621881" y="261461"/>
                  <a:pt x="3624739" y="252889"/>
                  <a:pt x="3628549" y="246221"/>
                </a:cubicBezTo>
                <a:cubicBezTo>
                  <a:pt x="3629501" y="244316"/>
                  <a:pt x="3629501" y="243364"/>
                  <a:pt x="3630454" y="242411"/>
                </a:cubicBezTo>
                <a:cubicBezTo>
                  <a:pt x="3629501" y="249079"/>
                  <a:pt x="3627596" y="256699"/>
                  <a:pt x="3625691" y="265271"/>
                </a:cubicBezTo>
                <a:cubicBezTo>
                  <a:pt x="3623786" y="267176"/>
                  <a:pt x="3620929" y="269081"/>
                  <a:pt x="3618071" y="271939"/>
                </a:cubicBezTo>
                <a:cubicBezTo>
                  <a:pt x="3618071" y="270986"/>
                  <a:pt x="3618071" y="270034"/>
                  <a:pt x="3618071" y="270034"/>
                </a:cubicBezTo>
                <a:close/>
                <a:moveTo>
                  <a:pt x="3601879" y="310039"/>
                </a:moveTo>
                <a:cubicBezTo>
                  <a:pt x="3603784" y="306229"/>
                  <a:pt x="3604736" y="302419"/>
                  <a:pt x="3606641" y="298609"/>
                </a:cubicBezTo>
                <a:cubicBezTo>
                  <a:pt x="3609499" y="291941"/>
                  <a:pt x="3612356" y="285274"/>
                  <a:pt x="3615214" y="278606"/>
                </a:cubicBezTo>
                <a:cubicBezTo>
                  <a:pt x="3617119" y="276701"/>
                  <a:pt x="3619024" y="273844"/>
                  <a:pt x="3619976" y="271939"/>
                </a:cubicBezTo>
                <a:cubicBezTo>
                  <a:pt x="3621881" y="270034"/>
                  <a:pt x="3623786" y="268129"/>
                  <a:pt x="3625691" y="266224"/>
                </a:cubicBezTo>
                <a:cubicBezTo>
                  <a:pt x="3625691" y="268129"/>
                  <a:pt x="3624739" y="269081"/>
                  <a:pt x="3624739" y="270986"/>
                </a:cubicBezTo>
                <a:cubicBezTo>
                  <a:pt x="3621881" y="282416"/>
                  <a:pt x="3619976" y="295751"/>
                  <a:pt x="3617119" y="309086"/>
                </a:cubicBezTo>
                <a:cubicBezTo>
                  <a:pt x="3616166" y="312896"/>
                  <a:pt x="3615214" y="317659"/>
                  <a:pt x="3614261" y="322421"/>
                </a:cubicBezTo>
                <a:cubicBezTo>
                  <a:pt x="3613309" y="321469"/>
                  <a:pt x="3612356" y="320516"/>
                  <a:pt x="3611404" y="320516"/>
                </a:cubicBezTo>
                <a:cubicBezTo>
                  <a:pt x="3610451" y="312896"/>
                  <a:pt x="3610451" y="306229"/>
                  <a:pt x="3609499" y="298609"/>
                </a:cubicBezTo>
                <a:cubicBezTo>
                  <a:pt x="3609499" y="305276"/>
                  <a:pt x="3608546" y="311944"/>
                  <a:pt x="3608546" y="318611"/>
                </a:cubicBezTo>
                <a:cubicBezTo>
                  <a:pt x="3607594" y="318611"/>
                  <a:pt x="3606641" y="317659"/>
                  <a:pt x="3606641" y="317659"/>
                </a:cubicBezTo>
                <a:cubicBezTo>
                  <a:pt x="3607594" y="318611"/>
                  <a:pt x="3608546" y="318611"/>
                  <a:pt x="3608546" y="319564"/>
                </a:cubicBezTo>
                <a:cubicBezTo>
                  <a:pt x="3608546" y="320516"/>
                  <a:pt x="3608546" y="321469"/>
                  <a:pt x="3608546" y="322421"/>
                </a:cubicBezTo>
                <a:cubicBezTo>
                  <a:pt x="3606641" y="318611"/>
                  <a:pt x="3604736" y="315754"/>
                  <a:pt x="3602831" y="312896"/>
                </a:cubicBezTo>
                <a:cubicBezTo>
                  <a:pt x="3601879" y="310991"/>
                  <a:pt x="3601879" y="310039"/>
                  <a:pt x="3601879" y="310039"/>
                </a:cubicBezTo>
                <a:close/>
                <a:moveTo>
                  <a:pt x="3600926" y="335756"/>
                </a:moveTo>
                <a:cubicBezTo>
                  <a:pt x="3601879" y="339566"/>
                  <a:pt x="3603784" y="342424"/>
                  <a:pt x="3604736" y="346234"/>
                </a:cubicBezTo>
                <a:cubicBezTo>
                  <a:pt x="3603784" y="348139"/>
                  <a:pt x="3602831" y="350044"/>
                  <a:pt x="3601879" y="351949"/>
                </a:cubicBezTo>
                <a:cubicBezTo>
                  <a:pt x="3601879" y="351949"/>
                  <a:pt x="3601879" y="352901"/>
                  <a:pt x="3600926" y="352901"/>
                </a:cubicBezTo>
                <a:cubicBezTo>
                  <a:pt x="3600926" y="350044"/>
                  <a:pt x="3599974" y="348139"/>
                  <a:pt x="3599974" y="345281"/>
                </a:cubicBezTo>
                <a:cubicBezTo>
                  <a:pt x="3599974" y="342424"/>
                  <a:pt x="3600926" y="338614"/>
                  <a:pt x="3600926" y="335756"/>
                </a:cubicBezTo>
                <a:close/>
                <a:moveTo>
                  <a:pt x="3556159" y="342424"/>
                </a:moveTo>
                <a:cubicBezTo>
                  <a:pt x="3556159" y="335756"/>
                  <a:pt x="3557111" y="330041"/>
                  <a:pt x="3557111" y="324326"/>
                </a:cubicBezTo>
                <a:cubicBezTo>
                  <a:pt x="3557111" y="325279"/>
                  <a:pt x="3558064" y="327184"/>
                  <a:pt x="3558064" y="328136"/>
                </a:cubicBezTo>
                <a:cubicBezTo>
                  <a:pt x="3558064" y="330041"/>
                  <a:pt x="3559016" y="331946"/>
                  <a:pt x="3559016" y="333851"/>
                </a:cubicBezTo>
                <a:cubicBezTo>
                  <a:pt x="3559016" y="333851"/>
                  <a:pt x="3559016" y="334804"/>
                  <a:pt x="3559016" y="334804"/>
                </a:cubicBezTo>
                <a:cubicBezTo>
                  <a:pt x="3558064" y="337661"/>
                  <a:pt x="3557111" y="339566"/>
                  <a:pt x="3556159" y="342424"/>
                </a:cubicBezTo>
                <a:close/>
                <a:moveTo>
                  <a:pt x="3559969" y="279559"/>
                </a:moveTo>
                <a:cubicBezTo>
                  <a:pt x="3559016" y="277654"/>
                  <a:pt x="3559016" y="276701"/>
                  <a:pt x="3559016" y="274796"/>
                </a:cubicBezTo>
                <a:cubicBezTo>
                  <a:pt x="3559969" y="275749"/>
                  <a:pt x="3560921" y="275749"/>
                  <a:pt x="3561874" y="276701"/>
                </a:cubicBezTo>
                <a:cubicBezTo>
                  <a:pt x="3563779" y="277654"/>
                  <a:pt x="3564731" y="278606"/>
                  <a:pt x="3566636" y="280511"/>
                </a:cubicBezTo>
                <a:cubicBezTo>
                  <a:pt x="3565684" y="282416"/>
                  <a:pt x="3563779" y="284321"/>
                  <a:pt x="3562826" y="287179"/>
                </a:cubicBezTo>
                <a:cubicBezTo>
                  <a:pt x="3561874" y="285274"/>
                  <a:pt x="3560921" y="282416"/>
                  <a:pt x="3559969" y="279559"/>
                </a:cubicBezTo>
                <a:close/>
                <a:moveTo>
                  <a:pt x="3571399" y="287179"/>
                </a:moveTo>
                <a:cubicBezTo>
                  <a:pt x="3571399" y="294799"/>
                  <a:pt x="3571399" y="303371"/>
                  <a:pt x="3571399" y="311944"/>
                </a:cubicBezTo>
                <a:cubicBezTo>
                  <a:pt x="3570446" y="312896"/>
                  <a:pt x="3570446" y="313849"/>
                  <a:pt x="3569494" y="314801"/>
                </a:cubicBezTo>
                <a:cubicBezTo>
                  <a:pt x="3567589" y="307181"/>
                  <a:pt x="3565684" y="299561"/>
                  <a:pt x="3562826" y="292894"/>
                </a:cubicBezTo>
                <a:cubicBezTo>
                  <a:pt x="3563779" y="289084"/>
                  <a:pt x="3565684" y="285274"/>
                  <a:pt x="3566636" y="282416"/>
                </a:cubicBezTo>
                <a:cubicBezTo>
                  <a:pt x="3568541" y="283369"/>
                  <a:pt x="3570446" y="284321"/>
                  <a:pt x="3571399" y="287179"/>
                </a:cubicBezTo>
                <a:cubicBezTo>
                  <a:pt x="3571399" y="286226"/>
                  <a:pt x="3571399" y="286226"/>
                  <a:pt x="3571399" y="287179"/>
                </a:cubicBezTo>
                <a:close/>
                <a:moveTo>
                  <a:pt x="3571399" y="281464"/>
                </a:moveTo>
                <a:cubicBezTo>
                  <a:pt x="3570446" y="280511"/>
                  <a:pt x="3569494" y="280511"/>
                  <a:pt x="3568541" y="279559"/>
                </a:cubicBezTo>
                <a:cubicBezTo>
                  <a:pt x="3568541" y="279559"/>
                  <a:pt x="3568541" y="279559"/>
                  <a:pt x="3568541" y="279559"/>
                </a:cubicBezTo>
                <a:cubicBezTo>
                  <a:pt x="3570446" y="276701"/>
                  <a:pt x="3571399" y="274796"/>
                  <a:pt x="3571399" y="273844"/>
                </a:cubicBezTo>
                <a:cubicBezTo>
                  <a:pt x="3571399" y="276701"/>
                  <a:pt x="3571399" y="279559"/>
                  <a:pt x="3571399" y="281464"/>
                </a:cubicBezTo>
                <a:close/>
                <a:moveTo>
                  <a:pt x="3567589" y="250031"/>
                </a:moveTo>
                <a:cubicBezTo>
                  <a:pt x="3568541" y="254794"/>
                  <a:pt x="3569494" y="260509"/>
                  <a:pt x="3570446" y="265271"/>
                </a:cubicBezTo>
                <a:cubicBezTo>
                  <a:pt x="3570446" y="267176"/>
                  <a:pt x="3571399" y="270034"/>
                  <a:pt x="3571399" y="271939"/>
                </a:cubicBezTo>
                <a:cubicBezTo>
                  <a:pt x="3571399" y="271939"/>
                  <a:pt x="3571399" y="272891"/>
                  <a:pt x="3571399" y="272891"/>
                </a:cubicBezTo>
                <a:cubicBezTo>
                  <a:pt x="3571399" y="272891"/>
                  <a:pt x="3569494" y="274796"/>
                  <a:pt x="3567589" y="277654"/>
                </a:cubicBezTo>
                <a:cubicBezTo>
                  <a:pt x="3567589" y="277654"/>
                  <a:pt x="3567589" y="277654"/>
                  <a:pt x="3567589" y="277654"/>
                </a:cubicBezTo>
                <a:cubicBezTo>
                  <a:pt x="3565684" y="276701"/>
                  <a:pt x="3563779" y="274796"/>
                  <a:pt x="3561874" y="274796"/>
                </a:cubicBezTo>
                <a:cubicBezTo>
                  <a:pt x="3559969" y="273844"/>
                  <a:pt x="3559016" y="273844"/>
                  <a:pt x="3558064" y="272891"/>
                </a:cubicBezTo>
                <a:cubicBezTo>
                  <a:pt x="3557111" y="269081"/>
                  <a:pt x="3555206" y="264319"/>
                  <a:pt x="3554254" y="260509"/>
                </a:cubicBezTo>
                <a:cubicBezTo>
                  <a:pt x="3555206" y="259556"/>
                  <a:pt x="3555206" y="258604"/>
                  <a:pt x="3556159" y="257651"/>
                </a:cubicBezTo>
                <a:cubicBezTo>
                  <a:pt x="3559969" y="251936"/>
                  <a:pt x="3562826" y="247174"/>
                  <a:pt x="3566636" y="243364"/>
                </a:cubicBezTo>
                <a:cubicBezTo>
                  <a:pt x="3567589" y="246221"/>
                  <a:pt x="3567589" y="248126"/>
                  <a:pt x="3567589" y="250031"/>
                </a:cubicBezTo>
                <a:close/>
                <a:moveTo>
                  <a:pt x="3561874" y="229076"/>
                </a:moveTo>
                <a:cubicBezTo>
                  <a:pt x="3561874" y="228124"/>
                  <a:pt x="3562826" y="228124"/>
                  <a:pt x="3562826" y="227171"/>
                </a:cubicBezTo>
                <a:cubicBezTo>
                  <a:pt x="3563779" y="230029"/>
                  <a:pt x="3563779" y="232886"/>
                  <a:pt x="3564731" y="235744"/>
                </a:cubicBezTo>
                <a:cubicBezTo>
                  <a:pt x="3564731" y="236696"/>
                  <a:pt x="3564731" y="237649"/>
                  <a:pt x="3565684" y="238601"/>
                </a:cubicBezTo>
                <a:cubicBezTo>
                  <a:pt x="3561874" y="241459"/>
                  <a:pt x="3557111" y="246221"/>
                  <a:pt x="3552349" y="251936"/>
                </a:cubicBezTo>
                <a:cubicBezTo>
                  <a:pt x="3552349" y="250031"/>
                  <a:pt x="3551396" y="248126"/>
                  <a:pt x="3551396" y="247174"/>
                </a:cubicBezTo>
                <a:cubicBezTo>
                  <a:pt x="3555206" y="241459"/>
                  <a:pt x="3558064" y="234791"/>
                  <a:pt x="3561874" y="229076"/>
                </a:cubicBezTo>
                <a:close/>
                <a:moveTo>
                  <a:pt x="3551396" y="293846"/>
                </a:moveTo>
                <a:cubicBezTo>
                  <a:pt x="3552349" y="298609"/>
                  <a:pt x="3553301" y="303371"/>
                  <a:pt x="3554254" y="307181"/>
                </a:cubicBezTo>
                <a:cubicBezTo>
                  <a:pt x="3553301" y="311944"/>
                  <a:pt x="3551396" y="315754"/>
                  <a:pt x="3550444" y="321469"/>
                </a:cubicBezTo>
                <a:cubicBezTo>
                  <a:pt x="3549491" y="325279"/>
                  <a:pt x="3548539" y="329089"/>
                  <a:pt x="3547586" y="333851"/>
                </a:cubicBezTo>
                <a:cubicBezTo>
                  <a:pt x="3547586" y="332899"/>
                  <a:pt x="3546634" y="332899"/>
                  <a:pt x="3546634" y="331946"/>
                </a:cubicBezTo>
                <a:cubicBezTo>
                  <a:pt x="3545681" y="330041"/>
                  <a:pt x="3544729" y="329089"/>
                  <a:pt x="3543776" y="327184"/>
                </a:cubicBezTo>
                <a:cubicBezTo>
                  <a:pt x="3544729" y="319564"/>
                  <a:pt x="3544729" y="312896"/>
                  <a:pt x="3544729" y="306229"/>
                </a:cubicBezTo>
                <a:cubicBezTo>
                  <a:pt x="3545681" y="299561"/>
                  <a:pt x="3546634" y="292894"/>
                  <a:pt x="3547586" y="286226"/>
                </a:cubicBezTo>
                <a:cubicBezTo>
                  <a:pt x="3547586" y="283369"/>
                  <a:pt x="3548539" y="279559"/>
                  <a:pt x="3548539" y="276701"/>
                </a:cubicBezTo>
                <a:cubicBezTo>
                  <a:pt x="3548539" y="282416"/>
                  <a:pt x="3550444" y="288131"/>
                  <a:pt x="3551396" y="293846"/>
                </a:cubicBezTo>
                <a:close/>
                <a:moveTo>
                  <a:pt x="3543776" y="191929"/>
                </a:moveTo>
                <a:cubicBezTo>
                  <a:pt x="3545681" y="187166"/>
                  <a:pt x="3547586" y="183356"/>
                  <a:pt x="3549491" y="180499"/>
                </a:cubicBezTo>
                <a:cubicBezTo>
                  <a:pt x="3549491" y="181451"/>
                  <a:pt x="3549491" y="183356"/>
                  <a:pt x="3548539" y="185261"/>
                </a:cubicBezTo>
                <a:cubicBezTo>
                  <a:pt x="3547586" y="192881"/>
                  <a:pt x="3546634" y="201454"/>
                  <a:pt x="3544729" y="211931"/>
                </a:cubicBezTo>
                <a:cubicBezTo>
                  <a:pt x="3544729" y="213836"/>
                  <a:pt x="3543776" y="215741"/>
                  <a:pt x="3543776" y="217646"/>
                </a:cubicBezTo>
                <a:cubicBezTo>
                  <a:pt x="3541871" y="210026"/>
                  <a:pt x="3539966" y="204311"/>
                  <a:pt x="3539014" y="200501"/>
                </a:cubicBezTo>
                <a:cubicBezTo>
                  <a:pt x="3540919" y="196691"/>
                  <a:pt x="3541871" y="194786"/>
                  <a:pt x="3543776" y="191929"/>
                </a:cubicBezTo>
                <a:close/>
                <a:moveTo>
                  <a:pt x="3530441" y="217646"/>
                </a:moveTo>
                <a:cubicBezTo>
                  <a:pt x="3533299" y="211931"/>
                  <a:pt x="3536156" y="206216"/>
                  <a:pt x="3539014" y="201454"/>
                </a:cubicBezTo>
                <a:cubicBezTo>
                  <a:pt x="3539014" y="205264"/>
                  <a:pt x="3539966" y="210979"/>
                  <a:pt x="3540919" y="217646"/>
                </a:cubicBezTo>
                <a:cubicBezTo>
                  <a:pt x="3540919" y="221456"/>
                  <a:pt x="3541871" y="226219"/>
                  <a:pt x="3542824" y="231934"/>
                </a:cubicBezTo>
                <a:cubicBezTo>
                  <a:pt x="3541871" y="234791"/>
                  <a:pt x="3541871" y="237649"/>
                  <a:pt x="3540919" y="240506"/>
                </a:cubicBezTo>
                <a:cubicBezTo>
                  <a:pt x="3537109" y="246221"/>
                  <a:pt x="3532346" y="252889"/>
                  <a:pt x="3528536" y="259556"/>
                </a:cubicBezTo>
                <a:cubicBezTo>
                  <a:pt x="3528536" y="258604"/>
                  <a:pt x="3528536" y="257651"/>
                  <a:pt x="3528536" y="257651"/>
                </a:cubicBezTo>
                <a:cubicBezTo>
                  <a:pt x="3528536" y="251936"/>
                  <a:pt x="3528536" y="246221"/>
                  <a:pt x="3527584" y="240506"/>
                </a:cubicBezTo>
                <a:cubicBezTo>
                  <a:pt x="3527584" y="236696"/>
                  <a:pt x="3526631" y="232886"/>
                  <a:pt x="3526631" y="229076"/>
                </a:cubicBezTo>
                <a:cubicBezTo>
                  <a:pt x="3527584" y="224314"/>
                  <a:pt x="3528536" y="220504"/>
                  <a:pt x="3530441" y="217646"/>
                </a:cubicBezTo>
                <a:close/>
                <a:moveTo>
                  <a:pt x="3490436" y="321469"/>
                </a:moveTo>
                <a:cubicBezTo>
                  <a:pt x="3490436" y="320516"/>
                  <a:pt x="3490436" y="318611"/>
                  <a:pt x="3490436" y="317659"/>
                </a:cubicBezTo>
                <a:cubicBezTo>
                  <a:pt x="3490436" y="318611"/>
                  <a:pt x="3491389" y="319564"/>
                  <a:pt x="3491389" y="319564"/>
                </a:cubicBezTo>
                <a:cubicBezTo>
                  <a:pt x="3491389" y="320516"/>
                  <a:pt x="3491389" y="320516"/>
                  <a:pt x="3490436" y="321469"/>
                </a:cubicBezTo>
                <a:close/>
                <a:moveTo>
                  <a:pt x="3514249" y="250984"/>
                </a:moveTo>
                <a:cubicBezTo>
                  <a:pt x="3515201" y="249079"/>
                  <a:pt x="3516154" y="247174"/>
                  <a:pt x="3516154" y="246221"/>
                </a:cubicBezTo>
                <a:cubicBezTo>
                  <a:pt x="3516154" y="250031"/>
                  <a:pt x="3516154" y="253841"/>
                  <a:pt x="3515201" y="257651"/>
                </a:cubicBezTo>
                <a:cubicBezTo>
                  <a:pt x="3515201" y="261461"/>
                  <a:pt x="3514249" y="266224"/>
                  <a:pt x="3514249" y="270986"/>
                </a:cubicBezTo>
                <a:cubicBezTo>
                  <a:pt x="3513296" y="267176"/>
                  <a:pt x="3511391" y="263366"/>
                  <a:pt x="3509486" y="259556"/>
                </a:cubicBezTo>
                <a:cubicBezTo>
                  <a:pt x="3512344" y="255746"/>
                  <a:pt x="3513296" y="252889"/>
                  <a:pt x="3514249" y="250984"/>
                </a:cubicBezTo>
                <a:close/>
                <a:moveTo>
                  <a:pt x="3504724" y="271939"/>
                </a:moveTo>
                <a:cubicBezTo>
                  <a:pt x="3504724" y="272891"/>
                  <a:pt x="3505676" y="273844"/>
                  <a:pt x="3505676" y="274796"/>
                </a:cubicBezTo>
                <a:cubicBezTo>
                  <a:pt x="3506629" y="279559"/>
                  <a:pt x="3508534" y="283369"/>
                  <a:pt x="3509486" y="288131"/>
                </a:cubicBezTo>
                <a:cubicBezTo>
                  <a:pt x="3508534" y="290036"/>
                  <a:pt x="3507581" y="291941"/>
                  <a:pt x="3505676" y="293846"/>
                </a:cubicBezTo>
                <a:cubicBezTo>
                  <a:pt x="3505676" y="290036"/>
                  <a:pt x="3504724" y="286226"/>
                  <a:pt x="3504724" y="282416"/>
                </a:cubicBezTo>
                <a:cubicBezTo>
                  <a:pt x="3504724" y="279559"/>
                  <a:pt x="3504724" y="275749"/>
                  <a:pt x="3504724" y="271939"/>
                </a:cubicBezTo>
                <a:cubicBezTo>
                  <a:pt x="3504724" y="272891"/>
                  <a:pt x="3504724" y="272891"/>
                  <a:pt x="3504724" y="271939"/>
                </a:cubicBezTo>
                <a:close/>
                <a:moveTo>
                  <a:pt x="3501866" y="398621"/>
                </a:moveTo>
                <a:cubicBezTo>
                  <a:pt x="3499961" y="389096"/>
                  <a:pt x="3497104" y="380524"/>
                  <a:pt x="3495199" y="371951"/>
                </a:cubicBezTo>
                <a:cubicBezTo>
                  <a:pt x="3495199" y="370999"/>
                  <a:pt x="3494246" y="370046"/>
                  <a:pt x="3494246" y="369094"/>
                </a:cubicBezTo>
                <a:cubicBezTo>
                  <a:pt x="3496151" y="365284"/>
                  <a:pt x="3498056" y="361474"/>
                  <a:pt x="3499961" y="357664"/>
                </a:cubicBezTo>
                <a:cubicBezTo>
                  <a:pt x="3500914" y="370999"/>
                  <a:pt x="3500914" y="384334"/>
                  <a:pt x="3501866" y="398621"/>
                </a:cubicBezTo>
                <a:close/>
                <a:moveTo>
                  <a:pt x="3496151" y="290036"/>
                </a:moveTo>
                <a:cubicBezTo>
                  <a:pt x="3497104" y="288131"/>
                  <a:pt x="3498056" y="286226"/>
                  <a:pt x="3499009" y="284321"/>
                </a:cubicBezTo>
                <a:cubicBezTo>
                  <a:pt x="3499009" y="288131"/>
                  <a:pt x="3499009" y="291941"/>
                  <a:pt x="3499009" y="295751"/>
                </a:cubicBezTo>
                <a:cubicBezTo>
                  <a:pt x="3498056" y="293846"/>
                  <a:pt x="3497104" y="291941"/>
                  <a:pt x="3496151" y="290036"/>
                </a:cubicBezTo>
                <a:close/>
                <a:moveTo>
                  <a:pt x="3496151" y="252889"/>
                </a:moveTo>
                <a:cubicBezTo>
                  <a:pt x="3496151" y="250984"/>
                  <a:pt x="3496151" y="249079"/>
                  <a:pt x="3496151" y="247174"/>
                </a:cubicBezTo>
                <a:cubicBezTo>
                  <a:pt x="3497104" y="250031"/>
                  <a:pt x="3498056" y="252889"/>
                  <a:pt x="3499009" y="254794"/>
                </a:cubicBezTo>
                <a:cubicBezTo>
                  <a:pt x="3498056" y="256699"/>
                  <a:pt x="3496151" y="258604"/>
                  <a:pt x="3495199" y="261461"/>
                </a:cubicBezTo>
                <a:cubicBezTo>
                  <a:pt x="3495199" y="258604"/>
                  <a:pt x="3496151" y="255746"/>
                  <a:pt x="3496151" y="252889"/>
                </a:cubicBezTo>
                <a:close/>
                <a:moveTo>
                  <a:pt x="3481864" y="205264"/>
                </a:moveTo>
                <a:cubicBezTo>
                  <a:pt x="3484721" y="212884"/>
                  <a:pt x="3488531" y="220504"/>
                  <a:pt x="3491389" y="230029"/>
                </a:cubicBezTo>
                <a:cubicBezTo>
                  <a:pt x="3492341" y="233839"/>
                  <a:pt x="3494246" y="238601"/>
                  <a:pt x="3495199" y="243364"/>
                </a:cubicBezTo>
                <a:cubicBezTo>
                  <a:pt x="3494246" y="245269"/>
                  <a:pt x="3493294" y="248126"/>
                  <a:pt x="3492341" y="251936"/>
                </a:cubicBezTo>
                <a:cubicBezTo>
                  <a:pt x="3491389" y="256699"/>
                  <a:pt x="3489484" y="261461"/>
                  <a:pt x="3487579" y="268129"/>
                </a:cubicBezTo>
                <a:cubicBezTo>
                  <a:pt x="3487579" y="269081"/>
                  <a:pt x="3487579" y="269081"/>
                  <a:pt x="3486626" y="270034"/>
                </a:cubicBezTo>
                <a:cubicBezTo>
                  <a:pt x="3484721" y="265271"/>
                  <a:pt x="3481864" y="260509"/>
                  <a:pt x="3479959" y="255746"/>
                </a:cubicBezTo>
                <a:cubicBezTo>
                  <a:pt x="3479959" y="245269"/>
                  <a:pt x="3479959" y="235744"/>
                  <a:pt x="3479959" y="228124"/>
                </a:cubicBezTo>
                <a:cubicBezTo>
                  <a:pt x="3479959" y="221456"/>
                  <a:pt x="3479959" y="216694"/>
                  <a:pt x="3479959" y="213836"/>
                </a:cubicBezTo>
                <a:cubicBezTo>
                  <a:pt x="3480911" y="211931"/>
                  <a:pt x="3480911" y="208121"/>
                  <a:pt x="3481864" y="205264"/>
                </a:cubicBezTo>
                <a:close/>
                <a:moveTo>
                  <a:pt x="3473291" y="241459"/>
                </a:moveTo>
                <a:cubicBezTo>
                  <a:pt x="3474244" y="239554"/>
                  <a:pt x="3474244" y="236696"/>
                  <a:pt x="3475196" y="234791"/>
                </a:cubicBezTo>
                <a:cubicBezTo>
                  <a:pt x="3474244" y="236696"/>
                  <a:pt x="3474244" y="239554"/>
                  <a:pt x="3473291" y="241459"/>
                </a:cubicBezTo>
                <a:cubicBezTo>
                  <a:pt x="3473291" y="242411"/>
                  <a:pt x="3473291" y="241459"/>
                  <a:pt x="3473291" y="241459"/>
                </a:cubicBezTo>
                <a:cubicBezTo>
                  <a:pt x="3473291" y="241459"/>
                  <a:pt x="3473291" y="241459"/>
                  <a:pt x="3473291" y="241459"/>
                </a:cubicBezTo>
                <a:close/>
                <a:moveTo>
                  <a:pt x="3468529" y="260509"/>
                </a:moveTo>
                <a:cubicBezTo>
                  <a:pt x="3468529" y="261461"/>
                  <a:pt x="3469481" y="262414"/>
                  <a:pt x="3469481" y="263366"/>
                </a:cubicBezTo>
                <a:cubicBezTo>
                  <a:pt x="3469481" y="266224"/>
                  <a:pt x="3468529" y="268129"/>
                  <a:pt x="3468529" y="270986"/>
                </a:cubicBezTo>
                <a:cubicBezTo>
                  <a:pt x="3467576" y="279559"/>
                  <a:pt x="3466624" y="290036"/>
                  <a:pt x="3465671" y="300514"/>
                </a:cubicBezTo>
                <a:cubicBezTo>
                  <a:pt x="3464719" y="306229"/>
                  <a:pt x="3464719" y="311944"/>
                  <a:pt x="3464719" y="318611"/>
                </a:cubicBezTo>
                <a:cubicBezTo>
                  <a:pt x="3464719" y="319564"/>
                  <a:pt x="3463766" y="320516"/>
                  <a:pt x="3463766" y="321469"/>
                </a:cubicBezTo>
                <a:cubicBezTo>
                  <a:pt x="3462814" y="316706"/>
                  <a:pt x="3460909" y="311944"/>
                  <a:pt x="3459956" y="307181"/>
                </a:cubicBezTo>
                <a:cubicBezTo>
                  <a:pt x="3459956" y="307181"/>
                  <a:pt x="3459956" y="306229"/>
                  <a:pt x="3459956" y="306229"/>
                </a:cubicBezTo>
                <a:cubicBezTo>
                  <a:pt x="3459956" y="304324"/>
                  <a:pt x="3460909" y="302419"/>
                  <a:pt x="3460909" y="300514"/>
                </a:cubicBezTo>
                <a:cubicBezTo>
                  <a:pt x="3463766" y="287179"/>
                  <a:pt x="3466624" y="273844"/>
                  <a:pt x="3468529" y="260509"/>
                </a:cubicBezTo>
                <a:close/>
                <a:moveTo>
                  <a:pt x="3451384" y="237649"/>
                </a:moveTo>
                <a:cubicBezTo>
                  <a:pt x="3451384" y="231934"/>
                  <a:pt x="3451384" y="227171"/>
                  <a:pt x="3451384" y="221456"/>
                </a:cubicBezTo>
                <a:cubicBezTo>
                  <a:pt x="3451384" y="221456"/>
                  <a:pt x="3451384" y="221456"/>
                  <a:pt x="3451384" y="222409"/>
                </a:cubicBezTo>
                <a:cubicBezTo>
                  <a:pt x="3453289" y="227171"/>
                  <a:pt x="3456146" y="231934"/>
                  <a:pt x="3458051" y="237649"/>
                </a:cubicBezTo>
                <a:cubicBezTo>
                  <a:pt x="3458051" y="237649"/>
                  <a:pt x="3458051" y="238601"/>
                  <a:pt x="3458051" y="238601"/>
                </a:cubicBezTo>
                <a:cubicBezTo>
                  <a:pt x="3455194" y="248126"/>
                  <a:pt x="3452336" y="257651"/>
                  <a:pt x="3450431" y="267176"/>
                </a:cubicBezTo>
                <a:cubicBezTo>
                  <a:pt x="3450431" y="267176"/>
                  <a:pt x="3450431" y="267176"/>
                  <a:pt x="3450431" y="267176"/>
                </a:cubicBezTo>
                <a:cubicBezTo>
                  <a:pt x="3451384" y="256699"/>
                  <a:pt x="3451384" y="247174"/>
                  <a:pt x="3451384" y="237649"/>
                </a:cubicBezTo>
                <a:close/>
                <a:moveTo>
                  <a:pt x="3405664" y="273844"/>
                </a:moveTo>
                <a:cubicBezTo>
                  <a:pt x="3406616" y="268129"/>
                  <a:pt x="3406616" y="263366"/>
                  <a:pt x="3406616" y="258604"/>
                </a:cubicBezTo>
                <a:cubicBezTo>
                  <a:pt x="3406616" y="253841"/>
                  <a:pt x="3406616" y="249079"/>
                  <a:pt x="3406616" y="245269"/>
                </a:cubicBezTo>
                <a:cubicBezTo>
                  <a:pt x="3406616" y="247174"/>
                  <a:pt x="3407569" y="251936"/>
                  <a:pt x="3409474" y="259556"/>
                </a:cubicBezTo>
                <a:cubicBezTo>
                  <a:pt x="3409474" y="264319"/>
                  <a:pt x="3407569" y="269081"/>
                  <a:pt x="3405664" y="273844"/>
                </a:cubicBezTo>
                <a:close/>
                <a:moveTo>
                  <a:pt x="3416141" y="335756"/>
                </a:moveTo>
                <a:cubicBezTo>
                  <a:pt x="3416141" y="341471"/>
                  <a:pt x="3416141" y="347186"/>
                  <a:pt x="3416141" y="353854"/>
                </a:cubicBezTo>
                <a:cubicBezTo>
                  <a:pt x="3416141" y="351949"/>
                  <a:pt x="3415189" y="350044"/>
                  <a:pt x="3415189" y="348139"/>
                </a:cubicBezTo>
                <a:cubicBezTo>
                  <a:pt x="3414236" y="340519"/>
                  <a:pt x="3414236" y="333851"/>
                  <a:pt x="3413284" y="328136"/>
                </a:cubicBezTo>
                <a:cubicBezTo>
                  <a:pt x="3413284" y="328136"/>
                  <a:pt x="3413284" y="328136"/>
                  <a:pt x="3413284" y="328136"/>
                </a:cubicBezTo>
                <a:cubicBezTo>
                  <a:pt x="3414236" y="325279"/>
                  <a:pt x="3415189" y="323374"/>
                  <a:pt x="3417094" y="320516"/>
                </a:cubicBezTo>
                <a:cubicBezTo>
                  <a:pt x="3417094" y="324326"/>
                  <a:pt x="3417094" y="329089"/>
                  <a:pt x="3416141" y="335756"/>
                </a:cubicBezTo>
                <a:close/>
                <a:moveTo>
                  <a:pt x="3421856" y="320516"/>
                </a:moveTo>
                <a:cubicBezTo>
                  <a:pt x="3420904" y="324326"/>
                  <a:pt x="3420904" y="329089"/>
                  <a:pt x="3419951" y="332899"/>
                </a:cubicBezTo>
                <a:cubicBezTo>
                  <a:pt x="3418999" y="326231"/>
                  <a:pt x="3418999" y="320516"/>
                  <a:pt x="3418046" y="316706"/>
                </a:cubicBezTo>
                <a:cubicBezTo>
                  <a:pt x="3418999" y="314801"/>
                  <a:pt x="3419951" y="312896"/>
                  <a:pt x="3420904" y="310991"/>
                </a:cubicBezTo>
                <a:cubicBezTo>
                  <a:pt x="3420904" y="310039"/>
                  <a:pt x="3421856" y="309086"/>
                  <a:pt x="3421856" y="308134"/>
                </a:cubicBezTo>
                <a:cubicBezTo>
                  <a:pt x="3421856" y="310039"/>
                  <a:pt x="3422809" y="310991"/>
                  <a:pt x="3422809" y="312896"/>
                </a:cubicBezTo>
                <a:cubicBezTo>
                  <a:pt x="3422809" y="314801"/>
                  <a:pt x="3422809" y="317659"/>
                  <a:pt x="3421856" y="320516"/>
                </a:cubicBezTo>
                <a:close/>
                <a:moveTo>
                  <a:pt x="3410426" y="139541"/>
                </a:moveTo>
                <a:cubicBezTo>
                  <a:pt x="3413284" y="145256"/>
                  <a:pt x="3417094" y="151924"/>
                  <a:pt x="3421856" y="161449"/>
                </a:cubicBezTo>
                <a:cubicBezTo>
                  <a:pt x="3424714" y="167164"/>
                  <a:pt x="3428524" y="173831"/>
                  <a:pt x="3433286" y="181451"/>
                </a:cubicBezTo>
                <a:cubicBezTo>
                  <a:pt x="3431381" y="187166"/>
                  <a:pt x="3430429" y="192881"/>
                  <a:pt x="3428524" y="198596"/>
                </a:cubicBezTo>
                <a:cubicBezTo>
                  <a:pt x="3427571" y="202406"/>
                  <a:pt x="3426619" y="206216"/>
                  <a:pt x="3425666" y="210026"/>
                </a:cubicBezTo>
                <a:cubicBezTo>
                  <a:pt x="3424714" y="205264"/>
                  <a:pt x="3423761" y="200501"/>
                  <a:pt x="3422809" y="195739"/>
                </a:cubicBezTo>
                <a:cubicBezTo>
                  <a:pt x="3419951" y="183356"/>
                  <a:pt x="3417094" y="171926"/>
                  <a:pt x="3415189" y="163354"/>
                </a:cubicBezTo>
                <a:cubicBezTo>
                  <a:pt x="3413284" y="154781"/>
                  <a:pt x="3411379" y="148114"/>
                  <a:pt x="3410426" y="143351"/>
                </a:cubicBezTo>
                <a:cubicBezTo>
                  <a:pt x="3409474" y="141446"/>
                  <a:pt x="3410426" y="140494"/>
                  <a:pt x="3410426" y="139541"/>
                </a:cubicBezTo>
                <a:close/>
                <a:moveTo>
                  <a:pt x="3408521" y="136684"/>
                </a:moveTo>
                <a:cubicBezTo>
                  <a:pt x="3408521" y="136684"/>
                  <a:pt x="3408521" y="136684"/>
                  <a:pt x="3408521" y="136684"/>
                </a:cubicBezTo>
                <a:cubicBezTo>
                  <a:pt x="3408521" y="136684"/>
                  <a:pt x="3408521" y="136684"/>
                  <a:pt x="3408521" y="136684"/>
                </a:cubicBezTo>
                <a:cubicBezTo>
                  <a:pt x="3408521" y="136684"/>
                  <a:pt x="3408521" y="136684"/>
                  <a:pt x="3408521" y="136684"/>
                </a:cubicBezTo>
                <a:close/>
                <a:moveTo>
                  <a:pt x="3395186" y="266224"/>
                </a:moveTo>
                <a:cubicBezTo>
                  <a:pt x="3396139" y="251936"/>
                  <a:pt x="3396139" y="239554"/>
                  <a:pt x="3396139" y="227171"/>
                </a:cubicBezTo>
                <a:cubicBezTo>
                  <a:pt x="3396139" y="222409"/>
                  <a:pt x="3396139" y="217646"/>
                  <a:pt x="3396139" y="212884"/>
                </a:cubicBezTo>
                <a:cubicBezTo>
                  <a:pt x="3397091" y="210026"/>
                  <a:pt x="3398044" y="207169"/>
                  <a:pt x="3398996" y="204311"/>
                </a:cubicBezTo>
                <a:cubicBezTo>
                  <a:pt x="3398044" y="206216"/>
                  <a:pt x="3397091" y="208121"/>
                  <a:pt x="3396139" y="210026"/>
                </a:cubicBezTo>
                <a:cubicBezTo>
                  <a:pt x="3396139" y="207169"/>
                  <a:pt x="3396139" y="204311"/>
                  <a:pt x="3396139" y="202406"/>
                </a:cubicBezTo>
                <a:cubicBezTo>
                  <a:pt x="3397091" y="199549"/>
                  <a:pt x="3397091" y="197644"/>
                  <a:pt x="3398044" y="194786"/>
                </a:cubicBezTo>
                <a:cubicBezTo>
                  <a:pt x="3401854" y="178594"/>
                  <a:pt x="3405664" y="162401"/>
                  <a:pt x="3408521" y="145256"/>
                </a:cubicBezTo>
                <a:cubicBezTo>
                  <a:pt x="3408521" y="150019"/>
                  <a:pt x="3409474" y="155734"/>
                  <a:pt x="3410426" y="162401"/>
                </a:cubicBezTo>
                <a:cubicBezTo>
                  <a:pt x="3411379" y="171926"/>
                  <a:pt x="3412331" y="182404"/>
                  <a:pt x="3414236" y="195739"/>
                </a:cubicBezTo>
                <a:cubicBezTo>
                  <a:pt x="3415189" y="202406"/>
                  <a:pt x="3416141" y="209074"/>
                  <a:pt x="3417094" y="215741"/>
                </a:cubicBezTo>
                <a:cubicBezTo>
                  <a:pt x="3418046" y="220504"/>
                  <a:pt x="3418999" y="224314"/>
                  <a:pt x="3419951" y="229076"/>
                </a:cubicBezTo>
                <a:cubicBezTo>
                  <a:pt x="3418999" y="230981"/>
                  <a:pt x="3418999" y="232886"/>
                  <a:pt x="3418046" y="233839"/>
                </a:cubicBezTo>
                <a:cubicBezTo>
                  <a:pt x="3416141" y="240506"/>
                  <a:pt x="3414236" y="247174"/>
                  <a:pt x="3411379" y="253841"/>
                </a:cubicBezTo>
                <a:cubicBezTo>
                  <a:pt x="3408521" y="248126"/>
                  <a:pt x="3407569" y="245269"/>
                  <a:pt x="3407569" y="244316"/>
                </a:cubicBezTo>
                <a:cubicBezTo>
                  <a:pt x="3407569" y="242411"/>
                  <a:pt x="3407569" y="241459"/>
                  <a:pt x="3407569" y="239554"/>
                </a:cubicBezTo>
                <a:cubicBezTo>
                  <a:pt x="3407569" y="230029"/>
                  <a:pt x="3407569" y="224314"/>
                  <a:pt x="3407569" y="224314"/>
                </a:cubicBezTo>
                <a:cubicBezTo>
                  <a:pt x="3407569" y="224314"/>
                  <a:pt x="3405664" y="230029"/>
                  <a:pt x="3403759" y="239554"/>
                </a:cubicBezTo>
                <a:cubicBezTo>
                  <a:pt x="3402806" y="244316"/>
                  <a:pt x="3400901" y="250031"/>
                  <a:pt x="3399949" y="256699"/>
                </a:cubicBezTo>
                <a:cubicBezTo>
                  <a:pt x="3398996" y="262414"/>
                  <a:pt x="3397091" y="269081"/>
                  <a:pt x="3395186" y="275749"/>
                </a:cubicBezTo>
                <a:cubicBezTo>
                  <a:pt x="3395186" y="273844"/>
                  <a:pt x="3395186" y="270034"/>
                  <a:pt x="3395186" y="266224"/>
                </a:cubicBezTo>
                <a:close/>
                <a:moveTo>
                  <a:pt x="3363754" y="252889"/>
                </a:moveTo>
                <a:cubicBezTo>
                  <a:pt x="3364706" y="256699"/>
                  <a:pt x="3365659" y="260509"/>
                  <a:pt x="3365659" y="264319"/>
                </a:cubicBezTo>
                <a:cubicBezTo>
                  <a:pt x="3364706" y="266224"/>
                  <a:pt x="3363754" y="267176"/>
                  <a:pt x="3363754" y="269081"/>
                </a:cubicBezTo>
                <a:cubicBezTo>
                  <a:pt x="3363754" y="262414"/>
                  <a:pt x="3363754" y="257651"/>
                  <a:pt x="3363754" y="252889"/>
                </a:cubicBezTo>
                <a:close/>
                <a:moveTo>
                  <a:pt x="3321844" y="351949"/>
                </a:moveTo>
                <a:cubicBezTo>
                  <a:pt x="3321844" y="349091"/>
                  <a:pt x="3322796" y="345281"/>
                  <a:pt x="3322796" y="342424"/>
                </a:cubicBezTo>
                <a:cubicBezTo>
                  <a:pt x="3322796" y="344329"/>
                  <a:pt x="3323749" y="346234"/>
                  <a:pt x="3323749" y="347186"/>
                </a:cubicBezTo>
                <a:cubicBezTo>
                  <a:pt x="3323749" y="349091"/>
                  <a:pt x="3322796" y="350044"/>
                  <a:pt x="3321844" y="351949"/>
                </a:cubicBezTo>
                <a:close/>
                <a:moveTo>
                  <a:pt x="3340894" y="273844"/>
                </a:moveTo>
                <a:cubicBezTo>
                  <a:pt x="3342799" y="282416"/>
                  <a:pt x="3345656" y="290036"/>
                  <a:pt x="3347561" y="298609"/>
                </a:cubicBezTo>
                <a:cubicBezTo>
                  <a:pt x="3346609" y="300514"/>
                  <a:pt x="3345656" y="302419"/>
                  <a:pt x="3344704" y="304324"/>
                </a:cubicBezTo>
                <a:cubicBezTo>
                  <a:pt x="3342799" y="299561"/>
                  <a:pt x="3340894" y="295751"/>
                  <a:pt x="3338989" y="290989"/>
                </a:cubicBezTo>
                <a:cubicBezTo>
                  <a:pt x="3338036" y="276701"/>
                  <a:pt x="3336131" y="263366"/>
                  <a:pt x="3335179" y="251936"/>
                </a:cubicBezTo>
                <a:cubicBezTo>
                  <a:pt x="3337084" y="259556"/>
                  <a:pt x="3338989" y="266224"/>
                  <a:pt x="3340894" y="273844"/>
                </a:cubicBezTo>
                <a:close/>
                <a:moveTo>
                  <a:pt x="3330416" y="376714"/>
                </a:moveTo>
                <a:cubicBezTo>
                  <a:pt x="3330416" y="377666"/>
                  <a:pt x="3330416" y="378619"/>
                  <a:pt x="3331369" y="379571"/>
                </a:cubicBezTo>
                <a:cubicBezTo>
                  <a:pt x="3330416" y="380524"/>
                  <a:pt x="3330416" y="382429"/>
                  <a:pt x="3329464" y="384334"/>
                </a:cubicBezTo>
                <a:cubicBezTo>
                  <a:pt x="3329464" y="383381"/>
                  <a:pt x="3328511" y="382429"/>
                  <a:pt x="3328511" y="381476"/>
                </a:cubicBezTo>
                <a:cubicBezTo>
                  <a:pt x="3328511" y="379571"/>
                  <a:pt x="3329464" y="378619"/>
                  <a:pt x="3330416" y="376714"/>
                </a:cubicBezTo>
                <a:close/>
                <a:moveTo>
                  <a:pt x="3329464" y="202406"/>
                </a:moveTo>
                <a:cubicBezTo>
                  <a:pt x="3329464" y="203359"/>
                  <a:pt x="3329464" y="205264"/>
                  <a:pt x="3329464" y="207169"/>
                </a:cubicBezTo>
                <a:cubicBezTo>
                  <a:pt x="3329464" y="206216"/>
                  <a:pt x="3329464" y="206216"/>
                  <a:pt x="3328511" y="205264"/>
                </a:cubicBezTo>
                <a:cubicBezTo>
                  <a:pt x="3329464" y="204311"/>
                  <a:pt x="3329464" y="203359"/>
                  <a:pt x="3329464" y="202406"/>
                </a:cubicBezTo>
                <a:close/>
                <a:moveTo>
                  <a:pt x="3326606" y="302419"/>
                </a:moveTo>
                <a:cubicBezTo>
                  <a:pt x="3327559" y="305276"/>
                  <a:pt x="3328511" y="307181"/>
                  <a:pt x="3329464" y="310039"/>
                </a:cubicBezTo>
                <a:cubicBezTo>
                  <a:pt x="3329464" y="310991"/>
                  <a:pt x="3329464" y="310991"/>
                  <a:pt x="3329464" y="311944"/>
                </a:cubicBezTo>
                <a:cubicBezTo>
                  <a:pt x="3328511" y="310039"/>
                  <a:pt x="3327559" y="308134"/>
                  <a:pt x="3326606" y="306229"/>
                </a:cubicBezTo>
                <a:cubicBezTo>
                  <a:pt x="3326606" y="304324"/>
                  <a:pt x="3326606" y="303371"/>
                  <a:pt x="3326606" y="302419"/>
                </a:cubicBezTo>
                <a:close/>
                <a:moveTo>
                  <a:pt x="3323749" y="227171"/>
                </a:moveTo>
                <a:cubicBezTo>
                  <a:pt x="3324701" y="224314"/>
                  <a:pt x="3324701" y="221456"/>
                  <a:pt x="3325654" y="219551"/>
                </a:cubicBezTo>
                <a:cubicBezTo>
                  <a:pt x="3325654" y="220504"/>
                  <a:pt x="3325654" y="220504"/>
                  <a:pt x="3325654" y="221456"/>
                </a:cubicBezTo>
                <a:cubicBezTo>
                  <a:pt x="3322796" y="232886"/>
                  <a:pt x="3320891" y="244316"/>
                  <a:pt x="3318034" y="256699"/>
                </a:cubicBezTo>
                <a:cubicBezTo>
                  <a:pt x="3318034" y="256699"/>
                  <a:pt x="3318034" y="255746"/>
                  <a:pt x="3317081" y="255746"/>
                </a:cubicBezTo>
                <a:cubicBezTo>
                  <a:pt x="3319939" y="245269"/>
                  <a:pt x="3321844" y="235744"/>
                  <a:pt x="3323749" y="227171"/>
                </a:cubicBezTo>
                <a:close/>
                <a:moveTo>
                  <a:pt x="3315176" y="269081"/>
                </a:moveTo>
                <a:cubicBezTo>
                  <a:pt x="3315176" y="270034"/>
                  <a:pt x="3316129" y="270986"/>
                  <a:pt x="3316129" y="270986"/>
                </a:cubicBezTo>
                <a:cubicBezTo>
                  <a:pt x="3315176" y="274796"/>
                  <a:pt x="3315176" y="278606"/>
                  <a:pt x="3314224" y="282416"/>
                </a:cubicBezTo>
                <a:cubicBezTo>
                  <a:pt x="3314224" y="281464"/>
                  <a:pt x="3313271" y="280511"/>
                  <a:pt x="3313271" y="280511"/>
                </a:cubicBezTo>
                <a:cubicBezTo>
                  <a:pt x="3313271" y="276701"/>
                  <a:pt x="3314224" y="272891"/>
                  <a:pt x="3315176" y="269081"/>
                </a:cubicBezTo>
                <a:close/>
                <a:moveTo>
                  <a:pt x="3305651" y="310991"/>
                </a:moveTo>
                <a:cubicBezTo>
                  <a:pt x="3306604" y="307181"/>
                  <a:pt x="3307556" y="302419"/>
                  <a:pt x="3308509" y="298609"/>
                </a:cubicBezTo>
                <a:cubicBezTo>
                  <a:pt x="3309461" y="299561"/>
                  <a:pt x="3309461" y="301466"/>
                  <a:pt x="3310414" y="302419"/>
                </a:cubicBezTo>
                <a:cubicBezTo>
                  <a:pt x="3309461" y="308134"/>
                  <a:pt x="3308509" y="314801"/>
                  <a:pt x="3307556" y="320516"/>
                </a:cubicBezTo>
                <a:cubicBezTo>
                  <a:pt x="3306604" y="318611"/>
                  <a:pt x="3305651" y="315754"/>
                  <a:pt x="3304699" y="313849"/>
                </a:cubicBezTo>
                <a:cubicBezTo>
                  <a:pt x="3305651" y="313849"/>
                  <a:pt x="3305651" y="312896"/>
                  <a:pt x="3305651" y="310991"/>
                </a:cubicBezTo>
                <a:close/>
                <a:moveTo>
                  <a:pt x="3302794" y="327184"/>
                </a:moveTo>
                <a:cubicBezTo>
                  <a:pt x="3303746" y="330041"/>
                  <a:pt x="3303746" y="332899"/>
                  <a:pt x="3304699" y="335756"/>
                </a:cubicBezTo>
                <a:cubicBezTo>
                  <a:pt x="3303746" y="339566"/>
                  <a:pt x="3302794" y="344329"/>
                  <a:pt x="3300889" y="349091"/>
                </a:cubicBezTo>
                <a:cubicBezTo>
                  <a:pt x="3299936" y="350996"/>
                  <a:pt x="3299936" y="353854"/>
                  <a:pt x="3298984" y="355759"/>
                </a:cubicBezTo>
                <a:cubicBezTo>
                  <a:pt x="3298031" y="354806"/>
                  <a:pt x="3298031" y="352901"/>
                  <a:pt x="3297079" y="351949"/>
                </a:cubicBezTo>
                <a:cubicBezTo>
                  <a:pt x="3298984" y="343376"/>
                  <a:pt x="3300889" y="334804"/>
                  <a:pt x="3302794" y="327184"/>
                </a:cubicBezTo>
                <a:close/>
                <a:moveTo>
                  <a:pt x="3279934" y="297656"/>
                </a:moveTo>
                <a:cubicBezTo>
                  <a:pt x="3279934" y="294799"/>
                  <a:pt x="3279934" y="291941"/>
                  <a:pt x="3280886" y="289084"/>
                </a:cubicBezTo>
                <a:cubicBezTo>
                  <a:pt x="3281839" y="280511"/>
                  <a:pt x="3282791" y="271939"/>
                  <a:pt x="3283744" y="263366"/>
                </a:cubicBezTo>
                <a:cubicBezTo>
                  <a:pt x="3283744" y="259556"/>
                  <a:pt x="3284696" y="255746"/>
                  <a:pt x="3284696" y="252889"/>
                </a:cubicBezTo>
                <a:cubicBezTo>
                  <a:pt x="3287554" y="258604"/>
                  <a:pt x="3290411" y="264319"/>
                  <a:pt x="3293269" y="270034"/>
                </a:cubicBezTo>
                <a:cubicBezTo>
                  <a:pt x="3292316" y="272891"/>
                  <a:pt x="3292316" y="274796"/>
                  <a:pt x="3291364" y="277654"/>
                </a:cubicBezTo>
                <a:cubicBezTo>
                  <a:pt x="3291364" y="279559"/>
                  <a:pt x="3290411" y="281464"/>
                  <a:pt x="3290411" y="283369"/>
                </a:cubicBezTo>
                <a:cubicBezTo>
                  <a:pt x="3289459" y="271939"/>
                  <a:pt x="3289459" y="264319"/>
                  <a:pt x="3289459" y="264319"/>
                </a:cubicBezTo>
                <a:cubicBezTo>
                  <a:pt x="3289459" y="264319"/>
                  <a:pt x="3285649" y="285274"/>
                  <a:pt x="3281839" y="317659"/>
                </a:cubicBezTo>
                <a:cubicBezTo>
                  <a:pt x="3281839" y="317659"/>
                  <a:pt x="3280886" y="317659"/>
                  <a:pt x="3280886" y="317659"/>
                </a:cubicBezTo>
                <a:cubicBezTo>
                  <a:pt x="3280886" y="317659"/>
                  <a:pt x="3280886" y="316706"/>
                  <a:pt x="3280886" y="316706"/>
                </a:cubicBezTo>
                <a:cubicBezTo>
                  <a:pt x="3280886" y="316706"/>
                  <a:pt x="3280886" y="315754"/>
                  <a:pt x="3279934" y="315754"/>
                </a:cubicBezTo>
                <a:cubicBezTo>
                  <a:pt x="3279934" y="314801"/>
                  <a:pt x="3278981" y="314801"/>
                  <a:pt x="3278981" y="313849"/>
                </a:cubicBezTo>
                <a:cubicBezTo>
                  <a:pt x="3278981" y="308134"/>
                  <a:pt x="3279934" y="302419"/>
                  <a:pt x="3279934" y="297656"/>
                </a:cubicBezTo>
                <a:close/>
                <a:moveTo>
                  <a:pt x="3263741" y="295751"/>
                </a:moveTo>
                <a:cubicBezTo>
                  <a:pt x="3263741" y="294799"/>
                  <a:pt x="3263741" y="293846"/>
                  <a:pt x="3263741" y="293846"/>
                </a:cubicBezTo>
                <a:cubicBezTo>
                  <a:pt x="3263741" y="293846"/>
                  <a:pt x="3263741" y="294799"/>
                  <a:pt x="3263741" y="295751"/>
                </a:cubicBezTo>
                <a:cubicBezTo>
                  <a:pt x="3264694" y="295751"/>
                  <a:pt x="3264694" y="295751"/>
                  <a:pt x="3264694" y="296704"/>
                </a:cubicBezTo>
                <a:cubicBezTo>
                  <a:pt x="3263741" y="299561"/>
                  <a:pt x="3262789" y="303371"/>
                  <a:pt x="3262789" y="306229"/>
                </a:cubicBezTo>
                <a:cubicBezTo>
                  <a:pt x="3262789" y="302419"/>
                  <a:pt x="3263741" y="298609"/>
                  <a:pt x="3263741" y="295751"/>
                </a:cubicBezTo>
                <a:close/>
                <a:moveTo>
                  <a:pt x="3232309" y="381476"/>
                </a:moveTo>
                <a:cubicBezTo>
                  <a:pt x="3232309" y="372904"/>
                  <a:pt x="3232309" y="365284"/>
                  <a:pt x="3232309" y="357664"/>
                </a:cubicBezTo>
                <a:cubicBezTo>
                  <a:pt x="3232309" y="357664"/>
                  <a:pt x="3232309" y="358616"/>
                  <a:pt x="3232309" y="358616"/>
                </a:cubicBezTo>
                <a:cubicBezTo>
                  <a:pt x="3232309" y="359569"/>
                  <a:pt x="3232309" y="360521"/>
                  <a:pt x="3233261" y="360521"/>
                </a:cubicBezTo>
                <a:cubicBezTo>
                  <a:pt x="3233261" y="367189"/>
                  <a:pt x="3233261" y="373856"/>
                  <a:pt x="3232309" y="381476"/>
                </a:cubicBezTo>
                <a:close/>
                <a:moveTo>
                  <a:pt x="3239929" y="327184"/>
                </a:moveTo>
                <a:cubicBezTo>
                  <a:pt x="3240881" y="330994"/>
                  <a:pt x="3240881" y="335756"/>
                  <a:pt x="3241834" y="339566"/>
                </a:cubicBezTo>
                <a:cubicBezTo>
                  <a:pt x="3240881" y="337661"/>
                  <a:pt x="3239929" y="335756"/>
                  <a:pt x="3239929" y="333851"/>
                </a:cubicBezTo>
                <a:cubicBezTo>
                  <a:pt x="3239929" y="331946"/>
                  <a:pt x="3239929" y="330994"/>
                  <a:pt x="3239929" y="329089"/>
                </a:cubicBezTo>
                <a:cubicBezTo>
                  <a:pt x="3238976" y="328136"/>
                  <a:pt x="3239929" y="328136"/>
                  <a:pt x="3239929" y="327184"/>
                </a:cubicBezTo>
                <a:close/>
                <a:moveTo>
                  <a:pt x="3234214" y="318611"/>
                </a:moveTo>
                <a:cubicBezTo>
                  <a:pt x="3235166" y="315754"/>
                  <a:pt x="3236119" y="312896"/>
                  <a:pt x="3237071" y="310039"/>
                </a:cubicBezTo>
                <a:cubicBezTo>
                  <a:pt x="3237071" y="311944"/>
                  <a:pt x="3238024" y="313849"/>
                  <a:pt x="3238024" y="314801"/>
                </a:cubicBezTo>
                <a:cubicBezTo>
                  <a:pt x="3238024" y="315754"/>
                  <a:pt x="3238024" y="315754"/>
                  <a:pt x="3238024" y="316706"/>
                </a:cubicBezTo>
                <a:cubicBezTo>
                  <a:pt x="3238024" y="316706"/>
                  <a:pt x="3238024" y="317659"/>
                  <a:pt x="3237071" y="317659"/>
                </a:cubicBezTo>
                <a:cubicBezTo>
                  <a:pt x="3237071" y="314801"/>
                  <a:pt x="3236119" y="311944"/>
                  <a:pt x="3237071" y="311944"/>
                </a:cubicBezTo>
                <a:cubicBezTo>
                  <a:pt x="3238024" y="311944"/>
                  <a:pt x="3237071" y="314801"/>
                  <a:pt x="3236119" y="319564"/>
                </a:cubicBezTo>
                <a:cubicBezTo>
                  <a:pt x="3235166" y="320516"/>
                  <a:pt x="3235166" y="321469"/>
                  <a:pt x="3234214" y="322421"/>
                </a:cubicBezTo>
                <a:cubicBezTo>
                  <a:pt x="3234214" y="321469"/>
                  <a:pt x="3233261" y="320516"/>
                  <a:pt x="3233261" y="319564"/>
                </a:cubicBezTo>
                <a:cubicBezTo>
                  <a:pt x="3234214" y="319564"/>
                  <a:pt x="3234214" y="319564"/>
                  <a:pt x="3234214" y="318611"/>
                </a:cubicBezTo>
                <a:close/>
                <a:moveTo>
                  <a:pt x="3233261" y="286226"/>
                </a:moveTo>
                <a:cubicBezTo>
                  <a:pt x="3233261" y="287179"/>
                  <a:pt x="3233261" y="287179"/>
                  <a:pt x="3233261" y="288131"/>
                </a:cubicBezTo>
                <a:cubicBezTo>
                  <a:pt x="3233261" y="289084"/>
                  <a:pt x="3232309" y="289084"/>
                  <a:pt x="3232309" y="290036"/>
                </a:cubicBezTo>
                <a:cubicBezTo>
                  <a:pt x="3232309" y="287179"/>
                  <a:pt x="3232309" y="285274"/>
                  <a:pt x="3232309" y="282416"/>
                </a:cubicBezTo>
                <a:cubicBezTo>
                  <a:pt x="3232309" y="284321"/>
                  <a:pt x="3233261" y="285274"/>
                  <a:pt x="3233261" y="286226"/>
                </a:cubicBezTo>
                <a:close/>
                <a:moveTo>
                  <a:pt x="3222784" y="285274"/>
                </a:moveTo>
                <a:cubicBezTo>
                  <a:pt x="3222784" y="281464"/>
                  <a:pt x="3222784" y="277654"/>
                  <a:pt x="3223736" y="273844"/>
                </a:cubicBezTo>
                <a:cubicBezTo>
                  <a:pt x="3224689" y="271939"/>
                  <a:pt x="3224689" y="270034"/>
                  <a:pt x="3224689" y="270034"/>
                </a:cubicBezTo>
                <a:cubicBezTo>
                  <a:pt x="3224689" y="270034"/>
                  <a:pt x="3224689" y="270034"/>
                  <a:pt x="3224689" y="270986"/>
                </a:cubicBezTo>
                <a:cubicBezTo>
                  <a:pt x="3225641" y="265271"/>
                  <a:pt x="3226594" y="259556"/>
                  <a:pt x="3227546" y="253841"/>
                </a:cubicBezTo>
                <a:cubicBezTo>
                  <a:pt x="3227546" y="253841"/>
                  <a:pt x="3227546" y="253841"/>
                  <a:pt x="3227546" y="253841"/>
                </a:cubicBezTo>
                <a:cubicBezTo>
                  <a:pt x="3226594" y="264319"/>
                  <a:pt x="3225641" y="277654"/>
                  <a:pt x="3223736" y="292894"/>
                </a:cubicBezTo>
                <a:cubicBezTo>
                  <a:pt x="3223736" y="292894"/>
                  <a:pt x="3223736" y="291941"/>
                  <a:pt x="3222784" y="291941"/>
                </a:cubicBezTo>
                <a:cubicBezTo>
                  <a:pt x="3222784" y="291941"/>
                  <a:pt x="3222784" y="291941"/>
                  <a:pt x="3222784" y="290989"/>
                </a:cubicBezTo>
                <a:cubicBezTo>
                  <a:pt x="3221831" y="289084"/>
                  <a:pt x="3221831" y="287179"/>
                  <a:pt x="3222784" y="285274"/>
                </a:cubicBezTo>
                <a:close/>
                <a:moveTo>
                  <a:pt x="3217069" y="207169"/>
                </a:moveTo>
                <a:cubicBezTo>
                  <a:pt x="3218021" y="210979"/>
                  <a:pt x="3218974" y="214789"/>
                  <a:pt x="3219926" y="219551"/>
                </a:cubicBezTo>
                <a:cubicBezTo>
                  <a:pt x="3218021" y="225266"/>
                  <a:pt x="3217069" y="231934"/>
                  <a:pt x="3215164" y="238601"/>
                </a:cubicBezTo>
                <a:cubicBezTo>
                  <a:pt x="3215164" y="226219"/>
                  <a:pt x="3217069" y="215741"/>
                  <a:pt x="3217069" y="207169"/>
                </a:cubicBezTo>
                <a:close/>
                <a:moveTo>
                  <a:pt x="3191351" y="249079"/>
                </a:moveTo>
                <a:cubicBezTo>
                  <a:pt x="3191351" y="242411"/>
                  <a:pt x="3192304" y="236696"/>
                  <a:pt x="3192304" y="232886"/>
                </a:cubicBezTo>
                <a:cubicBezTo>
                  <a:pt x="3193256" y="234791"/>
                  <a:pt x="3193256" y="235744"/>
                  <a:pt x="3194209" y="238601"/>
                </a:cubicBezTo>
                <a:cubicBezTo>
                  <a:pt x="3193256" y="247174"/>
                  <a:pt x="3192304" y="255746"/>
                  <a:pt x="3191351" y="265271"/>
                </a:cubicBezTo>
                <a:cubicBezTo>
                  <a:pt x="3191351" y="258604"/>
                  <a:pt x="3191351" y="253841"/>
                  <a:pt x="3191351" y="249079"/>
                </a:cubicBezTo>
                <a:close/>
                <a:moveTo>
                  <a:pt x="3155156" y="313849"/>
                </a:moveTo>
                <a:cubicBezTo>
                  <a:pt x="3155156" y="315754"/>
                  <a:pt x="3156109" y="317659"/>
                  <a:pt x="3156109" y="320516"/>
                </a:cubicBezTo>
                <a:cubicBezTo>
                  <a:pt x="3156109" y="325279"/>
                  <a:pt x="3157061" y="330041"/>
                  <a:pt x="3158014" y="334804"/>
                </a:cubicBezTo>
                <a:cubicBezTo>
                  <a:pt x="3157061" y="341471"/>
                  <a:pt x="3155156" y="348139"/>
                  <a:pt x="3154204" y="354806"/>
                </a:cubicBezTo>
                <a:cubicBezTo>
                  <a:pt x="3153251" y="353854"/>
                  <a:pt x="3153251" y="352901"/>
                  <a:pt x="3152299" y="351949"/>
                </a:cubicBezTo>
                <a:cubicBezTo>
                  <a:pt x="3152299" y="350996"/>
                  <a:pt x="3152299" y="350044"/>
                  <a:pt x="3152299" y="350044"/>
                </a:cubicBezTo>
                <a:cubicBezTo>
                  <a:pt x="3152299" y="348139"/>
                  <a:pt x="3151346" y="347186"/>
                  <a:pt x="3151346" y="345281"/>
                </a:cubicBezTo>
                <a:cubicBezTo>
                  <a:pt x="3151346" y="345281"/>
                  <a:pt x="3151346" y="344329"/>
                  <a:pt x="3151346" y="344329"/>
                </a:cubicBezTo>
                <a:lnTo>
                  <a:pt x="3151346" y="338614"/>
                </a:lnTo>
                <a:cubicBezTo>
                  <a:pt x="3151346" y="329089"/>
                  <a:pt x="3153251" y="321469"/>
                  <a:pt x="3155156" y="313849"/>
                </a:cubicBezTo>
                <a:close/>
                <a:moveTo>
                  <a:pt x="3139916" y="213836"/>
                </a:moveTo>
                <a:cubicBezTo>
                  <a:pt x="3140869" y="220504"/>
                  <a:pt x="3142774" y="228124"/>
                  <a:pt x="3143726" y="235744"/>
                </a:cubicBezTo>
                <a:cubicBezTo>
                  <a:pt x="3145631" y="246221"/>
                  <a:pt x="3147536" y="256699"/>
                  <a:pt x="3148489" y="267176"/>
                </a:cubicBezTo>
                <a:cubicBezTo>
                  <a:pt x="3146584" y="272891"/>
                  <a:pt x="3145631" y="278606"/>
                  <a:pt x="3143726" y="284321"/>
                </a:cubicBezTo>
                <a:cubicBezTo>
                  <a:pt x="3140869" y="251936"/>
                  <a:pt x="3138964" y="228124"/>
                  <a:pt x="3137059" y="216694"/>
                </a:cubicBezTo>
                <a:cubicBezTo>
                  <a:pt x="3138011" y="215741"/>
                  <a:pt x="3138964" y="214789"/>
                  <a:pt x="3139916" y="213836"/>
                </a:cubicBezTo>
                <a:close/>
                <a:moveTo>
                  <a:pt x="3130391" y="337661"/>
                </a:moveTo>
                <a:cubicBezTo>
                  <a:pt x="3130391" y="336709"/>
                  <a:pt x="3130391" y="336709"/>
                  <a:pt x="3130391" y="335756"/>
                </a:cubicBezTo>
                <a:cubicBezTo>
                  <a:pt x="3130391" y="335756"/>
                  <a:pt x="3130391" y="335756"/>
                  <a:pt x="3130391" y="335756"/>
                </a:cubicBezTo>
                <a:cubicBezTo>
                  <a:pt x="3130391" y="336709"/>
                  <a:pt x="3130391" y="336709"/>
                  <a:pt x="3130391" y="337661"/>
                </a:cubicBezTo>
                <a:close/>
                <a:moveTo>
                  <a:pt x="3130391" y="328136"/>
                </a:moveTo>
                <a:cubicBezTo>
                  <a:pt x="3130391" y="328136"/>
                  <a:pt x="3130391" y="327184"/>
                  <a:pt x="3130391" y="328136"/>
                </a:cubicBezTo>
                <a:cubicBezTo>
                  <a:pt x="3130391" y="327184"/>
                  <a:pt x="3130391" y="328136"/>
                  <a:pt x="3130391" y="328136"/>
                </a:cubicBezTo>
                <a:cubicBezTo>
                  <a:pt x="3130391" y="328136"/>
                  <a:pt x="3130391" y="328136"/>
                  <a:pt x="3130391" y="328136"/>
                </a:cubicBezTo>
                <a:close/>
                <a:moveTo>
                  <a:pt x="3133249" y="276701"/>
                </a:moveTo>
                <a:cubicBezTo>
                  <a:pt x="3133249" y="276701"/>
                  <a:pt x="3133249" y="275749"/>
                  <a:pt x="3133249" y="276701"/>
                </a:cubicBezTo>
                <a:cubicBezTo>
                  <a:pt x="3131344" y="270034"/>
                  <a:pt x="3129439" y="264319"/>
                  <a:pt x="3128486" y="259556"/>
                </a:cubicBezTo>
                <a:cubicBezTo>
                  <a:pt x="3128486" y="254794"/>
                  <a:pt x="3128486" y="250031"/>
                  <a:pt x="3127534" y="246221"/>
                </a:cubicBezTo>
                <a:cubicBezTo>
                  <a:pt x="3131344" y="235744"/>
                  <a:pt x="3134201" y="228124"/>
                  <a:pt x="3135154" y="223361"/>
                </a:cubicBezTo>
                <a:cubicBezTo>
                  <a:pt x="3135154" y="235744"/>
                  <a:pt x="3134201" y="253841"/>
                  <a:pt x="3133249" y="276701"/>
                </a:cubicBezTo>
                <a:close/>
                <a:moveTo>
                  <a:pt x="3130391" y="229076"/>
                </a:moveTo>
                <a:cubicBezTo>
                  <a:pt x="3132296" y="225266"/>
                  <a:pt x="3134201" y="222409"/>
                  <a:pt x="3136106" y="219551"/>
                </a:cubicBezTo>
                <a:cubicBezTo>
                  <a:pt x="3136106" y="220504"/>
                  <a:pt x="3136106" y="220504"/>
                  <a:pt x="3136106" y="221456"/>
                </a:cubicBezTo>
                <a:cubicBezTo>
                  <a:pt x="3134201" y="224314"/>
                  <a:pt x="3131344" y="229076"/>
                  <a:pt x="3127534" y="236696"/>
                </a:cubicBezTo>
                <a:cubicBezTo>
                  <a:pt x="3127534" y="235744"/>
                  <a:pt x="3127534" y="235744"/>
                  <a:pt x="3127534" y="234791"/>
                </a:cubicBezTo>
                <a:cubicBezTo>
                  <a:pt x="3128486" y="232886"/>
                  <a:pt x="3129439" y="230981"/>
                  <a:pt x="3130391" y="229076"/>
                </a:cubicBezTo>
                <a:close/>
                <a:moveTo>
                  <a:pt x="3114199" y="290036"/>
                </a:moveTo>
                <a:cubicBezTo>
                  <a:pt x="3114199" y="289084"/>
                  <a:pt x="3113246" y="288131"/>
                  <a:pt x="3113246" y="287179"/>
                </a:cubicBezTo>
                <a:cubicBezTo>
                  <a:pt x="3113246" y="287179"/>
                  <a:pt x="3113246" y="287179"/>
                  <a:pt x="3113246" y="286226"/>
                </a:cubicBezTo>
                <a:cubicBezTo>
                  <a:pt x="3114199" y="284321"/>
                  <a:pt x="3114199" y="283369"/>
                  <a:pt x="3115151" y="281464"/>
                </a:cubicBezTo>
                <a:cubicBezTo>
                  <a:pt x="3114199" y="284321"/>
                  <a:pt x="3114199" y="287179"/>
                  <a:pt x="3114199" y="290036"/>
                </a:cubicBezTo>
                <a:close/>
                <a:moveTo>
                  <a:pt x="3115151" y="257651"/>
                </a:moveTo>
                <a:cubicBezTo>
                  <a:pt x="3115151" y="256699"/>
                  <a:pt x="3116104" y="256699"/>
                  <a:pt x="3116104" y="255746"/>
                </a:cubicBezTo>
                <a:cubicBezTo>
                  <a:pt x="3116104" y="256699"/>
                  <a:pt x="3116104" y="257651"/>
                  <a:pt x="3115151" y="257651"/>
                </a:cubicBezTo>
                <a:cubicBezTo>
                  <a:pt x="3114199" y="261461"/>
                  <a:pt x="3111341" y="265271"/>
                  <a:pt x="3109436" y="270034"/>
                </a:cubicBezTo>
                <a:cubicBezTo>
                  <a:pt x="3111341" y="266224"/>
                  <a:pt x="3113246" y="261461"/>
                  <a:pt x="3115151" y="257651"/>
                </a:cubicBezTo>
                <a:close/>
                <a:moveTo>
                  <a:pt x="3110389" y="292894"/>
                </a:moveTo>
                <a:cubicBezTo>
                  <a:pt x="3111341" y="297656"/>
                  <a:pt x="3112294" y="302419"/>
                  <a:pt x="3113246" y="309086"/>
                </a:cubicBezTo>
                <a:cubicBezTo>
                  <a:pt x="3113246" y="310039"/>
                  <a:pt x="3113246" y="310991"/>
                  <a:pt x="3114199" y="311944"/>
                </a:cubicBezTo>
                <a:cubicBezTo>
                  <a:pt x="3114199" y="314801"/>
                  <a:pt x="3114199" y="317659"/>
                  <a:pt x="3114199" y="321469"/>
                </a:cubicBezTo>
                <a:cubicBezTo>
                  <a:pt x="3114199" y="321469"/>
                  <a:pt x="3114199" y="320516"/>
                  <a:pt x="3114199" y="319564"/>
                </a:cubicBezTo>
                <a:cubicBezTo>
                  <a:pt x="3113246" y="315754"/>
                  <a:pt x="3112294" y="312896"/>
                  <a:pt x="3110389" y="309086"/>
                </a:cubicBezTo>
                <a:cubicBezTo>
                  <a:pt x="3110389" y="306229"/>
                  <a:pt x="3109436" y="303371"/>
                  <a:pt x="3109436" y="300514"/>
                </a:cubicBezTo>
                <a:cubicBezTo>
                  <a:pt x="3109436" y="300514"/>
                  <a:pt x="3109436" y="299561"/>
                  <a:pt x="3109436" y="299561"/>
                </a:cubicBezTo>
                <a:cubicBezTo>
                  <a:pt x="3108484" y="297656"/>
                  <a:pt x="3109436" y="295751"/>
                  <a:pt x="3110389" y="292894"/>
                </a:cubicBezTo>
                <a:close/>
                <a:moveTo>
                  <a:pt x="3098006" y="350996"/>
                </a:moveTo>
                <a:cubicBezTo>
                  <a:pt x="3098006" y="350996"/>
                  <a:pt x="3098006" y="350996"/>
                  <a:pt x="3098006" y="350996"/>
                </a:cubicBezTo>
                <a:cubicBezTo>
                  <a:pt x="3098006" y="351949"/>
                  <a:pt x="3098006" y="352901"/>
                  <a:pt x="3098006" y="353854"/>
                </a:cubicBezTo>
                <a:cubicBezTo>
                  <a:pt x="3098006" y="353854"/>
                  <a:pt x="3098006" y="353854"/>
                  <a:pt x="3097054" y="354806"/>
                </a:cubicBezTo>
                <a:cubicBezTo>
                  <a:pt x="3097054" y="353854"/>
                  <a:pt x="3098006" y="351949"/>
                  <a:pt x="3098006" y="350996"/>
                </a:cubicBezTo>
                <a:close/>
                <a:moveTo>
                  <a:pt x="3093244" y="377666"/>
                </a:moveTo>
                <a:cubicBezTo>
                  <a:pt x="3095149" y="372904"/>
                  <a:pt x="3097054" y="370046"/>
                  <a:pt x="3097054" y="370046"/>
                </a:cubicBezTo>
                <a:cubicBezTo>
                  <a:pt x="3097054" y="370046"/>
                  <a:pt x="3096101" y="371951"/>
                  <a:pt x="3094196" y="373856"/>
                </a:cubicBezTo>
                <a:cubicBezTo>
                  <a:pt x="3095149" y="368141"/>
                  <a:pt x="3096101" y="361474"/>
                  <a:pt x="3097054" y="355759"/>
                </a:cubicBezTo>
                <a:cubicBezTo>
                  <a:pt x="3097054" y="354806"/>
                  <a:pt x="3098006" y="354806"/>
                  <a:pt x="3098006" y="353854"/>
                </a:cubicBezTo>
                <a:cubicBezTo>
                  <a:pt x="3098006" y="359569"/>
                  <a:pt x="3098006" y="366236"/>
                  <a:pt x="3098006" y="371951"/>
                </a:cubicBezTo>
                <a:cubicBezTo>
                  <a:pt x="3098006" y="375761"/>
                  <a:pt x="3098006" y="379571"/>
                  <a:pt x="3098006" y="383381"/>
                </a:cubicBezTo>
                <a:lnTo>
                  <a:pt x="3095149" y="383381"/>
                </a:lnTo>
                <a:cubicBezTo>
                  <a:pt x="3095149" y="383381"/>
                  <a:pt x="3095149" y="383381"/>
                  <a:pt x="3095149" y="383381"/>
                </a:cubicBezTo>
                <a:cubicBezTo>
                  <a:pt x="3094196" y="381476"/>
                  <a:pt x="3094196" y="379571"/>
                  <a:pt x="3093244" y="378619"/>
                </a:cubicBezTo>
                <a:cubicBezTo>
                  <a:pt x="3093244" y="379571"/>
                  <a:pt x="3093244" y="378619"/>
                  <a:pt x="3093244" y="377666"/>
                </a:cubicBezTo>
                <a:close/>
                <a:moveTo>
                  <a:pt x="3084671" y="293846"/>
                </a:moveTo>
                <a:cubicBezTo>
                  <a:pt x="3084671" y="288131"/>
                  <a:pt x="3085624" y="282416"/>
                  <a:pt x="3085624" y="276701"/>
                </a:cubicBezTo>
                <a:cubicBezTo>
                  <a:pt x="3085624" y="277654"/>
                  <a:pt x="3085624" y="277654"/>
                  <a:pt x="3085624" y="278606"/>
                </a:cubicBezTo>
                <a:cubicBezTo>
                  <a:pt x="3086576" y="281464"/>
                  <a:pt x="3087529" y="285274"/>
                  <a:pt x="3088481" y="289084"/>
                </a:cubicBezTo>
                <a:cubicBezTo>
                  <a:pt x="3087529" y="290036"/>
                  <a:pt x="3087529" y="290989"/>
                  <a:pt x="3086576" y="291941"/>
                </a:cubicBezTo>
                <a:cubicBezTo>
                  <a:pt x="3085624" y="292894"/>
                  <a:pt x="3084671" y="294799"/>
                  <a:pt x="3084671" y="296704"/>
                </a:cubicBezTo>
                <a:cubicBezTo>
                  <a:pt x="3084671" y="294799"/>
                  <a:pt x="3084671" y="294799"/>
                  <a:pt x="3084671" y="293846"/>
                </a:cubicBezTo>
                <a:close/>
                <a:moveTo>
                  <a:pt x="3086576" y="348139"/>
                </a:moveTo>
                <a:cubicBezTo>
                  <a:pt x="3086576" y="349091"/>
                  <a:pt x="3086576" y="349091"/>
                  <a:pt x="3086576" y="350044"/>
                </a:cubicBezTo>
                <a:cubicBezTo>
                  <a:pt x="3085624" y="353854"/>
                  <a:pt x="3084671" y="357664"/>
                  <a:pt x="3083719" y="361474"/>
                </a:cubicBezTo>
                <a:cubicBezTo>
                  <a:pt x="3083719" y="360521"/>
                  <a:pt x="3083719" y="358616"/>
                  <a:pt x="3083719" y="357664"/>
                </a:cubicBezTo>
                <a:cubicBezTo>
                  <a:pt x="3084671" y="353854"/>
                  <a:pt x="3085624" y="350996"/>
                  <a:pt x="3086576" y="348139"/>
                </a:cubicBezTo>
                <a:close/>
                <a:moveTo>
                  <a:pt x="3057049" y="235744"/>
                </a:moveTo>
                <a:cubicBezTo>
                  <a:pt x="3058001" y="227171"/>
                  <a:pt x="3058954" y="218599"/>
                  <a:pt x="3059906" y="210979"/>
                </a:cubicBezTo>
                <a:cubicBezTo>
                  <a:pt x="3060859" y="204311"/>
                  <a:pt x="3061811" y="197644"/>
                  <a:pt x="3062764" y="191929"/>
                </a:cubicBezTo>
                <a:cubicBezTo>
                  <a:pt x="3063716" y="195739"/>
                  <a:pt x="3065621" y="201454"/>
                  <a:pt x="3067526" y="209074"/>
                </a:cubicBezTo>
                <a:cubicBezTo>
                  <a:pt x="3067526" y="213836"/>
                  <a:pt x="3066574" y="217646"/>
                  <a:pt x="3066574" y="222409"/>
                </a:cubicBezTo>
                <a:cubicBezTo>
                  <a:pt x="3065621" y="231934"/>
                  <a:pt x="3064669" y="242411"/>
                  <a:pt x="3063716" y="253841"/>
                </a:cubicBezTo>
                <a:cubicBezTo>
                  <a:pt x="3062764" y="258604"/>
                  <a:pt x="3060859" y="263366"/>
                  <a:pt x="3059906" y="268129"/>
                </a:cubicBezTo>
                <a:cubicBezTo>
                  <a:pt x="3058954" y="262414"/>
                  <a:pt x="3058001" y="257651"/>
                  <a:pt x="3057049" y="252889"/>
                </a:cubicBezTo>
                <a:cubicBezTo>
                  <a:pt x="3057049" y="250984"/>
                  <a:pt x="3056096" y="250031"/>
                  <a:pt x="3056096" y="248126"/>
                </a:cubicBezTo>
                <a:cubicBezTo>
                  <a:pt x="3056096" y="244316"/>
                  <a:pt x="3056096" y="239554"/>
                  <a:pt x="3057049" y="235744"/>
                </a:cubicBezTo>
                <a:close/>
                <a:moveTo>
                  <a:pt x="3002756" y="307181"/>
                </a:moveTo>
                <a:cubicBezTo>
                  <a:pt x="3002756" y="308134"/>
                  <a:pt x="3001804" y="309086"/>
                  <a:pt x="3001804" y="310039"/>
                </a:cubicBezTo>
                <a:cubicBezTo>
                  <a:pt x="3001804" y="308134"/>
                  <a:pt x="3002756" y="307181"/>
                  <a:pt x="3002756" y="305276"/>
                </a:cubicBezTo>
                <a:cubicBezTo>
                  <a:pt x="3004661" y="298609"/>
                  <a:pt x="3005614" y="292894"/>
                  <a:pt x="3006566" y="286226"/>
                </a:cubicBezTo>
                <a:cubicBezTo>
                  <a:pt x="3007519" y="287179"/>
                  <a:pt x="3007519" y="289084"/>
                  <a:pt x="3008471" y="290036"/>
                </a:cubicBezTo>
                <a:cubicBezTo>
                  <a:pt x="3006566" y="295751"/>
                  <a:pt x="3004661" y="301466"/>
                  <a:pt x="3002756" y="307181"/>
                </a:cubicBezTo>
                <a:close/>
                <a:moveTo>
                  <a:pt x="3036094" y="249079"/>
                </a:moveTo>
                <a:cubicBezTo>
                  <a:pt x="3036094" y="254794"/>
                  <a:pt x="3036094" y="260509"/>
                  <a:pt x="3036094" y="266224"/>
                </a:cubicBezTo>
                <a:cubicBezTo>
                  <a:pt x="3035141" y="263366"/>
                  <a:pt x="3034189" y="260509"/>
                  <a:pt x="3033236" y="258604"/>
                </a:cubicBezTo>
                <a:cubicBezTo>
                  <a:pt x="3034189" y="255746"/>
                  <a:pt x="3035141" y="252889"/>
                  <a:pt x="3036094" y="249079"/>
                </a:cubicBezTo>
                <a:close/>
                <a:moveTo>
                  <a:pt x="3030379" y="269081"/>
                </a:moveTo>
                <a:cubicBezTo>
                  <a:pt x="3030379" y="269081"/>
                  <a:pt x="3030379" y="270034"/>
                  <a:pt x="3030379" y="269081"/>
                </a:cubicBezTo>
                <a:cubicBezTo>
                  <a:pt x="3030379" y="270034"/>
                  <a:pt x="3030379" y="270034"/>
                  <a:pt x="3030379" y="269081"/>
                </a:cubicBezTo>
                <a:cubicBezTo>
                  <a:pt x="3030379" y="269081"/>
                  <a:pt x="3030379" y="269081"/>
                  <a:pt x="3030379" y="269081"/>
                </a:cubicBezTo>
                <a:close/>
                <a:moveTo>
                  <a:pt x="3027521" y="353854"/>
                </a:moveTo>
                <a:cubicBezTo>
                  <a:pt x="3026569" y="356711"/>
                  <a:pt x="3024664" y="360521"/>
                  <a:pt x="3023711" y="364331"/>
                </a:cubicBezTo>
                <a:cubicBezTo>
                  <a:pt x="3021806" y="370046"/>
                  <a:pt x="3019901" y="376714"/>
                  <a:pt x="3017996" y="383381"/>
                </a:cubicBezTo>
                <a:cubicBezTo>
                  <a:pt x="3017996" y="384334"/>
                  <a:pt x="3017044" y="384334"/>
                  <a:pt x="3017044" y="385286"/>
                </a:cubicBezTo>
                <a:cubicBezTo>
                  <a:pt x="3016091" y="382429"/>
                  <a:pt x="3015139" y="379571"/>
                  <a:pt x="3015139" y="376714"/>
                </a:cubicBezTo>
                <a:cubicBezTo>
                  <a:pt x="3017044" y="372904"/>
                  <a:pt x="3018949" y="370046"/>
                  <a:pt x="3020854" y="366236"/>
                </a:cubicBezTo>
                <a:cubicBezTo>
                  <a:pt x="3023711" y="361474"/>
                  <a:pt x="3025616" y="357664"/>
                  <a:pt x="3028474" y="352901"/>
                </a:cubicBezTo>
                <a:cubicBezTo>
                  <a:pt x="3027521" y="352901"/>
                  <a:pt x="3027521" y="353854"/>
                  <a:pt x="3027521" y="353854"/>
                </a:cubicBezTo>
                <a:close/>
                <a:moveTo>
                  <a:pt x="3021806" y="230029"/>
                </a:moveTo>
                <a:cubicBezTo>
                  <a:pt x="3022759" y="231934"/>
                  <a:pt x="3022759" y="235744"/>
                  <a:pt x="3024664" y="241459"/>
                </a:cubicBezTo>
                <a:cubicBezTo>
                  <a:pt x="3024664" y="241459"/>
                  <a:pt x="3024664" y="241459"/>
                  <a:pt x="3024664" y="241459"/>
                </a:cubicBezTo>
                <a:cubicBezTo>
                  <a:pt x="3022759" y="237649"/>
                  <a:pt x="3022759" y="233839"/>
                  <a:pt x="3021806" y="230029"/>
                </a:cubicBezTo>
                <a:cubicBezTo>
                  <a:pt x="3021806" y="230029"/>
                  <a:pt x="3021806" y="230029"/>
                  <a:pt x="3021806" y="230029"/>
                </a:cubicBezTo>
                <a:close/>
                <a:moveTo>
                  <a:pt x="3020854" y="305276"/>
                </a:moveTo>
                <a:cubicBezTo>
                  <a:pt x="3020854" y="305276"/>
                  <a:pt x="3020854" y="305276"/>
                  <a:pt x="3020854" y="305276"/>
                </a:cubicBezTo>
                <a:cubicBezTo>
                  <a:pt x="3020854" y="306229"/>
                  <a:pt x="3020854" y="305276"/>
                  <a:pt x="3020854" y="305276"/>
                </a:cubicBezTo>
                <a:cubicBezTo>
                  <a:pt x="3020854" y="305276"/>
                  <a:pt x="3020854" y="305276"/>
                  <a:pt x="3020854" y="305276"/>
                </a:cubicBezTo>
                <a:close/>
                <a:moveTo>
                  <a:pt x="3017996" y="317659"/>
                </a:moveTo>
                <a:cubicBezTo>
                  <a:pt x="3018949" y="321469"/>
                  <a:pt x="3020854" y="325279"/>
                  <a:pt x="3021806" y="329089"/>
                </a:cubicBezTo>
                <a:cubicBezTo>
                  <a:pt x="3022759" y="332899"/>
                  <a:pt x="3023711" y="336709"/>
                  <a:pt x="3025616" y="339566"/>
                </a:cubicBezTo>
                <a:cubicBezTo>
                  <a:pt x="3020854" y="345281"/>
                  <a:pt x="3016091" y="351949"/>
                  <a:pt x="3011329" y="359569"/>
                </a:cubicBezTo>
                <a:cubicBezTo>
                  <a:pt x="3011329" y="359569"/>
                  <a:pt x="3011329" y="359569"/>
                  <a:pt x="3011329" y="360521"/>
                </a:cubicBezTo>
                <a:cubicBezTo>
                  <a:pt x="3010376" y="357664"/>
                  <a:pt x="3009424" y="354806"/>
                  <a:pt x="3009424" y="351949"/>
                </a:cubicBezTo>
                <a:cubicBezTo>
                  <a:pt x="3011329" y="340519"/>
                  <a:pt x="3015139" y="329089"/>
                  <a:pt x="3017996" y="317659"/>
                </a:cubicBezTo>
                <a:close/>
                <a:moveTo>
                  <a:pt x="3013234" y="257651"/>
                </a:moveTo>
                <a:cubicBezTo>
                  <a:pt x="3013234" y="258604"/>
                  <a:pt x="3013234" y="259556"/>
                  <a:pt x="3014186" y="261461"/>
                </a:cubicBezTo>
                <a:cubicBezTo>
                  <a:pt x="3014186" y="263366"/>
                  <a:pt x="3015139" y="266224"/>
                  <a:pt x="3015139" y="269081"/>
                </a:cubicBezTo>
                <a:cubicBezTo>
                  <a:pt x="3013234" y="273844"/>
                  <a:pt x="3012281" y="279559"/>
                  <a:pt x="3010376" y="284321"/>
                </a:cubicBezTo>
                <a:cubicBezTo>
                  <a:pt x="3010376" y="283369"/>
                  <a:pt x="3009424" y="283369"/>
                  <a:pt x="3009424" y="282416"/>
                </a:cubicBezTo>
                <a:cubicBezTo>
                  <a:pt x="3009424" y="281464"/>
                  <a:pt x="3008471" y="280511"/>
                  <a:pt x="3008471" y="279559"/>
                </a:cubicBezTo>
                <a:cubicBezTo>
                  <a:pt x="3008471" y="278606"/>
                  <a:pt x="3008471" y="277654"/>
                  <a:pt x="3009424" y="276701"/>
                </a:cubicBezTo>
                <a:cubicBezTo>
                  <a:pt x="3010376" y="270034"/>
                  <a:pt x="3011329" y="263366"/>
                  <a:pt x="3013234" y="257651"/>
                </a:cubicBezTo>
                <a:close/>
                <a:moveTo>
                  <a:pt x="3008471" y="230029"/>
                </a:moveTo>
                <a:cubicBezTo>
                  <a:pt x="3009424" y="234791"/>
                  <a:pt x="3010376" y="239554"/>
                  <a:pt x="3010376" y="244316"/>
                </a:cubicBezTo>
                <a:cubicBezTo>
                  <a:pt x="3009424" y="246221"/>
                  <a:pt x="3008471" y="249079"/>
                  <a:pt x="3007519" y="250984"/>
                </a:cubicBezTo>
                <a:cubicBezTo>
                  <a:pt x="3005614" y="254794"/>
                  <a:pt x="3003709" y="259556"/>
                  <a:pt x="3001804" y="264319"/>
                </a:cubicBezTo>
                <a:cubicBezTo>
                  <a:pt x="3003709" y="251936"/>
                  <a:pt x="3005614" y="240506"/>
                  <a:pt x="3008471" y="230029"/>
                </a:cubicBezTo>
                <a:close/>
                <a:moveTo>
                  <a:pt x="3003709" y="195739"/>
                </a:moveTo>
                <a:cubicBezTo>
                  <a:pt x="3003709" y="198596"/>
                  <a:pt x="3004661" y="202406"/>
                  <a:pt x="3004661" y="205264"/>
                </a:cubicBezTo>
                <a:cubicBezTo>
                  <a:pt x="3002756" y="210979"/>
                  <a:pt x="3000851" y="216694"/>
                  <a:pt x="2997994" y="223361"/>
                </a:cubicBezTo>
                <a:cubicBezTo>
                  <a:pt x="2993231" y="235744"/>
                  <a:pt x="2990374" y="248126"/>
                  <a:pt x="2986564" y="262414"/>
                </a:cubicBezTo>
                <a:cubicBezTo>
                  <a:pt x="2985611" y="265271"/>
                  <a:pt x="2985611" y="268129"/>
                  <a:pt x="2984659" y="270986"/>
                </a:cubicBezTo>
                <a:cubicBezTo>
                  <a:pt x="2984659" y="270986"/>
                  <a:pt x="2984659" y="270986"/>
                  <a:pt x="2984659" y="270986"/>
                </a:cubicBezTo>
                <a:cubicBezTo>
                  <a:pt x="2991326" y="243364"/>
                  <a:pt x="2997994" y="218599"/>
                  <a:pt x="3003709" y="195739"/>
                </a:cubicBezTo>
                <a:close/>
                <a:moveTo>
                  <a:pt x="2974181" y="311944"/>
                </a:moveTo>
                <a:cubicBezTo>
                  <a:pt x="2976086" y="302419"/>
                  <a:pt x="2978944" y="292894"/>
                  <a:pt x="2980849" y="284321"/>
                </a:cubicBezTo>
                <a:cubicBezTo>
                  <a:pt x="2980849" y="284321"/>
                  <a:pt x="2980849" y="285274"/>
                  <a:pt x="2980849" y="285274"/>
                </a:cubicBezTo>
                <a:cubicBezTo>
                  <a:pt x="2978944" y="291941"/>
                  <a:pt x="2977991" y="299561"/>
                  <a:pt x="2976086" y="307181"/>
                </a:cubicBezTo>
                <a:cubicBezTo>
                  <a:pt x="2975134" y="313849"/>
                  <a:pt x="2973229" y="320516"/>
                  <a:pt x="2972276" y="327184"/>
                </a:cubicBezTo>
                <a:cubicBezTo>
                  <a:pt x="2971324" y="325279"/>
                  <a:pt x="2971324" y="324326"/>
                  <a:pt x="2970371" y="322421"/>
                </a:cubicBezTo>
                <a:cubicBezTo>
                  <a:pt x="2972276" y="318611"/>
                  <a:pt x="2973229" y="314801"/>
                  <a:pt x="2974181" y="311944"/>
                </a:cubicBezTo>
                <a:close/>
                <a:moveTo>
                  <a:pt x="2964656" y="349091"/>
                </a:moveTo>
                <a:cubicBezTo>
                  <a:pt x="2965609" y="344329"/>
                  <a:pt x="2967514" y="339566"/>
                  <a:pt x="2968466" y="334804"/>
                </a:cubicBezTo>
                <a:cubicBezTo>
                  <a:pt x="2969419" y="337661"/>
                  <a:pt x="2970371" y="341471"/>
                  <a:pt x="2970371" y="344329"/>
                </a:cubicBezTo>
                <a:cubicBezTo>
                  <a:pt x="2970371" y="347186"/>
                  <a:pt x="2969419" y="350996"/>
                  <a:pt x="2969419" y="353854"/>
                </a:cubicBezTo>
                <a:cubicBezTo>
                  <a:pt x="2968466" y="361474"/>
                  <a:pt x="2967514" y="369094"/>
                  <a:pt x="2966561" y="377666"/>
                </a:cubicBezTo>
                <a:cubicBezTo>
                  <a:pt x="2965609" y="373856"/>
                  <a:pt x="2964656" y="369094"/>
                  <a:pt x="2963704" y="366236"/>
                </a:cubicBezTo>
                <a:cubicBezTo>
                  <a:pt x="2967514" y="350996"/>
                  <a:pt x="2969419" y="341471"/>
                  <a:pt x="2969419" y="341471"/>
                </a:cubicBezTo>
                <a:cubicBezTo>
                  <a:pt x="2969419" y="341471"/>
                  <a:pt x="2967514" y="344329"/>
                  <a:pt x="2964656" y="349091"/>
                </a:cubicBezTo>
                <a:close/>
                <a:moveTo>
                  <a:pt x="2958941" y="383381"/>
                </a:moveTo>
                <a:cubicBezTo>
                  <a:pt x="2958941" y="383381"/>
                  <a:pt x="2958941" y="384334"/>
                  <a:pt x="2958941" y="383381"/>
                </a:cubicBezTo>
                <a:cubicBezTo>
                  <a:pt x="2958941" y="384334"/>
                  <a:pt x="2958941" y="384334"/>
                  <a:pt x="2958941" y="383381"/>
                </a:cubicBezTo>
                <a:cubicBezTo>
                  <a:pt x="2958941" y="384334"/>
                  <a:pt x="2958941" y="384334"/>
                  <a:pt x="2958941" y="383381"/>
                </a:cubicBezTo>
                <a:cubicBezTo>
                  <a:pt x="2958941" y="384334"/>
                  <a:pt x="2958941" y="383381"/>
                  <a:pt x="2958941" y="383381"/>
                </a:cubicBezTo>
                <a:close/>
                <a:moveTo>
                  <a:pt x="2936081" y="284321"/>
                </a:moveTo>
                <a:cubicBezTo>
                  <a:pt x="2935129" y="280511"/>
                  <a:pt x="2935129" y="277654"/>
                  <a:pt x="2934176" y="273844"/>
                </a:cubicBezTo>
                <a:cubicBezTo>
                  <a:pt x="2935129" y="272891"/>
                  <a:pt x="2935129" y="271939"/>
                  <a:pt x="2936081" y="271939"/>
                </a:cubicBezTo>
                <a:cubicBezTo>
                  <a:pt x="2936081" y="276701"/>
                  <a:pt x="2936081" y="280511"/>
                  <a:pt x="2936081" y="284321"/>
                </a:cubicBezTo>
                <a:close/>
                <a:moveTo>
                  <a:pt x="2936081" y="267176"/>
                </a:moveTo>
                <a:cubicBezTo>
                  <a:pt x="2936081" y="267176"/>
                  <a:pt x="2936081" y="267176"/>
                  <a:pt x="2936081" y="267176"/>
                </a:cubicBezTo>
                <a:cubicBezTo>
                  <a:pt x="2935129" y="268129"/>
                  <a:pt x="2935129" y="268129"/>
                  <a:pt x="2934176" y="269081"/>
                </a:cubicBezTo>
                <a:cubicBezTo>
                  <a:pt x="2935129" y="268129"/>
                  <a:pt x="2935129" y="266224"/>
                  <a:pt x="2936081" y="265271"/>
                </a:cubicBezTo>
                <a:cubicBezTo>
                  <a:pt x="2935129" y="265271"/>
                  <a:pt x="2936081" y="266224"/>
                  <a:pt x="2936081" y="267176"/>
                </a:cubicBezTo>
                <a:close/>
                <a:moveTo>
                  <a:pt x="2929414" y="243364"/>
                </a:moveTo>
                <a:lnTo>
                  <a:pt x="2930366" y="243364"/>
                </a:lnTo>
                <a:lnTo>
                  <a:pt x="2933224" y="244316"/>
                </a:lnTo>
                <a:cubicBezTo>
                  <a:pt x="2933224" y="248126"/>
                  <a:pt x="2934176" y="251936"/>
                  <a:pt x="2934176" y="255746"/>
                </a:cubicBezTo>
                <a:cubicBezTo>
                  <a:pt x="2933224" y="257651"/>
                  <a:pt x="2932271" y="259556"/>
                  <a:pt x="2931319" y="261461"/>
                </a:cubicBezTo>
                <a:cubicBezTo>
                  <a:pt x="2930366" y="256699"/>
                  <a:pt x="2929414" y="251936"/>
                  <a:pt x="2927509" y="248126"/>
                </a:cubicBezTo>
                <a:cubicBezTo>
                  <a:pt x="2928461" y="246221"/>
                  <a:pt x="2929414" y="245269"/>
                  <a:pt x="2929414" y="243364"/>
                </a:cubicBezTo>
                <a:close/>
                <a:moveTo>
                  <a:pt x="2917984" y="351949"/>
                </a:moveTo>
                <a:cubicBezTo>
                  <a:pt x="2917984" y="352901"/>
                  <a:pt x="2917984" y="352901"/>
                  <a:pt x="2918936" y="353854"/>
                </a:cubicBezTo>
                <a:cubicBezTo>
                  <a:pt x="2918936" y="356711"/>
                  <a:pt x="2919889" y="360521"/>
                  <a:pt x="2919889" y="363379"/>
                </a:cubicBezTo>
                <a:cubicBezTo>
                  <a:pt x="2920841" y="369094"/>
                  <a:pt x="2921794" y="374809"/>
                  <a:pt x="2922746" y="380524"/>
                </a:cubicBezTo>
                <a:cubicBezTo>
                  <a:pt x="2921794" y="380524"/>
                  <a:pt x="2921794" y="380524"/>
                  <a:pt x="2920841" y="380524"/>
                </a:cubicBezTo>
                <a:cubicBezTo>
                  <a:pt x="2918936" y="374809"/>
                  <a:pt x="2916079" y="368141"/>
                  <a:pt x="2913221" y="362426"/>
                </a:cubicBezTo>
                <a:cubicBezTo>
                  <a:pt x="2914174" y="358616"/>
                  <a:pt x="2916079" y="355759"/>
                  <a:pt x="2917984" y="351949"/>
                </a:cubicBezTo>
                <a:close/>
                <a:moveTo>
                  <a:pt x="2904649" y="224314"/>
                </a:moveTo>
                <a:cubicBezTo>
                  <a:pt x="2904649" y="224314"/>
                  <a:pt x="2904649" y="224314"/>
                  <a:pt x="2904649" y="224314"/>
                </a:cubicBezTo>
                <a:cubicBezTo>
                  <a:pt x="2904649" y="228124"/>
                  <a:pt x="2903696" y="232886"/>
                  <a:pt x="2903696" y="237649"/>
                </a:cubicBezTo>
                <a:cubicBezTo>
                  <a:pt x="2903696" y="241459"/>
                  <a:pt x="2902744" y="245269"/>
                  <a:pt x="2902744" y="250031"/>
                </a:cubicBezTo>
                <a:cubicBezTo>
                  <a:pt x="2901791" y="245269"/>
                  <a:pt x="2901791" y="240506"/>
                  <a:pt x="2900839" y="235744"/>
                </a:cubicBezTo>
                <a:cubicBezTo>
                  <a:pt x="2901791" y="231934"/>
                  <a:pt x="2902744" y="228124"/>
                  <a:pt x="2904649" y="224314"/>
                </a:cubicBezTo>
                <a:close/>
                <a:moveTo>
                  <a:pt x="2885599" y="294799"/>
                </a:moveTo>
                <a:cubicBezTo>
                  <a:pt x="2886551" y="290036"/>
                  <a:pt x="2887504" y="285274"/>
                  <a:pt x="2888456" y="280511"/>
                </a:cubicBezTo>
                <a:cubicBezTo>
                  <a:pt x="2888456" y="289084"/>
                  <a:pt x="2889409" y="298609"/>
                  <a:pt x="2889409" y="308134"/>
                </a:cubicBezTo>
                <a:cubicBezTo>
                  <a:pt x="2887504" y="304324"/>
                  <a:pt x="2886551" y="301466"/>
                  <a:pt x="2884646" y="297656"/>
                </a:cubicBezTo>
                <a:cubicBezTo>
                  <a:pt x="2884646" y="296704"/>
                  <a:pt x="2885599" y="295751"/>
                  <a:pt x="2885599" y="294799"/>
                </a:cubicBezTo>
                <a:close/>
                <a:moveTo>
                  <a:pt x="2869406" y="301466"/>
                </a:moveTo>
                <a:cubicBezTo>
                  <a:pt x="2869406" y="302419"/>
                  <a:pt x="2869406" y="302419"/>
                  <a:pt x="2869406" y="301466"/>
                </a:cubicBezTo>
                <a:cubicBezTo>
                  <a:pt x="2869406" y="302419"/>
                  <a:pt x="2869406" y="302419"/>
                  <a:pt x="2869406" y="302419"/>
                </a:cubicBezTo>
                <a:cubicBezTo>
                  <a:pt x="2869406" y="303371"/>
                  <a:pt x="2868454" y="304324"/>
                  <a:pt x="2868454" y="305276"/>
                </a:cubicBezTo>
                <a:cubicBezTo>
                  <a:pt x="2864644" y="298609"/>
                  <a:pt x="2860834" y="290989"/>
                  <a:pt x="2856071" y="284321"/>
                </a:cubicBezTo>
                <a:cubicBezTo>
                  <a:pt x="2856071" y="283369"/>
                  <a:pt x="2855119" y="283369"/>
                  <a:pt x="2855119" y="282416"/>
                </a:cubicBezTo>
                <a:cubicBezTo>
                  <a:pt x="2856071" y="279559"/>
                  <a:pt x="2857024" y="276701"/>
                  <a:pt x="2857976" y="273844"/>
                </a:cubicBezTo>
                <a:cubicBezTo>
                  <a:pt x="2861786" y="283369"/>
                  <a:pt x="2865596" y="292894"/>
                  <a:pt x="2869406" y="301466"/>
                </a:cubicBezTo>
                <a:close/>
                <a:moveTo>
                  <a:pt x="2851309" y="262414"/>
                </a:moveTo>
                <a:cubicBezTo>
                  <a:pt x="2851309" y="261461"/>
                  <a:pt x="2851309" y="260509"/>
                  <a:pt x="2851309" y="259556"/>
                </a:cubicBezTo>
                <a:cubicBezTo>
                  <a:pt x="2852261" y="262414"/>
                  <a:pt x="2853214" y="264319"/>
                  <a:pt x="2855119" y="267176"/>
                </a:cubicBezTo>
                <a:cubicBezTo>
                  <a:pt x="2855119" y="268129"/>
                  <a:pt x="2856071" y="268129"/>
                  <a:pt x="2856071" y="269081"/>
                </a:cubicBezTo>
                <a:cubicBezTo>
                  <a:pt x="2855119" y="270986"/>
                  <a:pt x="2853214" y="273844"/>
                  <a:pt x="2851309" y="276701"/>
                </a:cubicBezTo>
                <a:cubicBezTo>
                  <a:pt x="2851309" y="275749"/>
                  <a:pt x="2850356" y="275749"/>
                  <a:pt x="2850356" y="274796"/>
                </a:cubicBezTo>
                <a:cubicBezTo>
                  <a:pt x="2850356" y="270986"/>
                  <a:pt x="2851309" y="267176"/>
                  <a:pt x="2851309" y="262414"/>
                </a:cubicBezTo>
                <a:close/>
                <a:moveTo>
                  <a:pt x="2848451" y="312896"/>
                </a:moveTo>
                <a:cubicBezTo>
                  <a:pt x="2848451" y="309086"/>
                  <a:pt x="2848451" y="306229"/>
                  <a:pt x="2848451" y="302419"/>
                </a:cubicBezTo>
                <a:cubicBezTo>
                  <a:pt x="2852261" y="310039"/>
                  <a:pt x="2857024" y="318611"/>
                  <a:pt x="2860834" y="327184"/>
                </a:cubicBezTo>
                <a:cubicBezTo>
                  <a:pt x="2858929" y="332899"/>
                  <a:pt x="2857024" y="338614"/>
                  <a:pt x="2856071" y="344329"/>
                </a:cubicBezTo>
                <a:cubicBezTo>
                  <a:pt x="2855119" y="348139"/>
                  <a:pt x="2854166" y="351949"/>
                  <a:pt x="2853214" y="355759"/>
                </a:cubicBezTo>
                <a:cubicBezTo>
                  <a:pt x="2852261" y="350996"/>
                  <a:pt x="2852261" y="346234"/>
                  <a:pt x="2851309" y="341471"/>
                </a:cubicBezTo>
                <a:cubicBezTo>
                  <a:pt x="2850356" y="332899"/>
                  <a:pt x="2849404" y="324326"/>
                  <a:pt x="2847499" y="316706"/>
                </a:cubicBezTo>
                <a:cubicBezTo>
                  <a:pt x="2848451" y="315754"/>
                  <a:pt x="2848451" y="313849"/>
                  <a:pt x="2848451" y="312896"/>
                </a:cubicBezTo>
                <a:close/>
                <a:moveTo>
                  <a:pt x="2836069" y="226219"/>
                </a:moveTo>
                <a:cubicBezTo>
                  <a:pt x="2839879" y="234791"/>
                  <a:pt x="2843689" y="243364"/>
                  <a:pt x="2847499" y="251936"/>
                </a:cubicBezTo>
                <a:cubicBezTo>
                  <a:pt x="2846546" y="254794"/>
                  <a:pt x="2845594" y="257651"/>
                  <a:pt x="2844641" y="261461"/>
                </a:cubicBezTo>
                <a:cubicBezTo>
                  <a:pt x="2844641" y="262414"/>
                  <a:pt x="2843689" y="264319"/>
                  <a:pt x="2843689" y="266224"/>
                </a:cubicBezTo>
                <a:cubicBezTo>
                  <a:pt x="2841784" y="263366"/>
                  <a:pt x="2840831" y="261461"/>
                  <a:pt x="2838926" y="258604"/>
                </a:cubicBezTo>
                <a:cubicBezTo>
                  <a:pt x="2837974" y="249079"/>
                  <a:pt x="2836069" y="238601"/>
                  <a:pt x="2834164" y="229076"/>
                </a:cubicBezTo>
                <a:cubicBezTo>
                  <a:pt x="2836069" y="228124"/>
                  <a:pt x="2836069" y="227171"/>
                  <a:pt x="2836069" y="226219"/>
                </a:cubicBezTo>
                <a:close/>
                <a:moveTo>
                  <a:pt x="2830354" y="305276"/>
                </a:moveTo>
                <a:cubicBezTo>
                  <a:pt x="2830354" y="308134"/>
                  <a:pt x="2830354" y="310039"/>
                  <a:pt x="2831306" y="312896"/>
                </a:cubicBezTo>
                <a:cubicBezTo>
                  <a:pt x="2831306" y="312896"/>
                  <a:pt x="2831306" y="312896"/>
                  <a:pt x="2831306" y="313849"/>
                </a:cubicBezTo>
                <a:cubicBezTo>
                  <a:pt x="2831306" y="311944"/>
                  <a:pt x="2831306" y="310039"/>
                  <a:pt x="2830354" y="308134"/>
                </a:cubicBezTo>
                <a:cubicBezTo>
                  <a:pt x="2830354" y="307181"/>
                  <a:pt x="2830354" y="306229"/>
                  <a:pt x="2830354" y="305276"/>
                </a:cubicBezTo>
                <a:close/>
                <a:moveTo>
                  <a:pt x="2829401" y="292894"/>
                </a:moveTo>
                <a:cubicBezTo>
                  <a:pt x="2829401" y="294799"/>
                  <a:pt x="2829401" y="296704"/>
                  <a:pt x="2830354" y="299561"/>
                </a:cubicBezTo>
                <a:cubicBezTo>
                  <a:pt x="2830354" y="300514"/>
                  <a:pt x="2830354" y="300514"/>
                  <a:pt x="2829401" y="301466"/>
                </a:cubicBezTo>
                <a:cubicBezTo>
                  <a:pt x="2829401" y="300514"/>
                  <a:pt x="2829401" y="300514"/>
                  <a:pt x="2829401" y="299561"/>
                </a:cubicBezTo>
                <a:cubicBezTo>
                  <a:pt x="2828449" y="296704"/>
                  <a:pt x="2828449" y="294799"/>
                  <a:pt x="2829401" y="292894"/>
                </a:cubicBezTo>
                <a:close/>
                <a:moveTo>
                  <a:pt x="2785586" y="268129"/>
                </a:moveTo>
                <a:cubicBezTo>
                  <a:pt x="2784634" y="269081"/>
                  <a:pt x="2783681" y="270034"/>
                  <a:pt x="2782729" y="271939"/>
                </a:cubicBezTo>
                <a:cubicBezTo>
                  <a:pt x="2782729" y="270986"/>
                  <a:pt x="2782729" y="270034"/>
                  <a:pt x="2782729" y="269081"/>
                </a:cubicBezTo>
                <a:cubicBezTo>
                  <a:pt x="2782729" y="268129"/>
                  <a:pt x="2782729" y="266224"/>
                  <a:pt x="2782729" y="265271"/>
                </a:cubicBezTo>
                <a:cubicBezTo>
                  <a:pt x="2783681" y="263366"/>
                  <a:pt x="2785586" y="260509"/>
                  <a:pt x="2786539" y="258604"/>
                </a:cubicBezTo>
                <a:cubicBezTo>
                  <a:pt x="2786539" y="259556"/>
                  <a:pt x="2786539" y="259556"/>
                  <a:pt x="2786539" y="260509"/>
                </a:cubicBezTo>
                <a:cubicBezTo>
                  <a:pt x="2785586" y="262414"/>
                  <a:pt x="2785586" y="265271"/>
                  <a:pt x="2785586" y="268129"/>
                </a:cubicBezTo>
                <a:close/>
                <a:moveTo>
                  <a:pt x="2796064" y="268129"/>
                </a:moveTo>
                <a:cubicBezTo>
                  <a:pt x="2796064" y="267176"/>
                  <a:pt x="2796064" y="267176"/>
                  <a:pt x="2796064" y="268129"/>
                </a:cubicBezTo>
                <a:cubicBezTo>
                  <a:pt x="2797016" y="266224"/>
                  <a:pt x="2797969" y="264319"/>
                  <a:pt x="2798921" y="263366"/>
                </a:cubicBezTo>
                <a:cubicBezTo>
                  <a:pt x="2797969" y="264319"/>
                  <a:pt x="2797016" y="266224"/>
                  <a:pt x="2796064" y="268129"/>
                </a:cubicBezTo>
                <a:close/>
                <a:moveTo>
                  <a:pt x="2803684" y="314801"/>
                </a:moveTo>
                <a:cubicBezTo>
                  <a:pt x="2803684" y="315754"/>
                  <a:pt x="2802731" y="317659"/>
                  <a:pt x="2802731" y="318611"/>
                </a:cubicBezTo>
                <a:cubicBezTo>
                  <a:pt x="2802731" y="320516"/>
                  <a:pt x="2801779" y="322421"/>
                  <a:pt x="2801779" y="325279"/>
                </a:cubicBezTo>
                <a:cubicBezTo>
                  <a:pt x="2800826" y="322421"/>
                  <a:pt x="2799874" y="320516"/>
                  <a:pt x="2798921" y="317659"/>
                </a:cubicBezTo>
                <a:cubicBezTo>
                  <a:pt x="2798921" y="316706"/>
                  <a:pt x="2798921" y="316706"/>
                  <a:pt x="2798921" y="315754"/>
                </a:cubicBezTo>
                <a:cubicBezTo>
                  <a:pt x="2798921" y="315754"/>
                  <a:pt x="2798921" y="315754"/>
                  <a:pt x="2798921" y="315754"/>
                </a:cubicBezTo>
                <a:cubicBezTo>
                  <a:pt x="2799874" y="311944"/>
                  <a:pt x="2800826" y="308134"/>
                  <a:pt x="2801779" y="304324"/>
                </a:cubicBezTo>
                <a:cubicBezTo>
                  <a:pt x="2802731" y="307181"/>
                  <a:pt x="2802731" y="310039"/>
                  <a:pt x="2803684" y="312896"/>
                </a:cubicBezTo>
                <a:cubicBezTo>
                  <a:pt x="2803684" y="313849"/>
                  <a:pt x="2803684" y="313849"/>
                  <a:pt x="2803684" y="314801"/>
                </a:cubicBezTo>
                <a:close/>
                <a:moveTo>
                  <a:pt x="2810351" y="280511"/>
                </a:moveTo>
                <a:cubicBezTo>
                  <a:pt x="2808446" y="287179"/>
                  <a:pt x="2807494" y="294799"/>
                  <a:pt x="2805589" y="302419"/>
                </a:cubicBezTo>
                <a:cubicBezTo>
                  <a:pt x="2804636" y="301466"/>
                  <a:pt x="2804636" y="299561"/>
                  <a:pt x="2803684" y="298609"/>
                </a:cubicBezTo>
                <a:cubicBezTo>
                  <a:pt x="2803684" y="297656"/>
                  <a:pt x="2803684" y="297656"/>
                  <a:pt x="2802731" y="296704"/>
                </a:cubicBezTo>
                <a:cubicBezTo>
                  <a:pt x="2803684" y="292894"/>
                  <a:pt x="2804636" y="290036"/>
                  <a:pt x="2805589" y="287179"/>
                </a:cubicBezTo>
                <a:cubicBezTo>
                  <a:pt x="2806541" y="284321"/>
                  <a:pt x="2808446" y="280511"/>
                  <a:pt x="2809399" y="277654"/>
                </a:cubicBezTo>
                <a:cubicBezTo>
                  <a:pt x="2809399" y="276701"/>
                  <a:pt x="2810351" y="275749"/>
                  <a:pt x="2810351" y="275749"/>
                </a:cubicBezTo>
                <a:cubicBezTo>
                  <a:pt x="2811304" y="276701"/>
                  <a:pt x="2810351" y="278606"/>
                  <a:pt x="2810351" y="280511"/>
                </a:cubicBezTo>
                <a:close/>
                <a:moveTo>
                  <a:pt x="2811304" y="276701"/>
                </a:moveTo>
                <a:cubicBezTo>
                  <a:pt x="2811304" y="275749"/>
                  <a:pt x="2811304" y="275749"/>
                  <a:pt x="2811304" y="274796"/>
                </a:cubicBezTo>
                <a:cubicBezTo>
                  <a:pt x="2812256" y="273844"/>
                  <a:pt x="2812256" y="271939"/>
                  <a:pt x="2813209" y="270986"/>
                </a:cubicBezTo>
                <a:cubicBezTo>
                  <a:pt x="2812256" y="272891"/>
                  <a:pt x="2812256" y="274796"/>
                  <a:pt x="2811304" y="276701"/>
                </a:cubicBezTo>
                <a:close/>
                <a:moveTo>
                  <a:pt x="2812256" y="236696"/>
                </a:moveTo>
                <a:cubicBezTo>
                  <a:pt x="2810351" y="239554"/>
                  <a:pt x="2808446" y="243364"/>
                  <a:pt x="2806541" y="246221"/>
                </a:cubicBezTo>
                <a:cubicBezTo>
                  <a:pt x="2804636" y="248126"/>
                  <a:pt x="2802731" y="250031"/>
                  <a:pt x="2799874" y="251936"/>
                </a:cubicBezTo>
                <a:cubicBezTo>
                  <a:pt x="2797969" y="253841"/>
                  <a:pt x="2796064" y="255746"/>
                  <a:pt x="2794159" y="257651"/>
                </a:cubicBezTo>
                <a:cubicBezTo>
                  <a:pt x="2793206" y="252889"/>
                  <a:pt x="2792254" y="249079"/>
                  <a:pt x="2792254" y="245269"/>
                </a:cubicBezTo>
                <a:cubicBezTo>
                  <a:pt x="2793206" y="242411"/>
                  <a:pt x="2795111" y="240506"/>
                  <a:pt x="2796064" y="238601"/>
                </a:cubicBezTo>
                <a:cubicBezTo>
                  <a:pt x="2799874" y="231934"/>
                  <a:pt x="2802731" y="227171"/>
                  <a:pt x="2804636" y="224314"/>
                </a:cubicBezTo>
                <a:cubicBezTo>
                  <a:pt x="2807494" y="228124"/>
                  <a:pt x="2809399" y="232886"/>
                  <a:pt x="2812256" y="236696"/>
                </a:cubicBezTo>
                <a:close/>
                <a:moveTo>
                  <a:pt x="2804636" y="223361"/>
                </a:moveTo>
                <a:cubicBezTo>
                  <a:pt x="2802731" y="225266"/>
                  <a:pt x="2798921" y="229076"/>
                  <a:pt x="2794159" y="235744"/>
                </a:cubicBezTo>
                <a:cubicBezTo>
                  <a:pt x="2793206" y="236696"/>
                  <a:pt x="2793206" y="237649"/>
                  <a:pt x="2792254" y="238601"/>
                </a:cubicBezTo>
                <a:cubicBezTo>
                  <a:pt x="2792254" y="238601"/>
                  <a:pt x="2792254" y="238601"/>
                  <a:pt x="2792254" y="238601"/>
                </a:cubicBezTo>
                <a:cubicBezTo>
                  <a:pt x="2794159" y="235744"/>
                  <a:pt x="2795111" y="232886"/>
                  <a:pt x="2796064" y="230981"/>
                </a:cubicBezTo>
                <a:cubicBezTo>
                  <a:pt x="2797969" y="226219"/>
                  <a:pt x="2800826" y="222409"/>
                  <a:pt x="2801779" y="219551"/>
                </a:cubicBezTo>
                <a:cubicBezTo>
                  <a:pt x="2802731" y="220504"/>
                  <a:pt x="2803684" y="222409"/>
                  <a:pt x="2804636" y="223361"/>
                </a:cubicBezTo>
                <a:close/>
                <a:moveTo>
                  <a:pt x="2787491" y="196691"/>
                </a:moveTo>
                <a:cubicBezTo>
                  <a:pt x="2792254" y="203359"/>
                  <a:pt x="2796064" y="210026"/>
                  <a:pt x="2800826" y="217646"/>
                </a:cubicBezTo>
                <a:cubicBezTo>
                  <a:pt x="2798921" y="220504"/>
                  <a:pt x="2796064" y="224314"/>
                  <a:pt x="2792254" y="228124"/>
                </a:cubicBezTo>
                <a:cubicBezTo>
                  <a:pt x="2791301" y="229076"/>
                  <a:pt x="2790349" y="230029"/>
                  <a:pt x="2790349" y="230981"/>
                </a:cubicBezTo>
                <a:cubicBezTo>
                  <a:pt x="2789396" y="226219"/>
                  <a:pt x="2788444" y="222409"/>
                  <a:pt x="2787491" y="218599"/>
                </a:cubicBezTo>
                <a:cubicBezTo>
                  <a:pt x="2783681" y="205264"/>
                  <a:pt x="2781776" y="196691"/>
                  <a:pt x="2781776" y="196691"/>
                </a:cubicBezTo>
                <a:cubicBezTo>
                  <a:pt x="2781776" y="196691"/>
                  <a:pt x="2782729" y="204311"/>
                  <a:pt x="2783681" y="218599"/>
                </a:cubicBezTo>
                <a:cubicBezTo>
                  <a:pt x="2784634" y="224314"/>
                  <a:pt x="2784634" y="230981"/>
                  <a:pt x="2784634" y="237649"/>
                </a:cubicBezTo>
                <a:cubicBezTo>
                  <a:pt x="2783681" y="239554"/>
                  <a:pt x="2781776" y="241459"/>
                  <a:pt x="2780824" y="243364"/>
                </a:cubicBezTo>
                <a:cubicBezTo>
                  <a:pt x="2779871" y="227171"/>
                  <a:pt x="2779871" y="213836"/>
                  <a:pt x="2778919" y="204311"/>
                </a:cubicBezTo>
                <a:cubicBezTo>
                  <a:pt x="2777966" y="192881"/>
                  <a:pt x="2777966" y="186214"/>
                  <a:pt x="2777966" y="186214"/>
                </a:cubicBezTo>
                <a:cubicBezTo>
                  <a:pt x="2777966" y="186214"/>
                  <a:pt x="2777014" y="192881"/>
                  <a:pt x="2775109" y="204311"/>
                </a:cubicBezTo>
                <a:cubicBezTo>
                  <a:pt x="2775109" y="207169"/>
                  <a:pt x="2774156" y="210979"/>
                  <a:pt x="2774156" y="214789"/>
                </a:cubicBezTo>
                <a:cubicBezTo>
                  <a:pt x="2773204" y="206216"/>
                  <a:pt x="2772251" y="198596"/>
                  <a:pt x="2770346" y="190976"/>
                </a:cubicBezTo>
                <a:cubicBezTo>
                  <a:pt x="2770346" y="190024"/>
                  <a:pt x="2770346" y="190024"/>
                  <a:pt x="2770346" y="189071"/>
                </a:cubicBezTo>
                <a:cubicBezTo>
                  <a:pt x="2770346" y="188119"/>
                  <a:pt x="2770346" y="186214"/>
                  <a:pt x="2770346" y="185261"/>
                </a:cubicBezTo>
                <a:cubicBezTo>
                  <a:pt x="2769394" y="174784"/>
                  <a:pt x="2768441" y="168116"/>
                  <a:pt x="2768441" y="166211"/>
                </a:cubicBezTo>
                <a:cubicBezTo>
                  <a:pt x="2774156" y="174784"/>
                  <a:pt x="2779871" y="185261"/>
                  <a:pt x="2787491" y="196691"/>
                </a:cubicBezTo>
                <a:close/>
                <a:moveTo>
                  <a:pt x="2767489" y="167164"/>
                </a:moveTo>
                <a:cubicBezTo>
                  <a:pt x="2767489" y="168116"/>
                  <a:pt x="2767489" y="169069"/>
                  <a:pt x="2767489" y="170974"/>
                </a:cubicBezTo>
                <a:cubicBezTo>
                  <a:pt x="2767489" y="169069"/>
                  <a:pt x="2767489" y="168116"/>
                  <a:pt x="2766536" y="166211"/>
                </a:cubicBezTo>
                <a:cubicBezTo>
                  <a:pt x="2767489" y="166211"/>
                  <a:pt x="2767489" y="166211"/>
                  <a:pt x="2767489" y="167164"/>
                </a:cubicBezTo>
                <a:close/>
                <a:moveTo>
                  <a:pt x="2757964" y="342424"/>
                </a:moveTo>
                <a:cubicBezTo>
                  <a:pt x="2757011" y="340519"/>
                  <a:pt x="2756059" y="338614"/>
                  <a:pt x="2755106" y="336709"/>
                </a:cubicBezTo>
                <a:cubicBezTo>
                  <a:pt x="2756059" y="333851"/>
                  <a:pt x="2757964" y="331946"/>
                  <a:pt x="2758916" y="329089"/>
                </a:cubicBezTo>
                <a:cubicBezTo>
                  <a:pt x="2759869" y="330041"/>
                  <a:pt x="2759869" y="331946"/>
                  <a:pt x="2760821" y="332899"/>
                </a:cubicBezTo>
                <a:cubicBezTo>
                  <a:pt x="2759869" y="336709"/>
                  <a:pt x="2758916" y="339566"/>
                  <a:pt x="2757964" y="342424"/>
                </a:cubicBezTo>
                <a:close/>
                <a:moveTo>
                  <a:pt x="2762726" y="327184"/>
                </a:moveTo>
                <a:cubicBezTo>
                  <a:pt x="2762726" y="328136"/>
                  <a:pt x="2761774" y="329089"/>
                  <a:pt x="2761774" y="330994"/>
                </a:cubicBezTo>
                <a:cubicBezTo>
                  <a:pt x="2760821" y="330041"/>
                  <a:pt x="2760821" y="329089"/>
                  <a:pt x="2759869" y="328136"/>
                </a:cubicBezTo>
                <a:cubicBezTo>
                  <a:pt x="2760821" y="327184"/>
                  <a:pt x="2760821" y="325279"/>
                  <a:pt x="2761774" y="324326"/>
                </a:cubicBezTo>
                <a:cubicBezTo>
                  <a:pt x="2762726" y="325279"/>
                  <a:pt x="2762726" y="326231"/>
                  <a:pt x="2762726" y="327184"/>
                </a:cubicBezTo>
                <a:cubicBezTo>
                  <a:pt x="2762726" y="327184"/>
                  <a:pt x="2762726" y="327184"/>
                  <a:pt x="2762726" y="327184"/>
                </a:cubicBezTo>
                <a:close/>
                <a:moveTo>
                  <a:pt x="2762726" y="250031"/>
                </a:moveTo>
                <a:cubicBezTo>
                  <a:pt x="2762726" y="256699"/>
                  <a:pt x="2762726" y="263366"/>
                  <a:pt x="2762726" y="270034"/>
                </a:cubicBezTo>
                <a:cubicBezTo>
                  <a:pt x="2759869" y="273844"/>
                  <a:pt x="2757011" y="278606"/>
                  <a:pt x="2754154" y="282416"/>
                </a:cubicBezTo>
                <a:cubicBezTo>
                  <a:pt x="2754154" y="283369"/>
                  <a:pt x="2753201" y="283369"/>
                  <a:pt x="2753201" y="284321"/>
                </a:cubicBezTo>
                <a:cubicBezTo>
                  <a:pt x="2753201" y="283369"/>
                  <a:pt x="2752249" y="283369"/>
                  <a:pt x="2752249" y="282416"/>
                </a:cubicBezTo>
                <a:cubicBezTo>
                  <a:pt x="2752249" y="281464"/>
                  <a:pt x="2753201" y="280511"/>
                  <a:pt x="2753201" y="278606"/>
                </a:cubicBezTo>
                <a:cubicBezTo>
                  <a:pt x="2754154" y="274796"/>
                  <a:pt x="2755106" y="270986"/>
                  <a:pt x="2756059" y="267176"/>
                </a:cubicBezTo>
                <a:cubicBezTo>
                  <a:pt x="2757964" y="260509"/>
                  <a:pt x="2759869" y="255746"/>
                  <a:pt x="2761774" y="251936"/>
                </a:cubicBezTo>
                <a:cubicBezTo>
                  <a:pt x="2761774" y="251936"/>
                  <a:pt x="2761774" y="250031"/>
                  <a:pt x="2762726" y="250031"/>
                </a:cubicBezTo>
                <a:cubicBezTo>
                  <a:pt x="2762726" y="250031"/>
                  <a:pt x="2762726" y="250031"/>
                  <a:pt x="2762726" y="250031"/>
                </a:cubicBezTo>
                <a:close/>
                <a:moveTo>
                  <a:pt x="2753201" y="250031"/>
                </a:moveTo>
                <a:cubicBezTo>
                  <a:pt x="2755106" y="242411"/>
                  <a:pt x="2756059" y="236696"/>
                  <a:pt x="2757011" y="230981"/>
                </a:cubicBezTo>
                <a:cubicBezTo>
                  <a:pt x="2758916" y="236696"/>
                  <a:pt x="2760821" y="242411"/>
                  <a:pt x="2762726" y="249079"/>
                </a:cubicBezTo>
                <a:cubicBezTo>
                  <a:pt x="2761774" y="250031"/>
                  <a:pt x="2761774" y="250984"/>
                  <a:pt x="2760821" y="252889"/>
                </a:cubicBezTo>
                <a:cubicBezTo>
                  <a:pt x="2758916" y="255746"/>
                  <a:pt x="2756059" y="260509"/>
                  <a:pt x="2752249" y="267176"/>
                </a:cubicBezTo>
                <a:cubicBezTo>
                  <a:pt x="2750344" y="270034"/>
                  <a:pt x="2749391" y="272891"/>
                  <a:pt x="2748439" y="275749"/>
                </a:cubicBezTo>
                <a:cubicBezTo>
                  <a:pt x="2748439" y="275749"/>
                  <a:pt x="2748439" y="274796"/>
                  <a:pt x="2747486" y="274796"/>
                </a:cubicBezTo>
                <a:cubicBezTo>
                  <a:pt x="2749391" y="265271"/>
                  <a:pt x="2751296" y="256699"/>
                  <a:pt x="2753201" y="250031"/>
                </a:cubicBezTo>
                <a:close/>
                <a:moveTo>
                  <a:pt x="2749391" y="362426"/>
                </a:moveTo>
                <a:cubicBezTo>
                  <a:pt x="2748439" y="360521"/>
                  <a:pt x="2747486" y="359569"/>
                  <a:pt x="2746534" y="357664"/>
                </a:cubicBezTo>
                <a:cubicBezTo>
                  <a:pt x="2746534" y="356711"/>
                  <a:pt x="2746534" y="355759"/>
                  <a:pt x="2746534" y="354806"/>
                </a:cubicBezTo>
                <a:cubicBezTo>
                  <a:pt x="2747486" y="356711"/>
                  <a:pt x="2748439" y="359569"/>
                  <a:pt x="2749391" y="362426"/>
                </a:cubicBezTo>
                <a:close/>
                <a:moveTo>
                  <a:pt x="2734151" y="258604"/>
                </a:moveTo>
                <a:cubicBezTo>
                  <a:pt x="2736056" y="262414"/>
                  <a:pt x="2737961" y="268129"/>
                  <a:pt x="2740819" y="273844"/>
                </a:cubicBezTo>
                <a:cubicBezTo>
                  <a:pt x="2738914" y="278606"/>
                  <a:pt x="2737009" y="284321"/>
                  <a:pt x="2735104" y="290036"/>
                </a:cubicBezTo>
                <a:cubicBezTo>
                  <a:pt x="2735104" y="288131"/>
                  <a:pt x="2734151" y="287179"/>
                  <a:pt x="2734151" y="287179"/>
                </a:cubicBezTo>
                <a:cubicBezTo>
                  <a:pt x="2734151" y="287179"/>
                  <a:pt x="2734151" y="289084"/>
                  <a:pt x="2734151" y="291941"/>
                </a:cubicBezTo>
                <a:cubicBezTo>
                  <a:pt x="2734151" y="291941"/>
                  <a:pt x="2734151" y="291941"/>
                  <a:pt x="2734151" y="291941"/>
                </a:cubicBezTo>
                <a:cubicBezTo>
                  <a:pt x="2733199" y="290989"/>
                  <a:pt x="2733199" y="290036"/>
                  <a:pt x="2732246" y="289084"/>
                </a:cubicBezTo>
                <a:cubicBezTo>
                  <a:pt x="2732246" y="288131"/>
                  <a:pt x="2731294" y="287179"/>
                  <a:pt x="2731294" y="286226"/>
                </a:cubicBezTo>
                <a:cubicBezTo>
                  <a:pt x="2733199" y="275749"/>
                  <a:pt x="2734151" y="266224"/>
                  <a:pt x="2734151" y="258604"/>
                </a:cubicBezTo>
                <a:close/>
                <a:moveTo>
                  <a:pt x="2715101" y="290989"/>
                </a:moveTo>
                <a:cubicBezTo>
                  <a:pt x="2715101" y="284321"/>
                  <a:pt x="2715101" y="278606"/>
                  <a:pt x="2716054" y="273844"/>
                </a:cubicBezTo>
                <a:cubicBezTo>
                  <a:pt x="2717006" y="274796"/>
                  <a:pt x="2717006" y="276701"/>
                  <a:pt x="2717959" y="278606"/>
                </a:cubicBezTo>
                <a:cubicBezTo>
                  <a:pt x="2717006" y="287179"/>
                  <a:pt x="2717006" y="295751"/>
                  <a:pt x="2716054" y="304324"/>
                </a:cubicBezTo>
                <a:cubicBezTo>
                  <a:pt x="2716054" y="304324"/>
                  <a:pt x="2715101" y="303371"/>
                  <a:pt x="2715101" y="303371"/>
                </a:cubicBezTo>
                <a:cubicBezTo>
                  <a:pt x="2714149" y="298609"/>
                  <a:pt x="2715101" y="294799"/>
                  <a:pt x="2715101" y="290989"/>
                </a:cubicBezTo>
                <a:close/>
                <a:moveTo>
                  <a:pt x="2705576" y="243364"/>
                </a:moveTo>
                <a:cubicBezTo>
                  <a:pt x="2705576" y="244316"/>
                  <a:pt x="2705576" y="246221"/>
                  <a:pt x="2704624" y="247174"/>
                </a:cubicBezTo>
                <a:lnTo>
                  <a:pt x="2703671" y="238601"/>
                </a:lnTo>
                <a:cubicBezTo>
                  <a:pt x="2704624" y="239554"/>
                  <a:pt x="2705576" y="241459"/>
                  <a:pt x="2705576" y="243364"/>
                </a:cubicBezTo>
                <a:close/>
                <a:moveTo>
                  <a:pt x="2697956" y="312896"/>
                </a:moveTo>
                <a:cubicBezTo>
                  <a:pt x="2697956" y="312896"/>
                  <a:pt x="2697956" y="313849"/>
                  <a:pt x="2697956" y="313849"/>
                </a:cubicBezTo>
                <a:cubicBezTo>
                  <a:pt x="2697956" y="312896"/>
                  <a:pt x="2697956" y="311944"/>
                  <a:pt x="2697956" y="310991"/>
                </a:cubicBezTo>
                <a:lnTo>
                  <a:pt x="2697956" y="312896"/>
                </a:lnTo>
                <a:close/>
                <a:moveTo>
                  <a:pt x="2664619" y="234791"/>
                </a:moveTo>
                <a:cubicBezTo>
                  <a:pt x="2665571" y="235744"/>
                  <a:pt x="2665571" y="237649"/>
                  <a:pt x="2666524" y="238601"/>
                </a:cubicBezTo>
                <a:cubicBezTo>
                  <a:pt x="2668429" y="253841"/>
                  <a:pt x="2670334" y="270034"/>
                  <a:pt x="2673191" y="287179"/>
                </a:cubicBezTo>
                <a:cubicBezTo>
                  <a:pt x="2672239" y="284321"/>
                  <a:pt x="2671286" y="282416"/>
                  <a:pt x="2670334" y="279559"/>
                </a:cubicBezTo>
                <a:cubicBezTo>
                  <a:pt x="2670334" y="279559"/>
                  <a:pt x="2670334" y="278606"/>
                  <a:pt x="2670334" y="278606"/>
                </a:cubicBezTo>
                <a:cubicBezTo>
                  <a:pt x="2670334" y="276701"/>
                  <a:pt x="2671286" y="276701"/>
                  <a:pt x="2671286" y="276701"/>
                </a:cubicBezTo>
                <a:cubicBezTo>
                  <a:pt x="2671286" y="276701"/>
                  <a:pt x="2671286" y="277654"/>
                  <a:pt x="2670334" y="278606"/>
                </a:cubicBezTo>
                <a:cubicBezTo>
                  <a:pt x="2669381" y="266224"/>
                  <a:pt x="2667476" y="255746"/>
                  <a:pt x="2664619" y="246221"/>
                </a:cubicBezTo>
                <a:cubicBezTo>
                  <a:pt x="2664619" y="244316"/>
                  <a:pt x="2663666" y="242411"/>
                  <a:pt x="2663666" y="240506"/>
                </a:cubicBezTo>
                <a:cubicBezTo>
                  <a:pt x="2663666" y="238601"/>
                  <a:pt x="2663666" y="236696"/>
                  <a:pt x="2664619" y="234791"/>
                </a:cubicBezTo>
                <a:close/>
                <a:moveTo>
                  <a:pt x="2657951" y="339566"/>
                </a:moveTo>
                <a:cubicBezTo>
                  <a:pt x="2656999" y="338614"/>
                  <a:pt x="2656999" y="337661"/>
                  <a:pt x="2656046" y="336709"/>
                </a:cubicBezTo>
                <a:cubicBezTo>
                  <a:pt x="2656999" y="332899"/>
                  <a:pt x="2656999" y="329089"/>
                  <a:pt x="2657951" y="325279"/>
                </a:cubicBezTo>
                <a:cubicBezTo>
                  <a:pt x="2658904" y="330041"/>
                  <a:pt x="2657951" y="334804"/>
                  <a:pt x="2657951" y="339566"/>
                </a:cubicBezTo>
                <a:close/>
                <a:moveTo>
                  <a:pt x="2654141" y="277654"/>
                </a:moveTo>
                <a:cubicBezTo>
                  <a:pt x="2656046" y="284321"/>
                  <a:pt x="2657951" y="291941"/>
                  <a:pt x="2659856" y="298609"/>
                </a:cubicBezTo>
                <a:cubicBezTo>
                  <a:pt x="2659856" y="298609"/>
                  <a:pt x="2659856" y="299561"/>
                  <a:pt x="2659856" y="299561"/>
                </a:cubicBezTo>
                <a:cubicBezTo>
                  <a:pt x="2657951" y="304324"/>
                  <a:pt x="2656046" y="310039"/>
                  <a:pt x="2653189" y="316706"/>
                </a:cubicBezTo>
                <a:cubicBezTo>
                  <a:pt x="2653189" y="317659"/>
                  <a:pt x="2652236" y="318611"/>
                  <a:pt x="2652236" y="319564"/>
                </a:cubicBezTo>
                <a:cubicBezTo>
                  <a:pt x="2651284" y="316706"/>
                  <a:pt x="2651284" y="313849"/>
                  <a:pt x="2650331" y="311944"/>
                </a:cubicBezTo>
                <a:cubicBezTo>
                  <a:pt x="2649379" y="308134"/>
                  <a:pt x="2648426" y="305276"/>
                  <a:pt x="2647474" y="301466"/>
                </a:cubicBezTo>
                <a:cubicBezTo>
                  <a:pt x="2649379" y="293846"/>
                  <a:pt x="2651284" y="286226"/>
                  <a:pt x="2654141" y="277654"/>
                </a:cubicBezTo>
                <a:close/>
                <a:moveTo>
                  <a:pt x="2633186" y="283369"/>
                </a:moveTo>
                <a:cubicBezTo>
                  <a:pt x="2633186" y="284321"/>
                  <a:pt x="2633186" y="284321"/>
                  <a:pt x="2633186" y="285274"/>
                </a:cubicBezTo>
                <a:cubicBezTo>
                  <a:pt x="2633186" y="285274"/>
                  <a:pt x="2633186" y="286226"/>
                  <a:pt x="2633186" y="286226"/>
                </a:cubicBezTo>
                <a:cubicBezTo>
                  <a:pt x="2633186" y="287179"/>
                  <a:pt x="2632234" y="288131"/>
                  <a:pt x="2632234" y="290036"/>
                </a:cubicBezTo>
                <a:cubicBezTo>
                  <a:pt x="2633186" y="287179"/>
                  <a:pt x="2633186" y="285274"/>
                  <a:pt x="2633186" y="283369"/>
                </a:cubicBezTo>
                <a:close/>
                <a:moveTo>
                  <a:pt x="2578894" y="242411"/>
                </a:moveTo>
                <a:cubicBezTo>
                  <a:pt x="2578894" y="242411"/>
                  <a:pt x="2578894" y="241459"/>
                  <a:pt x="2577941" y="241459"/>
                </a:cubicBezTo>
                <a:cubicBezTo>
                  <a:pt x="2578894" y="239554"/>
                  <a:pt x="2579846" y="237649"/>
                  <a:pt x="2580799" y="235744"/>
                </a:cubicBezTo>
                <a:cubicBezTo>
                  <a:pt x="2580799" y="235744"/>
                  <a:pt x="2580799" y="235744"/>
                  <a:pt x="2580799" y="235744"/>
                </a:cubicBezTo>
                <a:cubicBezTo>
                  <a:pt x="2580799" y="238601"/>
                  <a:pt x="2579846" y="240506"/>
                  <a:pt x="2578894" y="242411"/>
                </a:cubicBezTo>
                <a:close/>
                <a:moveTo>
                  <a:pt x="2597944" y="275749"/>
                </a:moveTo>
                <a:cubicBezTo>
                  <a:pt x="2597944" y="275749"/>
                  <a:pt x="2597944" y="274796"/>
                  <a:pt x="2597944" y="274796"/>
                </a:cubicBezTo>
                <a:cubicBezTo>
                  <a:pt x="2597944" y="274796"/>
                  <a:pt x="2598896" y="275749"/>
                  <a:pt x="2597944" y="275749"/>
                </a:cubicBezTo>
                <a:cubicBezTo>
                  <a:pt x="2598896" y="275749"/>
                  <a:pt x="2597944" y="275749"/>
                  <a:pt x="2597944" y="275749"/>
                </a:cubicBezTo>
                <a:close/>
                <a:moveTo>
                  <a:pt x="2616041" y="309086"/>
                </a:moveTo>
                <a:cubicBezTo>
                  <a:pt x="2615089" y="312896"/>
                  <a:pt x="2614136" y="315754"/>
                  <a:pt x="2613184" y="319564"/>
                </a:cubicBezTo>
                <a:cubicBezTo>
                  <a:pt x="2613184" y="318611"/>
                  <a:pt x="2613184" y="318611"/>
                  <a:pt x="2613184" y="318611"/>
                </a:cubicBezTo>
                <a:cubicBezTo>
                  <a:pt x="2613184" y="318611"/>
                  <a:pt x="2613184" y="319564"/>
                  <a:pt x="2613184" y="319564"/>
                </a:cubicBezTo>
                <a:cubicBezTo>
                  <a:pt x="2613184" y="319564"/>
                  <a:pt x="2613184" y="319564"/>
                  <a:pt x="2613184" y="319564"/>
                </a:cubicBezTo>
                <a:cubicBezTo>
                  <a:pt x="2609374" y="309086"/>
                  <a:pt x="2604611" y="298609"/>
                  <a:pt x="2600801" y="289084"/>
                </a:cubicBezTo>
                <a:cubicBezTo>
                  <a:pt x="2601754" y="287179"/>
                  <a:pt x="2602706" y="284321"/>
                  <a:pt x="2602706" y="282416"/>
                </a:cubicBezTo>
                <a:cubicBezTo>
                  <a:pt x="2605564" y="287179"/>
                  <a:pt x="2609374" y="292894"/>
                  <a:pt x="2612231" y="299561"/>
                </a:cubicBezTo>
                <a:cubicBezTo>
                  <a:pt x="2613184" y="302419"/>
                  <a:pt x="2615089" y="305276"/>
                  <a:pt x="2616041" y="308134"/>
                </a:cubicBezTo>
                <a:lnTo>
                  <a:pt x="2616041" y="309086"/>
                </a:lnTo>
                <a:lnTo>
                  <a:pt x="2616041" y="309086"/>
                </a:lnTo>
                <a:close/>
                <a:moveTo>
                  <a:pt x="2604611" y="276701"/>
                </a:moveTo>
                <a:cubicBezTo>
                  <a:pt x="2605564" y="272891"/>
                  <a:pt x="2607469" y="270034"/>
                  <a:pt x="2608421" y="267176"/>
                </a:cubicBezTo>
                <a:cubicBezTo>
                  <a:pt x="2609374" y="271939"/>
                  <a:pt x="2612231" y="279559"/>
                  <a:pt x="2615089" y="290036"/>
                </a:cubicBezTo>
                <a:cubicBezTo>
                  <a:pt x="2611279" y="285274"/>
                  <a:pt x="2608421" y="280511"/>
                  <a:pt x="2604611" y="276701"/>
                </a:cubicBezTo>
                <a:close/>
                <a:moveTo>
                  <a:pt x="2614136" y="276701"/>
                </a:moveTo>
                <a:cubicBezTo>
                  <a:pt x="2612231" y="271939"/>
                  <a:pt x="2610326" y="268129"/>
                  <a:pt x="2609374" y="266224"/>
                </a:cubicBezTo>
                <a:cubicBezTo>
                  <a:pt x="2610326" y="263366"/>
                  <a:pt x="2611279" y="260509"/>
                  <a:pt x="2612231" y="257651"/>
                </a:cubicBezTo>
                <a:cubicBezTo>
                  <a:pt x="2612231" y="263366"/>
                  <a:pt x="2613184" y="270034"/>
                  <a:pt x="2614136" y="276701"/>
                </a:cubicBezTo>
                <a:close/>
                <a:moveTo>
                  <a:pt x="2606516" y="208121"/>
                </a:moveTo>
                <a:cubicBezTo>
                  <a:pt x="2607469" y="221456"/>
                  <a:pt x="2609374" y="235744"/>
                  <a:pt x="2611279" y="250984"/>
                </a:cubicBezTo>
                <a:cubicBezTo>
                  <a:pt x="2611279" y="250984"/>
                  <a:pt x="2611279" y="251936"/>
                  <a:pt x="2611279" y="251936"/>
                </a:cubicBezTo>
                <a:cubicBezTo>
                  <a:pt x="2608421" y="256699"/>
                  <a:pt x="2604611" y="263366"/>
                  <a:pt x="2600801" y="271939"/>
                </a:cubicBezTo>
                <a:cubicBezTo>
                  <a:pt x="2599849" y="270034"/>
                  <a:pt x="2598896" y="269081"/>
                  <a:pt x="2597944" y="268129"/>
                </a:cubicBezTo>
                <a:cubicBezTo>
                  <a:pt x="2596991" y="257651"/>
                  <a:pt x="2596039" y="247174"/>
                  <a:pt x="2595086" y="237649"/>
                </a:cubicBezTo>
                <a:cubicBezTo>
                  <a:pt x="2595086" y="234791"/>
                  <a:pt x="2594134" y="230981"/>
                  <a:pt x="2594134" y="228124"/>
                </a:cubicBezTo>
                <a:cubicBezTo>
                  <a:pt x="2598896" y="207169"/>
                  <a:pt x="2602706" y="190976"/>
                  <a:pt x="2605564" y="179546"/>
                </a:cubicBezTo>
                <a:cubicBezTo>
                  <a:pt x="2604611" y="188119"/>
                  <a:pt x="2605564" y="197644"/>
                  <a:pt x="2606516" y="208121"/>
                </a:cubicBezTo>
                <a:close/>
                <a:moveTo>
                  <a:pt x="2586514" y="186214"/>
                </a:moveTo>
                <a:cubicBezTo>
                  <a:pt x="2591276" y="175736"/>
                  <a:pt x="2595086" y="167164"/>
                  <a:pt x="2598896" y="159544"/>
                </a:cubicBezTo>
                <a:cubicBezTo>
                  <a:pt x="2599849" y="157639"/>
                  <a:pt x="2600801" y="155734"/>
                  <a:pt x="2601754" y="153829"/>
                </a:cubicBezTo>
                <a:cubicBezTo>
                  <a:pt x="2602706" y="159544"/>
                  <a:pt x="2602706" y="166211"/>
                  <a:pt x="2603659" y="173831"/>
                </a:cubicBezTo>
                <a:cubicBezTo>
                  <a:pt x="2600801" y="182404"/>
                  <a:pt x="2596039" y="194786"/>
                  <a:pt x="2590324" y="210979"/>
                </a:cubicBezTo>
                <a:cubicBezTo>
                  <a:pt x="2589371" y="202406"/>
                  <a:pt x="2587466" y="194786"/>
                  <a:pt x="2586514" y="187166"/>
                </a:cubicBezTo>
                <a:cubicBezTo>
                  <a:pt x="2586514" y="187166"/>
                  <a:pt x="2586514" y="187166"/>
                  <a:pt x="2586514" y="186214"/>
                </a:cubicBezTo>
                <a:close/>
                <a:moveTo>
                  <a:pt x="2584609" y="408146"/>
                </a:moveTo>
                <a:cubicBezTo>
                  <a:pt x="2584609" y="408146"/>
                  <a:pt x="2584609" y="409099"/>
                  <a:pt x="2584609" y="408146"/>
                </a:cubicBezTo>
                <a:cubicBezTo>
                  <a:pt x="2583656" y="403384"/>
                  <a:pt x="2582704" y="398621"/>
                  <a:pt x="2581751" y="393859"/>
                </a:cubicBezTo>
                <a:cubicBezTo>
                  <a:pt x="2582704" y="398621"/>
                  <a:pt x="2583656" y="403384"/>
                  <a:pt x="2584609" y="408146"/>
                </a:cubicBezTo>
                <a:close/>
                <a:moveTo>
                  <a:pt x="2580799" y="199549"/>
                </a:moveTo>
                <a:cubicBezTo>
                  <a:pt x="2580799" y="208121"/>
                  <a:pt x="2581751" y="217646"/>
                  <a:pt x="2581751" y="228124"/>
                </a:cubicBezTo>
                <a:cubicBezTo>
                  <a:pt x="2580799" y="229076"/>
                  <a:pt x="2579846" y="230029"/>
                  <a:pt x="2578894" y="231934"/>
                </a:cubicBezTo>
                <a:cubicBezTo>
                  <a:pt x="2577941" y="232886"/>
                  <a:pt x="2576989" y="234791"/>
                  <a:pt x="2575084" y="236696"/>
                </a:cubicBezTo>
                <a:cubicBezTo>
                  <a:pt x="2574131" y="235744"/>
                  <a:pt x="2574131" y="234791"/>
                  <a:pt x="2573179" y="233839"/>
                </a:cubicBezTo>
                <a:cubicBezTo>
                  <a:pt x="2573179" y="231934"/>
                  <a:pt x="2573179" y="230981"/>
                  <a:pt x="2572226" y="229076"/>
                </a:cubicBezTo>
                <a:cubicBezTo>
                  <a:pt x="2572226" y="226219"/>
                  <a:pt x="2571274" y="222409"/>
                  <a:pt x="2571274" y="219551"/>
                </a:cubicBezTo>
                <a:cubicBezTo>
                  <a:pt x="2575084" y="211931"/>
                  <a:pt x="2577941" y="206216"/>
                  <a:pt x="2580799" y="199549"/>
                </a:cubicBezTo>
                <a:close/>
                <a:moveTo>
                  <a:pt x="2569369" y="320516"/>
                </a:moveTo>
                <a:cubicBezTo>
                  <a:pt x="2569369" y="322421"/>
                  <a:pt x="2570321" y="325279"/>
                  <a:pt x="2570321" y="327184"/>
                </a:cubicBezTo>
                <a:cubicBezTo>
                  <a:pt x="2570321" y="328136"/>
                  <a:pt x="2570321" y="329089"/>
                  <a:pt x="2571274" y="330041"/>
                </a:cubicBezTo>
                <a:cubicBezTo>
                  <a:pt x="2568416" y="334804"/>
                  <a:pt x="2566511" y="339566"/>
                  <a:pt x="2563654" y="345281"/>
                </a:cubicBezTo>
                <a:cubicBezTo>
                  <a:pt x="2563654" y="344329"/>
                  <a:pt x="2562701" y="343376"/>
                  <a:pt x="2562701" y="342424"/>
                </a:cubicBezTo>
                <a:cubicBezTo>
                  <a:pt x="2565559" y="334804"/>
                  <a:pt x="2567464" y="328136"/>
                  <a:pt x="2569369" y="320516"/>
                </a:cubicBezTo>
                <a:close/>
                <a:moveTo>
                  <a:pt x="2556034" y="262414"/>
                </a:moveTo>
                <a:cubicBezTo>
                  <a:pt x="2556986" y="258604"/>
                  <a:pt x="2558891" y="255746"/>
                  <a:pt x="2559844" y="251936"/>
                </a:cubicBezTo>
                <a:cubicBezTo>
                  <a:pt x="2559844" y="253841"/>
                  <a:pt x="2559844" y="255746"/>
                  <a:pt x="2560796" y="257651"/>
                </a:cubicBezTo>
                <a:cubicBezTo>
                  <a:pt x="2560796" y="258604"/>
                  <a:pt x="2559844" y="258604"/>
                  <a:pt x="2559844" y="259556"/>
                </a:cubicBezTo>
                <a:cubicBezTo>
                  <a:pt x="2557939" y="262414"/>
                  <a:pt x="2556034" y="266224"/>
                  <a:pt x="2554129" y="269081"/>
                </a:cubicBezTo>
                <a:cubicBezTo>
                  <a:pt x="2554129" y="266224"/>
                  <a:pt x="2555081" y="264319"/>
                  <a:pt x="2556034" y="262414"/>
                </a:cubicBezTo>
                <a:close/>
                <a:moveTo>
                  <a:pt x="2561749" y="276701"/>
                </a:moveTo>
                <a:cubicBezTo>
                  <a:pt x="2561749" y="275749"/>
                  <a:pt x="2561749" y="275749"/>
                  <a:pt x="2562701" y="274796"/>
                </a:cubicBezTo>
                <a:cubicBezTo>
                  <a:pt x="2563654" y="278606"/>
                  <a:pt x="2563654" y="283369"/>
                  <a:pt x="2564606" y="287179"/>
                </a:cubicBezTo>
                <a:cubicBezTo>
                  <a:pt x="2562701" y="293846"/>
                  <a:pt x="2559844" y="301466"/>
                  <a:pt x="2557939" y="309086"/>
                </a:cubicBezTo>
                <a:cubicBezTo>
                  <a:pt x="2556986" y="310991"/>
                  <a:pt x="2556986" y="312896"/>
                  <a:pt x="2556034" y="313849"/>
                </a:cubicBezTo>
                <a:cubicBezTo>
                  <a:pt x="2555081" y="308134"/>
                  <a:pt x="2554129" y="302419"/>
                  <a:pt x="2553176" y="296704"/>
                </a:cubicBezTo>
                <a:cubicBezTo>
                  <a:pt x="2556034" y="290036"/>
                  <a:pt x="2558891" y="282416"/>
                  <a:pt x="2561749" y="276701"/>
                </a:cubicBezTo>
                <a:close/>
                <a:moveTo>
                  <a:pt x="2538889" y="252889"/>
                </a:moveTo>
                <a:cubicBezTo>
                  <a:pt x="2539841" y="249079"/>
                  <a:pt x="2539841" y="245269"/>
                  <a:pt x="2540794" y="242411"/>
                </a:cubicBezTo>
                <a:cubicBezTo>
                  <a:pt x="2540794" y="241459"/>
                  <a:pt x="2541746" y="239554"/>
                  <a:pt x="2542699" y="238601"/>
                </a:cubicBezTo>
                <a:cubicBezTo>
                  <a:pt x="2543651" y="236696"/>
                  <a:pt x="2543651" y="234791"/>
                  <a:pt x="2544604" y="233839"/>
                </a:cubicBezTo>
                <a:cubicBezTo>
                  <a:pt x="2544604" y="237649"/>
                  <a:pt x="2543651" y="242411"/>
                  <a:pt x="2543651" y="248126"/>
                </a:cubicBezTo>
                <a:cubicBezTo>
                  <a:pt x="2543651" y="250984"/>
                  <a:pt x="2543651" y="253841"/>
                  <a:pt x="2542699" y="257651"/>
                </a:cubicBezTo>
                <a:cubicBezTo>
                  <a:pt x="2540794" y="261461"/>
                  <a:pt x="2539841" y="264319"/>
                  <a:pt x="2537936" y="268129"/>
                </a:cubicBezTo>
                <a:cubicBezTo>
                  <a:pt x="2537936" y="263366"/>
                  <a:pt x="2537936" y="257651"/>
                  <a:pt x="2538889" y="252889"/>
                </a:cubicBezTo>
                <a:close/>
                <a:moveTo>
                  <a:pt x="2521744" y="475774"/>
                </a:moveTo>
                <a:cubicBezTo>
                  <a:pt x="2521744" y="478631"/>
                  <a:pt x="2522696" y="481489"/>
                  <a:pt x="2522696" y="484346"/>
                </a:cubicBezTo>
                <a:cubicBezTo>
                  <a:pt x="2521744" y="482441"/>
                  <a:pt x="2521744" y="481489"/>
                  <a:pt x="2520791" y="479584"/>
                </a:cubicBezTo>
                <a:cubicBezTo>
                  <a:pt x="2521744" y="478631"/>
                  <a:pt x="2521744" y="477679"/>
                  <a:pt x="2521744" y="475774"/>
                </a:cubicBezTo>
                <a:close/>
                <a:moveTo>
                  <a:pt x="2514124" y="323374"/>
                </a:moveTo>
                <a:cubicBezTo>
                  <a:pt x="2514124" y="323374"/>
                  <a:pt x="2515076" y="323374"/>
                  <a:pt x="2514124" y="323374"/>
                </a:cubicBezTo>
                <a:cubicBezTo>
                  <a:pt x="2514124" y="325279"/>
                  <a:pt x="2513171" y="326231"/>
                  <a:pt x="2513171" y="328136"/>
                </a:cubicBezTo>
                <a:cubicBezTo>
                  <a:pt x="2513171" y="328136"/>
                  <a:pt x="2513171" y="328136"/>
                  <a:pt x="2513171" y="329089"/>
                </a:cubicBezTo>
                <a:cubicBezTo>
                  <a:pt x="2513171" y="326231"/>
                  <a:pt x="2514124" y="324326"/>
                  <a:pt x="2514124" y="323374"/>
                </a:cubicBezTo>
                <a:close/>
                <a:moveTo>
                  <a:pt x="2509361" y="300514"/>
                </a:moveTo>
                <a:cubicBezTo>
                  <a:pt x="2509361" y="301466"/>
                  <a:pt x="2509361" y="301466"/>
                  <a:pt x="2508409" y="302419"/>
                </a:cubicBezTo>
                <a:cubicBezTo>
                  <a:pt x="2508409" y="302419"/>
                  <a:pt x="2508409" y="302419"/>
                  <a:pt x="2508409" y="302419"/>
                </a:cubicBezTo>
                <a:cubicBezTo>
                  <a:pt x="2508409" y="299561"/>
                  <a:pt x="2507456" y="297656"/>
                  <a:pt x="2507456" y="294799"/>
                </a:cubicBezTo>
                <a:cubicBezTo>
                  <a:pt x="2508409" y="296704"/>
                  <a:pt x="2509361" y="298609"/>
                  <a:pt x="2509361" y="300514"/>
                </a:cubicBezTo>
                <a:close/>
                <a:moveTo>
                  <a:pt x="2496979" y="292894"/>
                </a:moveTo>
                <a:cubicBezTo>
                  <a:pt x="2497931" y="290989"/>
                  <a:pt x="2497931" y="290036"/>
                  <a:pt x="2497931" y="290036"/>
                </a:cubicBezTo>
                <a:cubicBezTo>
                  <a:pt x="2497931" y="290036"/>
                  <a:pt x="2497931" y="290989"/>
                  <a:pt x="2496979" y="290989"/>
                </a:cubicBezTo>
                <a:cubicBezTo>
                  <a:pt x="2496979" y="289084"/>
                  <a:pt x="2496979" y="286226"/>
                  <a:pt x="2497931" y="284321"/>
                </a:cubicBezTo>
                <a:cubicBezTo>
                  <a:pt x="2497931" y="278606"/>
                  <a:pt x="2498884" y="272891"/>
                  <a:pt x="2498884" y="269081"/>
                </a:cubicBezTo>
                <a:cubicBezTo>
                  <a:pt x="2498884" y="268129"/>
                  <a:pt x="2498884" y="267176"/>
                  <a:pt x="2498884" y="266224"/>
                </a:cubicBezTo>
                <a:cubicBezTo>
                  <a:pt x="2499836" y="270034"/>
                  <a:pt x="2500789" y="273844"/>
                  <a:pt x="2502694" y="277654"/>
                </a:cubicBezTo>
                <a:cubicBezTo>
                  <a:pt x="2502694" y="279559"/>
                  <a:pt x="2502694" y="281464"/>
                  <a:pt x="2502694" y="283369"/>
                </a:cubicBezTo>
                <a:cubicBezTo>
                  <a:pt x="2502694" y="288131"/>
                  <a:pt x="2501741" y="294799"/>
                  <a:pt x="2501741" y="302419"/>
                </a:cubicBezTo>
                <a:cubicBezTo>
                  <a:pt x="2501741" y="306229"/>
                  <a:pt x="2501741" y="310039"/>
                  <a:pt x="2501741" y="313849"/>
                </a:cubicBezTo>
                <a:cubicBezTo>
                  <a:pt x="2501741" y="317659"/>
                  <a:pt x="2500789" y="321469"/>
                  <a:pt x="2500789" y="325279"/>
                </a:cubicBezTo>
                <a:cubicBezTo>
                  <a:pt x="2500789" y="325279"/>
                  <a:pt x="2500789" y="326231"/>
                  <a:pt x="2500789" y="326231"/>
                </a:cubicBezTo>
                <a:cubicBezTo>
                  <a:pt x="2500789" y="322421"/>
                  <a:pt x="2499836" y="319564"/>
                  <a:pt x="2499836" y="315754"/>
                </a:cubicBezTo>
                <a:cubicBezTo>
                  <a:pt x="2499836" y="313849"/>
                  <a:pt x="2499836" y="311944"/>
                  <a:pt x="2499836" y="310039"/>
                </a:cubicBezTo>
                <a:cubicBezTo>
                  <a:pt x="2499836" y="305276"/>
                  <a:pt x="2500789" y="300514"/>
                  <a:pt x="2500789" y="297656"/>
                </a:cubicBezTo>
                <a:cubicBezTo>
                  <a:pt x="2500789" y="290989"/>
                  <a:pt x="2500789" y="286226"/>
                  <a:pt x="2500789" y="286226"/>
                </a:cubicBezTo>
                <a:cubicBezTo>
                  <a:pt x="2500789" y="286226"/>
                  <a:pt x="2498884" y="289084"/>
                  <a:pt x="2496979" y="292894"/>
                </a:cubicBezTo>
                <a:cubicBezTo>
                  <a:pt x="2496979" y="293846"/>
                  <a:pt x="2496979" y="293846"/>
                  <a:pt x="2496979" y="292894"/>
                </a:cubicBezTo>
                <a:close/>
                <a:moveTo>
                  <a:pt x="2449354" y="334804"/>
                </a:moveTo>
                <a:cubicBezTo>
                  <a:pt x="2448401" y="332899"/>
                  <a:pt x="2448401" y="330041"/>
                  <a:pt x="2447449" y="328136"/>
                </a:cubicBezTo>
                <a:cubicBezTo>
                  <a:pt x="2448401" y="326231"/>
                  <a:pt x="2449354" y="323374"/>
                  <a:pt x="2450306" y="321469"/>
                </a:cubicBezTo>
                <a:cubicBezTo>
                  <a:pt x="2450306" y="321469"/>
                  <a:pt x="2450306" y="322421"/>
                  <a:pt x="2450306" y="322421"/>
                </a:cubicBezTo>
                <a:cubicBezTo>
                  <a:pt x="2450306" y="323374"/>
                  <a:pt x="2450306" y="323374"/>
                  <a:pt x="2451259" y="324326"/>
                </a:cubicBezTo>
                <a:cubicBezTo>
                  <a:pt x="2450306" y="327184"/>
                  <a:pt x="2449354" y="330994"/>
                  <a:pt x="2449354" y="334804"/>
                </a:cubicBezTo>
                <a:close/>
                <a:moveTo>
                  <a:pt x="2450306" y="254794"/>
                </a:moveTo>
                <a:cubicBezTo>
                  <a:pt x="2450306" y="253841"/>
                  <a:pt x="2451259" y="252889"/>
                  <a:pt x="2451259" y="251936"/>
                </a:cubicBezTo>
                <a:cubicBezTo>
                  <a:pt x="2451259" y="251936"/>
                  <a:pt x="2451259" y="251936"/>
                  <a:pt x="2451259" y="250984"/>
                </a:cubicBezTo>
                <a:cubicBezTo>
                  <a:pt x="2451259" y="250984"/>
                  <a:pt x="2451259" y="251936"/>
                  <a:pt x="2451259" y="251936"/>
                </a:cubicBezTo>
                <a:cubicBezTo>
                  <a:pt x="2451259" y="252889"/>
                  <a:pt x="2451259" y="253841"/>
                  <a:pt x="2450306" y="254794"/>
                </a:cubicBezTo>
                <a:close/>
                <a:moveTo>
                  <a:pt x="2452211" y="251936"/>
                </a:moveTo>
                <a:cubicBezTo>
                  <a:pt x="2452211" y="251936"/>
                  <a:pt x="2452211" y="250984"/>
                  <a:pt x="2451259" y="250984"/>
                </a:cubicBezTo>
                <a:cubicBezTo>
                  <a:pt x="2453164" y="246221"/>
                  <a:pt x="2454116" y="242411"/>
                  <a:pt x="2456021" y="238601"/>
                </a:cubicBezTo>
                <a:cubicBezTo>
                  <a:pt x="2457926" y="236696"/>
                  <a:pt x="2458879" y="233839"/>
                  <a:pt x="2460784" y="231934"/>
                </a:cubicBezTo>
                <a:cubicBezTo>
                  <a:pt x="2460784" y="232886"/>
                  <a:pt x="2459831" y="234791"/>
                  <a:pt x="2459831" y="235744"/>
                </a:cubicBezTo>
                <a:cubicBezTo>
                  <a:pt x="2458879" y="239554"/>
                  <a:pt x="2456974" y="243364"/>
                  <a:pt x="2456021" y="248126"/>
                </a:cubicBezTo>
                <a:cubicBezTo>
                  <a:pt x="2455069" y="248126"/>
                  <a:pt x="2454116" y="250031"/>
                  <a:pt x="2452211" y="251936"/>
                </a:cubicBezTo>
                <a:close/>
                <a:moveTo>
                  <a:pt x="2457926" y="266224"/>
                </a:moveTo>
                <a:cubicBezTo>
                  <a:pt x="2457926" y="267176"/>
                  <a:pt x="2456974" y="267176"/>
                  <a:pt x="2456974" y="268129"/>
                </a:cubicBezTo>
                <a:cubicBezTo>
                  <a:pt x="2457926" y="267176"/>
                  <a:pt x="2457926" y="266224"/>
                  <a:pt x="2457926" y="266224"/>
                </a:cubicBezTo>
                <a:cubicBezTo>
                  <a:pt x="2457926" y="265271"/>
                  <a:pt x="2457926" y="266224"/>
                  <a:pt x="2457926" y="266224"/>
                </a:cubicBezTo>
                <a:close/>
                <a:moveTo>
                  <a:pt x="2457926" y="374809"/>
                </a:moveTo>
                <a:cubicBezTo>
                  <a:pt x="2456974" y="371951"/>
                  <a:pt x="2456974" y="369094"/>
                  <a:pt x="2456021" y="367189"/>
                </a:cubicBezTo>
                <a:cubicBezTo>
                  <a:pt x="2456021" y="365284"/>
                  <a:pt x="2456021" y="364331"/>
                  <a:pt x="2456021" y="362426"/>
                </a:cubicBezTo>
                <a:cubicBezTo>
                  <a:pt x="2456021" y="355759"/>
                  <a:pt x="2456021" y="350044"/>
                  <a:pt x="2456021" y="344329"/>
                </a:cubicBezTo>
                <a:cubicBezTo>
                  <a:pt x="2456974" y="347186"/>
                  <a:pt x="2457926" y="350996"/>
                  <a:pt x="2458879" y="354806"/>
                </a:cubicBezTo>
                <a:cubicBezTo>
                  <a:pt x="2459831" y="361474"/>
                  <a:pt x="2458879" y="368141"/>
                  <a:pt x="2457926" y="374809"/>
                </a:cubicBezTo>
                <a:close/>
                <a:moveTo>
                  <a:pt x="2456974" y="308134"/>
                </a:moveTo>
                <a:cubicBezTo>
                  <a:pt x="2456974" y="307181"/>
                  <a:pt x="2456974" y="306229"/>
                  <a:pt x="2456974" y="305276"/>
                </a:cubicBezTo>
                <a:cubicBezTo>
                  <a:pt x="2456974" y="304324"/>
                  <a:pt x="2457926" y="303371"/>
                  <a:pt x="2457926" y="302419"/>
                </a:cubicBezTo>
                <a:cubicBezTo>
                  <a:pt x="2458879" y="306229"/>
                  <a:pt x="2458879" y="310039"/>
                  <a:pt x="2459831" y="313849"/>
                </a:cubicBezTo>
                <a:cubicBezTo>
                  <a:pt x="2459831" y="314801"/>
                  <a:pt x="2459831" y="315754"/>
                  <a:pt x="2460784" y="317659"/>
                </a:cubicBezTo>
                <a:cubicBezTo>
                  <a:pt x="2458879" y="313849"/>
                  <a:pt x="2457926" y="310991"/>
                  <a:pt x="2456974" y="308134"/>
                </a:cubicBezTo>
                <a:close/>
                <a:moveTo>
                  <a:pt x="2458879" y="290036"/>
                </a:moveTo>
                <a:cubicBezTo>
                  <a:pt x="2458879" y="289084"/>
                  <a:pt x="2459831" y="288131"/>
                  <a:pt x="2459831" y="287179"/>
                </a:cubicBezTo>
                <a:cubicBezTo>
                  <a:pt x="2460784" y="284321"/>
                  <a:pt x="2461736" y="280511"/>
                  <a:pt x="2463641" y="277654"/>
                </a:cubicBezTo>
                <a:cubicBezTo>
                  <a:pt x="2464594" y="278606"/>
                  <a:pt x="2464594" y="280511"/>
                  <a:pt x="2465546" y="281464"/>
                </a:cubicBezTo>
                <a:cubicBezTo>
                  <a:pt x="2463641" y="284321"/>
                  <a:pt x="2461736" y="287179"/>
                  <a:pt x="2458879" y="290036"/>
                </a:cubicBezTo>
                <a:close/>
                <a:moveTo>
                  <a:pt x="2464594" y="305276"/>
                </a:moveTo>
                <a:cubicBezTo>
                  <a:pt x="2463641" y="301466"/>
                  <a:pt x="2462689" y="298609"/>
                  <a:pt x="2460784" y="295751"/>
                </a:cubicBezTo>
                <a:cubicBezTo>
                  <a:pt x="2460784" y="294799"/>
                  <a:pt x="2461736" y="293846"/>
                  <a:pt x="2462689" y="292894"/>
                </a:cubicBezTo>
                <a:cubicBezTo>
                  <a:pt x="2464594" y="290036"/>
                  <a:pt x="2465546" y="287179"/>
                  <a:pt x="2466499" y="285274"/>
                </a:cubicBezTo>
                <a:cubicBezTo>
                  <a:pt x="2465546" y="290989"/>
                  <a:pt x="2465546" y="297656"/>
                  <a:pt x="2464594" y="305276"/>
                </a:cubicBezTo>
                <a:close/>
                <a:moveTo>
                  <a:pt x="2467451" y="274796"/>
                </a:moveTo>
                <a:cubicBezTo>
                  <a:pt x="2467451" y="273844"/>
                  <a:pt x="2466499" y="272891"/>
                  <a:pt x="2466499" y="272891"/>
                </a:cubicBezTo>
                <a:cubicBezTo>
                  <a:pt x="2467451" y="270986"/>
                  <a:pt x="2467451" y="270034"/>
                  <a:pt x="2468404" y="268129"/>
                </a:cubicBezTo>
                <a:cubicBezTo>
                  <a:pt x="2468404" y="270034"/>
                  <a:pt x="2467451" y="272891"/>
                  <a:pt x="2467451" y="274796"/>
                </a:cubicBezTo>
                <a:close/>
                <a:moveTo>
                  <a:pt x="2471261" y="233839"/>
                </a:moveTo>
                <a:cubicBezTo>
                  <a:pt x="2471261" y="233839"/>
                  <a:pt x="2471261" y="237649"/>
                  <a:pt x="2470309" y="245269"/>
                </a:cubicBezTo>
                <a:cubicBezTo>
                  <a:pt x="2470309" y="245269"/>
                  <a:pt x="2470309" y="246221"/>
                  <a:pt x="2469356" y="246221"/>
                </a:cubicBezTo>
                <a:cubicBezTo>
                  <a:pt x="2466499" y="251936"/>
                  <a:pt x="2462689" y="256699"/>
                  <a:pt x="2459831" y="263366"/>
                </a:cubicBezTo>
                <a:cubicBezTo>
                  <a:pt x="2459831" y="262414"/>
                  <a:pt x="2458879" y="262414"/>
                  <a:pt x="2458879" y="261461"/>
                </a:cubicBezTo>
                <a:cubicBezTo>
                  <a:pt x="2459831" y="256699"/>
                  <a:pt x="2460784" y="250984"/>
                  <a:pt x="2461736" y="247174"/>
                </a:cubicBezTo>
                <a:cubicBezTo>
                  <a:pt x="2461736" y="246221"/>
                  <a:pt x="2462689" y="246221"/>
                  <a:pt x="2462689" y="245269"/>
                </a:cubicBezTo>
                <a:cubicBezTo>
                  <a:pt x="2466499" y="239554"/>
                  <a:pt x="2469356" y="234791"/>
                  <a:pt x="2472214" y="231934"/>
                </a:cubicBezTo>
                <a:cubicBezTo>
                  <a:pt x="2472214" y="231934"/>
                  <a:pt x="2472214" y="231934"/>
                  <a:pt x="2472214" y="231934"/>
                </a:cubicBezTo>
                <a:cubicBezTo>
                  <a:pt x="2472214" y="234791"/>
                  <a:pt x="2473166" y="237649"/>
                  <a:pt x="2473166" y="240506"/>
                </a:cubicBezTo>
                <a:cubicBezTo>
                  <a:pt x="2473166" y="241459"/>
                  <a:pt x="2472214" y="241459"/>
                  <a:pt x="2472214" y="242411"/>
                </a:cubicBezTo>
                <a:cubicBezTo>
                  <a:pt x="2472214" y="236696"/>
                  <a:pt x="2471261" y="233839"/>
                  <a:pt x="2471261" y="233839"/>
                </a:cubicBezTo>
                <a:close/>
                <a:moveTo>
                  <a:pt x="2467451" y="211931"/>
                </a:moveTo>
                <a:cubicBezTo>
                  <a:pt x="2466499" y="212884"/>
                  <a:pt x="2466499" y="212884"/>
                  <a:pt x="2465546" y="213836"/>
                </a:cubicBezTo>
                <a:cubicBezTo>
                  <a:pt x="2465546" y="212884"/>
                  <a:pt x="2465546" y="212884"/>
                  <a:pt x="2466499" y="211931"/>
                </a:cubicBezTo>
                <a:cubicBezTo>
                  <a:pt x="2467451" y="210026"/>
                  <a:pt x="2467451" y="209074"/>
                  <a:pt x="2468404" y="208121"/>
                </a:cubicBezTo>
                <a:cubicBezTo>
                  <a:pt x="2468404" y="209074"/>
                  <a:pt x="2468404" y="210026"/>
                  <a:pt x="2468404" y="210979"/>
                </a:cubicBezTo>
                <a:cubicBezTo>
                  <a:pt x="2468404" y="210979"/>
                  <a:pt x="2468404" y="210979"/>
                  <a:pt x="2467451" y="211931"/>
                </a:cubicBezTo>
                <a:cubicBezTo>
                  <a:pt x="2468404" y="210979"/>
                  <a:pt x="2468404" y="210979"/>
                  <a:pt x="2467451" y="211931"/>
                </a:cubicBezTo>
                <a:cubicBezTo>
                  <a:pt x="2468404" y="210979"/>
                  <a:pt x="2467451" y="210979"/>
                  <a:pt x="2467451" y="211931"/>
                </a:cubicBezTo>
                <a:close/>
                <a:moveTo>
                  <a:pt x="2470309" y="218599"/>
                </a:moveTo>
                <a:cubicBezTo>
                  <a:pt x="2471261" y="222409"/>
                  <a:pt x="2471261" y="226219"/>
                  <a:pt x="2472214" y="230029"/>
                </a:cubicBezTo>
                <a:cubicBezTo>
                  <a:pt x="2472214" y="230029"/>
                  <a:pt x="2472214" y="230029"/>
                  <a:pt x="2472214" y="230029"/>
                </a:cubicBezTo>
                <a:cubicBezTo>
                  <a:pt x="2470309" y="231934"/>
                  <a:pt x="2467451" y="234791"/>
                  <a:pt x="2463641" y="237649"/>
                </a:cubicBezTo>
                <a:cubicBezTo>
                  <a:pt x="2463641" y="236696"/>
                  <a:pt x="2463641" y="235744"/>
                  <a:pt x="2464594" y="234791"/>
                </a:cubicBezTo>
                <a:cubicBezTo>
                  <a:pt x="2465546" y="230981"/>
                  <a:pt x="2465546" y="227171"/>
                  <a:pt x="2466499" y="224314"/>
                </a:cubicBezTo>
                <a:cubicBezTo>
                  <a:pt x="2466499" y="224314"/>
                  <a:pt x="2466499" y="224314"/>
                  <a:pt x="2466499" y="224314"/>
                </a:cubicBezTo>
                <a:cubicBezTo>
                  <a:pt x="2467451" y="223361"/>
                  <a:pt x="2468404" y="220504"/>
                  <a:pt x="2470309" y="218599"/>
                </a:cubicBezTo>
                <a:close/>
                <a:moveTo>
                  <a:pt x="2477929" y="223361"/>
                </a:moveTo>
                <a:cubicBezTo>
                  <a:pt x="2476976" y="219551"/>
                  <a:pt x="2476024" y="215741"/>
                  <a:pt x="2475071" y="212884"/>
                </a:cubicBezTo>
                <a:cubicBezTo>
                  <a:pt x="2476024" y="211931"/>
                  <a:pt x="2476976" y="210026"/>
                  <a:pt x="2477929" y="209074"/>
                </a:cubicBezTo>
                <a:cubicBezTo>
                  <a:pt x="2477929" y="211931"/>
                  <a:pt x="2477929" y="214789"/>
                  <a:pt x="2477929" y="217646"/>
                </a:cubicBezTo>
                <a:cubicBezTo>
                  <a:pt x="2477929" y="219551"/>
                  <a:pt x="2477929" y="221456"/>
                  <a:pt x="2477929" y="223361"/>
                </a:cubicBezTo>
                <a:close/>
                <a:moveTo>
                  <a:pt x="2473166" y="206216"/>
                </a:moveTo>
                <a:cubicBezTo>
                  <a:pt x="2473166" y="205264"/>
                  <a:pt x="2472214" y="204311"/>
                  <a:pt x="2472214" y="203359"/>
                </a:cubicBezTo>
                <a:cubicBezTo>
                  <a:pt x="2472214" y="202406"/>
                  <a:pt x="2472214" y="202406"/>
                  <a:pt x="2471261" y="201454"/>
                </a:cubicBezTo>
                <a:cubicBezTo>
                  <a:pt x="2472214" y="199549"/>
                  <a:pt x="2473166" y="197644"/>
                  <a:pt x="2474119" y="195739"/>
                </a:cubicBezTo>
                <a:cubicBezTo>
                  <a:pt x="2475071" y="193834"/>
                  <a:pt x="2476976" y="190976"/>
                  <a:pt x="2477929" y="189071"/>
                </a:cubicBezTo>
                <a:cubicBezTo>
                  <a:pt x="2477929" y="192881"/>
                  <a:pt x="2477929" y="197644"/>
                  <a:pt x="2477929" y="201454"/>
                </a:cubicBezTo>
                <a:cubicBezTo>
                  <a:pt x="2476024" y="203359"/>
                  <a:pt x="2474119" y="205264"/>
                  <a:pt x="2473166" y="206216"/>
                </a:cubicBezTo>
                <a:close/>
                <a:moveTo>
                  <a:pt x="2473166" y="255746"/>
                </a:moveTo>
                <a:cubicBezTo>
                  <a:pt x="2474119" y="254794"/>
                  <a:pt x="2474119" y="252889"/>
                  <a:pt x="2475071" y="251936"/>
                </a:cubicBezTo>
                <a:cubicBezTo>
                  <a:pt x="2476024" y="256699"/>
                  <a:pt x="2476024" y="261461"/>
                  <a:pt x="2476976" y="266224"/>
                </a:cubicBezTo>
                <a:cubicBezTo>
                  <a:pt x="2477929" y="274796"/>
                  <a:pt x="2478881" y="283369"/>
                  <a:pt x="2479834" y="292894"/>
                </a:cubicBezTo>
                <a:cubicBezTo>
                  <a:pt x="2479834" y="293846"/>
                  <a:pt x="2479834" y="295751"/>
                  <a:pt x="2479834" y="296704"/>
                </a:cubicBezTo>
                <a:cubicBezTo>
                  <a:pt x="2479834" y="296704"/>
                  <a:pt x="2479834" y="295751"/>
                  <a:pt x="2479834" y="295751"/>
                </a:cubicBezTo>
                <a:cubicBezTo>
                  <a:pt x="2477929" y="292894"/>
                  <a:pt x="2476976" y="290036"/>
                  <a:pt x="2475071" y="288131"/>
                </a:cubicBezTo>
                <a:cubicBezTo>
                  <a:pt x="2475071" y="275749"/>
                  <a:pt x="2474119" y="264319"/>
                  <a:pt x="2473166" y="255746"/>
                </a:cubicBezTo>
                <a:close/>
                <a:moveTo>
                  <a:pt x="2481739" y="324326"/>
                </a:moveTo>
                <a:cubicBezTo>
                  <a:pt x="2481739" y="325279"/>
                  <a:pt x="2480786" y="325279"/>
                  <a:pt x="2480786" y="326231"/>
                </a:cubicBezTo>
                <a:cubicBezTo>
                  <a:pt x="2479834" y="330041"/>
                  <a:pt x="2477929" y="334804"/>
                  <a:pt x="2476024" y="340519"/>
                </a:cubicBezTo>
                <a:cubicBezTo>
                  <a:pt x="2476024" y="329089"/>
                  <a:pt x="2476024" y="317659"/>
                  <a:pt x="2476024" y="308134"/>
                </a:cubicBezTo>
                <a:cubicBezTo>
                  <a:pt x="2476024" y="308134"/>
                  <a:pt x="2476024" y="308134"/>
                  <a:pt x="2476024" y="308134"/>
                </a:cubicBezTo>
                <a:cubicBezTo>
                  <a:pt x="2476976" y="311944"/>
                  <a:pt x="2478881" y="314801"/>
                  <a:pt x="2479834" y="318611"/>
                </a:cubicBezTo>
                <a:cubicBezTo>
                  <a:pt x="2479834" y="319564"/>
                  <a:pt x="2480786" y="321469"/>
                  <a:pt x="2480786" y="322421"/>
                </a:cubicBezTo>
                <a:cubicBezTo>
                  <a:pt x="2480786" y="322421"/>
                  <a:pt x="2481739" y="323374"/>
                  <a:pt x="2481739" y="324326"/>
                </a:cubicBezTo>
                <a:cubicBezTo>
                  <a:pt x="2481739" y="324326"/>
                  <a:pt x="2481739" y="324326"/>
                  <a:pt x="2481739" y="324326"/>
                </a:cubicBezTo>
                <a:close/>
                <a:moveTo>
                  <a:pt x="2436971" y="215741"/>
                </a:moveTo>
                <a:cubicBezTo>
                  <a:pt x="2440781" y="209074"/>
                  <a:pt x="2444591" y="202406"/>
                  <a:pt x="2447449" y="195739"/>
                </a:cubicBezTo>
                <a:cubicBezTo>
                  <a:pt x="2451259" y="190024"/>
                  <a:pt x="2454116" y="184309"/>
                  <a:pt x="2457926" y="178594"/>
                </a:cubicBezTo>
                <a:cubicBezTo>
                  <a:pt x="2464594" y="168116"/>
                  <a:pt x="2469356" y="157639"/>
                  <a:pt x="2475071" y="150971"/>
                </a:cubicBezTo>
                <a:cubicBezTo>
                  <a:pt x="2477929" y="146209"/>
                  <a:pt x="2480786" y="142399"/>
                  <a:pt x="2482691" y="138589"/>
                </a:cubicBezTo>
                <a:cubicBezTo>
                  <a:pt x="2481739" y="142399"/>
                  <a:pt x="2481739" y="148114"/>
                  <a:pt x="2480786" y="154781"/>
                </a:cubicBezTo>
                <a:cubicBezTo>
                  <a:pt x="2479834" y="162401"/>
                  <a:pt x="2479834" y="170974"/>
                  <a:pt x="2478881" y="181451"/>
                </a:cubicBezTo>
                <a:cubicBezTo>
                  <a:pt x="2476024" y="185261"/>
                  <a:pt x="2473166" y="189071"/>
                  <a:pt x="2470309" y="193834"/>
                </a:cubicBezTo>
                <a:cubicBezTo>
                  <a:pt x="2470309" y="193834"/>
                  <a:pt x="2470309" y="194786"/>
                  <a:pt x="2469356" y="194786"/>
                </a:cubicBezTo>
                <a:cubicBezTo>
                  <a:pt x="2466499" y="186214"/>
                  <a:pt x="2465546" y="181451"/>
                  <a:pt x="2465546" y="181451"/>
                </a:cubicBezTo>
                <a:cubicBezTo>
                  <a:pt x="2465546" y="181451"/>
                  <a:pt x="2466499" y="187166"/>
                  <a:pt x="2467451" y="197644"/>
                </a:cubicBezTo>
                <a:cubicBezTo>
                  <a:pt x="2465546" y="201454"/>
                  <a:pt x="2462689" y="205264"/>
                  <a:pt x="2460784" y="209074"/>
                </a:cubicBezTo>
                <a:cubicBezTo>
                  <a:pt x="2456021" y="216694"/>
                  <a:pt x="2452211" y="225266"/>
                  <a:pt x="2447449" y="234791"/>
                </a:cubicBezTo>
                <a:cubicBezTo>
                  <a:pt x="2443639" y="238601"/>
                  <a:pt x="2440781" y="243364"/>
                  <a:pt x="2436971" y="247174"/>
                </a:cubicBezTo>
                <a:cubicBezTo>
                  <a:pt x="2436971" y="248126"/>
                  <a:pt x="2436019" y="248126"/>
                  <a:pt x="2436019" y="249079"/>
                </a:cubicBezTo>
                <a:cubicBezTo>
                  <a:pt x="2436019" y="249079"/>
                  <a:pt x="2436019" y="249079"/>
                  <a:pt x="2436019" y="249079"/>
                </a:cubicBezTo>
                <a:cubicBezTo>
                  <a:pt x="2435066" y="240506"/>
                  <a:pt x="2434114" y="232886"/>
                  <a:pt x="2433161" y="225266"/>
                </a:cubicBezTo>
                <a:cubicBezTo>
                  <a:pt x="2433161" y="221456"/>
                  <a:pt x="2435066" y="218599"/>
                  <a:pt x="2436971" y="215741"/>
                </a:cubicBezTo>
                <a:close/>
                <a:moveTo>
                  <a:pt x="2416016" y="313849"/>
                </a:moveTo>
                <a:cubicBezTo>
                  <a:pt x="2416016" y="313849"/>
                  <a:pt x="2416016" y="313849"/>
                  <a:pt x="2416016" y="313849"/>
                </a:cubicBezTo>
                <a:cubicBezTo>
                  <a:pt x="2415064" y="310039"/>
                  <a:pt x="2414111" y="307181"/>
                  <a:pt x="2413159" y="304324"/>
                </a:cubicBezTo>
                <a:cubicBezTo>
                  <a:pt x="2414111" y="303371"/>
                  <a:pt x="2414111" y="302419"/>
                  <a:pt x="2415064" y="301466"/>
                </a:cubicBezTo>
                <a:cubicBezTo>
                  <a:pt x="2415064" y="302419"/>
                  <a:pt x="2415064" y="302419"/>
                  <a:pt x="2415064" y="303371"/>
                </a:cubicBezTo>
                <a:cubicBezTo>
                  <a:pt x="2415064" y="306229"/>
                  <a:pt x="2416016" y="310039"/>
                  <a:pt x="2416016" y="313849"/>
                </a:cubicBezTo>
                <a:cubicBezTo>
                  <a:pt x="2416016" y="313849"/>
                  <a:pt x="2416016" y="313849"/>
                  <a:pt x="2416016" y="313849"/>
                </a:cubicBezTo>
                <a:close/>
                <a:moveTo>
                  <a:pt x="2422684" y="288131"/>
                </a:moveTo>
                <a:cubicBezTo>
                  <a:pt x="2422684" y="290036"/>
                  <a:pt x="2422684" y="291941"/>
                  <a:pt x="2422684" y="293846"/>
                </a:cubicBezTo>
                <a:cubicBezTo>
                  <a:pt x="2421731" y="295751"/>
                  <a:pt x="2421731" y="297656"/>
                  <a:pt x="2420779" y="299561"/>
                </a:cubicBezTo>
                <a:cubicBezTo>
                  <a:pt x="2419826" y="297656"/>
                  <a:pt x="2419826" y="295751"/>
                  <a:pt x="2418874" y="293846"/>
                </a:cubicBezTo>
                <a:cubicBezTo>
                  <a:pt x="2419826" y="292894"/>
                  <a:pt x="2419826" y="291941"/>
                  <a:pt x="2420779" y="290989"/>
                </a:cubicBezTo>
                <a:cubicBezTo>
                  <a:pt x="2421731" y="290036"/>
                  <a:pt x="2421731" y="289084"/>
                  <a:pt x="2422684" y="288131"/>
                </a:cubicBezTo>
                <a:close/>
                <a:moveTo>
                  <a:pt x="2414111" y="259556"/>
                </a:moveTo>
                <a:cubicBezTo>
                  <a:pt x="2416016" y="255746"/>
                  <a:pt x="2417921" y="251936"/>
                  <a:pt x="2419826" y="248126"/>
                </a:cubicBezTo>
                <a:cubicBezTo>
                  <a:pt x="2419826" y="253841"/>
                  <a:pt x="2420779" y="259556"/>
                  <a:pt x="2420779" y="266224"/>
                </a:cubicBezTo>
                <a:cubicBezTo>
                  <a:pt x="2417921" y="270034"/>
                  <a:pt x="2415064" y="273844"/>
                  <a:pt x="2412206" y="277654"/>
                </a:cubicBezTo>
                <a:cubicBezTo>
                  <a:pt x="2411254" y="276701"/>
                  <a:pt x="2411254" y="275749"/>
                  <a:pt x="2410301" y="273844"/>
                </a:cubicBezTo>
                <a:cubicBezTo>
                  <a:pt x="2409349" y="272891"/>
                  <a:pt x="2409349" y="271939"/>
                  <a:pt x="2408396" y="270986"/>
                </a:cubicBezTo>
                <a:cubicBezTo>
                  <a:pt x="2410301" y="268129"/>
                  <a:pt x="2412206" y="263366"/>
                  <a:pt x="2414111" y="259556"/>
                </a:cubicBezTo>
                <a:close/>
                <a:moveTo>
                  <a:pt x="2406491" y="275749"/>
                </a:moveTo>
                <a:cubicBezTo>
                  <a:pt x="2406491" y="275749"/>
                  <a:pt x="2406491" y="275749"/>
                  <a:pt x="2406491" y="275749"/>
                </a:cubicBezTo>
                <a:cubicBezTo>
                  <a:pt x="2407444" y="277654"/>
                  <a:pt x="2408396" y="279559"/>
                  <a:pt x="2409349" y="282416"/>
                </a:cubicBezTo>
                <a:cubicBezTo>
                  <a:pt x="2408396" y="283369"/>
                  <a:pt x="2407444" y="285274"/>
                  <a:pt x="2406491" y="286226"/>
                </a:cubicBezTo>
                <a:cubicBezTo>
                  <a:pt x="2405539" y="284321"/>
                  <a:pt x="2405539" y="282416"/>
                  <a:pt x="2404586" y="280511"/>
                </a:cubicBezTo>
                <a:cubicBezTo>
                  <a:pt x="2405539" y="278606"/>
                  <a:pt x="2405539" y="276701"/>
                  <a:pt x="2406491" y="275749"/>
                </a:cubicBezTo>
                <a:close/>
                <a:moveTo>
                  <a:pt x="2405539" y="317659"/>
                </a:moveTo>
                <a:cubicBezTo>
                  <a:pt x="2406491" y="321469"/>
                  <a:pt x="2407444" y="324326"/>
                  <a:pt x="2408396" y="328136"/>
                </a:cubicBezTo>
                <a:cubicBezTo>
                  <a:pt x="2408396" y="330041"/>
                  <a:pt x="2408396" y="331946"/>
                  <a:pt x="2408396" y="334804"/>
                </a:cubicBezTo>
                <a:cubicBezTo>
                  <a:pt x="2408396" y="333851"/>
                  <a:pt x="2407444" y="332899"/>
                  <a:pt x="2407444" y="332899"/>
                </a:cubicBezTo>
                <a:cubicBezTo>
                  <a:pt x="2407444" y="332899"/>
                  <a:pt x="2407444" y="335756"/>
                  <a:pt x="2407444" y="340519"/>
                </a:cubicBezTo>
                <a:cubicBezTo>
                  <a:pt x="2406491" y="344329"/>
                  <a:pt x="2405539" y="347186"/>
                  <a:pt x="2404586" y="350996"/>
                </a:cubicBezTo>
                <a:cubicBezTo>
                  <a:pt x="2403634" y="355759"/>
                  <a:pt x="2401729" y="359569"/>
                  <a:pt x="2400776" y="364331"/>
                </a:cubicBezTo>
                <a:cubicBezTo>
                  <a:pt x="2399824" y="357664"/>
                  <a:pt x="2398871" y="350044"/>
                  <a:pt x="2398871" y="343376"/>
                </a:cubicBezTo>
                <a:cubicBezTo>
                  <a:pt x="2398871" y="340519"/>
                  <a:pt x="2397919" y="336709"/>
                  <a:pt x="2397919" y="333851"/>
                </a:cubicBezTo>
                <a:cubicBezTo>
                  <a:pt x="2397919" y="332899"/>
                  <a:pt x="2397919" y="331946"/>
                  <a:pt x="2398871" y="330994"/>
                </a:cubicBezTo>
                <a:cubicBezTo>
                  <a:pt x="2399824" y="325279"/>
                  <a:pt x="2402681" y="321469"/>
                  <a:pt x="2405539" y="317659"/>
                </a:cubicBezTo>
                <a:close/>
                <a:moveTo>
                  <a:pt x="2398871" y="291941"/>
                </a:moveTo>
                <a:cubicBezTo>
                  <a:pt x="2398871" y="292894"/>
                  <a:pt x="2399824" y="293846"/>
                  <a:pt x="2399824" y="295751"/>
                </a:cubicBezTo>
                <a:cubicBezTo>
                  <a:pt x="2397919" y="298609"/>
                  <a:pt x="2396014" y="300514"/>
                  <a:pt x="2394109" y="303371"/>
                </a:cubicBezTo>
                <a:cubicBezTo>
                  <a:pt x="2394109" y="303371"/>
                  <a:pt x="2394109" y="302419"/>
                  <a:pt x="2394109" y="302419"/>
                </a:cubicBezTo>
                <a:cubicBezTo>
                  <a:pt x="2396014" y="298609"/>
                  <a:pt x="2397919" y="295751"/>
                  <a:pt x="2398871" y="291941"/>
                </a:cubicBezTo>
                <a:close/>
                <a:moveTo>
                  <a:pt x="2393156" y="267176"/>
                </a:moveTo>
                <a:cubicBezTo>
                  <a:pt x="2392204" y="268129"/>
                  <a:pt x="2392204" y="269081"/>
                  <a:pt x="2391251" y="270034"/>
                </a:cubicBezTo>
                <a:cubicBezTo>
                  <a:pt x="2390299" y="264319"/>
                  <a:pt x="2390299" y="259556"/>
                  <a:pt x="2389346" y="254794"/>
                </a:cubicBezTo>
                <a:cubicBezTo>
                  <a:pt x="2391251" y="258604"/>
                  <a:pt x="2392204" y="263366"/>
                  <a:pt x="2393156" y="267176"/>
                </a:cubicBezTo>
                <a:close/>
                <a:moveTo>
                  <a:pt x="2351246" y="278606"/>
                </a:moveTo>
                <a:cubicBezTo>
                  <a:pt x="2351246" y="277654"/>
                  <a:pt x="2351246" y="277654"/>
                  <a:pt x="2351246" y="278606"/>
                </a:cubicBezTo>
                <a:lnTo>
                  <a:pt x="2351246" y="275749"/>
                </a:lnTo>
                <a:cubicBezTo>
                  <a:pt x="2351246" y="276701"/>
                  <a:pt x="2351246" y="277654"/>
                  <a:pt x="2351246" y="278606"/>
                </a:cubicBezTo>
                <a:close/>
                <a:moveTo>
                  <a:pt x="2378869" y="295751"/>
                </a:moveTo>
                <a:cubicBezTo>
                  <a:pt x="2377916" y="298609"/>
                  <a:pt x="2376011" y="300514"/>
                  <a:pt x="2375059" y="303371"/>
                </a:cubicBezTo>
                <a:cubicBezTo>
                  <a:pt x="2375059" y="304324"/>
                  <a:pt x="2374106" y="304324"/>
                  <a:pt x="2374106" y="305276"/>
                </a:cubicBezTo>
                <a:cubicBezTo>
                  <a:pt x="2374106" y="305276"/>
                  <a:pt x="2374106" y="304324"/>
                  <a:pt x="2374106" y="304324"/>
                </a:cubicBezTo>
                <a:cubicBezTo>
                  <a:pt x="2376964" y="261461"/>
                  <a:pt x="2376011" y="231934"/>
                  <a:pt x="2376011" y="231934"/>
                </a:cubicBezTo>
                <a:cubicBezTo>
                  <a:pt x="2376011" y="231934"/>
                  <a:pt x="2372201" y="249079"/>
                  <a:pt x="2366486" y="277654"/>
                </a:cubicBezTo>
                <a:cubicBezTo>
                  <a:pt x="2365534" y="275749"/>
                  <a:pt x="2365534" y="273844"/>
                  <a:pt x="2364581" y="272891"/>
                </a:cubicBezTo>
                <a:cubicBezTo>
                  <a:pt x="2363629" y="270034"/>
                  <a:pt x="2362676" y="267176"/>
                  <a:pt x="2361724" y="264319"/>
                </a:cubicBezTo>
                <a:cubicBezTo>
                  <a:pt x="2361724" y="257651"/>
                  <a:pt x="2361724" y="250984"/>
                  <a:pt x="2361724" y="245269"/>
                </a:cubicBezTo>
                <a:lnTo>
                  <a:pt x="2365534" y="234791"/>
                </a:lnTo>
                <a:lnTo>
                  <a:pt x="2376011" y="211931"/>
                </a:lnTo>
                <a:cubicBezTo>
                  <a:pt x="2376011" y="221456"/>
                  <a:pt x="2376011" y="232886"/>
                  <a:pt x="2376011" y="244316"/>
                </a:cubicBezTo>
                <a:cubicBezTo>
                  <a:pt x="2376011" y="258604"/>
                  <a:pt x="2376011" y="274796"/>
                  <a:pt x="2376964" y="290989"/>
                </a:cubicBezTo>
                <a:cubicBezTo>
                  <a:pt x="2378869" y="292894"/>
                  <a:pt x="2378869" y="293846"/>
                  <a:pt x="2378869" y="295751"/>
                </a:cubicBezTo>
                <a:close/>
                <a:moveTo>
                  <a:pt x="2362676" y="180499"/>
                </a:moveTo>
                <a:cubicBezTo>
                  <a:pt x="2364581" y="175736"/>
                  <a:pt x="2366486" y="170974"/>
                  <a:pt x="2368391" y="166211"/>
                </a:cubicBezTo>
                <a:cubicBezTo>
                  <a:pt x="2372201" y="157639"/>
                  <a:pt x="2375059" y="149066"/>
                  <a:pt x="2377916" y="140494"/>
                </a:cubicBezTo>
                <a:cubicBezTo>
                  <a:pt x="2377916" y="141446"/>
                  <a:pt x="2378869" y="142399"/>
                  <a:pt x="2378869" y="143351"/>
                </a:cubicBezTo>
                <a:cubicBezTo>
                  <a:pt x="2379821" y="146209"/>
                  <a:pt x="2379821" y="149066"/>
                  <a:pt x="2378869" y="152876"/>
                </a:cubicBezTo>
                <a:cubicBezTo>
                  <a:pt x="2377916" y="149066"/>
                  <a:pt x="2377916" y="147161"/>
                  <a:pt x="2377916" y="147161"/>
                </a:cubicBezTo>
                <a:cubicBezTo>
                  <a:pt x="2377916" y="147161"/>
                  <a:pt x="2377916" y="156686"/>
                  <a:pt x="2377916" y="173831"/>
                </a:cubicBezTo>
                <a:cubicBezTo>
                  <a:pt x="2377916" y="182404"/>
                  <a:pt x="2377916" y="191929"/>
                  <a:pt x="2377916" y="203359"/>
                </a:cubicBezTo>
                <a:cubicBezTo>
                  <a:pt x="2373154" y="210979"/>
                  <a:pt x="2368391" y="219551"/>
                  <a:pt x="2362676" y="227171"/>
                </a:cubicBezTo>
                <a:cubicBezTo>
                  <a:pt x="2361724" y="206216"/>
                  <a:pt x="2361724" y="190976"/>
                  <a:pt x="2360771" y="185261"/>
                </a:cubicBezTo>
                <a:cubicBezTo>
                  <a:pt x="2361724" y="183356"/>
                  <a:pt x="2361724" y="182404"/>
                  <a:pt x="2362676" y="180499"/>
                </a:cubicBezTo>
                <a:close/>
                <a:moveTo>
                  <a:pt x="2340769" y="241459"/>
                </a:moveTo>
                <a:cubicBezTo>
                  <a:pt x="2341721" y="239554"/>
                  <a:pt x="2341721" y="237649"/>
                  <a:pt x="2342674" y="235744"/>
                </a:cubicBezTo>
                <a:cubicBezTo>
                  <a:pt x="2344579" y="230981"/>
                  <a:pt x="2345531" y="226219"/>
                  <a:pt x="2347436" y="221456"/>
                </a:cubicBezTo>
                <a:cubicBezTo>
                  <a:pt x="2352199" y="210026"/>
                  <a:pt x="2356009" y="198596"/>
                  <a:pt x="2359819" y="187166"/>
                </a:cubicBezTo>
                <a:cubicBezTo>
                  <a:pt x="2358866" y="194786"/>
                  <a:pt x="2356961" y="212884"/>
                  <a:pt x="2355056" y="236696"/>
                </a:cubicBezTo>
                <a:cubicBezTo>
                  <a:pt x="2354104" y="232886"/>
                  <a:pt x="2353151" y="230029"/>
                  <a:pt x="2353151" y="230029"/>
                </a:cubicBezTo>
                <a:cubicBezTo>
                  <a:pt x="2353151" y="230029"/>
                  <a:pt x="2354104" y="233839"/>
                  <a:pt x="2354104" y="241459"/>
                </a:cubicBezTo>
                <a:cubicBezTo>
                  <a:pt x="2351246" y="247174"/>
                  <a:pt x="2347436" y="253841"/>
                  <a:pt x="2344579" y="259556"/>
                </a:cubicBezTo>
                <a:cubicBezTo>
                  <a:pt x="2344579" y="259556"/>
                  <a:pt x="2344579" y="259556"/>
                  <a:pt x="2344579" y="259556"/>
                </a:cubicBezTo>
                <a:cubicBezTo>
                  <a:pt x="2342674" y="254794"/>
                  <a:pt x="2340769" y="250031"/>
                  <a:pt x="2339816" y="245269"/>
                </a:cubicBezTo>
                <a:lnTo>
                  <a:pt x="2340769" y="241459"/>
                </a:lnTo>
                <a:close/>
                <a:moveTo>
                  <a:pt x="2344579" y="320516"/>
                </a:moveTo>
                <a:cubicBezTo>
                  <a:pt x="2342674" y="316706"/>
                  <a:pt x="2340769" y="313849"/>
                  <a:pt x="2339816" y="310991"/>
                </a:cubicBezTo>
                <a:lnTo>
                  <a:pt x="2339816" y="310039"/>
                </a:lnTo>
                <a:cubicBezTo>
                  <a:pt x="2341721" y="313849"/>
                  <a:pt x="2343626" y="317659"/>
                  <a:pt x="2344579" y="320516"/>
                </a:cubicBezTo>
                <a:close/>
                <a:moveTo>
                  <a:pt x="2337911" y="317659"/>
                </a:moveTo>
                <a:cubicBezTo>
                  <a:pt x="2338864" y="320516"/>
                  <a:pt x="2339816" y="324326"/>
                  <a:pt x="2341721" y="327184"/>
                </a:cubicBezTo>
                <a:lnTo>
                  <a:pt x="2336959" y="321469"/>
                </a:lnTo>
                <a:lnTo>
                  <a:pt x="2337911" y="317659"/>
                </a:lnTo>
                <a:close/>
                <a:moveTo>
                  <a:pt x="2332196" y="280511"/>
                </a:moveTo>
                <a:cubicBezTo>
                  <a:pt x="2332196" y="281464"/>
                  <a:pt x="2333149" y="282416"/>
                  <a:pt x="2333149" y="283369"/>
                </a:cubicBezTo>
                <a:cubicBezTo>
                  <a:pt x="2333149" y="282416"/>
                  <a:pt x="2332196" y="282416"/>
                  <a:pt x="2332196" y="281464"/>
                </a:cubicBezTo>
                <a:lnTo>
                  <a:pt x="2332196" y="280511"/>
                </a:lnTo>
                <a:close/>
                <a:moveTo>
                  <a:pt x="2330291" y="289084"/>
                </a:moveTo>
                <a:cubicBezTo>
                  <a:pt x="2330291" y="290036"/>
                  <a:pt x="2331244" y="290989"/>
                  <a:pt x="2331244" y="290989"/>
                </a:cubicBezTo>
                <a:lnTo>
                  <a:pt x="2330291" y="292894"/>
                </a:lnTo>
                <a:cubicBezTo>
                  <a:pt x="2330291" y="291941"/>
                  <a:pt x="2329339" y="291941"/>
                  <a:pt x="2329339" y="290989"/>
                </a:cubicBezTo>
                <a:lnTo>
                  <a:pt x="2330291" y="289084"/>
                </a:lnTo>
                <a:close/>
                <a:moveTo>
                  <a:pt x="2329339" y="293846"/>
                </a:moveTo>
                <a:lnTo>
                  <a:pt x="2329339" y="292894"/>
                </a:lnTo>
                <a:cubicBezTo>
                  <a:pt x="2329339" y="293846"/>
                  <a:pt x="2329339" y="293846"/>
                  <a:pt x="2330291" y="294799"/>
                </a:cubicBezTo>
                <a:lnTo>
                  <a:pt x="2328386" y="299561"/>
                </a:lnTo>
                <a:cubicBezTo>
                  <a:pt x="2328386" y="299561"/>
                  <a:pt x="2328386" y="299561"/>
                  <a:pt x="2328386" y="298609"/>
                </a:cubicBezTo>
                <a:lnTo>
                  <a:pt x="2329339" y="293846"/>
                </a:lnTo>
                <a:close/>
                <a:moveTo>
                  <a:pt x="2313146" y="194786"/>
                </a:moveTo>
                <a:cubicBezTo>
                  <a:pt x="2314099" y="196691"/>
                  <a:pt x="2314099" y="199549"/>
                  <a:pt x="2315051" y="201454"/>
                </a:cubicBezTo>
                <a:cubicBezTo>
                  <a:pt x="2315051" y="202406"/>
                  <a:pt x="2316004" y="203359"/>
                  <a:pt x="2316004" y="205264"/>
                </a:cubicBezTo>
                <a:cubicBezTo>
                  <a:pt x="2315051" y="208121"/>
                  <a:pt x="2314099" y="211931"/>
                  <a:pt x="2314099" y="214789"/>
                </a:cubicBezTo>
                <a:cubicBezTo>
                  <a:pt x="2314099" y="214789"/>
                  <a:pt x="2314099" y="214789"/>
                  <a:pt x="2314099" y="214789"/>
                </a:cubicBezTo>
                <a:cubicBezTo>
                  <a:pt x="2313146" y="211931"/>
                  <a:pt x="2311241" y="210026"/>
                  <a:pt x="2310289" y="207169"/>
                </a:cubicBezTo>
                <a:cubicBezTo>
                  <a:pt x="2311241" y="202406"/>
                  <a:pt x="2312194" y="198596"/>
                  <a:pt x="2313146" y="194786"/>
                </a:cubicBezTo>
                <a:close/>
                <a:moveTo>
                  <a:pt x="2304574" y="197644"/>
                </a:moveTo>
                <a:cubicBezTo>
                  <a:pt x="2304574" y="198596"/>
                  <a:pt x="2305526" y="199549"/>
                  <a:pt x="2305526" y="200501"/>
                </a:cubicBezTo>
                <a:cubicBezTo>
                  <a:pt x="2304574" y="202406"/>
                  <a:pt x="2304574" y="204311"/>
                  <a:pt x="2303621" y="205264"/>
                </a:cubicBezTo>
                <a:cubicBezTo>
                  <a:pt x="2304574" y="203359"/>
                  <a:pt x="2304574" y="200501"/>
                  <a:pt x="2304574" y="197644"/>
                </a:cubicBezTo>
                <a:close/>
                <a:moveTo>
                  <a:pt x="2297906" y="272891"/>
                </a:moveTo>
                <a:cubicBezTo>
                  <a:pt x="2298859" y="267176"/>
                  <a:pt x="2298859" y="262414"/>
                  <a:pt x="2298859" y="256699"/>
                </a:cubicBezTo>
                <a:cubicBezTo>
                  <a:pt x="2298859" y="254794"/>
                  <a:pt x="2299811" y="252889"/>
                  <a:pt x="2299811" y="250984"/>
                </a:cubicBezTo>
                <a:cubicBezTo>
                  <a:pt x="2303621" y="236696"/>
                  <a:pt x="2306479" y="223361"/>
                  <a:pt x="2308384" y="211931"/>
                </a:cubicBezTo>
                <a:cubicBezTo>
                  <a:pt x="2308384" y="212884"/>
                  <a:pt x="2309336" y="214789"/>
                  <a:pt x="2309336" y="215741"/>
                </a:cubicBezTo>
                <a:cubicBezTo>
                  <a:pt x="2310289" y="217646"/>
                  <a:pt x="2310289" y="219551"/>
                  <a:pt x="2311241" y="221456"/>
                </a:cubicBezTo>
                <a:cubicBezTo>
                  <a:pt x="2311241" y="221456"/>
                  <a:pt x="2311241" y="221456"/>
                  <a:pt x="2311241" y="221456"/>
                </a:cubicBezTo>
                <a:cubicBezTo>
                  <a:pt x="2309336" y="231934"/>
                  <a:pt x="2306479" y="242411"/>
                  <a:pt x="2304574" y="253841"/>
                </a:cubicBezTo>
                <a:cubicBezTo>
                  <a:pt x="2302669" y="252889"/>
                  <a:pt x="2302669" y="251936"/>
                  <a:pt x="2302669" y="251936"/>
                </a:cubicBezTo>
                <a:cubicBezTo>
                  <a:pt x="2302669" y="251936"/>
                  <a:pt x="2303621" y="252889"/>
                  <a:pt x="2304574" y="253841"/>
                </a:cubicBezTo>
                <a:cubicBezTo>
                  <a:pt x="2302669" y="260509"/>
                  <a:pt x="2301716" y="268129"/>
                  <a:pt x="2299811" y="274796"/>
                </a:cubicBezTo>
                <a:cubicBezTo>
                  <a:pt x="2297906" y="283369"/>
                  <a:pt x="2296001" y="291941"/>
                  <a:pt x="2294096" y="300514"/>
                </a:cubicBezTo>
                <a:cubicBezTo>
                  <a:pt x="2296954" y="291941"/>
                  <a:pt x="2297906" y="282416"/>
                  <a:pt x="2297906" y="272891"/>
                </a:cubicBezTo>
                <a:close/>
                <a:moveTo>
                  <a:pt x="2271236" y="369094"/>
                </a:moveTo>
                <a:cubicBezTo>
                  <a:pt x="2271236" y="371951"/>
                  <a:pt x="2271236" y="374809"/>
                  <a:pt x="2270284" y="376714"/>
                </a:cubicBezTo>
                <a:lnTo>
                  <a:pt x="2270284" y="376714"/>
                </a:lnTo>
                <a:cubicBezTo>
                  <a:pt x="2270284" y="375761"/>
                  <a:pt x="2270284" y="373856"/>
                  <a:pt x="2270284" y="372904"/>
                </a:cubicBezTo>
                <a:cubicBezTo>
                  <a:pt x="2270284" y="371951"/>
                  <a:pt x="2270284" y="370046"/>
                  <a:pt x="2271236" y="369094"/>
                </a:cubicBezTo>
                <a:close/>
                <a:moveTo>
                  <a:pt x="2252186" y="297656"/>
                </a:moveTo>
                <a:cubicBezTo>
                  <a:pt x="2252186" y="302419"/>
                  <a:pt x="2251234" y="307181"/>
                  <a:pt x="2251234" y="311944"/>
                </a:cubicBezTo>
                <a:cubicBezTo>
                  <a:pt x="2251234" y="310991"/>
                  <a:pt x="2250281" y="310039"/>
                  <a:pt x="2250281" y="308134"/>
                </a:cubicBezTo>
                <a:cubicBezTo>
                  <a:pt x="2251234" y="305276"/>
                  <a:pt x="2252186" y="301466"/>
                  <a:pt x="2252186" y="297656"/>
                </a:cubicBezTo>
                <a:close/>
                <a:moveTo>
                  <a:pt x="2215991" y="252889"/>
                </a:moveTo>
                <a:lnTo>
                  <a:pt x="2215991" y="256699"/>
                </a:lnTo>
                <a:cubicBezTo>
                  <a:pt x="2215991" y="256699"/>
                  <a:pt x="2215991" y="256699"/>
                  <a:pt x="2215991" y="256699"/>
                </a:cubicBezTo>
                <a:cubicBezTo>
                  <a:pt x="2215039" y="255746"/>
                  <a:pt x="2215991" y="254794"/>
                  <a:pt x="2215991" y="252889"/>
                </a:cubicBezTo>
                <a:close/>
                <a:moveTo>
                  <a:pt x="2211229" y="281464"/>
                </a:moveTo>
                <a:cubicBezTo>
                  <a:pt x="2212181" y="273844"/>
                  <a:pt x="2213134" y="267176"/>
                  <a:pt x="2214086" y="260509"/>
                </a:cubicBezTo>
                <a:cubicBezTo>
                  <a:pt x="2214086" y="260509"/>
                  <a:pt x="2215039" y="261461"/>
                  <a:pt x="2215039" y="261461"/>
                </a:cubicBezTo>
                <a:lnTo>
                  <a:pt x="2215039" y="267176"/>
                </a:lnTo>
                <a:cubicBezTo>
                  <a:pt x="2214086" y="277654"/>
                  <a:pt x="2213134" y="289084"/>
                  <a:pt x="2212181" y="299561"/>
                </a:cubicBezTo>
                <a:cubicBezTo>
                  <a:pt x="2210276" y="302419"/>
                  <a:pt x="2208371" y="306229"/>
                  <a:pt x="2206466" y="309086"/>
                </a:cubicBezTo>
                <a:cubicBezTo>
                  <a:pt x="2208371" y="299561"/>
                  <a:pt x="2210276" y="290036"/>
                  <a:pt x="2211229" y="281464"/>
                </a:cubicBezTo>
                <a:close/>
                <a:moveTo>
                  <a:pt x="2205514" y="337661"/>
                </a:moveTo>
                <a:cubicBezTo>
                  <a:pt x="2205514" y="338614"/>
                  <a:pt x="2204561" y="338614"/>
                  <a:pt x="2204561" y="339566"/>
                </a:cubicBezTo>
                <a:cubicBezTo>
                  <a:pt x="2204561" y="339566"/>
                  <a:pt x="2204561" y="339566"/>
                  <a:pt x="2204561" y="340519"/>
                </a:cubicBezTo>
                <a:cubicBezTo>
                  <a:pt x="2204561" y="339566"/>
                  <a:pt x="2204561" y="338614"/>
                  <a:pt x="2205514" y="337661"/>
                </a:cubicBezTo>
                <a:close/>
                <a:moveTo>
                  <a:pt x="2183606" y="336709"/>
                </a:moveTo>
                <a:cubicBezTo>
                  <a:pt x="2183606" y="338614"/>
                  <a:pt x="2184559" y="341471"/>
                  <a:pt x="2185511" y="345281"/>
                </a:cubicBezTo>
                <a:cubicBezTo>
                  <a:pt x="2185511" y="347186"/>
                  <a:pt x="2184559" y="349091"/>
                  <a:pt x="2184559" y="350044"/>
                </a:cubicBezTo>
                <a:cubicBezTo>
                  <a:pt x="2184559" y="347186"/>
                  <a:pt x="2183606" y="343376"/>
                  <a:pt x="2183606" y="340519"/>
                </a:cubicBezTo>
                <a:cubicBezTo>
                  <a:pt x="2183606" y="339566"/>
                  <a:pt x="2183606" y="338614"/>
                  <a:pt x="2183606" y="337661"/>
                </a:cubicBezTo>
                <a:cubicBezTo>
                  <a:pt x="2182654" y="337661"/>
                  <a:pt x="2182654" y="337661"/>
                  <a:pt x="2183606" y="336709"/>
                </a:cubicBezTo>
                <a:close/>
                <a:moveTo>
                  <a:pt x="2178844" y="345281"/>
                </a:moveTo>
                <a:cubicBezTo>
                  <a:pt x="2178844" y="349091"/>
                  <a:pt x="2178844" y="352901"/>
                  <a:pt x="2178844" y="357664"/>
                </a:cubicBezTo>
                <a:cubicBezTo>
                  <a:pt x="2177891" y="355759"/>
                  <a:pt x="2176939" y="352901"/>
                  <a:pt x="2175986" y="350996"/>
                </a:cubicBezTo>
                <a:cubicBezTo>
                  <a:pt x="2176939" y="348139"/>
                  <a:pt x="2177891" y="346234"/>
                  <a:pt x="2178844" y="345281"/>
                </a:cubicBezTo>
                <a:close/>
                <a:moveTo>
                  <a:pt x="2150269" y="278606"/>
                </a:moveTo>
                <a:cubicBezTo>
                  <a:pt x="2155031" y="261461"/>
                  <a:pt x="2159794" y="246221"/>
                  <a:pt x="2162651" y="232886"/>
                </a:cubicBezTo>
                <a:cubicBezTo>
                  <a:pt x="2162651" y="233839"/>
                  <a:pt x="2162651" y="234791"/>
                  <a:pt x="2161699" y="235744"/>
                </a:cubicBezTo>
                <a:cubicBezTo>
                  <a:pt x="2160746" y="241459"/>
                  <a:pt x="2158841" y="248126"/>
                  <a:pt x="2157889" y="253841"/>
                </a:cubicBezTo>
                <a:cubicBezTo>
                  <a:pt x="2156936" y="260509"/>
                  <a:pt x="2155984" y="267176"/>
                  <a:pt x="2154079" y="274796"/>
                </a:cubicBezTo>
                <a:cubicBezTo>
                  <a:pt x="2153126" y="280511"/>
                  <a:pt x="2152174" y="287179"/>
                  <a:pt x="2151221" y="293846"/>
                </a:cubicBezTo>
                <a:cubicBezTo>
                  <a:pt x="2149316" y="290036"/>
                  <a:pt x="2148364" y="288131"/>
                  <a:pt x="2148364" y="288131"/>
                </a:cubicBezTo>
                <a:cubicBezTo>
                  <a:pt x="2148364" y="288131"/>
                  <a:pt x="2149316" y="290989"/>
                  <a:pt x="2150269" y="296704"/>
                </a:cubicBezTo>
                <a:cubicBezTo>
                  <a:pt x="2149316" y="302419"/>
                  <a:pt x="2148364" y="309086"/>
                  <a:pt x="2147411" y="314801"/>
                </a:cubicBezTo>
                <a:cubicBezTo>
                  <a:pt x="2143601" y="309086"/>
                  <a:pt x="2140744" y="305276"/>
                  <a:pt x="2140744" y="305276"/>
                </a:cubicBezTo>
                <a:cubicBezTo>
                  <a:pt x="2145506" y="296704"/>
                  <a:pt x="2147411" y="287179"/>
                  <a:pt x="2150269" y="278606"/>
                </a:cubicBezTo>
                <a:close/>
                <a:moveTo>
                  <a:pt x="2142649" y="305276"/>
                </a:moveTo>
                <a:cubicBezTo>
                  <a:pt x="2142649" y="306229"/>
                  <a:pt x="2144554" y="310991"/>
                  <a:pt x="2148364" y="319564"/>
                </a:cubicBezTo>
                <a:cubicBezTo>
                  <a:pt x="2148364" y="319564"/>
                  <a:pt x="2148364" y="320516"/>
                  <a:pt x="2148364" y="320516"/>
                </a:cubicBezTo>
                <a:cubicBezTo>
                  <a:pt x="2148364" y="320516"/>
                  <a:pt x="2148364" y="321469"/>
                  <a:pt x="2148364" y="321469"/>
                </a:cubicBezTo>
                <a:cubicBezTo>
                  <a:pt x="2147411" y="328136"/>
                  <a:pt x="2146459" y="335756"/>
                  <a:pt x="2145506" y="343376"/>
                </a:cubicBezTo>
                <a:cubicBezTo>
                  <a:pt x="2143601" y="336709"/>
                  <a:pt x="2141696" y="330994"/>
                  <a:pt x="2139791" y="324326"/>
                </a:cubicBezTo>
                <a:cubicBezTo>
                  <a:pt x="2139791" y="323374"/>
                  <a:pt x="2138839" y="321469"/>
                  <a:pt x="2138839" y="320516"/>
                </a:cubicBezTo>
                <a:cubicBezTo>
                  <a:pt x="2138839" y="315754"/>
                  <a:pt x="2140744" y="310991"/>
                  <a:pt x="2142649" y="305276"/>
                </a:cubicBezTo>
                <a:close/>
                <a:moveTo>
                  <a:pt x="2058829" y="353854"/>
                </a:moveTo>
                <a:cubicBezTo>
                  <a:pt x="2057876" y="357664"/>
                  <a:pt x="2056924" y="362426"/>
                  <a:pt x="2056924" y="366236"/>
                </a:cubicBezTo>
                <a:cubicBezTo>
                  <a:pt x="2056924" y="364331"/>
                  <a:pt x="2055971" y="363379"/>
                  <a:pt x="2055971" y="361474"/>
                </a:cubicBezTo>
                <a:cubicBezTo>
                  <a:pt x="2055019" y="358616"/>
                  <a:pt x="2055019" y="355759"/>
                  <a:pt x="2054066" y="352901"/>
                </a:cubicBezTo>
                <a:cubicBezTo>
                  <a:pt x="2054066" y="352901"/>
                  <a:pt x="2054066" y="352901"/>
                  <a:pt x="2054066" y="351949"/>
                </a:cubicBezTo>
                <a:cubicBezTo>
                  <a:pt x="2055971" y="347186"/>
                  <a:pt x="2057876" y="343376"/>
                  <a:pt x="2059781" y="338614"/>
                </a:cubicBezTo>
                <a:cubicBezTo>
                  <a:pt x="2059781" y="340519"/>
                  <a:pt x="2060734" y="341471"/>
                  <a:pt x="2060734" y="343376"/>
                </a:cubicBezTo>
                <a:cubicBezTo>
                  <a:pt x="2060734" y="347186"/>
                  <a:pt x="2059781" y="350044"/>
                  <a:pt x="2058829" y="353854"/>
                </a:cubicBezTo>
                <a:close/>
                <a:moveTo>
                  <a:pt x="2081689" y="350044"/>
                </a:moveTo>
                <a:cubicBezTo>
                  <a:pt x="2080736" y="351949"/>
                  <a:pt x="2080736" y="352901"/>
                  <a:pt x="2079784" y="354806"/>
                </a:cubicBezTo>
                <a:cubicBezTo>
                  <a:pt x="2078831" y="351949"/>
                  <a:pt x="2078831" y="350044"/>
                  <a:pt x="2077879" y="347186"/>
                </a:cubicBezTo>
                <a:cubicBezTo>
                  <a:pt x="2077879" y="346234"/>
                  <a:pt x="2077879" y="345281"/>
                  <a:pt x="2077879" y="344329"/>
                </a:cubicBezTo>
                <a:cubicBezTo>
                  <a:pt x="2078831" y="345281"/>
                  <a:pt x="2079784" y="346234"/>
                  <a:pt x="2080736" y="348139"/>
                </a:cubicBezTo>
                <a:cubicBezTo>
                  <a:pt x="2080736" y="348139"/>
                  <a:pt x="2080736" y="349091"/>
                  <a:pt x="2081689" y="350044"/>
                </a:cubicBezTo>
                <a:cubicBezTo>
                  <a:pt x="2081689" y="350044"/>
                  <a:pt x="2081689" y="350044"/>
                  <a:pt x="2081689" y="350044"/>
                </a:cubicBezTo>
                <a:close/>
                <a:moveTo>
                  <a:pt x="2081689" y="339566"/>
                </a:moveTo>
                <a:cubicBezTo>
                  <a:pt x="2081689" y="340519"/>
                  <a:pt x="2081689" y="341471"/>
                  <a:pt x="2081689" y="341471"/>
                </a:cubicBezTo>
                <a:cubicBezTo>
                  <a:pt x="2080736" y="340519"/>
                  <a:pt x="2079784" y="338614"/>
                  <a:pt x="2078831" y="337661"/>
                </a:cubicBezTo>
                <a:cubicBezTo>
                  <a:pt x="2078831" y="334804"/>
                  <a:pt x="2079784" y="331946"/>
                  <a:pt x="2079784" y="330041"/>
                </a:cubicBezTo>
                <a:cubicBezTo>
                  <a:pt x="2080736" y="332899"/>
                  <a:pt x="2081689" y="335756"/>
                  <a:pt x="2081689" y="339566"/>
                </a:cubicBezTo>
                <a:cubicBezTo>
                  <a:pt x="2081689" y="338614"/>
                  <a:pt x="2081689" y="338614"/>
                  <a:pt x="2081689" y="339566"/>
                </a:cubicBezTo>
                <a:close/>
                <a:moveTo>
                  <a:pt x="2085499" y="290036"/>
                </a:moveTo>
                <a:cubicBezTo>
                  <a:pt x="2085499" y="295751"/>
                  <a:pt x="2084546" y="301466"/>
                  <a:pt x="2084546" y="307181"/>
                </a:cubicBezTo>
                <a:cubicBezTo>
                  <a:pt x="2084546" y="306229"/>
                  <a:pt x="2083594" y="305276"/>
                  <a:pt x="2083594" y="303371"/>
                </a:cubicBezTo>
                <a:cubicBezTo>
                  <a:pt x="2084546" y="292894"/>
                  <a:pt x="2085499" y="282416"/>
                  <a:pt x="2086451" y="273844"/>
                </a:cubicBezTo>
                <a:cubicBezTo>
                  <a:pt x="2086451" y="271939"/>
                  <a:pt x="2086451" y="269081"/>
                  <a:pt x="2087404" y="267176"/>
                </a:cubicBezTo>
                <a:cubicBezTo>
                  <a:pt x="2086451" y="274796"/>
                  <a:pt x="2085499" y="282416"/>
                  <a:pt x="2085499" y="290036"/>
                </a:cubicBezTo>
                <a:close/>
                <a:moveTo>
                  <a:pt x="2089309" y="180499"/>
                </a:moveTo>
                <a:cubicBezTo>
                  <a:pt x="2089309" y="186214"/>
                  <a:pt x="2089309" y="192881"/>
                  <a:pt x="2089309" y="200501"/>
                </a:cubicBezTo>
                <a:cubicBezTo>
                  <a:pt x="2088356" y="197644"/>
                  <a:pt x="2086451" y="194786"/>
                  <a:pt x="2086451" y="192881"/>
                </a:cubicBezTo>
                <a:cubicBezTo>
                  <a:pt x="2087404" y="188119"/>
                  <a:pt x="2088356" y="184309"/>
                  <a:pt x="2089309" y="180499"/>
                </a:cubicBezTo>
                <a:close/>
                <a:moveTo>
                  <a:pt x="2072164" y="241459"/>
                </a:moveTo>
                <a:cubicBezTo>
                  <a:pt x="2077879" y="223361"/>
                  <a:pt x="2082641" y="207169"/>
                  <a:pt x="2086451" y="193834"/>
                </a:cubicBezTo>
                <a:cubicBezTo>
                  <a:pt x="2087404" y="197644"/>
                  <a:pt x="2088356" y="201454"/>
                  <a:pt x="2090261" y="207169"/>
                </a:cubicBezTo>
                <a:cubicBezTo>
                  <a:pt x="2090261" y="207169"/>
                  <a:pt x="2090261" y="207169"/>
                  <a:pt x="2090261" y="208121"/>
                </a:cubicBezTo>
                <a:cubicBezTo>
                  <a:pt x="2087404" y="221456"/>
                  <a:pt x="2081689" y="244316"/>
                  <a:pt x="2075974" y="271939"/>
                </a:cubicBezTo>
                <a:cubicBezTo>
                  <a:pt x="2075021" y="274796"/>
                  <a:pt x="2075021" y="278606"/>
                  <a:pt x="2074069" y="282416"/>
                </a:cubicBezTo>
                <a:cubicBezTo>
                  <a:pt x="2072164" y="278606"/>
                  <a:pt x="2070259" y="274796"/>
                  <a:pt x="2068354" y="271939"/>
                </a:cubicBezTo>
                <a:cubicBezTo>
                  <a:pt x="2067401" y="270034"/>
                  <a:pt x="2066449" y="268129"/>
                  <a:pt x="2065496" y="266224"/>
                </a:cubicBezTo>
                <a:cubicBezTo>
                  <a:pt x="2067401" y="257651"/>
                  <a:pt x="2069306" y="249079"/>
                  <a:pt x="2072164" y="241459"/>
                </a:cubicBezTo>
                <a:close/>
                <a:moveTo>
                  <a:pt x="2062639" y="270034"/>
                </a:moveTo>
                <a:cubicBezTo>
                  <a:pt x="2062639" y="270986"/>
                  <a:pt x="2063591" y="271939"/>
                  <a:pt x="2063591" y="272891"/>
                </a:cubicBezTo>
                <a:cubicBezTo>
                  <a:pt x="2065496" y="278606"/>
                  <a:pt x="2067401" y="285274"/>
                  <a:pt x="2069306" y="292894"/>
                </a:cubicBezTo>
                <a:cubicBezTo>
                  <a:pt x="2069306" y="293846"/>
                  <a:pt x="2069306" y="293846"/>
                  <a:pt x="2070259" y="294799"/>
                </a:cubicBezTo>
                <a:cubicBezTo>
                  <a:pt x="2069306" y="299561"/>
                  <a:pt x="2068354" y="305276"/>
                  <a:pt x="2067401" y="310039"/>
                </a:cubicBezTo>
                <a:cubicBezTo>
                  <a:pt x="2066449" y="308134"/>
                  <a:pt x="2066449" y="305276"/>
                  <a:pt x="2065496" y="303371"/>
                </a:cubicBezTo>
                <a:cubicBezTo>
                  <a:pt x="2063591" y="296704"/>
                  <a:pt x="2060734" y="290036"/>
                  <a:pt x="2058829" y="284321"/>
                </a:cubicBezTo>
                <a:cubicBezTo>
                  <a:pt x="2059781" y="279559"/>
                  <a:pt x="2061686" y="274796"/>
                  <a:pt x="2062639" y="270034"/>
                </a:cubicBezTo>
                <a:close/>
                <a:moveTo>
                  <a:pt x="2053114" y="301466"/>
                </a:moveTo>
                <a:cubicBezTo>
                  <a:pt x="2053114" y="303371"/>
                  <a:pt x="2054066" y="304324"/>
                  <a:pt x="2054066" y="306229"/>
                </a:cubicBezTo>
                <a:cubicBezTo>
                  <a:pt x="2055019" y="310991"/>
                  <a:pt x="2055971" y="315754"/>
                  <a:pt x="2056924" y="320516"/>
                </a:cubicBezTo>
                <a:cubicBezTo>
                  <a:pt x="2056924" y="320516"/>
                  <a:pt x="2055971" y="320516"/>
                  <a:pt x="2055971" y="320516"/>
                </a:cubicBezTo>
                <a:cubicBezTo>
                  <a:pt x="2051209" y="318611"/>
                  <a:pt x="2049304" y="317659"/>
                  <a:pt x="2049304" y="317659"/>
                </a:cubicBezTo>
                <a:cubicBezTo>
                  <a:pt x="2049304" y="317659"/>
                  <a:pt x="2051209" y="319564"/>
                  <a:pt x="2055971" y="321469"/>
                </a:cubicBezTo>
                <a:cubicBezTo>
                  <a:pt x="2056924" y="321469"/>
                  <a:pt x="2056924" y="322421"/>
                  <a:pt x="2057876" y="322421"/>
                </a:cubicBezTo>
                <a:cubicBezTo>
                  <a:pt x="2058829" y="326231"/>
                  <a:pt x="2058829" y="329089"/>
                  <a:pt x="2059781" y="332899"/>
                </a:cubicBezTo>
                <a:cubicBezTo>
                  <a:pt x="2057876" y="335756"/>
                  <a:pt x="2055971" y="338614"/>
                  <a:pt x="2053114" y="342424"/>
                </a:cubicBezTo>
                <a:cubicBezTo>
                  <a:pt x="2052161" y="335756"/>
                  <a:pt x="2050256" y="328136"/>
                  <a:pt x="2049304" y="321469"/>
                </a:cubicBezTo>
                <a:cubicBezTo>
                  <a:pt x="2049304" y="319564"/>
                  <a:pt x="2049304" y="317659"/>
                  <a:pt x="2049304" y="315754"/>
                </a:cubicBezTo>
                <a:cubicBezTo>
                  <a:pt x="2050256" y="310991"/>
                  <a:pt x="2052161" y="305276"/>
                  <a:pt x="2053114" y="301466"/>
                </a:cubicBezTo>
                <a:close/>
                <a:moveTo>
                  <a:pt x="2044541" y="260509"/>
                </a:moveTo>
                <a:cubicBezTo>
                  <a:pt x="2044541" y="260509"/>
                  <a:pt x="2044541" y="260509"/>
                  <a:pt x="2044541" y="260509"/>
                </a:cubicBezTo>
                <a:cubicBezTo>
                  <a:pt x="2044541" y="260509"/>
                  <a:pt x="2044541" y="259556"/>
                  <a:pt x="2044541" y="259556"/>
                </a:cubicBezTo>
                <a:cubicBezTo>
                  <a:pt x="2044541" y="259556"/>
                  <a:pt x="2044541" y="259556"/>
                  <a:pt x="2044541" y="260509"/>
                </a:cubicBezTo>
                <a:close/>
                <a:moveTo>
                  <a:pt x="2019776" y="188119"/>
                </a:moveTo>
                <a:cubicBezTo>
                  <a:pt x="2019776" y="187166"/>
                  <a:pt x="2019776" y="186214"/>
                  <a:pt x="2019776" y="185261"/>
                </a:cubicBezTo>
                <a:cubicBezTo>
                  <a:pt x="2019776" y="182404"/>
                  <a:pt x="2020729" y="179546"/>
                  <a:pt x="2020729" y="177641"/>
                </a:cubicBezTo>
                <a:cubicBezTo>
                  <a:pt x="2020729" y="180499"/>
                  <a:pt x="2020729" y="184309"/>
                  <a:pt x="2020729" y="189071"/>
                </a:cubicBezTo>
                <a:cubicBezTo>
                  <a:pt x="2020729" y="197644"/>
                  <a:pt x="2021681" y="208121"/>
                  <a:pt x="2021681" y="220504"/>
                </a:cubicBezTo>
                <a:cubicBezTo>
                  <a:pt x="2021681" y="228124"/>
                  <a:pt x="2022634" y="235744"/>
                  <a:pt x="2023586" y="244316"/>
                </a:cubicBezTo>
                <a:cubicBezTo>
                  <a:pt x="2023586" y="245269"/>
                  <a:pt x="2022634" y="246221"/>
                  <a:pt x="2022634" y="247174"/>
                </a:cubicBezTo>
                <a:cubicBezTo>
                  <a:pt x="2020729" y="238601"/>
                  <a:pt x="2018824" y="230029"/>
                  <a:pt x="2016919" y="222409"/>
                </a:cubicBezTo>
                <a:cubicBezTo>
                  <a:pt x="2018824" y="209074"/>
                  <a:pt x="2018824" y="197644"/>
                  <a:pt x="2019776" y="188119"/>
                </a:cubicBezTo>
                <a:close/>
                <a:moveTo>
                  <a:pt x="1999774" y="298609"/>
                </a:moveTo>
                <a:cubicBezTo>
                  <a:pt x="1999774" y="300514"/>
                  <a:pt x="1999774" y="302419"/>
                  <a:pt x="1999774" y="304324"/>
                </a:cubicBezTo>
                <a:cubicBezTo>
                  <a:pt x="1998821" y="306229"/>
                  <a:pt x="1998821" y="308134"/>
                  <a:pt x="1997869" y="310039"/>
                </a:cubicBezTo>
                <a:cubicBezTo>
                  <a:pt x="1998821" y="306229"/>
                  <a:pt x="1999774" y="302419"/>
                  <a:pt x="1999774" y="298609"/>
                </a:cubicBezTo>
                <a:close/>
                <a:moveTo>
                  <a:pt x="1992154" y="349091"/>
                </a:moveTo>
                <a:cubicBezTo>
                  <a:pt x="1992154" y="351949"/>
                  <a:pt x="1992154" y="355759"/>
                  <a:pt x="1992154" y="359569"/>
                </a:cubicBezTo>
                <a:cubicBezTo>
                  <a:pt x="1992154" y="362426"/>
                  <a:pt x="1992154" y="366236"/>
                  <a:pt x="1992154" y="369094"/>
                </a:cubicBezTo>
                <a:cubicBezTo>
                  <a:pt x="1991201" y="370046"/>
                  <a:pt x="1990249" y="371951"/>
                  <a:pt x="1988344" y="373856"/>
                </a:cubicBezTo>
                <a:cubicBezTo>
                  <a:pt x="1990249" y="365284"/>
                  <a:pt x="1991201" y="356711"/>
                  <a:pt x="1992154" y="349091"/>
                </a:cubicBezTo>
                <a:close/>
                <a:moveTo>
                  <a:pt x="1987391" y="381476"/>
                </a:moveTo>
                <a:cubicBezTo>
                  <a:pt x="1987391" y="381476"/>
                  <a:pt x="1987391" y="381476"/>
                  <a:pt x="1987391" y="381476"/>
                </a:cubicBezTo>
                <a:cubicBezTo>
                  <a:pt x="1989296" y="377666"/>
                  <a:pt x="1991201" y="374809"/>
                  <a:pt x="1992154" y="372904"/>
                </a:cubicBezTo>
                <a:cubicBezTo>
                  <a:pt x="1992154" y="374809"/>
                  <a:pt x="1992154" y="377666"/>
                  <a:pt x="1992154" y="379571"/>
                </a:cubicBezTo>
                <a:cubicBezTo>
                  <a:pt x="1992154" y="381476"/>
                  <a:pt x="1991201" y="384334"/>
                  <a:pt x="1991201" y="386239"/>
                </a:cubicBezTo>
                <a:cubicBezTo>
                  <a:pt x="1990249" y="391001"/>
                  <a:pt x="1989296" y="395764"/>
                  <a:pt x="1988344" y="400526"/>
                </a:cubicBezTo>
                <a:cubicBezTo>
                  <a:pt x="1988344" y="400526"/>
                  <a:pt x="1988344" y="399574"/>
                  <a:pt x="1988344" y="399574"/>
                </a:cubicBezTo>
                <a:cubicBezTo>
                  <a:pt x="1987391" y="397669"/>
                  <a:pt x="1986439" y="394811"/>
                  <a:pt x="1985486" y="392906"/>
                </a:cubicBezTo>
                <a:cubicBezTo>
                  <a:pt x="1986439" y="389096"/>
                  <a:pt x="1986439" y="385286"/>
                  <a:pt x="1987391" y="381476"/>
                </a:cubicBezTo>
                <a:close/>
                <a:moveTo>
                  <a:pt x="1968341" y="290989"/>
                </a:moveTo>
                <a:cubicBezTo>
                  <a:pt x="1968341" y="292894"/>
                  <a:pt x="1968341" y="294799"/>
                  <a:pt x="1967389" y="297656"/>
                </a:cubicBezTo>
                <a:cubicBezTo>
                  <a:pt x="1967389" y="299561"/>
                  <a:pt x="1966436" y="302419"/>
                  <a:pt x="1966436" y="305276"/>
                </a:cubicBezTo>
                <a:cubicBezTo>
                  <a:pt x="1966436" y="309086"/>
                  <a:pt x="1965484" y="313849"/>
                  <a:pt x="1965484" y="318611"/>
                </a:cubicBezTo>
                <a:cubicBezTo>
                  <a:pt x="1965484" y="313849"/>
                  <a:pt x="1964531" y="309086"/>
                  <a:pt x="1964531" y="304324"/>
                </a:cubicBezTo>
                <a:cubicBezTo>
                  <a:pt x="1964531" y="303371"/>
                  <a:pt x="1964531" y="301466"/>
                  <a:pt x="1964531" y="300514"/>
                </a:cubicBezTo>
                <a:cubicBezTo>
                  <a:pt x="1965484" y="296704"/>
                  <a:pt x="1967389" y="293846"/>
                  <a:pt x="1968341" y="290989"/>
                </a:cubicBezTo>
                <a:close/>
                <a:moveTo>
                  <a:pt x="1937861" y="310039"/>
                </a:moveTo>
                <a:cubicBezTo>
                  <a:pt x="1937861" y="307181"/>
                  <a:pt x="1937861" y="304324"/>
                  <a:pt x="1937861" y="302419"/>
                </a:cubicBezTo>
                <a:cubicBezTo>
                  <a:pt x="1937861" y="300514"/>
                  <a:pt x="1937861" y="297656"/>
                  <a:pt x="1937861" y="295751"/>
                </a:cubicBezTo>
                <a:cubicBezTo>
                  <a:pt x="1937861" y="299561"/>
                  <a:pt x="1938814" y="302419"/>
                  <a:pt x="1938814" y="306229"/>
                </a:cubicBezTo>
                <a:cubicBezTo>
                  <a:pt x="1938814" y="308134"/>
                  <a:pt x="1938814" y="309086"/>
                  <a:pt x="1937861" y="310039"/>
                </a:cubicBezTo>
                <a:close/>
                <a:moveTo>
                  <a:pt x="1938814" y="272891"/>
                </a:moveTo>
                <a:cubicBezTo>
                  <a:pt x="1937861" y="270034"/>
                  <a:pt x="1937861" y="268129"/>
                  <a:pt x="1936909" y="266224"/>
                </a:cubicBezTo>
                <a:cubicBezTo>
                  <a:pt x="1936909" y="264319"/>
                  <a:pt x="1936909" y="262414"/>
                  <a:pt x="1936909" y="261461"/>
                </a:cubicBezTo>
                <a:cubicBezTo>
                  <a:pt x="1936909" y="256699"/>
                  <a:pt x="1936909" y="250984"/>
                  <a:pt x="1936909" y="246221"/>
                </a:cubicBezTo>
                <a:cubicBezTo>
                  <a:pt x="1936909" y="253841"/>
                  <a:pt x="1937861" y="263366"/>
                  <a:pt x="1938814" y="272891"/>
                </a:cubicBezTo>
                <a:close/>
                <a:moveTo>
                  <a:pt x="1900714" y="338614"/>
                </a:moveTo>
                <a:cubicBezTo>
                  <a:pt x="1900714" y="336709"/>
                  <a:pt x="1900714" y="334804"/>
                  <a:pt x="1900714" y="333851"/>
                </a:cubicBezTo>
                <a:cubicBezTo>
                  <a:pt x="1901666" y="331946"/>
                  <a:pt x="1901666" y="330041"/>
                  <a:pt x="1902619" y="329089"/>
                </a:cubicBezTo>
                <a:cubicBezTo>
                  <a:pt x="1903571" y="328136"/>
                  <a:pt x="1904524" y="326231"/>
                  <a:pt x="1904524" y="325279"/>
                </a:cubicBezTo>
                <a:cubicBezTo>
                  <a:pt x="1902619" y="330041"/>
                  <a:pt x="1901666" y="333851"/>
                  <a:pt x="1900714" y="338614"/>
                </a:cubicBezTo>
                <a:close/>
                <a:moveTo>
                  <a:pt x="1915954" y="436721"/>
                </a:moveTo>
                <a:cubicBezTo>
                  <a:pt x="1915954" y="435769"/>
                  <a:pt x="1915954" y="434816"/>
                  <a:pt x="1915954" y="433864"/>
                </a:cubicBezTo>
                <a:cubicBezTo>
                  <a:pt x="1915954" y="433864"/>
                  <a:pt x="1915954" y="434816"/>
                  <a:pt x="1916906" y="434816"/>
                </a:cubicBezTo>
                <a:cubicBezTo>
                  <a:pt x="1915954" y="435769"/>
                  <a:pt x="1915954" y="436721"/>
                  <a:pt x="1915954" y="436721"/>
                </a:cubicBezTo>
                <a:close/>
                <a:moveTo>
                  <a:pt x="1920716" y="401479"/>
                </a:moveTo>
                <a:cubicBezTo>
                  <a:pt x="1920716" y="403384"/>
                  <a:pt x="1919764" y="405289"/>
                  <a:pt x="1919764" y="407194"/>
                </a:cubicBezTo>
                <a:cubicBezTo>
                  <a:pt x="1918811" y="406241"/>
                  <a:pt x="1918811" y="405289"/>
                  <a:pt x="1917859" y="404336"/>
                </a:cubicBezTo>
                <a:cubicBezTo>
                  <a:pt x="1918811" y="402431"/>
                  <a:pt x="1919764" y="400526"/>
                  <a:pt x="1919764" y="398621"/>
                </a:cubicBezTo>
                <a:cubicBezTo>
                  <a:pt x="1920716" y="399574"/>
                  <a:pt x="1920716" y="400526"/>
                  <a:pt x="1920716" y="401479"/>
                </a:cubicBezTo>
                <a:close/>
                <a:moveTo>
                  <a:pt x="1917859" y="331946"/>
                </a:moveTo>
                <a:cubicBezTo>
                  <a:pt x="1918811" y="333851"/>
                  <a:pt x="1919764" y="335756"/>
                  <a:pt x="1919764" y="337661"/>
                </a:cubicBezTo>
                <a:cubicBezTo>
                  <a:pt x="1919764" y="337661"/>
                  <a:pt x="1919764" y="337661"/>
                  <a:pt x="1919764" y="337661"/>
                </a:cubicBezTo>
                <a:cubicBezTo>
                  <a:pt x="1919764" y="337661"/>
                  <a:pt x="1918811" y="338614"/>
                  <a:pt x="1918811" y="338614"/>
                </a:cubicBezTo>
                <a:cubicBezTo>
                  <a:pt x="1917859" y="339566"/>
                  <a:pt x="1916906" y="340519"/>
                  <a:pt x="1916906" y="342424"/>
                </a:cubicBezTo>
                <a:cubicBezTo>
                  <a:pt x="1916906" y="341471"/>
                  <a:pt x="1916906" y="341471"/>
                  <a:pt x="1916906" y="341471"/>
                </a:cubicBezTo>
                <a:cubicBezTo>
                  <a:pt x="1916906" y="341471"/>
                  <a:pt x="1916906" y="342424"/>
                  <a:pt x="1915954" y="344329"/>
                </a:cubicBezTo>
                <a:cubicBezTo>
                  <a:pt x="1915954" y="344329"/>
                  <a:pt x="1915001" y="345281"/>
                  <a:pt x="1915001" y="345281"/>
                </a:cubicBezTo>
                <a:cubicBezTo>
                  <a:pt x="1915954" y="340519"/>
                  <a:pt x="1916906" y="335756"/>
                  <a:pt x="1917859" y="331946"/>
                </a:cubicBezTo>
                <a:close/>
                <a:moveTo>
                  <a:pt x="1919764" y="360521"/>
                </a:moveTo>
                <a:cubicBezTo>
                  <a:pt x="1919764" y="361474"/>
                  <a:pt x="1919764" y="362426"/>
                  <a:pt x="1919764" y="364331"/>
                </a:cubicBezTo>
                <a:cubicBezTo>
                  <a:pt x="1917859" y="367189"/>
                  <a:pt x="1916906" y="370999"/>
                  <a:pt x="1915001" y="373856"/>
                </a:cubicBezTo>
                <a:cubicBezTo>
                  <a:pt x="1913096" y="378619"/>
                  <a:pt x="1910239" y="383381"/>
                  <a:pt x="1908334" y="388144"/>
                </a:cubicBezTo>
                <a:cubicBezTo>
                  <a:pt x="1908334" y="388144"/>
                  <a:pt x="1907381" y="387191"/>
                  <a:pt x="1907381" y="387191"/>
                </a:cubicBezTo>
                <a:cubicBezTo>
                  <a:pt x="1907381" y="386239"/>
                  <a:pt x="1907381" y="386239"/>
                  <a:pt x="1907381" y="385286"/>
                </a:cubicBezTo>
                <a:cubicBezTo>
                  <a:pt x="1908334" y="383381"/>
                  <a:pt x="1909286" y="381476"/>
                  <a:pt x="1910239" y="380524"/>
                </a:cubicBezTo>
                <a:cubicBezTo>
                  <a:pt x="1913096" y="372904"/>
                  <a:pt x="1916906" y="366236"/>
                  <a:pt x="1919764" y="360521"/>
                </a:cubicBezTo>
                <a:close/>
                <a:moveTo>
                  <a:pt x="1910239" y="299561"/>
                </a:moveTo>
                <a:cubicBezTo>
                  <a:pt x="1909286" y="301466"/>
                  <a:pt x="1909286" y="303371"/>
                  <a:pt x="1908334" y="305276"/>
                </a:cubicBezTo>
                <a:cubicBezTo>
                  <a:pt x="1908334" y="305276"/>
                  <a:pt x="1908334" y="305276"/>
                  <a:pt x="1908334" y="305276"/>
                </a:cubicBezTo>
                <a:cubicBezTo>
                  <a:pt x="1909286" y="302419"/>
                  <a:pt x="1910239" y="300514"/>
                  <a:pt x="1910239" y="299561"/>
                </a:cubicBezTo>
                <a:close/>
                <a:moveTo>
                  <a:pt x="1906429" y="313849"/>
                </a:moveTo>
                <a:cubicBezTo>
                  <a:pt x="1907381" y="311944"/>
                  <a:pt x="1907381" y="310991"/>
                  <a:pt x="1908334" y="309086"/>
                </a:cubicBezTo>
                <a:cubicBezTo>
                  <a:pt x="1908334" y="309086"/>
                  <a:pt x="1908334" y="309086"/>
                  <a:pt x="1908334" y="310039"/>
                </a:cubicBezTo>
                <a:cubicBezTo>
                  <a:pt x="1907381" y="311944"/>
                  <a:pt x="1907381" y="313849"/>
                  <a:pt x="1906429" y="315754"/>
                </a:cubicBezTo>
                <a:cubicBezTo>
                  <a:pt x="1906429" y="315754"/>
                  <a:pt x="1905476" y="316706"/>
                  <a:pt x="1905476" y="316706"/>
                </a:cubicBezTo>
                <a:cubicBezTo>
                  <a:pt x="1905476" y="314801"/>
                  <a:pt x="1905476" y="314801"/>
                  <a:pt x="1906429" y="313849"/>
                </a:cubicBezTo>
                <a:close/>
                <a:moveTo>
                  <a:pt x="1893094" y="259556"/>
                </a:moveTo>
                <a:cubicBezTo>
                  <a:pt x="1893094" y="258604"/>
                  <a:pt x="1894046" y="257651"/>
                  <a:pt x="1894046" y="256699"/>
                </a:cubicBezTo>
                <a:cubicBezTo>
                  <a:pt x="1894046" y="256699"/>
                  <a:pt x="1894999" y="256699"/>
                  <a:pt x="1894999" y="256699"/>
                </a:cubicBezTo>
                <a:cubicBezTo>
                  <a:pt x="1896904" y="257651"/>
                  <a:pt x="1897856" y="259556"/>
                  <a:pt x="1899761" y="260509"/>
                </a:cubicBezTo>
                <a:lnTo>
                  <a:pt x="1904524" y="275749"/>
                </a:lnTo>
                <a:cubicBezTo>
                  <a:pt x="1901666" y="283369"/>
                  <a:pt x="1898809" y="290036"/>
                  <a:pt x="1895951" y="297656"/>
                </a:cubicBezTo>
                <a:cubicBezTo>
                  <a:pt x="1894999" y="291941"/>
                  <a:pt x="1894999" y="286226"/>
                  <a:pt x="1894046" y="281464"/>
                </a:cubicBezTo>
                <a:cubicBezTo>
                  <a:pt x="1894046" y="277654"/>
                  <a:pt x="1893094" y="273844"/>
                  <a:pt x="1892141" y="270034"/>
                </a:cubicBezTo>
                <a:cubicBezTo>
                  <a:pt x="1892141" y="270986"/>
                  <a:pt x="1893094" y="271939"/>
                  <a:pt x="1893094" y="272891"/>
                </a:cubicBezTo>
                <a:cubicBezTo>
                  <a:pt x="1893094" y="269081"/>
                  <a:pt x="1892141" y="264319"/>
                  <a:pt x="1893094" y="259556"/>
                </a:cubicBezTo>
                <a:close/>
                <a:moveTo>
                  <a:pt x="1841659" y="297656"/>
                </a:moveTo>
                <a:cubicBezTo>
                  <a:pt x="1841659" y="303371"/>
                  <a:pt x="1840706" y="308134"/>
                  <a:pt x="1840706" y="313849"/>
                </a:cubicBezTo>
                <a:cubicBezTo>
                  <a:pt x="1839754" y="307181"/>
                  <a:pt x="1839754" y="300514"/>
                  <a:pt x="1838801" y="294799"/>
                </a:cubicBezTo>
                <a:cubicBezTo>
                  <a:pt x="1838801" y="292894"/>
                  <a:pt x="1838801" y="291941"/>
                  <a:pt x="1838801" y="290989"/>
                </a:cubicBezTo>
                <a:cubicBezTo>
                  <a:pt x="1839754" y="292894"/>
                  <a:pt x="1840706" y="294799"/>
                  <a:pt x="1841659" y="297656"/>
                </a:cubicBezTo>
                <a:close/>
                <a:moveTo>
                  <a:pt x="1822609" y="363379"/>
                </a:moveTo>
                <a:cubicBezTo>
                  <a:pt x="1823561" y="359569"/>
                  <a:pt x="1825466" y="356711"/>
                  <a:pt x="1826419" y="353854"/>
                </a:cubicBezTo>
                <a:cubicBezTo>
                  <a:pt x="1826419" y="357664"/>
                  <a:pt x="1826419" y="360521"/>
                  <a:pt x="1827371" y="364331"/>
                </a:cubicBezTo>
                <a:cubicBezTo>
                  <a:pt x="1826419" y="365284"/>
                  <a:pt x="1824514" y="367189"/>
                  <a:pt x="1823561" y="368141"/>
                </a:cubicBezTo>
                <a:cubicBezTo>
                  <a:pt x="1822609" y="366236"/>
                  <a:pt x="1822609" y="365284"/>
                  <a:pt x="1822609" y="363379"/>
                </a:cubicBezTo>
                <a:close/>
                <a:moveTo>
                  <a:pt x="1828324" y="403384"/>
                </a:moveTo>
                <a:cubicBezTo>
                  <a:pt x="1828324" y="402431"/>
                  <a:pt x="1827371" y="401479"/>
                  <a:pt x="1827371" y="400526"/>
                </a:cubicBezTo>
                <a:cubicBezTo>
                  <a:pt x="1826419" y="393859"/>
                  <a:pt x="1825466" y="387191"/>
                  <a:pt x="1825466" y="381476"/>
                </a:cubicBezTo>
                <a:cubicBezTo>
                  <a:pt x="1826419" y="379571"/>
                  <a:pt x="1827371" y="378619"/>
                  <a:pt x="1828324" y="377666"/>
                </a:cubicBezTo>
                <a:cubicBezTo>
                  <a:pt x="1828324" y="385286"/>
                  <a:pt x="1828324" y="391954"/>
                  <a:pt x="1829276" y="399574"/>
                </a:cubicBezTo>
                <a:cubicBezTo>
                  <a:pt x="1828324" y="400526"/>
                  <a:pt x="1828324" y="402431"/>
                  <a:pt x="1828324" y="403384"/>
                </a:cubicBezTo>
                <a:close/>
                <a:moveTo>
                  <a:pt x="1833086" y="339566"/>
                </a:moveTo>
                <a:cubicBezTo>
                  <a:pt x="1833086" y="339566"/>
                  <a:pt x="1833086" y="339566"/>
                  <a:pt x="1833086" y="339566"/>
                </a:cubicBezTo>
                <a:cubicBezTo>
                  <a:pt x="1833086" y="339566"/>
                  <a:pt x="1833086" y="340519"/>
                  <a:pt x="1833086" y="340519"/>
                </a:cubicBezTo>
                <a:cubicBezTo>
                  <a:pt x="1833086" y="340519"/>
                  <a:pt x="1833086" y="339566"/>
                  <a:pt x="1833086" y="339566"/>
                </a:cubicBezTo>
                <a:close/>
                <a:moveTo>
                  <a:pt x="1824514" y="272891"/>
                </a:moveTo>
                <a:cubicBezTo>
                  <a:pt x="1824514" y="269081"/>
                  <a:pt x="1824514" y="266224"/>
                  <a:pt x="1824514" y="263366"/>
                </a:cubicBezTo>
                <a:cubicBezTo>
                  <a:pt x="1827371" y="269081"/>
                  <a:pt x="1831181" y="276701"/>
                  <a:pt x="1835944" y="285274"/>
                </a:cubicBezTo>
                <a:cubicBezTo>
                  <a:pt x="1835944" y="288131"/>
                  <a:pt x="1835944" y="290989"/>
                  <a:pt x="1834991" y="294799"/>
                </a:cubicBezTo>
                <a:cubicBezTo>
                  <a:pt x="1834991" y="302419"/>
                  <a:pt x="1834039" y="310991"/>
                  <a:pt x="1834039" y="320516"/>
                </a:cubicBezTo>
                <a:cubicBezTo>
                  <a:pt x="1834039" y="323374"/>
                  <a:pt x="1834039" y="327184"/>
                  <a:pt x="1834039" y="330994"/>
                </a:cubicBezTo>
                <a:cubicBezTo>
                  <a:pt x="1834039" y="330994"/>
                  <a:pt x="1833086" y="330994"/>
                  <a:pt x="1833086" y="331946"/>
                </a:cubicBezTo>
                <a:cubicBezTo>
                  <a:pt x="1833086" y="331946"/>
                  <a:pt x="1832134" y="332899"/>
                  <a:pt x="1832134" y="332899"/>
                </a:cubicBezTo>
                <a:cubicBezTo>
                  <a:pt x="1830229" y="326231"/>
                  <a:pt x="1829276" y="321469"/>
                  <a:pt x="1827371" y="316706"/>
                </a:cubicBezTo>
                <a:cubicBezTo>
                  <a:pt x="1825466" y="310991"/>
                  <a:pt x="1823561" y="306229"/>
                  <a:pt x="1822609" y="303371"/>
                </a:cubicBezTo>
                <a:cubicBezTo>
                  <a:pt x="1823561" y="292894"/>
                  <a:pt x="1823561" y="282416"/>
                  <a:pt x="1824514" y="272891"/>
                </a:cubicBezTo>
                <a:close/>
                <a:moveTo>
                  <a:pt x="1822609" y="309086"/>
                </a:moveTo>
                <a:cubicBezTo>
                  <a:pt x="1822609" y="311944"/>
                  <a:pt x="1823561" y="314801"/>
                  <a:pt x="1823561" y="317659"/>
                </a:cubicBezTo>
                <a:cubicBezTo>
                  <a:pt x="1824514" y="323374"/>
                  <a:pt x="1824514" y="330994"/>
                  <a:pt x="1825466" y="338614"/>
                </a:cubicBezTo>
                <a:cubicBezTo>
                  <a:pt x="1825466" y="339566"/>
                  <a:pt x="1825466" y="340519"/>
                  <a:pt x="1825466" y="340519"/>
                </a:cubicBezTo>
                <a:cubicBezTo>
                  <a:pt x="1823561" y="342424"/>
                  <a:pt x="1822609" y="345281"/>
                  <a:pt x="1820704" y="348139"/>
                </a:cubicBezTo>
                <a:cubicBezTo>
                  <a:pt x="1820704" y="343376"/>
                  <a:pt x="1820704" y="337661"/>
                  <a:pt x="1820704" y="332899"/>
                </a:cubicBezTo>
                <a:cubicBezTo>
                  <a:pt x="1820704" y="332899"/>
                  <a:pt x="1820704" y="332899"/>
                  <a:pt x="1820704" y="331946"/>
                </a:cubicBezTo>
                <a:cubicBezTo>
                  <a:pt x="1821656" y="324326"/>
                  <a:pt x="1821656" y="316706"/>
                  <a:pt x="1822609" y="309086"/>
                </a:cubicBezTo>
                <a:close/>
                <a:moveTo>
                  <a:pt x="1763554" y="411956"/>
                </a:moveTo>
                <a:cubicBezTo>
                  <a:pt x="1763554" y="410051"/>
                  <a:pt x="1762601" y="408146"/>
                  <a:pt x="1762601" y="406241"/>
                </a:cubicBezTo>
                <a:cubicBezTo>
                  <a:pt x="1762601" y="403384"/>
                  <a:pt x="1761649" y="400526"/>
                  <a:pt x="1761649" y="397669"/>
                </a:cubicBezTo>
                <a:cubicBezTo>
                  <a:pt x="1761649" y="397669"/>
                  <a:pt x="1761649" y="397669"/>
                  <a:pt x="1761649" y="397669"/>
                </a:cubicBezTo>
                <a:cubicBezTo>
                  <a:pt x="1762601" y="398621"/>
                  <a:pt x="1763554" y="399574"/>
                  <a:pt x="1764506" y="400526"/>
                </a:cubicBezTo>
                <a:cubicBezTo>
                  <a:pt x="1764506" y="404336"/>
                  <a:pt x="1764506" y="408146"/>
                  <a:pt x="1763554" y="411956"/>
                </a:cubicBezTo>
                <a:close/>
                <a:moveTo>
                  <a:pt x="1766411" y="379571"/>
                </a:moveTo>
                <a:cubicBezTo>
                  <a:pt x="1766411" y="379571"/>
                  <a:pt x="1766411" y="379571"/>
                  <a:pt x="1766411" y="379571"/>
                </a:cubicBezTo>
                <a:cubicBezTo>
                  <a:pt x="1766411" y="378619"/>
                  <a:pt x="1766411" y="377666"/>
                  <a:pt x="1766411" y="377666"/>
                </a:cubicBezTo>
                <a:cubicBezTo>
                  <a:pt x="1766411" y="378619"/>
                  <a:pt x="1766411" y="379571"/>
                  <a:pt x="1766411" y="379571"/>
                </a:cubicBezTo>
                <a:close/>
                <a:moveTo>
                  <a:pt x="1792129" y="251936"/>
                </a:moveTo>
                <a:lnTo>
                  <a:pt x="1802606" y="219551"/>
                </a:lnTo>
                <a:cubicBezTo>
                  <a:pt x="1802606" y="219551"/>
                  <a:pt x="1802606" y="219551"/>
                  <a:pt x="1802606" y="219551"/>
                </a:cubicBezTo>
                <a:cubicBezTo>
                  <a:pt x="1802606" y="237649"/>
                  <a:pt x="1801654" y="255746"/>
                  <a:pt x="1801654" y="274796"/>
                </a:cubicBezTo>
                <a:cubicBezTo>
                  <a:pt x="1801654" y="291941"/>
                  <a:pt x="1800701" y="309086"/>
                  <a:pt x="1800701" y="327184"/>
                </a:cubicBezTo>
                <a:cubicBezTo>
                  <a:pt x="1798796" y="321469"/>
                  <a:pt x="1796891" y="315754"/>
                  <a:pt x="1794034" y="310991"/>
                </a:cubicBezTo>
                <a:cubicBezTo>
                  <a:pt x="1792129" y="305276"/>
                  <a:pt x="1790224" y="299561"/>
                  <a:pt x="1788319" y="294799"/>
                </a:cubicBezTo>
                <a:cubicBezTo>
                  <a:pt x="1788319" y="293846"/>
                  <a:pt x="1787366" y="292894"/>
                  <a:pt x="1787366" y="292894"/>
                </a:cubicBezTo>
                <a:cubicBezTo>
                  <a:pt x="1787366" y="290989"/>
                  <a:pt x="1786414" y="289084"/>
                  <a:pt x="1786414" y="287179"/>
                </a:cubicBezTo>
                <a:cubicBezTo>
                  <a:pt x="1787366" y="284321"/>
                  <a:pt x="1788319" y="282416"/>
                  <a:pt x="1788319" y="279559"/>
                </a:cubicBezTo>
                <a:cubicBezTo>
                  <a:pt x="1788319" y="278606"/>
                  <a:pt x="1788319" y="277654"/>
                  <a:pt x="1787366" y="275749"/>
                </a:cubicBezTo>
                <a:cubicBezTo>
                  <a:pt x="1787366" y="274796"/>
                  <a:pt x="1785461" y="274796"/>
                  <a:pt x="1785461" y="274796"/>
                </a:cubicBezTo>
                <a:cubicBezTo>
                  <a:pt x="1785461" y="274796"/>
                  <a:pt x="1785461" y="274796"/>
                  <a:pt x="1785461" y="274796"/>
                </a:cubicBezTo>
                <a:lnTo>
                  <a:pt x="1792129" y="251936"/>
                </a:lnTo>
                <a:close/>
                <a:moveTo>
                  <a:pt x="1785461" y="276701"/>
                </a:moveTo>
                <a:cubicBezTo>
                  <a:pt x="1785461" y="276701"/>
                  <a:pt x="1786414" y="277654"/>
                  <a:pt x="1786414" y="278606"/>
                </a:cubicBezTo>
                <a:cubicBezTo>
                  <a:pt x="1786414" y="279559"/>
                  <a:pt x="1786414" y="281464"/>
                  <a:pt x="1786414" y="282416"/>
                </a:cubicBezTo>
                <a:cubicBezTo>
                  <a:pt x="1785461" y="280511"/>
                  <a:pt x="1785461" y="278606"/>
                  <a:pt x="1785461" y="276701"/>
                </a:cubicBezTo>
                <a:cubicBezTo>
                  <a:pt x="1785461" y="276701"/>
                  <a:pt x="1785461" y="276701"/>
                  <a:pt x="1785461" y="276701"/>
                </a:cubicBezTo>
                <a:close/>
                <a:moveTo>
                  <a:pt x="1776889" y="330994"/>
                </a:moveTo>
                <a:cubicBezTo>
                  <a:pt x="1779746" y="345281"/>
                  <a:pt x="1782604" y="360521"/>
                  <a:pt x="1785461" y="376714"/>
                </a:cubicBezTo>
                <a:cubicBezTo>
                  <a:pt x="1785461" y="379571"/>
                  <a:pt x="1786414" y="382429"/>
                  <a:pt x="1786414" y="385286"/>
                </a:cubicBezTo>
                <a:cubicBezTo>
                  <a:pt x="1785461" y="384334"/>
                  <a:pt x="1785461" y="383381"/>
                  <a:pt x="1784509" y="382429"/>
                </a:cubicBezTo>
                <a:cubicBezTo>
                  <a:pt x="1785461" y="377666"/>
                  <a:pt x="1785461" y="374809"/>
                  <a:pt x="1785461" y="374809"/>
                </a:cubicBezTo>
                <a:cubicBezTo>
                  <a:pt x="1785461" y="374809"/>
                  <a:pt x="1784509" y="376714"/>
                  <a:pt x="1783556" y="380524"/>
                </a:cubicBezTo>
                <a:cubicBezTo>
                  <a:pt x="1781651" y="376714"/>
                  <a:pt x="1778794" y="373856"/>
                  <a:pt x="1776889" y="370999"/>
                </a:cubicBezTo>
                <a:cubicBezTo>
                  <a:pt x="1776889" y="357664"/>
                  <a:pt x="1776889" y="346234"/>
                  <a:pt x="1776889" y="337661"/>
                </a:cubicBezTo>
                <a:cubicBezTo>
                  <a:pt x="1775936" y="334804"/>
                  <a:pt x="1775936" y="332899"/>
                  <a:pt x="1776889" y="330994"/>
                </a:cubicBezTo>
                <a:close/>
                <a:moveTo>
                  <a:pt x="1755934" y="211931"/>
                </a:moveTo>
                <a:cubicBezTo>
                  <a:pt x="1756886" y="215741"/>
                  <a:pt x="1758791" y="223361"/>
                  <a:pt x="1761649" y="233839"/>
                </a:cubicBezTo>
                <a:cubicBezTo>
                  <a:pt x="1761649" y="234791"/>
                  <a:pt x="1762601" y="236696"/>
                  <a:pt x="1762601" y="238601"/>
                </a:cubicBezTo>
                <a:cubicBezTo>
                  <a:pt x="1761649" y="237649"/>
                  <a:pt x="1761649" y="235744"/>
                  <a:pt x="1760696" y="234791"/>
                </a:cubicBezTo>
                <a:cubicBezTo>
                  <a:pt x="1759744" y="232886"/>
                  <a:pt x="1759744" y="230981"/>
                  <a:pt x="1759744" y="230981"/>
                </a:cubicBezTo>
                <a:cubicBezTo>
                  <a:pt x="1759744" y="230981"/>
                  <a:pt x="1759744" y="231934"/>
                  <a:pt x="1759744" y="232886"/>
                </a:cubicBezTo>
                <a:cubicBezTo>
                  <a:pt x="1758791" y="230981"/>
                  <a:pt x="1757839" y="229076"/>
                  <a:pt x="1756886" y="227171"/>
                </a:cubicBezTo>
                <a:cubicBezTo>
                  <a:pt x="1755934" y="226219"/>
                  <a:pt x="1755934" y="225266"/>
                  <a:pt x="1754981" y="223361"/>
                </a:cubicBezTo>
                <a:cubicBezTo>
                  <a:pt x="1755934" y="219551"/>
                  <a:pt x="1755934" y="215741"/>
                  <a:pt x="1755934" y="211931"/>
                </a:cubicBezTo>
                <a:close/>
                <a:moveTo>
                  <a:pt x="1754981" y="232886"/>
                </a:moveTo>
                <a:cubicBezTo>
                  <a:pt x="1754981" y="233839"/>
                  <a:pt x="1755934" y="234791"/>
                  <a:pt x="1755934" y="235744"/>
                </a:cubicBezTo>
                <a:cubicBezTo>
                  <a:pt x="1755934" y="236696"/>
                  <a:pt x="1754981" y="237649"/>
                  <a:pt x="1754981" y="240506"/>
                </a:cubicBezTo>
                <a:cubicBezTo>
                  <a:pt x="1754981" y="237649"/>
                  <a:pt x="1754981" y="234791"/>
                  <a:pt x="1754981" y="232886"/>
                </a:cubicBezTo>
                <a:close/>
                <a:moveTo>
                  <a:pt x="1754029" y="281464"/>
                </a:moveTo>
                <a:cubicBezTo>
                  <a:pt x="1754029" y="270986"/>
                  <a:pt x="1754029" y="261461"/>
                  <a:pt x="1754981" y="252889"/>
                </a:cubicBezTo>
                <a:cubicBezTo>
                  <a:pt x="1755934" y="244316"/>
                  <a:pt x="1756886" y="238601"/>
                  <a:pt x="1756886" y="236696"/>
                </a:cubicBezTo>
                <a:cubicBezTo>
                  <a:pt x="1758791" y="242411"/>
                  <a:pt x="1761649" y="250031"/>
                  <a:pt x="1763554" y="256699"/>
                </a:cubicBezTo>
                <a:cubicBezTo>
                  <a:pt x="1764506" y="265271"/>
                  <a:pt x="1766411" y="274796"/>
                  <a:pt x="1768316" y="286226"/>
                </a:cubicBezTo>
                <a:cubicBezTo>
                  <a:pt x="1763554" y="298609"/>
                  <a:pt x="1758791" y="310991"/>
                  <a:pt x="1754981" y="322421"/>
                </a:cubicBezTo>
                <a:cubicBezTo>
                  <a:pt x="1754981" y="320516"/>
                  <a:pt x="1754981" y="318611"/>
                  <a:pt x="1754029" y="317659"/>
                </a:cubicBezTo>
                <a:cubicBezTo>
                  <a:pt x="1754029" y="317659"/>
                  <a:pt x="1754029" y="316706"/>
                  <a:pt x="1754029" y="316706"/>
                </a:cubicBezTo>
                <a:cubicBezTo>
                  <a:pt x="1754029" y="303371"/>
                  <a:pt x="1754029" y="291941"/>
                  <a:pt x="1754029" y="281464"/>
                </a:cubicBezTo>
                <a:close/>
                <a:moveTo>
                  <a:pt x="1687354" y="295751"/>
                </a:moveTo>
                <a:cubicBezTo>
                  <a:pt x="1686401" y="302419"/>
                  <a:pt x="1685449" y="309086"/>
                  <a:pt x="1685449" y="314801"/>
                </a:cubicBezTo>
                <a:cubicBezTo>
                  <a:pt x="1685449" y="318611"/>
                  <a:pt x="1684496" y="321469"/>
                  <a:pt x="1684496" y="325279"/>
                </a:cubicBezTo>
                <a:cubicBezTo>
                  <a:pt x="1683544" y="320516"/>
                  <a:pt x="1682591" y="316706"/>
                  <a:pt x="1681639" y="311944"/>
                </a:cubicBezTo>
                <a:cubicBezTo>
                  <a:pt x="1681639" y="310039"/>
                  <a:pt x="1681639" y="309086"/>
                  <a:pt x="1681639" y="309086"/>
                </a:cubicBezTo>
                <a:cubicBezTo>
                  <a:pt x="1681639" y="309086"/>
                  <a:pt x="1681639" y="309086"/>
                  <a:pt x="1681639" y="310039"/>
                </a:cubicBezTo>
                <a:cubicBezTo>
                  <a:pt x="1681639" y="309086"/>
                  <a:pt x="1680686" y="307181"/>
                  <a:pt x="1680686" y="306229"/>
                </a:cubicBezTo>
                <a:cubicBezTo>
                  <a:pt x="1680686" y="305276"/>
                  <a:pt x="1680686" y="304324"/>
                  <a:pt x="1681639" y="303371"/>
                </a:cubicBezTo>
                <a:cubicBezTo>
                  <a:pt x="1682591" y="300514"/>
                  <a:pt x="1683544" y="297656"/>
                  <a:pt x="1684496" y="295751"/>
                </a:cubicBezTo>
                <a:cubicBezTo>
                  <a:pt x="1686401" y="290989"/>
                  <a:pt x="1687354" y="287179"/>
                  <a:pt x="1689259" y="282416"/>
                </a:cubicBezTo>
                <a:cubicBezTo>
                  <a:pt x="1687354" y="287179"/>
                  <a:pt x="1687354" y="291941"/>
                  <a:pt x="1687354" y="295751"/>
                </a:cubicBezTo>
                <a:close/>
                <a:moveTo>
                  <a:pt x="1678781" y="276701"/>
                </a:moveTo>
                <a:cubicBezTo>
                  <a:pt x="1680686" y="266224"/>
                  <a:pt x="1682591" y="255746"/>
                  <a:pt x="1684496" y="245269"/>
                </a:cubicBezTo>
                <a:cubicBezTo>
                  <a:pt x="1685449" y="250031"/>
                  <a:pt x="1686401" y="254794"/>
                  <a:pt x="1686401" y="259556"/>
                </a:cubicBezTo>
                <a:cubicBezTo>
                  <a:pt x="1686401" y="262414"/>
                  <a:pt x="1686401" y="265271"/>
                  <a:pt x="1686401" y="268129"/>
                </a:cubicBezTo>
                <a:cubicBezTo>
                  <a:pt x="1686401" y="269081"/>
                  <a:pt x="1686401" y="270034"/>
                  <a:pt x="1686401" y="270986"/>
                </a:cubicBezTo>
                <a:cubicBezTo>
                  <a:pt x="1682591" y="276701"/>
                  <a:pt x="1679734" y="284321"/>
                  <a:pt x="1675924" y="292894"/>
                </a:cubicBezTo>
                <a:cubicBezTo>
                  <a:pt x="1675924" y="292894"/>
                  <a:pt x="1675924" y="291941"/>
                  <a:pt x="1675924" y="291941"/>
                </a:cubicBezTo>
                <a:cubicBezTo>
                  <a:pt x="1676876" y="287179"/>
                  <a:pt x="1677829" y="283369"/>
                  <a:pt x="1678781" y="278606"/>
                </a:cubicBezTo>
                <a:cubicBezTo>
                  <a:pt x="1679734" y="276701"/>
                  <a:pt x="1679734" y="275749"/>
                  <a:pt x="1679734" y="275749"/>
                </a:cubicBezTo>
                <a:cubicBezTo>
                  <a:pt x="1679734" y="275749"/>
                  <a:pt x="1679734" y="275749"/>
                  <a:pt x="1678781" y="276701"/>
                </a:cubicBezTo>
                <a:close/>
                <a:moveTo>
                  <a:pt x="1677829" y="199549"/>
                </a:moveTo>
                <a:cubicBezTo>
                  <a:pt x="1677829" y="201454"/>
                  <a:pt x="1677829" y="202406"/>
                  <a:pt x="1678781" y="204311"/>
                </a:cubicBezTo>
                <a:cubicBezTo>
                  <a:pt x="1677829" y="207169"/>
                  <a:pt x="1676876" y="210979"/>
                  <a:pt x="1676876" y="213836"/>
                </a:cubicBezTo>
                <a:cubicBezTo>
                  <a:pt x="1676876" y="209074"/>
                  <a:pt x="1676876" y="204311"/>
                  <a:pt x="1677829" y="199549"/>
                </a:cubicBezTo>
                <a:close/>
                <a:moveTo>
                  <a:pt x="1640681" y="226219"/>
                </a:moveTo>
                <a:cubicBezTo>
                  <a:pt x="1643539" y="233839"/>
                  <a:pt x="1646396" y="244316"/>
                  <a:pt x="1649254" y="254794"/>
                </a:cubicBezTo>
                <a:cubicBezTo>
                  <a:pt x="1651159" y="260509"/>
                  <a:pt x="1652111" y="267176"/>
                  <a:pt x="1654016" y="274796"/>
                </a:cubicBezTo>
                <a:cubicBezTo>
                  <a:pt x="1654016" y="276701"/>
                  <a:pt x="1653064" y="279559"/>
                  <a:pt x="1653064" y="281464"/>
                </a:cubicBezTo>
                <a:cubicBezTo>
                  <a:pt x="1653064" y="280511"/>
                  <a:pt x="1652111" y="279559"/>
                  <a:pt x="1652111" y="279559"/>
                </a:cubicBezTo>
                <a:cubicBezTo>
                  <a:pt x="1652111" y="279559"/>
                  <a:pt x="1652111" y="280511"/>
                  <a:pt x="1652111" y="282416"/>
                </a:cubicBezTo>
                <a:cubicBezTo>
                  <a:pt x="1651159" y="288131"/>
                  <a:pt x="1650206" y="293846"/>
                  <a:pt x="1649254" y="300514"/>
                </a:cubicBezTo>
                <a:cubicBezTo>
                  <a:pt x="1646396" y="293846"/>
                  <a:pt x="1644491" y="288131"/>
                  <a:pt x="1641634" y="281464"/>
                </a:cubicBezTo>
                <a:cubicBezTo>
                  <a:pt x="1642586" y="280511"/>
                  <a:pt x="1642586" y="280511"/>
                  <a:pt x="1643539" y="279559"/>
                </a:cubicBezTo>
                <a:cubicBezTo>
                  <a:pt x="1644491" y="278606"/>
                  <a:pt x="1646396" y="277654"/>
                  <a:pt x="1647349" y="277654"/>
                </a:cubicBezTo>
                <a:cubicBezTo>
                  <a:pt x="1651159" y="274796"/>
                  <a:pt x="1654016" y="273844"/>
                  <a:pt x="1654016" y="273844"/>
                </a:cubicBezTo>
                <a:cubicBezTo>
                  <a:pt x="1654016" y="273844"/>
                  <a:pt x="1652111" y="274796"/>
                  <a:pt x="1647349" y="276701"/>
                </a:cubicBezTo>
                <a:cubicBezTo>
                  <a:pt x="1646396" y="277654"/>
                  <a:pt x="1645444" y="277654"/>
                  <a:pt x="1643539" y="278606"/>
                </a:cubicBezTo>
                <a:cubicBezTo>
                  <a:pt x="1643539" y="278606"/>
                  <a:pt x="1642586" y="279559"/>
                  <a:pt x="1642586" y="279559"/>
                </a:cubicBezTo>
                <a:cubicBezTo>
                  <a:pt x="1642586" y="271939"/>
                  <a:pt x="1642586" y="263366"/>
                  <a:pt x="1642586" y="255746"/>
                </a:cubicBezTo>
                <a:cubicBezTo>
                  <a:pt x="1640681" y="246221"/>
                  <a:pt x="1640681" y="235744"/>
                  <a:pt x="1640681" y="226219"/>
                </a:cubicBezTo>
                <a:cubicBezTo>
                  <a:pt x="1639729" y="226219"/>
                  <a:pt x="1639729" y="226219"/>
                  <a:pt x="1640681" y="226219"/>
                </a:cubicBezTo>
                <a:close/>
                <a:moveTo>
                  <a:pt x="1620679" y="348139"/>
                </a:moveTo>
                <a:cubicBezTo>
                  <a:pt x="1620679" y="349091"/>
                  <a:pt x="1620679" y="350044"/>
                  <a:pt x="1620679" y="351949"/>
                </a:cubicBezTo>
                <a:cubicBezTo>
                  <a:pt x="1620679" y="352901"/>
                  <a:pt x="1620679" y="353854"/>
                  <a:pt x="1620679" y="353854"/>
                </a:cubicBezTo>
                <a:cubicBezTo>
                  <a:pt x="1619726" y="354806"/>
                  <a:pt x="1619726" y="355759"/>
                  <a:pt x="1618774" y="356711"/>
                </a:cubicBezTo>
                <a:cubicBezTo>
                  <a:pt x="1619726" y="353854"/>
                  <a:pt x="1620679" y="350044"/>
                  <a:pt x="1620679" y="348139"/>
                </a:cubicBezTo>
                <a:close/>
                <a:moveTo>
                  <a:pt x="1618774" y="311944"/>
                </a:moveTo>
                <a:cubicBezTo>
                  <a:pt x="1617821" y="312896"/>
                  <a:pt x="1617821" y="313849"/>
                  <a:pt x="1616869" y="315754"/>
                </a:cubicBezTo>
                <a:cubicBezTo>
                  <a:pt x="1613059" y="323374"/>
                  <a:pt x="1609249" y="332899"/>
                  <a:pt x="1605439" y="343376"/>
                </a:cubicBezTo>
                <a:cubicBezTo>
                  <a:pt x="1604486" y="345281"/>
                  <a:pt x="1603534" y="348139"/>
                  <a:pt x="1602581" y="350996"/>
                </a:cubicBezTo>
                <a:cubicBezTo>
                  <a:pt x="1602581" y="348139"/>
                  <a:pt x="1602581" y="345281"/>
                  <a:pt x="1602581" y="342424"/>
                </a:cubicBezTo>
                <a:cubicBezTo>
                  <a:pt x="1605439" y="334804"/>
                  <a:pt x="1609249" y="328136"/>
                  <a:pt x="1613059" y="321469"/>
                </a:cubicBezTo>
                <a:cubicBezTo>
                  <a:pt x="1614964" y="317659"/>
                  <a:pt x="1617821" y="313849"/>
                  <a:pt x="1619726" y="310039"/>
                </a:cubicBezTo>
                <a:cubicBezTo>
                  <a:pt x="1618774" y="310991"/>
                  <a:pt x="1618774" y="310991"/>
                  <a:pt x="1618774" y="311944"/>
                </a:cubicBezTo>
                <a:close/>
                <a:moveTo>
                  <a:pt x="1610201" y="269081"/>
                </a:moveTo>
                <a:cubicBezTo>
                  <a:pt x="1612106" y="265271"/>
                  <a:pt x="1613059" y="261461"/>
                  <a:pt x="1614011" y="258604"/>
                </a:cubicBezTo>
                <a:cubicBezTo>
                  <a:pt x="1614964" y="256699"/>
                  <a:pt x="1615916" y="254794"/>
                  <a:pt x="1616869" y="252889"/>
                </a:cubicBezTo>
                <a:cubicBezTo>
                  <a:pt x="1616869" y="264319"/>
                  <a:pt x="1617821" y="277654"/>
                  <a:pt x="1617821" y="292894"/>
                </a:cubicBezTo>
                <a:cubicBezTo>
                  <a:pt x="1617821" y="292894"/>
                  <a:pt x="1617821" y="293846"/>
                  <a:pt x="1617821" y="293846"/>
                </a:cubicBezTo>
                <a:cubicBezTo>
                  <a:pt x="1616869" y="291941"/>
                  <a:pt x="1615916" y="290036"/>
                  <a:pt x="1614011" y="289084"/>
                </a:cubicBezTo>
                <a:cubicBezTo>
                  <a:pt x="1611154" y="284321"/>
                  <a:pt x="1608296" y="280511"/>
                  <a:pt x="1606391" y="277654"/>
                </a:cubicBezTo>
                <a:cubicBezTo>
                  <a:pt x="1608296" y="274796"/>
                  <a:pt x="1609249" y="271939"/>
                  <a:pt x="1610201" y="269081"/>
                </a:cubicBezTo>
                <a:close/>
                <a:moveTo>
                  <a:pt x="1600676" y="297656"/>
                </a:moveTo>
                <a:cubicBezTo>
                  <a:pt x="1602581" y="290989"/>
                  <a:pt x="1604486" y="285274"/>
                  <a:pt x="1606391" y="279559"/>
                </a:cubicBezTo>
                <a:cubicBezTo>
                  <a:pt x="1607344" y="282416"/>
                  <a:pt x="1609249" y="286226"/>
                  <a:pt x="1611154" y="290989"/>
                </a:cubicBezTo>
                <a:cubicBezTo>
                  <a:pt x="1613059" y="294799"/>
                  <a:pt x="1614964" y="298609"/>
                  <a:pt x="1616869" y="303371"/>
                </a:cubicBezTo>
                <a:cubicBezTo>
                  <a:pt x="1613059" y="307181"/>
                  <a:pt x="1610201" y="312896"/>
                  <a:pt x="1606391" y="317659"/>
                </a:cubicBezTo>
                <a:cubicBezTo>
                  <a:pt x="1604486" y="320516"/>
                  <a:pt x="1602581" y="322421"/>
                  <a:pt x="1601629" y="325279"/>
                </a:cubicBezTo>
                <a:cubicBezTo>
                  <a:pt x="1601629" y="323374"/>
                  <a:pt x="1601629" y="321469"/>
                  <a:pt x="1600676" y="319564"/>
                </a:cubicBezTo>
                <a:cubicBezTo>
                  <a:pt x="1600676" y="314801"/>
                  <a:pt x="1599724" y="310039"/>
                  <a:pt x="1599724" y="305276"/>
                </a:cubicBezTo>
                <a:cubicBezTo>
                  <a:pt x="1599724" y="302419"/>
                  <a:pt x="1600676" y="300514"/>
                  <a:pt x="1600676" y="297656"/>
                </a:cubicBezTo>
                <a:close/>
                <a:moveTo>
                  <a:pt x="1567339" y="315754"/>
                </a:moveTo>
                <a:cubicBezTo>
                  <a:pt x="1567339" y="320516"/>
                  <a:pt x="1568291" y="325279"/>
                  <a:pt x="1568291" y="330041"/>
                </a:cubicBezTo>
                <a:cubicBezTo>
                  <a:pt x="1567339" y="326231"/>
                  <a:pt x="1567339" y="323374"/>
                  <a:pt x="1566386" y="320516"/>
                </a:cubicBezTo>
                <a:cubicBezTo>
                  <a:pt x="1567339" y="319564"/>
                  <a:pt x="1567339" y="317659"/>
                  <a:pt x="1567339" y="315754"/>
                </a:cubicBezTo>
                <a:close/>
                <a:moveTo>
                  <a:pt x="1547336" y="265271"/>
                </a:moveTo>
                <a:cubicBezTo>
                  <a:pt x="1547336" y="269081"/>
                  <a:pt x="1546384" y="271939"/>
                  <a:pt x="1546384" y="275749"/>
                </a:cubicBezTo>
                <a:cubicBezTo>
                  <a:pt x="1546384" y="274796"/>
                  <a:pt x="1545431" y="273844"/>
                  <a:pt x="1545431" y="272891"/>
                </a:cubicBezTo>
                <a:cubicBezTo>
                  <a:pt x="1546384" y="270986"/>
                  <a:pt x="1546384" y="268129"/>
                  <a:pt x="1547336" y="265271"/>
                </a:cubicBezTo>
                <a:close/>
                <a:moveTo>
                  <a:pt x="1541621" y="286226"/>
                </a:moveTo>
                <a:cubicBezTo>
                  <a:pt x="1542574" y="289084"/>
                  <a:pt x="1543526" y="290989"/>
                  <a:pt x="1543526" y="293846"/>
                </a:cubicBezTo>
                <a:cubicBezTo>
                  <a:pt x="1543526" y="295751"/>
                  <a:pt x="1542574" y="298609"/>
                  <a:pt x="1542574" y="301466"/>
                </a:cubicBezTo>
                <a:cubicBezTo>
                  <a:pt x="1541621" y="298609"/>
                  <a:pt x="1540669" y="294799"/>
                  <a:pt x="1539716" y="291941"/>
                </a:cubicBezTo>
                <a:cubicBezTo>
                  <a:pt x="1540669" y="289084"/>
                  <a:pt x="1541621" y="288131"/>
                  <a:pt x="1541621" y="286226"/>
                </a:cubicBezTo>
                <a:close/>
                <a:moveTo>
                  <a:pt x="1537811" y="271939"/>
                </a:moveTo>
                <a:cubicBezTo>
                  <a:pt x="1537811" y="273844"/>
                  <a:pt x="1538764" y="274796"/>
                  <a:pt x="1538764" y="276701"/>
                </a:cubicBezTo>
                <a:cubicBezTo>
                  <a:pt x="1537811" y="277654"/>
                  <a:pt x="1537811" y="278606"/>
                  <a:pt x="1536859" y="280511"/>
                </a:cubicBezTo>
                <a:cubicBezTo>
                  <a:pt x="1537811" y="276701"/>
                  <a:pt x="1537811" y="273844"/>
                  <a:pt x="1537811" y="271939"/>
                </a:cubicBezTo>
                <a:close/>
                <a:moveTo>
                  <a:pt x="1533049" y="338614"/>
                </a:moveTo>
                <a:cubicBezTo>
                  <a:pt x="1533049" y="337661"/>
                  <a:pt x="1533049" y="336709"/>
                  <a:pt x="1533049" y="335756"/>
                </a:cubicBezTo>
                <a:cubicBezTo>
                  <a:pt x="1534001" y="340519"/>
                  <a:pt x="1534954" y="345281"/>
                  <a:pt x="1535906" y="350044"/>
                </a:cubicBezTo>
                <a:cubicBezTo>
                  <a:pt x="1536859" y="352901"/>
                  <a:pt x="1536859" y="354806"/>
                  <a:pt x="1536859" y="357664"/>
                </a:cubicBezTo>
                <a:cubicBezTo>
                  <a:pt x="1536859" y="359569"/>
                  <a:pt x="1536859" y="360521"/>
                  <a:pt x="1536859" y="362426"/>
                </a:cubicBezTo>
                <a:cubicBezTo>
                  <a:pt x="1536859" y="362426"/>
                  <a:pt x="1536859" y="362426"/>
                  <a:pt x="1536859" y="362426"/>
                </a:cubicBezTo>
                <a:cubicBezTo>
                  <a:pt x="1534954" y="356711"/>
                  <a:pt x="1533049" y="351949"/>
                  <a:pt x="1532096" y="346234"/>
                </a:cubicBezTo>
                <a:cubicBezTo>
                  <a:pt x="1533049" y="343376"/>
                  <a:pt x="1533049" y="341471"/>
                  <a:pt x="1533049" y="338614"/>
                </a:cubicBezTo>
                <a:close/>
                <a:moveTo>
                  <a:pt x="1519714" y="270986"/>
                </a:moveTo>
                <a:cubicBezTo>
                  <a:pt x="1521619" y="279559"/>
                  <a:pt x="1523524" y="288131"/>
                  <a:pt x="1525429" y="297656"/>
                </a:cubicBezTo>
                <a:cubicBezTo>
                  <a:pt x="1525429" y="298609"/>
                  <a:pt x="1525429" y="299561"/>
                  <a:pt x="1524476" y="301466"/>
                </a:cubicBezTo>
                <a:cubicBezTo>
                  <a:pt x="1523524" y="306229"/>
                  <a:pt x="1522571" y="310991"/>
                  <a:pt x="1521619" y="315754"/>
                </a:cubicBezTo>
                <a:cubicBezTo>
                  <a:pt x="1520666" y="313849"/>
                  <a:pt x="1520666" y="311944"/>
                  <a:pt x="1519714" y="310991"/>
                </a:cubicBezTo>
                <a:cubicBezTo>
                  <a:pt x="1519714" y="295751"/>
                  <a:pt x="1518761" y="281464"/>
                  <a:pt x="1517809" y="268129"/>
                </a:cubicBezTo>
                <a:cubicBezTo>
                  <a:pt x="1519714" y="268129"/>
                  <a:pt x="1519714" y="269081"/>
                  <a:pt x="1519714" y="270986"/>
                </a:cubicBezTo>
                <a:close/>
                <a:moveTo>
                  <a:pt x="1503521" y="302419"/>
                </a:moveTo>
                <a:cubicBezTo>
                  <a:pt x="1503521" y="306229"/>
                  <a:pt x="1503521" y="310039"/>
                  <a:pt x="1502569" y="313849"/>
                </a:cubicBezTo>
                <a:cubicBezTo>
                  <a:pt x="1502569" y="318611"/>
                  <a:pt x="1502569" y="324326"/>
                  <a:pt x="1502569" y="330041"/>
                </a:cubicBezTo>
                <a:cubicBezTo>
                  <a:pt x="1502569" y="330041"/>
                  <a:pt x="1502569" y="330041"/>
                  <a:pt x="1501616" y="329089"/>
                </a:cubicBezTo>
                <a:cubicBezTo>
                  <a:pt x="1500664" y="323374"/>
                  <a:pt x="1498759" y="317659"/>
                  <a:pt x="1497806" y="311944"/>
                </a:cubicBezTo>
                <a:cubicBezTo>
                  <a:pt x="1500664" y="309086"/>
                  <a:pt x="1502569" y="306229"/>
                  <a:pt x="1503521" y="302419"/>
                </a:cubicBezTo>
                <a:close/>
                <a:moveTo>
                  <a:pt x="1477804" y="272891"/>
                </a:moveTo>
                <a:cubicBezTo>
                  <a:pt x="1477804" y="273844"/>
                  <a:pt x="1477804" y="273844"/>
                  <a:pt x="1477804" y="272891"/>
                </a:cubicBezTo>
                <a:cubicBezTo>
                  <a:pt x="1477804" y="275749"/>
                  <a:pt x="1477804" y="278606"/>
                  <a:pt x="1477804" y="282416"/>
                </a:cubicBezTo>
                <a:cubicBezTo>
                  <a:pt x="1477804" y="286226"/>
                  <a:pt x="1476851" y="290989"/>
                  <a:pt x="1476851" y="294799"/>
                </a:cubicBezTo>
                <a:cubicBezTo>
                  <a:pt x="1476851" y="294799"/>
                  <a:pt x="1476851" y="295751"/>
                  <a:pt x="1475899" y="295751"/>
                </a:cubicBezTo>
                <a:cubicBezTo>
                  <a:pt x="1475899" y="290989"/>
                  <a:pt x="1474946" y="286226"/>
                  <a:pt x="1474946" y="282416"/>
                </a:cubicBezTo>
                <a:cubicBezTo>
                  <a:pt x="1475899" y="279559"/>
                  <a:pt x="1476851" y="276701"/>
                  <a:pt x="1477804" y="272891"/>
                </a:cubicBezTo>
                <a:close/>
                <a:moveTo>
                  <a:pt x="1461611" y="326231"/>
                </a:moveTo>
                <a:cubicBezTo>
                  <a:pt x="1461611" y="327184"/>
                  <a:pt x="1461611" y="327184"/>
                  <a:pt x="1461611" y="328136"/>
                </a:cubicBezTo>
                <a:cubicBezTo>
                  <a:pt x="1461611" y="329089"/>
                  <a:pt x="1460659" y="329089"/>
                  <a:pt x="1460659" y="330041"/>
                </a:cubicBezTo>
                <a:cubicBezTo>
                  <a:pt x="1460659" y="330041"/>
                  <a:pt x="1460659" y="330041"/>
                  <a:pt x="1460659" y="329089"/>
                </a:cubicBezTo>
                <a:cubicBezTo>
                  <a:pt x="1460659" y="328136"/>
                  <a:pt x="1460659" y="327184"/>
                  <a:pt x="1461611" y="326231"/>
                </a:cubicBezTo>
                <a:close/>
                <a:moveTo>
                  <a:pt x="1457801" y="309086"/>
                </a:moveTo>
                <a:cubicBezTo>
                  <a:pt x="1456849" y="310039"/>
                  <a:pt x="1456849" y="310039"/>
                  <a:pt x="1457801" y="309086"/>
                </a:cubicBezTo>
                <a:cubicBezTo>
                  <a:pt x="1456849" y="307181"/>
                  <a:pt x="1456849" y="305276"/>
                  <a:pt x="1455896" y="302419"/>
                </a:cubicBezTo>
                <a:cubicBezTo>
                  <a:pt x="1455896" y="305276"/>
                  <a:pt x="1456849" y="307181"/>
                  <a:pt x="1457801" y="309086"/>
                </a:cubicBezTo>
                <a:close/>
                <a:moveTo>
                  <a:pt x="1442561" y="328136"/>
                </a:moveTo>
                <a:cubicBezTo>
                  <a:pt x="1442561" y="324326"/>
                  <a:pt x="1442561" y="321469"/>
                  <a:pt x="1442561" y="318611"/>
                </a:cubicBezTo>
                <a:cubicBezTo>
                  <a:pt x="1443514" y="323374"/>
                  <a:pt x="1443514" y="329089"/>
                  <a:pt x="1444466" y="333851"/>
                </a:cubicBezTo>
                <a:cubicBezTo>
                  <a:pt x="1443514" y="332899"/>
                  <a:pt x="1443514" y="330994"/>
                  <a:pt x="1442561" y="330041"/>
                </a:cubicBezTo>
                <a:cubicBezTo>
                  <a:pt x="1442561" y="330041"/>
                  <a:pt x="1442561" y="329089"/>
                  <a:pt x="1442561" y="328136"/>
                </a:cubicBezTo>
                <a:close/>
                <a:moveTo>
                  <a:pt x="1415891" y="281464"/>
                </a:moveTo>
                <a:cubicBezTo>
                  <a:pt x="1415891" y="284321"/>
                  <a:pt x="1415891" y="286226"/>
                  <a:pt x="1415891" y="289084"/>
                </a:cubicBezTo>
                <a:cubicBezTo>
                  <a:pt x="1415891" y="289084"/>
                  <a:pt x="1415891" y="289084"/>
                  <a:pt x="1415891" y="289084"/>
                </a:cubicBezTo>
                <a:cubicBezTo>
                  <a:pt x="1414939" y="288131"/>
                  <a:pt x="1413986" y="287179"/>
                  <a:pt x="1413034" y="286226"/>
                </a:cubicBezTo>
                <a:cubicBezTo>
                  <a:pt x="1414939" y="284321"/>
                  <a:pt x="1415891" y="282416"/>
                  <a:pt x="1415891" y="281464"/>
                </a:cubicBezTo>
                <a:close/>
                <a:moveTo>
                  <a:pt x="1412081" y="290036"/>
                </a:moveTo>
                <a:cubicBezTo>
                  <a:pt x="1413034" y="290989"/>
                  <a:pt x="1413034" y="291941"/>
                  <a:pt x="1413986" y="292894"/>
                </a:cubicBezTo>
                <a:cubicBezTo>
                  <a:pt x="1414939" y="293846"/>
                  <a:pt x="1414939" y="294799"/>
                  <a:pt x="1415891" y="295751"/>
                </a:cubicBezTo>
                <a:cubicBezTo>
                  <a:pt x="1415891" y="297656"/>
                  <a:pt x="1415891" y="299561"/>
                  <a:pt x="1415891" y="300514"/>
                </a:cubicBezTo>
                <a:cubicBezTo>
                  <a:pt x="1413986" y="296704"/>
                  <a:pt x="1413034" y="293846"/>
                  <a:pt x="1412081" y="290036"/>
                </a:cubicBezTo>
                <a:cubicBezTo>
                  <a:pt x="1412081" y="290036"/>
                  <a:pt x="1412081" y="290036"/>
                  <a:pt x="1412081" y="290036"/>
                </a:cubicBezTo>
                <a:close/>
                <a:moveTo>
                  <a:pt x="1383506" y="364331"/>
                </a:moveTo>
                <a:cubicBezTo>
                  <a:pt x="1383506" y="362426"/>
                  <a:pt x="1383506" y="360521"/>
                  <a:pt x="1382554" y="358616"/>
                </a:cubicBezTo>
                <a:cubicBezTo>
                  <a:pt x="1382554" y="358616"/>
                  <a:pt x="1382554" y="357664"/>
                  <a:pt x="1382554" y="357664"/>
                </a:cubicBezTo>
                <a:cubicBezTo>
                  <a:pt x="1382554" y="358616"/>
                  <a:pt x="1383506" y="360521"/>
                  <a:pt x="1383506" y="362426"/>
                </a:cubicBezTo>
                <a:cubicBezTo>
                  <a:pt x="1384459" y="363379"/>
                  <a:pt x="1384459" y="363379"/>
                  <a:pt x="1383506" y="364331"/>
                </a:cubicBezTo>
                <a:close/>
                <a:moveTo>
                  <a:pt x="1386364" y="298609"/>
                </a:moveTo>
                <a:cubicBezTo>
                  <a:pt x="1386364" y="298609"/>
                  <a:pt x="1386364" y="298609"/>
                  <a:pt x="1386364" y="298609"/>
                </a:cubicBezTo>
                <a:cubicBezTo>
                  <a:pt x="1385411" y="296704"/>
                  <a:pt x="1385411" y="295751"/>
                  <a:pt x="1384459" y="293846"/>
                </a:cubicBezTo>
                <a:cubicBezTo>
                  <a:pt x="1385411" y="292894"/>
                  <a:pt x="1385411" y="291941"/>
                  <a:pt x="1386364" y="290989"/>
                </a:cubicBezTo>
                <a:cubicBezTo>
                  <a:pt x="1388269" y="289084"/>
                  <a:pt x="1389221" y="287179"/>
                  <a:pt x="1391126" y="286226"/>
                </a:cubicBezTo>
                <a:cubicBezTo>
                  <a:pt x="1389221" y="290036"/>
                  <a:pt x="1387316" y="293846"/>
                  <a:pt x="1386364" y="298609"/>
                </a:cubicBezTo>
                <a:close/>
                <a:moveTo>
                  <a:pt x="1383506" y="287179"/>
                </a:moveTo>
                <a:cubicBezTo>
                  <a:pt x="1383506" y="287179"/>
                  <a:pt x="1382554" y="288131"/>
                  <a:pt x="1382554" y="288131"/>
                </a:cubicBezTo>
                <a:cubicBezTo>
                  <a:pt x="1380649" y="283369"/>
                  <a:pt x="1378744" y="278606"/>
                  <a:pt x="1376839" y="274796"/>
                </a:cubicBezTo>
                <a:cubicBezTo>
                  <a:pt x="1379696" y="262414"/>
                  <a:pt x="1382554" y="251936"/>
                  <a:pt x="1384459" y="242411"/>
                </a:cubicBezTo>
                <a:cubicBezTo>
                  <a:pt x="1385411" y="250031"/>
                  <a:pt x="1387316" y="263366"/>
                  <a:pt x="1390174" y="281464"/>
                </a:cubicBezTo>
                <a:cubicBezTo>
                  <a:pt x="1388269" y="283369"/>
                  <a:pt x="1386364" y="285274"/>
                  <a:pt x="1383506" y="287179"/>
                </a:cubicBezTo>
                <a:close/>
                <a:moveTo>
                  <a:pt x="1391126" y="310991"/>
                </a:moveTo>
                <a:cubicBezTo>
                  <a:pt x="1392079" y="307181"/>
                  <a:pt x="1392079" y="303371"/>
                  <a:pt x="1393031" y="299561"/>
                </a:cubicBezTo>
                <a:cubicBezTo>
                  <a:pt x="1393031" y="299561"/>
                  <a:pt x="1393031" y="298609"/>
                  <a:pt x="1393031" y="298609"/>
                </a:cubicBezTo>
                <a:cubicBezTo>
                  <a:pt x="1393031" y="300514"/>
                  <a:pt x="1393984" y="303371"/>
                  <a:pt x="1393984" y="305276"/>
                </a:cubicBezTo>
                <a:cubicBezTo>
                  <a:pt x="1393984" y="308134"/>
                  <a:pt x="1392079" y="309086"/>
                  <a:pt x="1391126" y="310991"/>
                </a:cubicBezTo>
                <a:close/>
                <a:moveTo>
                  <a:pt x="1397794" y="278606"/>
                </a:moveTo>
                <a:cubicBezTo>
                  <a:pt x="1397794" y="278606"/>
                  <a:pt x="1397794" y="278606"/>
                  <a:pt x="1397794" y="278606"/>
                </a:cubicBezTo>
                <a:cubicBezTo>
                  <a:pt x="1397794" y="278606"/>
                  <a:pt x="1397794" y="279559"/>
                  <a:pt x="1397794" y="279559"/>
                </a:cubicBezTo>
                <a:cubicBezTo>
                  <a:pt x="1397794" y="279559"/>
                  <a:pt x="1397794" y="279559"/>
                  <a:pt x="1397794" y="278606"/>
                </a:cubicBezTo>
                <a:cubicBezTo>
                  <a:pt x="1397794" y="278606"/>
                  <a:pt x="1397794" y="278606"/>
                  <a:pt x="1397794" y="278606"/>
                </a:cubicBezTo>
                <a:close/>
                <a:moveTo>
                  <a:pt x="1397794" y="322421"/>
                </a:moveTo>
                <a:cubicBezTo>
                  <a:pt x="1398746" y="325279"/>
                  <a:pt x="1398746" y="328136"/>
                  <a:pt x="1399699" y="331946"/>
                </a:cubicBezTo>
                <a:cubicBezTo>
                  <a:pt x="1399699" y="332899"/>
                  <a:pt x="1399699" y="332899"/>
                  <a:pt x="1399699" y="333851"/>
                </a:cubicBezTo>
                <a:cubicBezTo>
                  <a:pt x="1398746" y="330994"/>
                  <a:pt x="1397794" y="328136"/>
                  <a:pt x="1396841" y="326231"/>
                </a:cubicBezTo>
                <a:cubicBezTo>
                  <a:pt x="1396841" y="324326"/>
                  <a:pt x="1396841" y="323374"/>
                  <a:pt x="1397794" y="322421"/>
                </a:cubicBezTo>
                <a:close/>
                <a:moveTo>
                  <a:pt x="1387316" y="231934"/>
                </a:moveTo>
                <a:cubicBezTo>
                  <a:pt x="1389221" y="242411"/>
                  <a:pt x="1392079" y="255746"/>
                  <a:pt x="1395889" y="270986"/>
                </a:cubicBezTo>
                <a:cubicBezTo>
                  <a:pt x="1395889" y="271939"/>
                  <a:pt x="1395889" y="271939"/>
                  <a:pt x="1394936" y="272891"/>
                </a:cubicBezTo>
                <a:cubicBezTo>
                  <a:pt x="1390174" y="257651"/>
                  <a:pt x="1386364" y="246221"/>
                  <a:pt x="1384459" y="240506"/>
                </a:cubicBezTo>
                <a:cubicBezTo>
                  <a:pt x="1386364" y="237649"/>
                  <a:pt x="1387316" y="234791"/>
                  <a:pt x="1387316" y="231934"/>
                </a:cubicBezTo>
                <a:close/>
                <a:moveTo>
                  <a:pt x="1380649" y="232886"/>
                </a:moveTo>
                <a:cubicBezTo>
                  <a:pt x="1382554" y="230029"/>
                  <a:pt x="1384459" y="227171"/>
                  <a:pt x="1386364" y="225266"/>
                </a:cubicBezTo>
                <a:cubicBezTo>
                  <a:pt x="1386364" y="225266"/>
                  <a:pt x="1386364" y="225266"/>
                  <a:pt x="1386364" y="225266"/>
                </a:cubicBezTo>
                <a:cubicBezTo>
                  <a:pt x="1382554" y="234791"/>
                  <a:pt x="1377791" y="247174"/>
                  <a:pt x="1372076" y="262414"/>
                </a:cubicBezTo>
                <a:cubicBezTo>
                  <a:pt x="1371124" y="260509"/>
                  <a:pt x="1371124" y="259556"/>
                  <a:pt x="1370171" y="257651"/>
                </a:cubicBezTo>
                <a:cubicBezTo>
                  <a:pt x="1369219" y="256699"/>
                  <a:pt x="1369219" y="255746"/>
                  <a:pt x="1369219" y="253841"/>
                </a:cubicBezTo>
                <a:cubicBezTo>
                  <a:pt x="1373029" y="245269"/>
                  <a:pt x="1376839" y="238601"/>
                  <a:pt x="1380649" y="232886"/>
                </a:cubicBezTo>
                <a:close/>
                <a:moveTo>
                  <a:pt x="1356836" y="300514"/>
                </a:moveTo>
                <a:cubicBezTo>
                  <a:pt x="1356836" y="301466"/>
                  <a:pt x="1356836" y="301466"/>
                  <a:pt x="1356836" y="302419"/>
                </a:cubicBezTo>
                <a:cubicBezTo>
                  <a:pt x="1356836" y="303371"/>
                  <a:pt x="1356836" y="303371"/>
                  <a:pt x="1355884" y="304324"/>
                </a:cubicBezTo>
                <a:cubicBezTo>
                  <a:pt x="1355884" y="302419"/>
                  <a:pt x="1355884" y="301466"/>
                  <a:pt x="1355884" y="299561"/>
                </a:cubicBezTo>
                <a:cubicBezTo>
                  <a:pt x="1355884" y="299561"/>
                  <a:pt x="1356836" y="299561"/>
                  <a:pt x="1356836" y="300514"/>
                </a:cubicBezTo>
                <a:close/>
                <a:moveTo>
                  <a:pt x="1339691" y="325279"/>
                </a:moveTo>
                <a:cubicBezTo>
                  <a:pt x="1339691" y="325279"/>
                  <a:pt x="1339691" y="324326"/>
                  <a:pt x="1339691" y="324326"/>
                </a:cubicBezTo>
                <a:cubicBezTo>
                  <a:pt x="1340644" y="322421"/>
                  <a:pt x="1341596" y="319564"/>
                  <a:pt x="1341596" y="317659"/>
                </a:cubicBezTo>
                <a:cubicBezTo>
                  <a:pt x="1341596" y="317659"/>
                  <a:pt x="1341596" y="317659"/>
                  <a:pt x="1341596" y="317659"/>
                </a:cubicBezTo>
                <a:cubicBezTo>
                  <a:pt x="1341596" y="322421"/>
                  <a:pt x="1341596" y="326231"/>
                  <a:pt x="1341596" y="330994"/>
                </a:cubicBezTo>
                <a:cubicBezTo>
                  <a:pt x="1341596" y="328136"/>
                  <a:pt x="1340644" y="326231"/>
                  <a:pt x="1339691" y="325279"/>
                </a:cubicBezTo>
                <a:close/>
                <a:moveTo>
                  <a:pt x="1340644" y="226219"/>
                </a:moveTo>
                <a:cubicBezTo>
                  <a:pt x="1340644" y="225266"/>
                  <a:pt x="1340644" y="225266"/>
                  <a:pt x="1340644" y="226219"/>
                </a:cubicBezTo>
                <a:cubicBezTo>
                  <a:pt x="1341596" y="229076"/>
                  <a:pt x="1343501" y="232886"/>
                  <a:pt x="1344454" y="237649"/>
                </a:cubicBezTo>
                <a:cubicBezTo>
                  <a:pt x="1344454" y="239554"/>
                  <a:pt x="1344454" y="240506"/>
                  <a:pt x="1344454" y="242411"/>
                </a:cubicBezTo>
                <a:cubicBezTo>
                  <a:pt x="1344454" y="249079"/>
                  <a:pt x="1343501" y="256699"/>
                  <a:pt x="1343501" y="264319"/>
                </a:cubicBezTo>
                <a:cubicBezTo>
                  <a:pt x="1343501" y="267176"/>
                  <a:pt x="1343501" y="270034"/>
                  <a:pt x="1343501" y="272891"/>
                </a:cubicBezTo>
                <a:cubicBezTo>
                  <a:pt x="1341596" y="271939"/>
                  <a:pt x="1340644" y="270034"/>
                  <a:pt x="1339691" y="269081"/>
                </a:cubicBezTo>
                <a:cubicBezTo>
                  <a:pt x="1338739" y="252889"/>
                  <a:pt x="1339691" y="238601"/>
                  <a:pt x="1340644" y="226219"/>
                </a:cubicBezTo>
                <a:close/>
                <a:moveTo>
                  <a:pt x="1337786" y="295751"/>
                </a:moveTo>
                <a:cubicBezTo>
                  <a:pt x="1337786" y="288131"/>
                  <a:pt x="1338739" y="279559"/>
                  <a:pt x="1338739" y="271939"/>
                </a:cubicBezTo>
                <a:cubicBezTo>
                  <a:pt x="1339691" y="272891"/>
                  <a:pt x="1341596" y="274796"/>
                  <a:pt x="1342549" y="276701"/>
                </a:cubicBezTo>
                <a:cubicBezTo>
                  <a:pt x="1342549" y="276701"/>
                  <a:pt x="1342549" y="276701"/>
                  <a:pt x="1342549" y="276701"/>
                </a:cubicBezTo>
                <a:cubicBezTo>
                  <a:pt x="1342549" y="279559"/>
                  <a:pt x="1342549" y="283369"/>
                  <a:pt x="1342549" y="286226"/>
                </a:cubicBezTo>
                <a:cubicBezTo>
                  <a:pt x="1340644" y="290036"/>
                  <a:pt x="1338739" y="292894"/>
                  <a:pt x="1337786" y="295751"/>
                </a:cubicBezTo>
                <a:cubicBezTo>
                  <a:pt x="1337786" y="296704"/>
                  <a:pt x="1337786" y="296704"/>
                  <a:pt x="1337786" y="296704"/>
                </a:cubicBezTo>
                <a:cubicBezTo>
                  <a:pt x="1337786" y="296704"/>
                  <a:pt x="1337786" y="295751"/>
                  <a:pt x="1337786" y="295751"/>
                </a:cubicBezTo>
                <a:close/>
                <a:moveTo>
                  <a:pt x="1314926" y="320516"/>
                </a:moveTo>
                <a:cubicBezTo>
                  <a:pt x="1314926" y="320516"/>
                  <a:pt x="1314926" y="320516"/>
                  <a:pt x="1314926" y="320516"/>
                </a:cubicBezTo>
                <a:cubicBezTo>
                  <a:pt x="1314926" y="320516"/>
                  <a:pt x="1314926" y="320516"/>
                  <a:pt x="1314926" y="320516"/>
                </a:cubicBezTo>
                <a:cubicBezTo>
                  <a:pt x="1314926" y="320516"/>
                  <a:pt x="1314926" y="320516"/>
                  <a:pt x="1314926" y="320516"/>
                </a:cubicBezTo>
                <a:close/>
                <a:moveTo>
                  <a:pt x="1311116" y="312896"/>
                </a:moveTo>
                <a:cubicBezTo>
                  <a:pt x="1311116" y="312896"/>
                  <a:pt x="1312069" y="313849"/>
                  <a:pt x="1311116" y="312896"/>
                </a:cubicBezTo>
                <a:cubicBezTo>
                  <a:pt x="1311116" y="313849"/>
                  <a:pt x="1311116" y="313849"/>
                  <a:pt x="1311116" y="314801"/>
                </a:cubicBezTo>
                <a:cubicBezTo>
                  <a:pt x="1311116" y="314801"/>
                  <a:pt x="1311116" y="314801"/>
                  <a:pt x="1311116" y="314801"/>
                </a:cubicBezTo>
                <a:cubicBezTo>
                  <a:pt x="1311116" y="313849"/>
                  <a:pt x="1311116" y="313849"/>
                  <a:pt x="1311116" y="312896"/>
                </a:cubicBezTo>
                <a:close/>
                <a:moveTo>
                  <a:pt x="1242536" y="344329"/>
                </a:moveTo>
                <a:cubicBezTo>
                  <a:pt x="1241584" y="341471"/>
                  <a:pt x="1239679" y="339566"/>
                  <a:pt x="1238726" y="336709"/>
                </a:cubicBezTo>
                <a:cubicBezTo>
                  <a:pt x="1238726" y="328136"/>
                  <a:pt x="1238726" y="318611"/>
                  <a:pt x="1238726" y="310991"/>
                </a:cubicBezTo>
                <a:cubicBezTo>
                  <a:pt x="1238726" y="309086"/>
                  <a:pt x="1238726" y="308134"/>
                  <a:pt x="1238726" y="307181"/>
                </a:cubicBezTo>
                <a:cubicBezTo>
                  <a:pt x="1240631" y="317659"/>
                  <a:pt x="1241584" y="328136"/>
                  <a:pt x="1244441" y="339566"/>
                </a:cubicBezTo>
                <a:cubicBezTo>
                  <a:pt x="1244441" y="339566"/>
                  <a:pt x="1244441" y="340519"/>
                  <a:pt x="1244441" y="340519"/>
                </a:cubicBezTo>
                <a:cubicBezTo>
                  <a:pt x="1243489" y="341471"/>
                  <a:pt x="1242536" y="343376"/>
                  <a:pt x="1242536" y="344329"/>
                </a:cubicBezTo>
                <a:close/>
                <a:moveTo>
                  <a:pt x="1279684" y="290989"/>
                </a:moveTo>
                <a:cubicBezTo>
                  <a:pt x="1279684" y="289084"/>
                  <a:pt x="1279684" y="286226"/>
                  <a:pt x="1279684" y="284321"/>
                </a:cubicBezTo>
                <a:cubicBezTo>
                  <a:pt x="1280636" y="285274"/>
                  <a:pt x="1280636" y="286226"/>
                  <a:pt x="1281589" y="287179"/>
                </a:cubicBezTo>
                <a:cubicBezTo>
                  <a:pt x="1280636" y="289084"/>
                  <a:pt x="1279684" y="290036"/>
                  <a:pt x="1279684" y="290989"/>
                </a:cubicBezTo>
                <a:close/>
                <a:moveTo>
                  <a:pt x="1298734" y="332899"/>
                </a:moveTo>
                <a:cubicBezTo>
                  <a:pt x="1298734" y="332899"/>
                  <a:pt x="1298734" y="332899"/>
                  <a:pt x="1298734" y="332899"/>
                </a:cubicBezTo>
                <a:cubicBezTo>
                  <a:pt x="1298734" y="331946"/>
                  <a:pt x="1298734" y="331946"/>
                  <a:pt x="1298734" y="330994"/>
                </a:cubicBezTo>
                <a:cubicBezTo>
                  <a:pt x="1298734" y="331946"/>
                  <a:pt x="1298734" y="332899"/>
                  <a:pt x="1298734" y="332899"/>
                </a:cubicBezTo>
                <a:close/>
                <a:moveTo>
                  <a:pt x="1295876" y="278606"/>
                </a:moveTo>
                <a:cubicBezTo>
                  <a:pt x="1298734" y="285274"/>
                  <a:pt x="1301591" y="291941"/>
                  <a:pt x="1305401" y="299561"/>
                </a:cubicBezTo>
                <a:cubicBezTo>
                  <a:pt x="1305401" y="299561"/>
                  <a:pt x="1305401" y="299561"/>
                  <a:pt x="1305401" y="300514"/>
                </a:cubicBezTo>
                <a:cubicBezTo>
                  <a:pt x="1305401" y="301466"/>
                  <a:pt x="1305401" y="302419"/>
                  <a:pt x="1304449" y="303371"/>
                </a:cubicBezTo>
                <a:cubicBezTo>
                  <a:pt x="1303496" y="300514"/>
                  <a:pt x="1301591" y="298609"/>
                  <a:pt x="1300639" y="295751"/>
                </a:cubicBezTo>
                <a:cubicBezTo>
                  <a:pt x="1298734" y="291941"/>
                  <a:pt x="1296829" y="288131"/>
                  <a:pt x="1293971" y="284321"/>
                </a:cubicBezTo>
                <a:cubicBezTo>
                  <a:pt x="1294924" y="282416"/>
                  <a:pt x="1295876" y="280511"/>
                  <a:pt x="1295876" y="278606"/>
                </a:cubicBezTo>
                <a:close/>
                <a:moveTo>
                  <a:pt x="1299686" y="328136"/>
                </a:moveTo>
                <a:cubicBezTo>
                  <a:pt x="1299686" y="329089"/>
                  <a:pt x="1299686" y="329089"/>
                  <a:pt x="1299686" y="330041"/>
                </a:cubicBezTo>
                <a:cubicBezTo>
                  <a:pt x="1299686" y="330041"/>
                  <a:pt x="1298734" y="330994"/>
                  <a:pt x="1298734" y="331946"/>
                </a:cubicBezTo>
                <a:cubicBezTo>
                  <a:pt x="1296829" y="329089"/>
                  <a:pt x="1294924" y="326231"/>
                  <a:pt x="1293019" y="324326"/>
                </a:cubicBezTo>
                <a:cubicBezTo>
                  <a:pt x="1292066" y="322421"/>
                  <a:pt x="1290161" y="320516"/>
                  <a:pt x="1289209" y="318611"/>
                </a:cubicBezTo>
                <a:cubicBezTo>
                  <a:pt x="1289209" y="318611"/>
                  <a:pt x="1289209" y="318611"/>
                  <a:pt x="1289209" y="318611"/>
                </a:cubicBezTo>
                <a:cubicBezTo>
                  <a:pt x="1289209" y="314801"/>
                  <a:pt x="1289209" y="311944"/>
                  <a:pt x="1289209" y="309086"/>
                </a:cubicBezTo>
                <a:cubicBezTo>
                  <a:pt x="1289209" y="308134"/>
                  <a:pt x="1290161" y="306229"/>
                  <a:pt x="1290161" y="305276"/>
                </a:cubicBezTo>
                <a:cubicBezTo>
                  <a:pt x="1293019" y="311944"/>
                  <a:pt x="1296829" y="319564"/>
                  <a:pt x="1299686" y="328136"/>
                </a:cubicBezTo>
                <a:close/>
                <a:moveTo>
                  <a:pt x="1289209" y="263366"/>
                </a:moveTo>
                <a:cubicBezTo>
                  <a:pt x="1288256" y="265271"/>
                  <a:pt x="1288256" y="266224"/>
                  <a:pt x="1287304" y="268129"/>
                </a:cubicBezTo>
                <a:cubicBezTo>
                  <a:pt x="1287304" y="265271"/>
                  <a:pt x="1287304" y="262414"/>
                  <a:pt x="1287304" y="259556"/>
                </a:cubicBezTo>
                <a:cubicBezTo>
                  <a:pt x="1287304" y="260509"/>
                  <a:pt x="1288256" y="262414"/>
                  <a:pt x="1289209" y="263366"/>
                </a:cubicBezTo>
                <a:close/>
                <a:moveTo>
                  <a:pt x="1276826" y="238601"/>
                </a:moveTo>
                <a:cubicBezTo>
                  <a:pt x="1277779" y="239554"/>
                  <a:pt x="1277779" y="240506"/>
                  <a:pt x="1278731" y="242411"/>
                </a:cubicBezTo>
                <a:cubicBezTo>
                  <a:pt x="1280636" y="246221"/>
                  <a:pt x="1283494" y="251936"/>
                  <a:pt x="1286351" y="257651"/>
                </a:cubicBezTo>
                <a:cubicBezTo>
                  <a:pt x="1286351" y="260509"/>
                  <a:pt x="1285399" y="263366"/>
                  <a:pt x="1285399" y="267176"/>
                </a:cubicBezTo>
                <a:cubicBezTo>
                  <a:pt x="1282541" y="263366"/>
                  <a:pt x="1280636" y="259556"/>
                  <a:pt x="1277779" y="255746"/>
                </a:cubicBezTo>
                <a:cubicBezTo>
                  <a:pt x="1277779" y="250031"/>
                  <a:pt x="1276826" y="245269"/>
                  <a:pt x="1276826" y="242411"/>
                </a:cubicBezTo>
                <a:cubicBezTo>
                  <a:pt x="1276826" y="241459"/>
                  <a:pt x="1276826" y="239554"/>
                  <a:pt x="1276826" y="238601"/>
                </a:cubicBezTo>
                <a:close/>
                <a:moveTo>
                  <a:pt x="1273016" y="271939"/>
                </a:moveTo>
                <a:cubicBezTo>
                  <a:pt x="1273016" y="271939"/>
                  <a:pt x="1273969" y="272891"/>
                  <a:pt x="1273969" y="272891"/>
                </a:cubicBezTo>
                <a:cubicBezTo>
                  <a:pt x="1273969" y="278606"/>
                  <a:pt x="1273016" y="284321"/>
                  <a:pt x="1273016" y="291941"/>
                </a:cubicBezTo>
                <a:cubicBezTo>
                  <a:pt x="1272064" y="290989"/>
                  <a:pt x="1272064" y="289084"/>
                  <a:pt x="1271111" y="288131"/>
                </a:cubicBezTo>
                <a:cubicBezTo>
                  <a:pt x="1271111" y="282416"/>
                  <a:pt x="1272064" y="276701"/>
                  <a:pt x="1273016" y="271939"/>
                </a:cubicBezTo>
                <a:close/>
                <a:moveTo>
                  <a:pt x="1240631" y="229076"/>
                </a:moveTo>
                <a:cubicBezTo>
                  <a:pt x="1241584" y="226219"/>
                  <a:pt x="1243489" y="223361"/>
                  <a:pt x="1244441" y="220504"/>
                </a:cubicBezTo>
                <a:cubicBezTo>
                  <a:pt x="1247299" y="226219"/>
                  <a:pt x="1251109" y="230981"/>
                  <a:pt x="1253966" y="237649"/>
                </a:cubicBezTo>
                <a:cubicBezTo>
                  <a:pt x="1257776" y="244316"/>
                  <a:pt x="1260634" y="250031"/>
                  <a:pt x="1264444" y="257651"/>
                </a:cubicBezTo>
                <a:cubicBezTo>
                  <a:pt x="1265396" y="259556"/>
                  <a:pt x="1267301" y="262414"/>
                  <a:pt x="1268254" y="264319"/>
                </a:cubicBezTo>
                <a:cubicBezTo>
                  <a:pt x="1266349" y="270986"/>
                  <a:pt x="1264444" y="277654"/>
                  <a:pt x="1262539" y="286226"/>
                </a:cubicBezTo>
                <a:cubicBezTo>
                  <a:pt x="1259681" y="283369"/>
                  <a:pt x="1257776" y="280511"/>
                  <a:pt x="1254919" y="277654"/>
                </a:cubicBezTo>
                <a:cubicBezTo>
                  <a:pt x="1250156" y="268129"/>
                  <a:pt x="1246346" y="259556"/>
                  <a:pt x="1241584" y="251936"/>
                </a:cubicBezTo>
                <a:cubicBezTo>
                  <a:pt x="1239679" y="249079"/>
                  <a:pt x="1237774" y="246221"/>
                  <a:pt x="1235869" y="243364"/>
                </a:cubicBezTo>
                <a:cubicBezTo>
                  <a:pt x="1235869" y="243364"/>
                  <a:pt x="1235869" y="242411"/>
                  <a:pt x="1235869" y="242411"/>
                </a:cubicBezTo>
                <a:cubicBezTo>
                  <a:pt x="1237774" y="236696"/>
                  <a:pt x="1239679" y="232886"/>
                  <a:pt x="1240631" y="229076"/>
                </a:cubicBezTo>
                <a:close/>
                <a:moveTo>
                  <a:pt x="1228249" y="304324"/>
                </a:moveTo>
                <a:cubicBezTo>
                  <a:pt x="1228249" y="298609"/>
                  <a:pt x="1227296" y="292894"/>
                  <a:pt x="1227296" y="288131"/>
                </a:cubicBezTo>
                <a:lnTo>
                  <a:pt x="1227296" y="281464"/>
                </a:lnTo>
                <a:cubicBezTo>
                  <a:pt x="1227296" y="280511"/>
                  <a:pt x="1228249" y="280511"/>
                  <a:pt x="1228249" y="279559"/>
                </a:cubicBezTo>
                <a:cubicBezTo>
                  <a:pt x="1228249" y="279559"/>
                  <a:pt x="1228249" y="278606"/>
                  <a:pt x="1228249" y="278606"/>
                </a:cubicBezTo>
                <a:cubicBezTo>
                  <a:pt x="1228249" y="278606"/>
                  <a:pt x="1229201" y="279559"/>
                  <a:pt x="1229201" y="279559"/>
                </a:cubicBezTo>
                <a:cubicBezTo>
                  <a:pt x="1230154" y="280511"/>
                  <a:pt x="1230154" y="282416"/>
                  <a:pt x="1231106" y="284321"/>
                </a:cubicBezTo>
                <a:cubicBezTo>
                  <a:pt x="1230154" y="290036"/>
                  <a:pt x="1229201" y="296704"/>
                  <a:pt x="1228249" y="304324"/>
                </a:cubicBezTo>
                <a:close/>
                <a:moveTo>
                  <a:pt x="1232059" y="280511"/>
                </a:moveTo>
                <a:cubicBezTo>
                  <a:pt x="1232059" y="279559"/>
                  <a:pt x="1232059" y="279559"/>
                  <a:pt x="1232059" y="278606"/>
                </a:cubicBezTo>
                <a:cubicBezTo>
                  <a:pt x="1232059" y="277654"/>
                  <a:pt x="1231106" y="276701"/>
                  <a:pt x="1230154" y="275749"/>
                </a:cubicBezTo>
                <a:cubicBezTo>
                  <a:pt x="1229201" y="275749"/>
                  <a:pt x="1228249" y="274796"/>
                  <a:pt x="1227296" y="275749"/>
                </a:cubicBezTo>
                <a:cubicBezTo>
                  <a:pt x="1227296" y="275749"/>
                  <a:pt x="1227296" y="275749"/>
                  <a:pt x="1226344" y="275749"/>
                </a:cubicBezTo>
                <a:lnTo>
                  <a:pt x="1226344" y="269081"/>
                </a:lnTo>
                <a:cubicBezTo>
                  <a:pt x="1227296" y="270034"/>
                  <a:pt x="1228249" y="270986"/>
                  <a:pt x="1230154" y="272891"/>
                </a:cubicBezTo>
                <a:cubicBezTo>
                  <a:pt x="1231106" y="273844"/>
                  <a:pt x="1232059" y="274796"/>
                  <a:pt x="1233011" y="276701"/>
                </a:cubicBezTo>
                <a:cubicBezTo>
                  <a:pt x="1232059" y="278606"/>
                  <a:pt x="1232059" y="279559"/>
                  <a:pt x="1232059" y="280511"/>
                </a:cubicBezTo>
                <a:close/>
                <a:moveTo>
                  <a:pt x="1230154" y="221456"/>
                </a:moveTo>
                <a:cubicBezTo>
                  <a:pt x="1232059" y="225266"/>
                  <a:pt x="1233011" y="229076"/>
                  <a:pt x="1233964" y="233839"/>
                </a:cubicBezTo>
                <a:cubicBezTo>
                  <a:pt x="1233964" y="233839"/>
                  <a:pt x="1233964" y="233839"/>
                  <a:pt x="1233964" y="233839"/>
                </a:cubicBezTo>
                <a:cubicBezTo>
                  <a:pt x="1233964" y="232886"/>
                  <a:pt x="1233011" y="230981"/>
                  <a:pt x="1233011" y="230029"/>
                </a:cubicBezTo>
                <a:cubicBezTo>
                  <a:pt x="1231106" y="226219"/>
                  <a:pt x="1230154" y="223361"/>
                  <a:pt x="1230154" y="221456"/>
                </a:cubicBezTo>
                <a:cubicBezTo>
                  <a:pt x="1229201" y="220504"/>
                  <a:pt x="1229201" y="220504"/>
                  <a:pt x="1230154" y="221456"/>
                </a:cubicBezTo>
                <a:close/>
                <a:moveTo>
                  <a:pt x="1229201" y="257651"/>
                </a:moveTo>
                <a:cubicBezTo>
                  <a:pt x="1229201" y="257651"/>
                  <a:pt x="1229201" y="257651"/>
                  <a:pt x="1229201" y="257651"/>
                </a:cubicBezTo>
                <a:cubicBezTo>
                  <a:pt x="1229201" y="258604"/>
                  <a:pt x="1230154" y="258604"/>
                  <a:pt x="1230154" y="259556"/>
                </a:cubicBezTo>
                <a:cubicBezTo>
                  <a:pt x="1230154" y="260509"/>
                  <a:pt x="1230154" y="261461"/>
                  <a:pt x="1230154" y="262414"/>
                </a:cubicBezTo>
                <a:cubicBezTo>
                  <a:pt x="1231106" y="266224"/>
                  <a:pt x="1231106" y="270986"/>
                  <a:pt x="1232059" y="274796"/>
                </a:cubicBezTo>
                <a:cubicBezTo>
                  <a:pt x="1232059" y="274796"/>
                  <a:pt x="1232059" y="274796"/>
                  <a:pt x="1232059" y="274796"/>
                </a:cubicBezTo>
                <a:cubicBezTo>
                  <a:pt x="1231106" y="273844"/>
                  <a:pt x="1230154" y="272891"/>
                  <a:pt x="1229201" y="272891"/>
                </a:cubicBezTo>
                <a:cubicBezTo>
                  <a:pt x="1227296" y="270986"/>
                  <a:pt x="1225391" y="270034"/>
                  <a:pt x="1225391" y="269081"/>
                </a:cubicBezTo>
                <a:lnTo>
                  <a:pt x="1225391" y="265271"/>
                </a:lnTo>
                <a:cubicBezTo>
                  <a:pt x="1227296" y="263366"/>
                  <a:pt x="1228249" y="260509"/>
                  <a:pt x="1229201" y="257651"/>
                </a:cubicBezTo>
                <a:close/>
                <a:moveTo>
                  <a:pt x="1226344" y="235744"/>
                </a:moveTo>
                <a:cubicBezTo>
                  <a:pt x="1227296" y="238601"/>
                  <a:pt x="1227296" y="241459"/>
                  <a:pt x="1228249" y="244316"/>
                </a:cubicBezTo>
                <a:cubicBezTo>
                  <a:pt x="1228249" y="245269"/>
                  <a:pt x="1227296" y="246221"/>
                  <a:pt x="1227296" y="246221"/>
                </a:cubicBezTo>
                <a:cubicBezTo>
                  <a:pt x="1226344" y="245269"/>
                  <a:pt x="1226344" y="245269"/>
                  <a:pt x="1225391" y="244316"/>
                </a:cubicBezTo>
                <a:lnTo>
                  <a:pt x="1225391" y="231934"/>
                </a:lnTo>
                <a:cubicBezTo>
                  <a:pt x="1225391" y="233839"/>
                  <a:pt x="1225391" y="234791"/>
                  <a:pt x="1226344" y="235744"/>
                </a:cubicBezTo>
                <a:close/>
                <a:moveTo>
                  <a:pt x="1197769" y="293846"/>
                </a:moveTo>
                <a:cubicBezTo>
                  <a:pt x="1197769" y="292894"/>
                  <a:pt x="1198721" y="290989"/>
                  <a:pt x="1198721" y="290036"/>
                </a:cubicBezTo>
                <a:cubicBezTo>
                  <a:pt x="1198721" y="290989"/>
                  <a:pt x="1198721" y="290989"/>
                  <a:pt x="1198721" y="291941"/>
                </a:cubicBezTo>
                <a:cubicBezTo>
                  <a:pt x="1198721" y="293846"/>
                  <a:pt x="1199674" y="296704"/>
                  <a:pt x="1199674" y="299561"/>
                </a:cubicBezTo>
                <a:cubicBezTo>
                  <a:pt x="1198721" y="301466"/>
                  <a:pt x="1197769" y="304324"/>
                  <a:pt x="1196816" y="307181"/>
                </a:cubicBezTo>
                <a:cubicBezTo>
                  <a:pt x="1195864" y="304324"/>
                  <a:pt x="1195864" y="301466"/>
                  <a:pt x="1194911" y="299561"/>
                </a:cubicBezTo>
                <a:cubicBezTo>
                  <a:pt x="1195864" y="297656"/>
                  <a:pt x="1196816" y="295751"/>
                  <a:pt x="1197769" y="293846"/>
                </a:cubicBezTo>
                <a:close/>
                <a:moveTo>
                  <a:pt x="1196816" y="459581"/>
                </a:moveTo>
                <a:lnTo>
                  <a:pt x="1196816" y="459581"/>
                </a:lnTo>
                <a:cubicBezTo>
                  <a:pt x="1195864" y="458629"/>
                  <a:pt x="1195864" y="457676"/>
                  <a:pt x="1195864" y="455771"/>
                </a:cubicBezTo>
                <a:cubicBezTo>
                  <a:pt x="1195864" y="456724"/>
                  <a:pt x="1195864" y="457676"/>
                  <a:pt x="1196816" y="459581"/>
                </a:cubicBezTo>
                <a:close/>
                <a:moveTo>
                  <a:pt x="1190149" y="324326"/>
                </a:moveTo>
                <a:cubicBezTo>
                  <a:pt x="1190149" y="325279"/>
                  <a:pt x="1190149" y="325279"/>
                  <a:pt x="1190149" y="324326"/>
                </a:cubicBezTo>
                <a:cubicBezTo>
                  <a:pt x="1190149" y="323374"/>
                  <a:pt x="1190149" y="321469"/>
                  <a:pt x="1189196" y="320516"/>
                </a:cubicBezTo>
                <a:cubicBezTo>
                  <a:pt x="1190149" y="322421"/>
                  <a:pt x="1190149" y="323374"/>
                  <a:pt x="1190149" y="324326"/>
                </a:cubicBezTo>
                <a:close/>
                <a:moveTo>
                  <a:pt x="1170146" y="270986"/>
                </a:moveTo>
                <a:cubicBezTo>
                  <a:pt x="1170146" y="270034"/>
                  <a:pt x="1170146" y="269081"/>
                  <a:pt x="1170146" y="268129"/>
                </a:cubicBezTo>
                <a:cubicBezTo>
                  <a:pt x="1170146" y="267176"/>
                  <a:pt x="1170146" y="265271"/>
                  <a:pt x="1170146" y="264319"/>
                </a:cubicBezTo>
                <a:cubicBezTo>
                  <a:pt x="1171099" y="253841"/>
                  <a:pt x="1172051" y="244316"/>
                  <a:pt x="1172051" y="235744"/>
                </a:cubicBezTo>
                <a:cubicBezTo>
                  <a:pt x="1173004" y="238601"/>
                  <a:pt x="1173956" y="241459"/>
                  <a:pt x="1174909" y="245269"/>
                </a:cubicBezTo>
                <a:cubicBezTo>
                  <a:pt x="1174909" y="249079"/>
                  <a:pt x="1175861" y="253841"/>
                  <a:pt x="1176814" y="260509"/>
                </a:cubicBezTo>
                <a:cubicBezTo>
                  <a:pt x="1177766" y="267176"/>
                  <a:pt x="1177766" y="275749"/>
                  <a:pt x="1177766" y="285274"/>
                </a:cubicBezTo>
                <a:cubicBezTo>
                  <a:pt x="1178719" y="291941"/>
                  <a:pt x="1177766" y="300514"/>
                  <a:pt x="1177766" y="308134"/>
                </a:cubicBezTo>
                <a:cubicBezTo>
                  <a:pt x="1177766" y="307181"/>
                  <a:pt x="1176814" y="306229"/>
                  <a:pt x="1176814" y="305276"/>
                </a:cubicBezTo>
                <a:cubicBezTo>
                  <a:pt x="1173956" y="298609"/>
                  <a:pt x="1171099" y="292894"/>
                  <a:pt x="1168241" y="287179"/>
                </a:cubicBezTo>
                <a:cubicBezTo>
                  <a:pt x="1169194" y="282416"/>
                  <a:pt x="1170146" y="275749"/>
                  <a:pt x="1170146" y="270986"/>
                </a:cubicBezTo>
                <a:close/>
                <a:moveTo>
                  <a:pt x="1170146" y="309086"/>
                </a:moveTo>
                <a:cubicBezTo>
                  <a:pt x="1171099" y="312896"/>
                  <a:pt x="1173004" y="317659"/>
                  <a:pt x="1173956" y="321469"/>
                </a:cubicBezTo>
                <a:cubicBezTo>
                  <a:pt x="1173004" y="323374"/>
                  <a:pt x="1173004" y="325279"/>
                  <a:pt x="1172051" y="327184"/>
                </a:cubicBezTo>
                <a:cubicBezTo>
                  <a:pt x="1171099" y="325279"/>
                  <a:pt x="1171099" y="324326"/>
                  <a:pt x="1170146" y="322421"/>
                </a:cubicBezTo>
                <a:cubicBezTo>
                  <a:pt x="1170146" y="321469"/>
                  <a:pt x="1170146" y="319564"/>
                  <a:pt x="1170146" y="318611"/>
                </a:cubicBezTo>
                <a:cubicBezTo>
                  <a:pt x="1169194" y="313849"/>
                  <a:pt x="1169194" y="308134"/>
                  <a:pt x="1168241" y="303371"/>
                </a:cubicBezTo>
                <a:cubicBezTo>
                  <a:pt x="1168241" y="305276"/>
                  <a:pt x="1169194" y="307181"/>
                  <a:pt x="1170146" y="309086"/>
                </a:cubicBezTo>
                <a:close/>
                <a:moveTo>
                  <a:pt x="1164431" y="236696"/>
                </a:moveTo>
                <a:cubicBezTo>
                  <a:pt x="1163479" y="242411"/>
                  <a:pt x="1162526" y="248126"/>
                  <a:pt x="1161574" y="253841"/>
                </a:cubicBezTo>
                <a:cubicBezTo>
                  <a:pt x="1161574" y="252889"/>
                  <a:pt x="1161574" y="252889"/>
                  <a:pt x="1161574" y="251936"/>
                </a:cubicBezTo>
                <a:cubicBezTo>
                  <a:pt x="1161574" y="251936"/>
                  <a:pt x="1161574" y="250984"/>
                  <a:pt x="1161574" y="250984"/>
                </a:cubicBezTo>
                <a:cubicBezTo>
                  <a:pt x="1162526" y="245269"/>
                  <a:pt x="1163479" y="240506"/>
                  <a:pt x="1164431" y="236696"/>
                </a:cubicBezTo>
                <a:close/>
                <a:moveTo>
                  <a:pt x="1140619" y="290036"/>
                </a:moveTo>
                <a:cubicBezTo>
                  <a:pt x="1140619" y="290989"/>
                  <a:pt x="1139666" y="290989"/>
                  <a:pt x="1139666" y="291941"/>
                </a:cubicBezTo>
                <a:cubicBezTo>
                  <a:pt x="1138714" y="289084"/>
                  <a:pt x="1138714" y="286226"/>
                  <a:pt x="1137761" y="283369"/>
                </a:cubicBezTo>
                <a:cubicBezTo>
                  <a:pt x="1138714" y="286226"/>
                  <a:pt x="1139666" y="288131"/>
                  <a:pt x="1140619" y="290036"/>
                </a:cubicBezTo>
                <a:close/>
                <a:moveTo>
                  <a:pt x="1114901" y="339566"/>
                </a:moveTo>
                <a:cubicBezTo>
                  <a:pt x="1115854" y="331946"/>
                  <a:pt x="1116806" y="323374"/>
                  <a:pt x="1117759" y="315754"/>
                </a:cubicBezTo>
                <a:cubicBezTo>
                  <a:pt x="1118711" y="318611"/>
                  <a:pt x="1118711" y="321469"/>
                  <a:pt x="1119664" y="325279"/>
                </a:cubicBezTo>
                <a:cubicBezTo>
                  <a:pt x="1120616" y="328136"/>
                  <a:pt x="1120616" y="331946"/>
                  <a:pt x="1121569" y="334804"/>
                </a:cubicBezTo>
                <a:cubicBezTo>
                  <a:pt x="1121569" y="336709"/>
                  <a:pt x="1120616" y="338614"/>
                  <a:pt x="1120616" y="341471"/>
                </a:cubicBezTo>
                <a:cubicBezTo>
                  <a:pt x="1120616" y="341471"/>
                  <a:pt x="1120616" y="341471"/>
                  <a:pt x="1120616" y="342424"/>
                </a:cubicBezTo>
                <a:cubicBezTo>
                  <a:pt x="1119664" y="344329"/>
                  <a:pt x="1118711" y="346234"/>
                  <a:pt x="1118711" y="348139"/>
                </a:cubicBezTo>
                <a:cubicBezTo>
                  <a:pt x="1117759" y="345281"/>
                  <a:pt x="1115854" y="343376"/>
                  <a:pt x="1114901" y="341471"/>
                </a:cubicBezTo>
                <a:cubicBezTo>
                  <a:pt x="1114901" y="340519"/>
                  <a:pt x="1114901" y="339566"/>
                  <a:pt x="1114901" y="339566"/>
                </a:cubicBezTo>
                <a:close/>
                <a:moveTo>
                  <a:pt x="1111091" y="219551"/>
                </a:moveTo>
                <a:cubicBezTo>
                  <a:pt x="1111091" y="220504"/>
                  <a:pt x="1112044" y="221456"/>
                  <a:pt x="1112044" y="222409"/>
                </a:cubicBezTo>
                <a:cubicBezTo>
                  <a:pt x="1112044" y="225266"/>
                  <a:pt x="1112996" y="228124"/>
                  <a:pt x="1112996" y="230029"/>
                </a:cubicBezTo>
                <a:cubicBezTo>
                  <a:pt x="1112996" y="230029"/>
                  <a:pt x="1112996" y="230029"/>
                  <a:pt x="1112996" y="230029"/>
                </a:cubicBezTo>
                <a:cubicBezTo>
                  <a:pt x="1112996" y="226219"/>
                  <a:pt x="1112044" y="223361"/>
                  <a:pt x="1111091" y="219551"/>
                </a:cubicBezTo>
                <a:cubicBezTo>
                  <a:pt x="1111091" y="220504"/>
                  <a:pt x="1111091" y="219551"/>
                  <a:pt x="1111091" y="219551"/>
                </a:cubicBezTo>
                <a:close/>
                <a:moveTo>
                  <a:pt x="1110139" y="217646"/>
                </a:moveTo>
                <a:cubicBezTo>
                  <a:pt x="1110139" y="217646"/>
                  <a:pt x="1110139" y="217646"/>
                  <a:pt x="1110139" y="217646"/>
                </a:cubicBezTo>
                <a:cubicBezTo>
                  <a:pt x="1110139" y="217646"/>
                  <a:pt x="1109186" y="216694"/>
                  <a:pt x="1109186" y="215741"/>
                </a:cubicBezTo>
                <a:cubicBezTo>
                  <a:pt x="1110139" y="216694"/>
                  <a:pt x="1110139" y="216694"/>
                  <a:pt x="1110139" y="217646"/>
                </a:cubicBezTo>
                <a:close/>
                <a:moveTo>
                  <a:pt x="1101566" y="236696"/>
                </a:moveTo>
                <a:cubicBezTo>
                  <a:pt x="1104424" y="248126"/>
                  <a:pt x="1107281" y="262414"/>
                  <a:pt x="1111091" y="278606"/>
                </a:cubicBezTo>
                <a:cubicBezTo>
                  <a:pt x="1110139" y="283369"/>
                  <a:pt x="1109186" y="289084"/>
                  <a:pt x="1109186" y="293846"/>
                </a:cubicBezTo>
                <a:cubicBezTo>
                  <a:pt x="1108234" y="298609"/>
                  <a:pt x="1107281" y="304324"/>
                  <a:pt x="1106329" y="309086"/>
                </a:cubicBezTo>
                <a:cubicBezTo>
                  <a:pt x="1106329" y="309086"/>
                  <a:pt x="1106329" y="309086"/>
                  <a:pt x="1106329" y="308134"/>
                </a:cubicBezTo>
                <a:cubicBezTo>
                  <a:pt x="1105376" y="300514"/>
                  <a:pt x="1105376" y="295751"/>
                  <a:pt x="1105376" y="295751"/>
                </a:cubicBezTo>
                <a:cubicBezTo>
                  <a:pt x="1105376" y="295751"/>
                  <a:pt x="1105376" y="297656"/>
                  <a:pt x="1105376" y="300514"/>
                </a:cubicBezTo>
                <a:cubicBezTo>
                  <a:pt x="1103471" y="290989"/>
                  <a:pt x="1101566" y="282416"/>
                  <a:pt x="1099661" y="272891"/>
                </a:cubicBezTo>
                <a:cubicBezTo>
                  <a:pt x="1097756" y="265271"/>
                  <a:pt x="1096804" y="256699"/>
                  <a:pt x="1094899" y="249079"/>
                </a:cubicBezTo>
                <a:cubicBezTo>
                  <a:pt x="1096804" y="244316"/>
                  <a:pt x="1098709" y="240506"/>
                  <a:pt x="1101566" y="236696"/>
                </a:cubicBezTo>
                <a:close/>
                <a:moveTo>
                  <a:pt x="1027271" y="325279"/>
                </a:moveTo>
                <a:cubicBezTo>
                  <a:pt x="1028224" y="319564"/>
                  <a:pt x="1029176" y="314801"/>
                  <a:pt x="1030129" y="310991"/>
                </a:cubicBezTo>
                <a:cubicBezTo>
                  <a:pt x="1031081" y="306229"/>
                  <a:pt x="1032986" y="301466"/>
                  <a:pt x="1034891" y="297656"/>
                </a:cubicBezTo>
                <a:cubicBezTo>
                  <a:pt x="1035844" y="293846"/>
                  <a:pt x="1037749" y="290989"/>
                  <a:pt x="1039654" y="288131"/>
                </a:cubicBezTo>
                <a:cubicBezTo>
                  <a:pt x="1040606" y="291941"/>
                  <a:pt x="1041559" y="295751"/>
                  <a:pt x="1042511" y="299561"/>
                </a:cubicBezTo>
                <a:cubicBezTo>
                  <a:pt x="1041559" y="301466"/>
                  <a:pt x="1040606" y="303371"/>
                  <a:pt x="1039654" y="305276"/>
                </a:cubicBezTo>
                <a:cubicBezTo>
                  <a:pt x="1034891" y="313849"/>
                  <a:pt x="1031081" y="322421"/>
                  <a:pt x="1028224" y="330994"/>
                </a:cubicBezTo>
                <a:cubicBezTo>
                  <a:pt x="1028224" y="329089"/>
                  <a:pt x="1028224" y="327184"/>
                  <a:pt x="1027271" y="325279"/>
                </a:cubicBezTo>
                <a:close/>
                <a:moveTo>
                  <a:pt x="1040606" y="374809"/>
                </a:moveTo>
                <a:cubicBezTo>
                  <a:pt x="1040606" y="373856"/>
                  <a:pt x="1039654" y="371951"/>
                  <a:pt x="1039654" y="370999"/>
                </a:cubicBezTo>
                <a:cubicBezTo>
                  <a:pt x="1041559" y="366236"/>
                  <a:pt x="1043464" y="360521"/>
                  <a:pt x="1045369" y="355759"/>
                </a:cubicBezTo>
                <a:cubicBezTo>
                  <a:pt x="1046321" y="358616"/>
                  <a:pt x="1047274" y="361474"/>
                  <a:pt x="1047274" y="364331"/>
                </a:cubicBezTo>
                <a:cubicBezTo>
                  <a:pt x="1047274" y="371951"/>
                  <a:pt x="1047274" y="378619"/>
                  <a:pt x="1048226" y="386239"/>
                </a:cubicBezTo>
                <a:cubicBezTo>
                  <a:pt x="1046321" y="385286"/>
                  <a:pt x="1045369" y="384334"/>
                  <a:pt x="1044416" y="384334"/>
                </a:cubicBezTo>
                <a:cubicBezTo>
                  <a:pt x="1042511" y="381476"/>
                  <a:pt x="1041559" y="377666"/>
                  <a:pt x="1040606" y="374809"/>
                </a:cubicBezTo>
                <a:close/>
                <a:moveTo>
                  <a:pt x="1046321" y="389096"/>
                </a:moveTo>
                <a:cubicBezTo>
                  <a:pt x="1047274" y="390049"/>
                  <a:pt x="1047274" y="390049"/>
                  <a:pt x="1048226" y="391001"/>
                </a:cubicBezTo>
                <a:cubicBezTo>
                  <a:pt x="1048226" y="391954"/>
                  <a:pt x="1048226" y="391954"/>
                  <a:pt x="1048226" y="392906"/>
                </a:cubicBezTo>
                <a:cubicBezTo>
                  <a:pt x="1047274" y="391954"/>
                  <a:pt x="1046321" y="390049"/>
                  <a:pt x="1046321" y="389096"/>
                </a:cubicBezTo>
                <a:close/>
                <a:moveTo>
                  <a:pt x="1056799" y="292894"/>
                </a:moveTo>
                <a:cubicBezTo>
                  <a:pt x="1057751" y="289084"/>
                  <a:pt x="1059656" y="286226"/>
                  <a:pt x="1061561" y="282416"/>
                </a:cubicBezTo>
                <a:cubicBezTo>
                  <a:pt x="1063466" y="278606"/>
                  <a:pt x="1064419" y="274796"/>
                  <a:pt x="1066324" y="271939"/>
                </a:cubicBezTo>
                <a:cubicBezTo>
                  <a:pt x="1066324" y="272891"/>
                  <a:pt x="1066324" y="272891"/>
                  <a:pt x="1066324" y="273844"/>
                </a:cubicBezTo>
                <a:cubicBezTo>
                  <a:pt x="1066324" y="275749"/>
                  <a:pt x="1067276" y="276701"/>
                  <a:pt x="1067276" y="278606"/>
                </a:cubicBezTo>
                <a:cubicBezTo>
                  <a:pt x="1066324" y="280511"/>
                  <a:pt x="1064419" y="282416"/>
                  <a:pt x="1063466" y="285274"/>
                </a:cubicBezTo>
                <a:cubicBezTo>
                  <a:pt x="1061561" y="288131"/>
                  <a:pt x="1059656" y="291941"/>
                  <a:pt x="1057751" y="295751"/>
                </a:cubicBezTo>
                <a:cubicBezTo>
                  <a:pt x="1057751" y="294799"/>
                  <a:pt x="1056799" y="293846"/>
                  <a:pt x="1056799" y="292894"/>
                </a:cubicBezTo>
                <a:close/>
                <a:moveTo>
                  <a:pt x="1059656" y="360521"/>
                </a:moveTo>
                <a:cubicBezTo>
                  <a:pt x="1059656" y="360521"/>
                  <a:pt x="1059656" y="359569"/>
                  <a:pt x="1059656" y="360521"/>
                </a:cubicBezTo>
                <a:cubicBezTo>
                  <a:pt x="1059656" y="359569"/>
                  <a:pt x="1059656" y="360521"/>
                  <a:pt x="1059656" y="360521"/>
                </a:cubicBezTo>
                <a:cubicBezTo>
                  <a:pt x="1059656" y="360521"/>
                  <a:pt x="1059656" y="360521"/>
                  <a:pt x="1059656" y="360521"/>
                </a:cubicBezTo>
                <a:close/>
                <a:moveTo>
                  <a:pt x="1064419" y="383381"/>
                </a:moveTo>
                <a:cubicBezTo>
                  <a:pt x="1063466" y="381476"/>
                  <a:pt x="1063466" y="380524"/>
                  <a:pt x="1062514" y="379571"/>
                </a:cubicBezTo>
                <a:cubicBezTo>
                  <a:pt x="1062514" y="377666"/>
                  <a:pt x="1062514" y="376714"/>
                  <a:pt x="1063466" y="374809"/>
                </a:cubicBezTo>
                <a:cubicBezTo>
                  <a:pt x="1063466" y="375761"/>
                  <a:pt x="1064419" y="377666"/>
                  <a:pt x="1064419" y="378619"/>
                </a:cubicBezTo>
                <a:cubicBezTo>
                  <a:pt x="1064419" y="379571"/>
                  <a:pt x="1064419" y="379571"/>
                  <a:pt x="1064419" y="380524"/>
                </a:cubicBezTo>
                <a:cubicBezTo>
                  <a:pt x="1064419" y="382429"/>
                  <a:pt x="1065371" y="384334"/>
                  <a:pt x="1065371" y="386239"/>
                </a:cubicBezTo>
                <a:cubicBezTo>
                  <a:pt x="1065371" y="385286"/>
                  <a:pt x="1065371" y="384334"/>
                  <a:pt x="1064419" y="383381"/>
                </a:cubicBezTo>
                <a:close/>
                <a:moveTo>
                  <a:pt x="1069181" y="330994"/>
                </a:moveTo>
                <a:cubicBezTo>
                  <a:pt x="1067276" y="325279"/>
                  <a:pt x="1065371" y="318611"/>
                  <a:pt x="1063466" y="312896"/>
                </a:cubicBezTo>
                <a:cubicBezTo>
                  <a:pt x="1065371" y="309086"/>
                  <a:pt x="1067276" y="304324"/>
                  <a:pt x="1069181" y="300514"/>
                </a:cubicBezTo>
                <a:cubicBezTo>
                  <a:pt x="1070134" y="308134"/>
                  <a:pt x="1069181" y="316706"/>
                  <a:pt x="1070134" y="326231"/>
                </a:cubicBezTo>
                <a:cubicBezTo>
                  <a:pt x="1069181" y="328136"/>
                  <a:pt x="1069181" y="329089"/>
                  <a:pt x="1069181" y="330994"/>
                </a:cubicBezTo>
                <a:close/>
                <a:moveTo>
                  <a:pt x="1077754" y="262414"/>
                </a:moveTo>
                <a:cubicBezTo>
                  <a:pt x="1076801" y="263366"/>
                  <a:pt x="1076801" y="264319"/>
                  <a:pt x="1075849" y="264319"/>
                </a:cubicBezTo>
                <a:cubicBezTo>
                  <a:pt x="1074896" y="261461"/>
                  <a:pt x="1074896" y="259556"/>
                  <a:pt x="1073944" y="256699"/>
                </a:cubicBezTo>
                <a:lnTo>
                  <a:pt x="1074896" y="256699"/>
                </a:lnTo>
                <a:lnTo>
                  <a:pt x="1075849" y="256699"/>
                </a:lnTo>
                <a:cubicBezTo>
                  <a:pt x="1076801" y="259556"/>
                  <a:pt x="1077754" y="260509"/>
                  <a:pt x="1077754" y="262414"/>
                </a:cubicBezTo>
                <a:close/>
                <a:moveTo>
                  <a:pt x="1045369" y="175736"/>
                </a:moveTo>
                <a:cubicBezTo>
                  <a:pt x="1048226" y="168116"/>
                  <a:pt x="1052036" y="160496"/>
                  <a:pt x="1054894" y="153829"/>
                </a:cubicBezTo>
                <a:cubicBezTo>
                  <a:pt x="1054894" y="154781"/>
                  <a:pt x="1054894" y="154781"/>
                  <a:pt x="1055846" y="155734"/>
                </a:cubicBezTo>
                <a:cubicBezTo>
                  <a:pt x="1056799" y="160496"/>
                  <a:pt x="1058704" y="166211"/>
                  <a:pt x="1059656" y="171926"/>
                </a:cubicBezTo>
                <a:cubicBezTo>
                  <a:pt x="1061561" y="178594"/>
                  <a:pt x="1063466" y="186214"/>
                  <a:pt x="1064419" y="193834"/>
                </a:cubicBezTo>
                <a:cubicBezTo>
                  <a:pt x="1066324" y="201454"/>
                  <a:pt x="1067276" y="208121"/>
                  <a:pt x="1069181" y="215741"/>
                </a:cubicBezTo>
                <a:cubicBezTo>
                  <a:pt x="1072039" y="228124"/>
                  <a:pt x="1073944" y="241459"/>
                  <a:pt x="1076801" y="253841"/>
                </a:cubicBezTo>
                <a:cubicBezTo>
                  <a:pt x="1075849" y="253841"/>
                  <a:pt x="1074896" y="252889"/>
                  <a:pt x="1074896" y="252889"/>
                </a:cubicBezTo>
                <a:cubicBezTo>
                  <a:pt x="1070134" y="230981"/>
                  <a:pt x="1067276" y="216694"/>
                  <a:pt x="1067276" y="216694"/>
                </a:cubicBezTo>
                <a:cubicBezTo>
                  <a:pt x="1067276" y="216694"/>
                  <a:pt x="1067276" y="232886"/>
                  <a:pt x="1068229" y="257651"/>
                </a:cubicBezTo>
                <a:cubicBezTo>
                  <a:pt x="1068229" y="258604"/>
                  <a:pt x="1067276" y="258604"/>
                  <a:pt x="1067276" y="259556"/>
                </a:cubicBezTo>
                <a:cubicBezTo>
                  <a:pt x="1065371" y="255746"/>
                  <a:pt x="1065371" y="252889"/>
                  <a:pt x="1065371" y="252889"/>
                </a:cubicBezTo>
                <a:cubicBezTo>
                  <a:pt x="1065371" y="252889"/>
                  <a:pt x="1065371" y="255746"/>
                  <a:pt x="1066324" y="261461"/>
                </a:cubicBezTo>
                <a:cubicBezTo>
                  <a:pt x="1062514" y="267176"/>
                  <a:pt x="1058704" y="272891"/>
                  <a:pt x="1055846" y="278606"/>
                </a:cubicBezTo>
                <a:cubicBezTo>
                  <a:pt x="1055846" y="279559"/>
                  <a:pt x="1054894" y="279559"/>
                  <a:pt x="1054894" y="280511"/>
                </a:cubicBezTo>
                <a:cubicBezTo>
                  <a:pt x="1054894" y="279559"/>
                  <a:pt x="1053941" y="278606"/>
                  <a:pt x="1053941" y="277654"/>
                </a:cubicBezTo>
                <a:cubicBezTo>
                  <a:pt x="1050131" y="266224"/>
                  <a:pt x="1046321" y="254794"/>
                  <a:pt x="1043464" y="245269"/>
                </a:cubicBezTo>
                <a:cubicBezTo>
                  <a:pt x="1040606" y="235744"/>
                  <a:pt x="1037749" y="227171"/>
                  <a:pt x="1035844" y="220504"/>
                </a:cubicBezTo>
                <a:cubicBezTo>
                  <a:pt x="1033939" y="215741"/>
                  <a:pt x="1032986" y="211931"/>
                  <a:pt x="1032034" y="209074"/>
                </a:cubicBezTo>
                <a:cubicBezTo>
                  <a:pt x="1034891" y="196691"/>
                  <a:pt x="1040606" y="186214"/>
                  <a:pt x="1045369" y="175736"/>
                </a:cubicBezTo>
                <a:close/>
                <a:moveTo>
                  <a:pt x="1019651" y="267176"/>
                </a:moveTo>
                <a:cubicBezTo>
                  <a:pt x="1020604" y="251936"/>
                  <a:pt x="1022509" y="236696"/>
                  <a:pt x="1023461" y="221456"/>
                </a:cubicBezTo>
                <a:cubicBezTo>
                  <a:pt x="1023461" y="220504"/>
                  <a:pt x="1024414" y="219551"/>
                  <a:pt x="1024414" y="218599"/>
                </a:cubicBezTo>
                <a:cubicBezTo>
                  <a:pt x="1026319" y="229076"/>
                  <a:pt x="1028224" y="241459"/>
                  <a:pt x="1032034" y="253841"/>
                </a:cubicBezTo>
                <a:cubicBezTo>
                  <a:pt x="1033939" y="263366"/>
                  <a:pt x="1036796" y="272891"/>
                  <a:pt x="1038701" y="283369"/>
                </a:cubicBezTo>
                <a:cubicBezTo>
                  <a:pt x="1038701" y="283369"/>
                  <a:pt x="1038701" y="284321"/>
                  <a:pt x="1037749" y="284321"/>
                </a:cubicBezTo>
                <a:cubicBezTo>
                  <a:pt x="1035844" y="287179"/>
                  <a:pt x="1032986" y="290036"/>
                  <a:pt x="1031081" y="294799"/>
                </a:cubicBezTo>
                <a:cubicBezTo>
                  <a:pt x="1029176" y="298609"/>
                  <a:pt x="1027271" y="302419"/>
                  <a:pt x="1025366" y="306229"/>
                </a:cubicBezTo>
                <a:cubicBezTo>
                  <a:pt x="1024414" y="297656"/>
                  <a:pt x="1024414" y="290036"/>
                  <a:pt x="1023461" y="284321"/>
                </a:cubicBezTo>
                <a:cubicBezTo>
                  <a:pt x="1022509" y="274796"/>
                  <a:pt x="1022509" y="269081"/>
                  <a:pt x="1022509" y="269081"/>
                </a:cubicBezTo>
                <a:cubicBezTo>
                  <a:pt x="1022509" y="269081"/>
                  <a:pt x="1021556" y="274796"/>
                  <a:pt x="1019651" y="284321"/>
                </a:cubicBezTo>
                <a:cubicBezTo>
                  <a:pt x="1018699" y="291941"/>
                  <a:pt x="1016794" y="302419"/>
                  <a:pt x="1015841" y="314801"/>
                </a:cubicBezTo>
                <a:cubicBezTo>
                  <a:pt x="1015841" y="314801"/>
                  <a:pt x="1015841" y="315754"/>
                  <a:pt x="1015841" y="315754"/>
                </a:cubicBezTo>
                <a:cubicBezTo>
                  <a:pt x="1015841" y="315754"/>
                  <a:pt x="1015841" y="315754"/>
                  <a:pt x="1015841" y="315754"/>
                </a:cubicBezTo>
                <a:cubicBezTo>
                  <a:pt x="1020604" y="276701"/>
                  <a:pt x="1022509" y="251936"/>
                  <a:pt x="1022509" y="251936"/>
                </a:cubicBezTo>
                <a:cubicBezTo>
                  <a:pt x="1022509" y="251936"/>
                  <a:pt x="1021556" y="257651"/>
                  <a:pt x="1019651" y="267176"/>
                </a:cubicBezTo>
                <a:close/>
                <a:moveTo>
                  <a:pt x="1011079" y="364331"/>
                </a:moveTo>
                <a:cubicBezTo>
                  <a:pt x="1011079" y="361474"/>
                  <a:pt x="1012031" y="358616"/>
                  <a:pt x="1012031" y="355759"/>
                </a:cubicBezTo>
                <a:cubicBezTo>
                  <a:pt x="1012984" y="350996"/>
                  <a:pt x="1012984" y="347186"/>
                  <a:pt x="1013936" y="342424"/>
                </a:cubicBezTo>
                <a:cubicBezTo>
                  <a:pt x="1013936" y="342424"/>
                  <a:pt x="1013936" y="342424"/>
                  <a:pt x="1013936" y="342424"/>
                </a:cubicBezTo>
                <a:cubicBezTo>
                  <a:pt x="1012984" y="349091"/>
                  <a:pt x="1012984" y="356711"/>
                  <a:pt x="1012031" y="364331"/>
                </a:cubicBezTo>
                <a:cubicBezTo>
                  <a:pt x="1012031" y="365284"/>
                  <a:pt x="1011079" y="365284"/>
                  <a:pt x="1011079" y="366236"/>
                </a:cubicBezTo>
                <a:cubicBezTo>
                  <a:pt x="1011079" y="366236"/>
                  <a:pt x="1011079" y="366236"/>
                  <a:pt x="1011079" y="366236"/>
                </a:cubicBezTo>
                <a:cubicBezTo>
                  <a:pt x="1011079" y="366236"/>
                  <a:pt x="1011079" y="365284"/>
                  <a:pt x="1011079" y="364331"/>
                </a:cubicBezTo>
                <a:close/>
                <a:moveTo>
                  <a:pt x="1004411" y="257651"/>
                </a:moveTo>
                <a:cubicBezTo>
                  <a:pt x="1003459" y="265271"/>
                  <a:pt x="1002506" y="273844"/>
                  <a:pt x="1001554" y="281464"/>
                </a:cubicBezTo>
                <a:cubicBezTo>
                  <a:pt x="999649" y="277654"/>
                  <a:pt x="997744" y="273844"/>
                  <a:pt x="996791" y="271939"/>
                </a:cubicBezTo>
                <a:cubicBezTo>
                  <a:pt x="999649" y="268129"/>
                  <a:pt x="1001554" y="262414"/>
                  <a:pt x="1004411" y="257651"/>
                </a:cubicBezTo>
                <a:close/>
                <a:moveTo>
                  <a:pt x="991076" y="283369"/>
                </a:moveTo>
                <a:cubicBezTo>
                  <a:pt x="992981" y="280511"/>
                  <a:pt x="994886" y="276701"/>
                  <a:pt x="995839" y="273844"/>
                </a:cubicBezTo>
                <a:cubicBezTo>
                  <a:pt x="996791" y="277654"/>
                  <a:pt x="997744" y="283369"/>
                  <a:pt x="999649" y="291941"/>
                </a:cubicBezTo>
                <a:cubicBezTo>
                  <a:pt x="998696" y="303371"/>
                  <a:pt x="996791" y="314801"/>
                  <a:pt x="995839" y="326231"/>
                </a:cubicBezTo>
                <a:cubicBezTo>
                  <a:pt x="994886" y="328136"/>
                  <a:pt x="994886" y="329089"/>
                  <a:pt x="993934" y="330994"/>
                </a:cubicBezTo>
                <a:cubicBezTo>
                  <a:pt x="992981" y="324326"/>
                  <a:pt x="992981" y="320516"/>
                  <a:pt x="992981" y="320516"/>
                </a:cubicBezTo>
                <a:cubicBezTo>
                  <a:pt x="992981" y="320516"/>
                  <a:pt x="992029" y="327184"/>
                  <a:pt x="991076" y="338614"/>
                </a:cubicBezTo>
                <a:cubicBezTo>
                  <a:pt x="991076" y="339566"/>
                  <a:pt x="990124" y="340519"/>
                  <a:pt x="990124" y="341471"/>
                </a:cubicBezTo>
                <a:cubicBezTo>
                  <a:pt x="987266" y="349091"/>
                  <a:pt x="984409" y="356711"/>
                  <a:pt x="981551" y="365284"/>
                </a:cubicBezTo>
                <a:cubicBezTo>
                  <a:pt x="981551" y="364331"/>
                  <a:pt x="981551" y="363379"/>
                  <a:pt x="980599" y="363379"/>
                </a:cubicBezTo>
                <a:cubicBezTo>
                  <a:pt x="979646" y="351949"/>
                  <a:pt x="978694" y="341471"/>
                  <a:pt x="977741" y="331946"/>
                </a:cubicBezTo>
                <a:cubicBezTo>
                  <a:pt x="976789" y="325279"/>
                  <a:pt x="976789" y="318611"/>
                  <a:pt x="975836" y="311944"/>
                </a:cubicBezTo>
                <a:cubicBezTo>
                  <a:pt x="980599" y="301466"/>
                  <a:pt x="986314" y="291941"/>
                  <a:pt x="991076" y="283369"/>
                </a:cubicBezTo>
                <a:close/>
                <a:moveTo>
                  <a:pt x="960596" y="298609"/>
                </a:moveTo>
                <a:cubicBezTo>
                  <a:pt x="963454" y="291941"/>
                  <a:pt x="965359" y="286226"/>
                  <a:pt x="968216" y="280511"/>
                </a:cubicBezTo>
                <a:cubicBezTo>
                  <a:pt x="968216" y="284321"/>
                  <a:pt x="967264" y="289084"/>
                  <a:pt x="967264" y="294799"/>
                </a:cubicBezTo>
                <a:cubicBezTo>
                  <a:pt x="965359" y="297656"/>
                  <a:pt x="963454" y="301466"/>
                  <a:pt x="961549" y="304324"/>
                </a:cubicBezTo>
                <a:cubicBezTo>
                  <a:pt x="961549" y="304324"/>
                  <a:pt x="961549" y="304324"/>
                  <a:pt x="961549" y="303371"/>
                </a:cubicBezTo>
                <a:cubicBezTo>
                  <a:pt x="961549" y="302419"/>
                  <a:pt x="960596" y="302419"/>
                  <a:pt x="960596" y="301466"/>
                </a:cubicBezTo>
                <a:cubicBezTo>
                  <a:pt x="960596" y="299561"/>
                  <a:pt x="960596" y="299561"/>
                  <a:pt x="960596" y="298609"/>
                </a:cubicBezTo>
                <a:close/>
                <a:moveTo>
                  <a:pt x="939641" y="258604"/>
                </a:moveTo>
                <a:cubicBezTo>
                  <a:pt x="939641" y="258604"/>
                  <a:pt x="939641" y="258604"/>
                  <a:pt x="939641" y="258604"/>
                </a:cubicBezTo>
                <a:cubicBezTo>
                  <a:pt x="941546" y="253841"/>
                  <a:pt x="942499" y="250031"/>
                  <a:pt x="943451" y="246221"/>
                </a:cubicBezTo>
                <a:cubicBezTo>
                  <a:pt x="943451" y="248126"/>
                  <a:pt x="943451" y="250031"/>
                  <a:pt x="943451" y="251936"/>
                </a:cubicBezTo>
                <a:cubicBezTo>
                  <a:pt x="942499" y="253841"/>
                  <a:pt x="941546" y="256699"/>
                  <a:pt x="939641" y="258604"/>
                </a:cubicBezTo>
                <a:lnTo>
                  <a:pt x="939641" y="258604"/>
                </a:lnTo>
                <a:close/>
                <a:moveTo>
                  <a:pt x="944404" y="280511"/>
                </a:moveTo>
                <a:lnTo>
                  <a:pt x="943451" y="273844"/>
                </a:lnTo>
                <a:cubicBezTo>
                  <a:pt x="943451" y="272891"/>
                  <a:pt x="944404" y="271939"/>
                  <a:pt x="944404" y="270986"/>
                </a:cubicBezTo>
                <a:cubicBezTo>
                  <a:pt x="944404" y="270986"/>
                  <a:pt x="944404" y="271939"/>
                  <a:pt x="944404" y="271939"/>
                </a:cubicBezTo>
                <a:cubicBezTo>
                  <a:pt x="944404" y="272891"/>
                  <a:pt x="944404" y="274796"/>
                  <a:pt x="944404" y="275749"/>
                </a:cubicBezTo>
                <a:cubicBezTo>
                  <a:pt x="945356" y="277654"/>
                  <a:pt x="945356" y="279559"/>
                  <a:pt x="944404" y="280511"/>
                </a:cubicBezTo>
                <a:close/>
                <a:moveTo>
                  <a:pt x="944404" y="270986"/>
                </a:moveTo>
                <a:cubicBezTo>
                  <a:pt x="944404" y="270986"/>
                  <a:pt x="944404" y="270986"/>
                  <a:pt x="944404" y="270986"/>
                </a:cubicBezTo>
                <a:cubicBezTo>
                  <a:pt x="945356" y="270986"/>
                  <a:pt x="945356" y="270986"/>
                  <a:pt x="944404" y="270986"/>
                </a:cubicBezTo>
                <a:cubicBezTo>
                  <a:pt x="945356" y="270986"/>
                  <a:pt x="944404" y="270986"/>
                  <a:pt x="944404" y="270986"/>
                </a:cubicBezTo>
                <a:close/>
                <a:moveTo>
                  <a:pt x="933926" y="227171"/>
                </a:moveTo>
                <a:cubicBezTo>
                  <a:pt x="946309" y="185261"/>
                  <a:pt x="954881" y="153829"/>
                  <a:pt x="958691" y="138589"/>
                </a:cubicBezTo>
                <a:cubicBezTo>
                  <a:pt x="958691" y="141446"/>
                  <a:pt x="958691" y="143351"/>
                  <a:pt x="958691" y="146209"/>
                </a:cubicBezTo>
                <a:cubicBezTo>
                  <a:pt x="957739" y="159544"/>
                  <a:pt x="956786" y="179546"/>
                  <a:pt x="953929" y="203359"/>
                </a:cubicBezTo>
                <a:cubicBezTo>
                  <a:pt x="952976" y="215741"/>
                  <a:pt x="951071" y="228124"/>
                  <a:pt x="950119" y="242411"/>
                </a:cubicBezTo>
                <a:cubicBezTo>
                  <a:pt x="949166" y="243364"/>
                  <a:pt x="948214" y="245269"/>
                  <a:pt x="948214" y="246221"/>
                </a:cubicBezTo>
                <a:cubicBezTo>
                  <a:pt x="947261" y="244316"/>
                  <a:pt x="947261" y="241459"/>
                  <a:pt x="947261" y="240506"/>
                </a:cubicBezTo>
                <a:cubicBezTo>
                  <a:pt x="948214" y="235744"/>
                  <a:pt x="949166" y="233839"/>
                  <a:pt x="949166" y="233839"/>
                </a:cubicBezTo>
                <a:cubicBezTo>
                  <a:pt x="949166" y="233839"/>
                  <a:pt x="948214" y="235744"/>
                  <a:pt x="946309" y="238601"/>
                </a:cubicBezTo>
                <a:cubicBezTo>
                  <a:pt x="945356" y="232886"/>
                  <a:pt x="944404" y="230029"/>
                  <a:pt x="944404" y="230029"/>
                </a:cubicBezTo>
                <a:cubicBezTo>
                  <a:pt x="944404" y="230029"/>
                  <a:pt x="944404" y="233839"/>
                  <a:pt x="944404" y="241459"/>
                </a:cubicBezTo>
                <a:cubicBezTo>
                  <a:pt x="943451" y="244316"/>
                  <a:pt x="941546" y="248126"/>
                  <a:pt x="939641" y="251936"/>
                </a:cubicBezTo>
                <a:lnTo>
                  <a:pt x="938689" y="248126"/>
                </a:lnTo>
                <a:lnTo>
                  <a:pt x="936784" y="241459"/>
                </a:lnTo>
                <a:cubicBezTo>
                  <a:pt x="941546" y="226219"/>
                  <a:pt x="943451" y="217646"/>
                  <a:pt x="943451" y="217646"/>
                </a:cubicBezTo>
                <a:cubicBezTo>
                  <a:pt x="943451" y="217646"/>
                  <a:pt x="940594" y="224314"/>
                  <a:pt x="934879" y="235744"/>
                </a:cubicBezTo>
                <a:lnTo>
                  <a:pt x="932974" y="230029"/>
                </a:lnTo>
                <a:cubicBezTo>
                  <a:pt x="932974" y="230029"/>
                  <a:pt x="932974" y="228124"/>
                  <a:pt x="933926" y="227171"/>
                </a:cubicBezTo>
                <a:close/>
                <a:moveTo>
                  <a:pt x="921544" y="452914"/>
                </a:moveTo>
                <a:cubicBezTo>
                  <a:pt x="921544" y="452914"/>
                  <a:pt x="920591" y="451961"/>
                  <a:pt x="920591" y="451961"/>
                </a:cubicBezTo>
                <a:cubicBezTo>
                  <a:pt x="920591" y="447199"/>
                  <a:pt x="920591" y="443389"/>
                  <a:pt x="919639" y="438626"/>
                </a:cubicBezTo>
                <a:cubicBezTo>
                  <a:pt x="920591" y="443389"/>
                  <a:pt x="921544" y="448151"/>
                  <a:pt x="921544" y="452914"/>
                </a:cubicBezTo>
                <a:close/>
                <a:moveTo>
                  <a:pt x="912019" y="210979"/>
                </a:moveTo>
                <a:lnTo>
                  <a:pt x="915829" y="227171"/>
                </a:lnTo>
                <a:cubicBezTo>
                  <a:pt x="915829" y="228124"/>
                  <a:pt x="915829" y="229076"/>
                  <a:pt x="914876" y="230029"/>
                </a:cubicBezTo>
                <a:cubicBezTo>
                  <a:pt x="913924" y="231934"/>
                  <a:pt x="913924" y="234791"/>
                  <a:pt x="912971" y="236696"/>
                </a:cubicBezTo>
                <a:cubicBezTo>
                  <a:pt x="912971" y="235744"/>
                  <a:pt x="912019" y="233839"/>
                  <a:pt x="912019" y="232886"/>
                </a:cubicBezTo>
                <a:cubicBezTo>
                  <a:pt x="912019" y="231934"/>
                  <a:pt x="912019" y="230029"/>
                  <a:pt x="912019" y="228124"/>
                </a:cubicBezTo>
                <a:cubicBezTo>
                  <a:pt x="912019" y="222409"/>
                  <a:pt x="911066" y="216694"/>
                  <a:pt x="911066" y="210979"/>
                </a:cubicBezTo>
                <a:cubicBezTo>
                  <a:pt x="911066" y="209074"/>
                  <a:pt x="911066" y="206216"/>
                  <a:pt x="911066" y="204311"/>
                </a:cubicBezTo>
                <a:lnTo>
                  <a:pt x="912019" y="210979"/>
                </a:lnTo>
                <a:close/>
                <a:moveTo>
                  <a:pt x="833914" y="333851"/>
                </a:moveTo>
                <a:cubicBezTo>
                  <a:pt x="833914" y="332899"/>
                  <a:pt x="833914" y="332899"/>
                  <a:pt x="834866" y="331946"/>
                </a:cubicBezTo>
                <a:cubicBezTo>
                  <a:pt x="834866" y="333851"/>
                  <a:pt x="834866" y="335756"/>
                  <a:pt x="834866" y="337661"/>
                </a:cubicBezTo>
                <a:cubicBezTo>
                  <a:pt x="834866" y="336709"/>
                  <a:pt x="833914" y="334804"/>
                  <a:pt x="833914" y="333851"/>
                </a:cubicBezTo>
                <a:close/>
                <a:moveTo>
                  <a:pt x="847249" y="304324"/>
                </a:moveTo>
                <a:cubicBezTo>
                  <a:pt x="847249" y="303371"/>
                  <a:pt x="847249" y="302419"/>
                  <a:pt x="846296" y="301466"/>
                </a:cubicBezTo>
                <a:cubicBezTo>
                  <a:pt x="846296" y="300514"/>
                  <a:pt x="846296" y="300514"/>
                  <a:pt x="846296" y="299561"/>
                </a:cubicBezTo>
                <a:cubicBezTo>
                  <a:pt x="848201" y="294799"/>
                  <a:pt x="849154" y="290989"/>
                  <a:pt x="851059" y="286226"/>
                </a:cubicBezTo>
                <a:cubicBezTo>
                  <a:pt x="850106" y="292894"/>
                  <a:pt x="848201" y="298609"/>
                  <a:pt x="847249" y="304324"/>
                </a:cubicBezTo>
                <a:close/>
                <a:moveTo>
                  <a:pt x="880586" y="300514"/>
                </a:moveTo>
                <a:cubicBezTo>
                  <a:pt x="878681" y="306229"/>
                  <a:pt x="877729" y="312896"/>
                  <a:pt x="876776" y="319564"/>
                </a:cubicBezTo>
                <a:cubicBezTo>
                  <a:pt x="874871" y="326231"/>
                  <a:pt x="873919" y="334804"/>
                  <a:pt x="872966" y="343376"/>
                </a:cubicBezTo>
                <a:cubicBezTo>
                  <a:pt x="872014" y="346234"/>
                  <a:pt x="870109" y="348139"/>
                  <a:pt x="869156" y="350996"/>
                </a:cubicBezTo>
                <a:cubicBezTo>
                  <a:pt x="869156" y="350996"/>
                  <a:pt x="868204" y="350044"/>
                  <a:pt x="868204" y="349091"/>
                </a:cubicBezTo>
                <a:cubicBezTo>
                  <a:pt x="868204" y="349091"/>
                  <a:pt x="868204" y="348139"/>
                  <a:pt x="867251" y="348139"/>
                </a:cubicBezTo>
                <a:cubicBezTo>
                  <a:pt x="867251" y="344329"/>
                  <a:pt x="867251" y="339566"/>
                  <a:pt x="867251" y="335756"/>
                </a:cubicBezTo>
                <a:cubicBezTo>
                  <a:pt x="867251" y="323374"/>
                  <a:pt x="867251" y="311944"/>
                  <a:pt x="866299" y="301466"/>
                </a:cubicBezTo>
                <a:cubicBezTo>
                  <a:pt x="866299" y="290989"/>
                  <a:pt x="864394" y="281464"/>
                  <a:pt x="863441" y="272891"/>
                </a:cubicBezTo>
                <a:cubicBezTo>
                  <a:pt x="862489" y="267176"/>
                  <a:pt x="862489" y="262414"/>
                  <a:pt x="861536" y="257651"/>
                </a:cubicBezTo>
                <a:cubicBezTo>
                  <a:pt x="861536" y="256699"/>
                  <a:pt x="861536" y="256699"/>
                  <a:pt x="862489" y="255746"/>
                </a:cubicBezTo>
                <a:cubicBezTo>
                  <a:pt x="862489" y="255746"/>
                  <a:pt x="862489" y="255746"/>
                  <a:pt x="862489" y="255746"/>
                </a:cubicBezTo>
                <a:cubicBezTo>
                  <a:pt x="867251" y="265271"/>
                  <a:pt x="871061" y="274796"/>
                  <a:pt x="876776" y="286226"/>
                </a:cubicBezTo>
                <a:cubicBezTo>
                  <a:pt x="878681" y="290036"/>
                  <a:pt x="880586" y="293846"/>
                  <a:pt x="881539" y="296704"/>
                </a:cubicBezTo>
                <a:cubicBezTo>
                  <a:pt x="881539" y="298609"/>
                  <a:pt x="881539" y="299561"/>
                  <a:pt x="880586" y="300514"/>
                </a:cubicBezTo>
                <a:close/>
                <a:moveTo>
                  <a:pt x="885349" y="318611"/>
                </a:moveTo>
                <a:cubicBezTo>
                  <a:pt x="885349" y="318611"/>
                  <a:pt x="885349" y="319564"/>
                  <a:pt x="884396" y="319564"/>
                </a:cubicBezTo>
                <a:cubicBezTo>
                  <a:pt x="884396" y="319564"/>
                  <a:pt x="884396" y="320516"/>
                  <a:pt x="883444" y="320516"/>
                </a:cubicBezTo>
                <a:cubicBezTo>
                  <a:pt x="883444" y="313849"/>
                  <a:pt x="883444" y="308134"/>
                  <a:pt x="884396" y="303371"/>
                </a:cubicBezTo>
                <a:cubicBezTo>
                  <a:pt x="885349" y="305276"/>
                  <a:pt x="886301" y="308134"/>
                  <a:pt x="887254" y="310039"/>
                </a:cubicBezTo>
                <a:cubicBezTo>
                  <a:pt x="887254" y="312896"/>
                  <a:pt x="886301" y="315754"/>
                  <a:pt x="885349" y="318611"/>
                </a:cubicBezTo>
                <a:close/>
                <a:moveTo>
                  <a:pt x="900589" y="246221"/>
                </a:moveTo>
                <a:cubicBezTo>
                  <a:pt x="900589" y="247174"/>
                  <a:pt x="899636" y="247174"/>
                  <a:pt x="900589" y="246221"/>
                </a:cubicBezTo>
                <a:cubicBezTo>
                  <a:pt x="899636" y="239554"/>
                  <a:pt x="898684" y="234791"/>
                  <a:pt x="898684" y="234791"/>
                </a:cubicBezTo>
                <a:cubicBezTo>
                  <a:pt x="898684" y="234791"/>
                  <a:pt x="898684" y="241459"/>
                  <a:pt x="897731" y="252889"/>
                </a:cubicBezTo>
                <a:cubicBezTo>
                  <a:pt x="897731" y="252889"/>
                  <a:pt x="897731" y="252889"/>
                  <a:pt x="897731" y="253841"/>
                </a:cubicBezTo>
                <a:cubicBezTo>
                  <a:pt x="895826" y="251936"/>
                  <a:pt x="894874" y="250031"/>
                  <a:pt x="894874" y="250031"/>
                </a:cubicBezTo>
                <a:cubicBezTo>
                  <a:pt x="894874" y="250031"/>
                  <a:pt x="895826" y="251936"/>
                  <a:pt x="897731" y="254794"/>
                </a:cubicBezTo>
                <a:cubicBezTo>
                  <a:pt x="897731" y="255746"/>
                  <a:pt x="897731" y="256699"/>
                  <a:pt x="897731" y="257651"/>
                </a:cubicBezTo>
                <a:cubicBezTo>
                  <a:pt x="897731" y="259556"/>
                  <a:pt x="897731" y="262414"/>
                  <a:pt x="896779" y="264319"/>
                </a:cubicBezTo>
                <a:cubicBezTo>
                  <a:pt x="896779" y="264319"/>
                  <a:pt x="896779" y="264319"/>
                  <a:pt x="896779" y="264319"/>
                </a:cubicBezTo>
                <a:cubicBezTo>
                  <a:pt x="896779" y="264319"/>
                  <a:pt x="896779" y="264319"/>
                  <a:pt x="896779" y="264319"/>
                </a:cubicBezTo>
                <a:cubicBezTo>
                  <a:pt x="896779" y="264319"/>
                  <a:pt x="896779" y="265271"/>
                  <a:pt x="896779" y="265271"/>
                </a:cubicBezTo>
                <a:cubicBezTo>
                  <a:pt x="896779" y="267176"/>
                  <a:pt x="896779" y="269081"/>
                  <a:pt x="896779" y="270986"/>
                </a:cubicBezTo>
                <a:cubicBezTo>
                  <a:pt x="896779" y="271939"/>
                  <a:pt x="896779" y="271939"/>
                  <a:pt x="896779" y="272891"/>
                </a:cubicBezTo>
                <a:cubicBezTo>
                  <a:pt x="896779" y="276701"/>
                  <a:pt x="895826" y="280511"/>
                  <a:pt x="895826" y="285274"/>
                </a:cubicBezTo>
                <a:cubicBezTo>
                  <a:pt x="895826" y="286226"/>
                  <a:pt x="895826" y="286226"/>
                  <a:pt x="895826" y="287179"/>
                </a:cubicBezTo>
                <a:cubicBezTo>
                  <a:pt x="893921" y="284321"/>
                  <a:pt x="892969" y="281464"/>
                  <a:pt x="891064" y="279559"/>
                </a:cubicBezTo>
                <a:cubicBezTo>
                  <a:pt x="885349" y="269081"/>
                  <a:pt x="879634" y="259556"/>
                  <a:pt x="873919" y="250984"/>
                </a:cubicBezTo>
                <a:cubicBezTo>
                  <a:pt x="872014" y="248126"/>
                  <a:pt x="871061" y="245269"/>
                  <a:pt x="869156" y="243364"/>
                </a:cubicBezTo>
                <a:cubicBezTo>
                  <a:pt x="869156" y="243364"/>
                  <a:pt x="869156" y="243364"/>
                  <a:pt x="869156" y="242411"/>
                </a:cubicBezTo>
                <a:cubicBezTo>
                  <a:pt x="872966" y="232886"/>
                  <a:pt x="875824" y="223361"/>
                  <a:pt x="878681" y="215741"/>
                </a:cubicBezTo>
                <a:cubicBezTo>
                  <a:pt x="881539" y="210979"/>
                  <a:pt x="884396" y="205264"/>
                  <a:pt x="887254" y="200501"/>
                </a:cubicBezTo>
                <a:lnTo>
                  <a:pt x="895826" y="223361"/>
                </a:lnTo>
                <a:lnTo>
                  <a:pt x="901541" y="240506"/>
                </a:lnTo>
                <a:cubicBezTo>
                  <a:pt x="900589" y="242411"/>
                  <a:pt x="900589" y="244316"/>
                  <a:pt x="900589" y="246221"/>
                </a:cubicBezTo>
                <a:close/>
                <a:moveTo>
                  <a:pt x="891064" y="190976"/>
                </a:moveTo>
                <a:cubicBezTo>
                  <a:pt x="892016" y="190024"/>
                  <a:pt x="892969" y="188119"/>
                  <a:pt x="892969" y="187166"/>
                </a:cubicBezTo>
                <a:cubicBezTo>
                  <a:pt x="892969" y="189071"/>
                  <a:pt x="894874" y="194786"/>
                  <a:pt x="896779" y="202406"/>
                </a:cubicBezTo>
                <a:cubicBezTo>
                  <a:pt x="895826" y="199549"/>
                  <a:pt x="893921" y="195739"/>
                  <a:pt x="891064" y="190976"/>
                </a:cubicBezTo>
                <a:close/>
                <a:moveTo>
                  <a:pt x="904399" y="181451"/>
                </a:moveTo>
                <a:cubicBezTo>
                  <a:pt x="904399" y="182404"/>
                  <a:pt x="904399" y="182404"/>
                  <a:pt x="904399" y="183356"/>
                </a:cubicBezTo>
                <a:cubicBezTo>
                  <a:pt x="904399" y="190976"/>
                  <a:pt x="903446" y="200501"/>
                  <a:pt x="903446" y="210979"/>
                </a:cubicBezTo>
                <a:cubicBezTo>
                  <a:pt x="903446" y="210979"/>
                  <a:pt x="903446" y="210026"/>
                  <a:pt x="903446" y="210026"/>
                </a:cubicBezTo>
                <a:cubicBezTo>
                  <a:pt x="898684" y="197644"/>
                  <a:pt x="894874" y="190024"/>
                  <a:pt x="894874" y="188119"/>
                </a:cubicBezTo>
                <a:cubicBezTo>
                  <a:pt x="897731" y="183356"/>
                  <a:pt x="900589" y="178594"/>
                  <a:pt x="903446" y="173831"/>
                </a:cubicBezTo>
                <a:lnTo>
                  <a:pt x="904399" y="181451"/>
                </a:lnTo>
                <a:close/>
                <a:moveTo>
                  <a:pt x="888206" y="137636"/>
                </a:moveTo>
                <a:cubicBezTo>
                  <a:pt x="889159" y="135731"/>
                  <a:pt x="890111" y="134779"/>
                  <a:pt x="890111" y="132874"/>
                </a:cubicBezTo>
                <a:lnTo>
                  <a:pt x="898684" y="161449"/>
                </a:lnTo>
                <a:cubicBezTo>
                  <a:pt x="896779" y="163354"/>
                  <a:pt x="894874" y="166211"/>
                  <a:pt x="893921" y="168116"/>
                </a:cubicBezTo>
                <a:cubicBezTo>
                  <a:pt x="891064" y="171926"/>
                  <a:pt x="888206" y="175736"/>
                  <a:pt x="885349" y="180499"/>
                </a:cubicBezTo>
                <a:cubicBezTo>
                  <a:pt x="881539" y="174784"/>
                  <a:pt x="878681" y="169069"/>
                  <a:pt x="874871" y="163354"/>
                </a:cubicBezTo>
                <a:cubicBezTo>
                  <a:pt x="879634" y="154781"/>
                  <a:pt x="883444" y="146209"/>
                  <a:pt x="888206" y="137636"/>
                </a:cubicBezTo>
                <a:close/>
                <a:moveTo>
                  <a:pt x="872966" y="169069"/>
                </a:moveTo>
                <a:lnTo>
                  <a:pt x="881539" y="188119"/>
                </a:lnTo>
                <a:cubicBezTo>
                  <a:pt x="880586" y="189071"/>
                  <a:pt x="879634" y="190976"/>
                  <a:pt x="878681" y="191929"/>
                </a:cubicBezTo>
                <a:cubicBezTo>
                  <a:pt x="871061" y="202406"/>
                  <a:pt x="864394" y="213836"/>
                  <a:pt x="856774" y="226219"/>
                </a:cubicBezTo>
                <a:cubicBezTo>
                  <a:pt x="854869" y="223361"/>
                  <a:pt x="852964" y="220504"/>
                  <a:pt x="851059" y="217646"/>
                </a:cubicBezTo>
                <a:cubicBezTo>
                  <a:pt x="858679" y="199549"/>
                  <a:pt x="865346" y="183356"/>
                  <a:pt x="872966" y="169069"/>
                </a:cubicBezTo>
                <a:close/>
                <a:moveTo>
                  <a:pt x="847249" y="225266"/>
                </a:moveTo>
                <a:cubicBezTo>
                  <a:pt x="847249" y="224314"/>
                  <a:pt x="848201" y="223361"/>
                  <a:pt x="848201" y="223361"/>
                </a:cubicBezTo>
                <a:cubicBezTo>
                  <a:pt x="849154" y="226219"/>
                  <a:pt x="851059" y="229076"/>
                  <a:pt x="852011" y="232886"/>
                </a:cubicBezTo>
                <a:cubicBezTo>
                  <a:pt x="850106" y="236696"/>
                  <a:pt x="848201" y="239554"/>
                  <a:pt x="845344" y="243364"/>
                </a:cubicBezTo>
                <a:cubicBezTo>
                  <a:pt x="842486" y="248126"/>
                  <a:pt x="839629" y="252889"/>
                  <a:pt x="837724" y="256699"/>
                </a:cubicBezTo>
                <a:cubicBezTo>
                  <a:pt x="837724" y="254794"/>
                  <a:pt x="836771" y="252889"/>
                  <a:pt x="836771" y="250984"/>
                </a:cubicBezTo>
                <a:cubicBezTo>
                  <a:pt x="839629" y="242411"/>
                  <a:pt x="843439" y="233839"/>
                  <a:pt x="847249" y="225266"/>
                </a:cubicBezTo>
                <a:close/>
                <a:moveTo>
                  <a:pt x="835819" y="195739"/>
                </a:moveTo>
                <a:cubicBezTo>
                  <a:pt x="835819" y="194786"/>
                  <a:pt x="835819" y="194786"/>
                  <a:pt x="835819" y="195739"/>
                </a:cubicBezTo>
                <a:cubicBezTo>
                  <a:pt x="836771" y="196691"/>
                  <a:pt x="838676" y="200501"/>
                  <a:pt x="840581" y="206216"/>
                </a:cubicBezTo>
                <a:cubicBezTo>
                  <a:pt x="838676" y="210979"/>
                  <a:pt x="835819" y="214789"/>
                  <a:pt x="833914" y="219551"/>
                </a:cubicBezTo>
                <a:cubicBezTo>
                  <a:pt x="833914" y="220504"/>
                  <a:pt x="832961" y="220504"/>
                  <a:pt x="832961" y="221456"/>
                </a:cubicBezTo>
                <a:cubicBezTo>
                  <a:pt x="833914" y="211931"/>
                  <a:pt x="834866" y="203359"/>
                  <a:pt x="835819" y="195739"/>
                </a:cubicBezTo>
                <a:close/>
                <a:moveTo>
                  <a:pt x="826294" y="274796"/>
                </a:moveTo>
                <a:cubicBezTo>
                  <a:pt x="827246" y="273844"/>
                  <a:pt x="827246" y="271939"/>
                  <a:pt x="828199" y="270986"/>
                </a:cubicBezTo>
                <a:cubicBezTo>
                  <a:pt x="828199" y="271939"/>
                  <a:pt x="828199" y="272891"/>
                  <a:pt x="828199" y="272891"/>
                </a:cubicBezTo>
                <a:cubicBezTo>
                  <a:pt x="827246" y="273844"/>
                  <a:pt x="826294" y="275749"/>
                  <a:pt x="826294" y="276701"/>
                </a:cubicBezTo>
                <a:cubicBezTo>
                  <a:pt x="826294" y="275749"/>
                  <a:pt x="826294" y="274796"/>
                  <a:pt x="826294" y="274796"/>
                </a:cubicBezTo>
                <a:close/>
                <a:moveTo>
                  <a:pt x="812006" y="448151"/>
                </a:moveTo>
                <a:cubicBezTo>
                  <a:pt x="812006" y="448151"/>
                  <a:pt x="812006" y="448151"/>
                  <a:pt x="812006" y="448151"/>
                </a:cubicBezTo>
                <a:cubicBezTo>
                  <a:pt x="812006" y="448151"/>
                  <a:pt x="812006" y="448151"/>
                  <a:pt x="812006" y="448151"/>
                </a:cubicBezTo>
                <a:cubicBezTo>
                  <a:pt x="812006" y="448151"/>
                  <a:pt x="812006" y="448151"/>
                  <a:pt x="812006" y="448151"/>
                </a:cubicBezTo>
                <a:close/>
                <a:moveTo>
                  <a:pt x="785336" y="330041"/>
                </a:moveTo>
                <a:cubicBezTo>
                  <a:pt x="784384" y="329089"/>
                  <a:pt x="783431" y="327184"/>
                  <a:pt x="782479" y="325279"/>
                </a:cubicBezTo>
                <a:cubicBezTo>
                  <a:pt x="782479" y="321469"/>
                  <a:pt x="782479" y="318611"/>
                  <a:pt x="782479" y="315754"/>
                </a:cubicBezTo>
                <a:cubicBezTo>
                  <a:pt x="783431" y="319564"/>
                  <a:pt x="785336" y="322421"/>
                  <a:pt x="786289" y="326231"/>
                </a:cubicBezTo>
                <a:cubicBezTo>
                  <a:pt x="786289" y="328136"/>
                  <a:pt x="785336" y="329089"/>
                  <a:pt x="785336" y="330041"/>
                </a:cubicBezTo>
                <a:close/>
                <a:moveTo>
                  <a:pt x="797719" y="271939"/>
                </a:moveTo>
                <a:cubicBezTo>
                  <a:pt x="799624" y="276701"/>
                  <a:pt x="801529" y="281464"/>
                  <a:pt x="803434" y="286226"/>
                </a:cubicBezTo>
                <a:cubicBezTo>
                  <a:pt x="803434" y="287179"/>
                  <a:pt x="802481" y="288131"/>
                  <a:pt x="802481" y="288131"/>
                </a:cubicBezTo>
                <a:cubicBezTo>
                  <a:pt x="799624" y="295751"/>
                  <a:pt x="796766" y="302419"/>
                  <a:pt x="792956" y="310039"/>
                </a:cubicBezTo>
                <a:cubicBezTo>
                  <a:pt x="792956" y="310039"/>
                  <a:pt x="792956" y="310039"/>
                  <a:pt x="792956" y="309086"/>
                </a:cubicBezTo>
                <a:cubicBezTo>
                  <a:pt x="791051" y="305276"/>
                  <a:pt x="789146" y="300514"/>
                  <a:pt x="787241" y="296704"/>
                </a:cubicBezTo>
                <a:cubicBezTo>
                  <a:pt x="790099" y="285274"/>
                  <a:pt x="792956" y="274796"/>
                  <a:pt x="795814" y="266224"/>
                </a:cubicBezTo>
                <a:cubicBezTo>
                  <a:pt x="796766" y="269081"/>
                  <a:pt x="796766" y="270034"/>
                  <a:pt x="797719" y="271939"/>
                </a:cubicBezTo>
                <a:close/>
                <a:moveTo>
                  <a:pt x="790099" y="253841"/>
                </a:moveTo>
                <a:cubicBezTo>
                  <a:pt x="791051" y="255746"/>
                  <a:pt x="792004" y="258604"/>
                  <a:pt x="793909" y="261461"/>
                </a:cubicBezTo>
                <a:cubicBezTo>
                  <a:pt x="793909" y="261461"/>
                  <a:pt x="793909" y="261461"/>
                  <a:pt x="793909" y="262414"/>
                </a:cubicBezTo>
                <a:cubicBezTo>
                  <a:pt x="791051" y="269081"/>
                  <a:pt x="788194" y="276701"/>
                  <a:pt x="784384" y="286226"/>
                </a:cubicBezTo>
                <a:cubicBezTo>
                  <a:pt x="784384" y="282416"/>
                  <a:pt x="784384" y="277654"/>
                  <a:pt x="785336" y="273844"/>
                </a:cubicBezTo>
                <a:cubicBezTo>
                  <a:pt x="786289" y="267176"/>
                  <a:pt x="788194" y="260509"/>
                  <a:pt x="790099" y="253841"/>
                </a:cubicBezTo>
                <a:close/>
                <a:moveTo>
                  <a:pt x="773906" y="236696"/>
                </a:moveTo>
                <a:cubicBezTo>
                  <a:pt x="774859" y="229076"/>
                  <a:pt x="775811" y="221456"/>
                  <a:pt x="776764" y="213836"/>
                </a:cubicBezTo>
                <a:cubicBezTo>
                  <a:pt x="778669" y="218599"/>
                  <a:pt x="781526" y="223361"/>
                  <a:pt x="783431" y="229076"/>
                </a:cubicBezTo>
                <a:cubicBezTo>
                  <a:pt x="782479" y="230981"/>
                  <a:pt x="781526" y="233839"/>
                  <a:pt x="780574" y="235744"/>
                </a:cubicBezTo>
                <a:cubicBezTo>
                  <a:pt x="778669" y="233839"/>
                  <a:pt x="777716" y="231934"/>
                  <a:pt x="777716" y="231934"/>
                </a:cubicBezTo>
                <a:cubicBezTo>
                  <a:pt x="777716" y="231934"/>
                  <a:pt x="778669" y="233839"/>
                  <a:pt x="780574" y="236696"/>
                </a:cubicBezTo>
                <a:cubicBezTo>
                  <a:pt x="778669" y="242411"/>
                  <a:pt x="775811" y="249079"/>
                  <a:pt x="773906" y="255746"/>
                </a:cubicBezTo>
                <a:cubicBezTo>
                  <a:pt x="773906" y="249079"/>
                  <a:pt x="773906" y="242411"/>
                  <a:pt x="773906" y="236696"/>
                </a:cubicBezTo>
                <a:close/>
                <a:moveTo>
                  <a:pt x="724376" y="219551"/>
                </a:moveTo>
                <a:cubicBezTo>
                  <a:pt x="725329" y="212884"/>
                  <a:pt x="726281" y="207169"/>
                  <a:pt x="726281" y="203359"/>
                </a:cubicBezTo>
                <a:cubicBezTo>
                  <a:pt x="726281" y="210026"/>
                  <a:pt x="726281" y="218599"/>
                  <a:pt x="726281" y="229076"/>
                </a:cubicBezTo>
                <a:cubicBezTo>
                  <a:pt x="725329" y="226219"/>
                  <a:pt x="724376" y="224314"/>
                  <a:pt x="723424" y="223361"/>
                </a:cubicBezTo>
                <a:cubicBezTo>
                  <a:pt x="723424" y="222409"/>
                  <a:pt x="723424" y="220504"/>
                  <a:pt x="724376" y="219551"/>
                </a:cubicBezTo>
                <a:close/>
                <a:moveTo>
                  <a:pt x="723424" y="224314"/>
                </a:moveTo>
                <a:cubicBezTo>
                  <a:pt x="723424" y="226219"/>
                  <a:pt x="724376" y="230029"/>
                  <a:pt x="724376" y="235744"/>
                </a:cubicBezTo>
                <a:cubicBezTo>
                  <a:pt x="725329" y="239554"/>
                  <a:pt x="725329" y="245269"/>
                  <a:pt x="726281" y="250984"/>
                </a:cubicBezTo>
                <a:cubicBezTo>
                  <a:pt x="726281" y="250984"/>
                  <a:pt x="726281" y="250984"/>
                  <a:pt x="726281" y="251936"/>
                </a:cubicBezTo>
                <a:cubicBezTo>
                  <a:pt x="726281" y="259556"/>
                  <a:pt x="726281" y="268129"/>
                  <a:pt x="727234" y="276701"/>
                </a:cubicBezTo>
                <a:cubicBezTo>
                  <a:pt x="727234" y="280511"/>
                  <a:pt x="727234" y="284321"/>
                  <a:pt x="727234" y="288131"/>
                </a:cubicBezTo>
                <a:cubicBezTo>
                  <a:pt x="726281" y="286226"/>
                  <a:pt x="726281" y="285274"/>
                  <a:pt x="725329" y="284321"/>
                </a:cubicBezTo>
                <a:cubicBezTo>
                  <a:pt x="722471" y="275749"/>
                  <a:pt x="720566" y="268129"/>
                  <a:pt x="717709" y="260509"/>
                </a:cubicBezTo>
                <a:cubicBezTo>
                  <a:pt x="719614" y="246221"/>
                  <a:pt x="721519" y="233839"/>
                  <a:pt x="723424" y="224314"/>
                </a:cubicBezTo>
                <a:close/>
                <a:moveTo>
                  <a:pt x="710089" y="308134"/>
                </a:moveTo>
                <a:cubicBezTo>
                  <a:pt x="710089" y="311944"/>
                  <a:pt x="711041" y="315754"/>
                  <a:pt x="711041" y="320516"/>
                </a:cubicBezTo>
                <a:cubicBezTo>
                  <a:pt x="712946" y="336709"/>
                  <a:pt x="714851" y="354806"/>
                  <a:pt x="717709" y="373856"/>
                </a:cubicBezTo>
                <a:cubicBezTo>
                  <a:pt x="715804" y="378619"/>
                  <a:pt x="712946" y="384334"/>
                  <a:pt x="711041" y="389096"/>
                </a:cubicBezTo>
                <a:cubicBezTo>
                  <a:pt x="710089" y="387191"/>
                  <a:pt x="710089" y="385286"/>
                  <a:pt x="709136" y="383381"/>
                </a:cubicBezTo>
                <a:cubicBezTo>
                  <a:pt x="710089" y="379571"/>
                  <a:pt x="710089" y="375761"/>
                  <a:pt x="711041" y="372904"/>
                </a:cubicBezTo>
                <a:cubicBezTo>
                  <a:pt x="712946" y="359569"/>
                  <a:pt x="713899" y="352901"/>
                  <a:pt x="713899" y="352901"/>
                </a:cubicBezTo>
                <a:cubicBezTo>
                  <a:pt x="713899" y="352901"/>
                  <a:pt x="711994" y="360521"/>
                  <a:pt x="707231" y="372904"/>
                </a:cubicBezTo>
                <a:cubicBezTo>
                  <a:pt x="707231" y="373856"/>
                  <a:pt x="706279" y="374809"/>
                  <a:pt x="706279" y="374809"/>
                </a:cubicBezTo>
                <a:cubicBezTo>
                  <a:pt x="704374" y="369094"/>
                  <a:pt x="702469" y="363379"/>
                  <a:pt x="701516" y="357664"/>
                </a:cubicBezTo>
                <a:cubicBezTo>
                  <a:pt x="701516" y="357664"/>
                  <a:pt x="701516" y="357664"/>
                  <a:pt x="701516" y="357664"/>
                </a:cubicBezTo>
                <a:cubicBezTo>
                  <a:pt x="704374" y="339566"/>
                  <a:pt x="707231" y="323374"/>
                  <a:pt x="710089" y="308134"/>
                </a:cubicBezTo>
                <a:close/>
                <a:moveTo>
                  <a:pt x="676751" y="253841"/>
                </a:moveTo>
                <a:cubicBezTo>
                  <a:pt x="676751" y="250984"/>
                  <a:pt x="676751" y="249079"/>
                  <a:pt x="676751" y="246221"/>
                </a:cubicBezTo>
                <a:cubicBezTo>
                  <a:pt x="677704" y="237649"/>
                  <a:pt x="678656" y="229076"/>
                  <a:pt x="679609" y="220504"/>
                </a:cubicBezTo>
                <a:cubicBezTo>
                  <a:pt x="680561" y="206216"/>
                  <a:pt x="681514" y="192881"/>
                  <a:pt x="682466" y="181451"/>
                </a:cubicBezTo>
                <a:cubicBezTo>
                  <a:pt x="682466" y="180499"/>
                  <a:pt x="682466" y="179546"/>
                  <a:pt x="682466" y="178594"/>
                </a:cubicBezTo>
                <a:cubicBezTo>
                  <a:pt x="687229" y="193834"/>
                  <a:pt x="691039" y="211931"/>
                  <a:pt x="696754" y="231934"/>
                </a:cubicBezTo>
                <a:cubicBezTo>
                  <a:pt x="699611" y="243364"/>
                  <a:pt x="702469" y="254794"/>
                  <a:pt x="705326" y="267176"/>
                </a:cubicBezTo>
                <a:cubicBezTo>
                  <a:pt x="704374" y="269081"/>
                  <a:pt x="704374" y="271939"/>
                  <a:pt x="703421" y="273844"/>
                </a:cubicBezTo>
                <a:cubicBezTo>
                  <a:pt x="700564" y="284321"/>
                  <a:pt x="697706" y="295751"/>
                  <a:pt x="694849" y="307181"/>
                </a:cubicBezTo>
                <a:cubicBezTo>
                  <a:pt x="693896" y="309086"/>
                  <a:pt x="693896" y="311944"/>
                  <a:pt x="692944" y="313849"/>
                </a:cubicBezTo>
                <a:cubicBezTo>
                  <a:pt x="691991" y="316706"/>
                  <a:pt x="691039" y="319564"/>
                  <a:pt x="690086" y="322421"/>
                </a:cubicBezTo>
                <a:cubicBezTo>
                  <a:pt x="684371" y="305276"/>
                  <a:pt x="679609" y="290036"/>
                  <a:pt x="673894" y="274796"/>
                </a:cubicBezTo>
                <a:cubicBezTo>
                  <a:pt x="675799" y="268129"/>
                  <a:pt x="676751" y="260509"/>
                  <a:pt x="676751" y="253841"/>
                </a:cubicBezTo>
                <a:close/>
                <a:moveTo>
                  <a:pt x="668179" y="331946"/>
                </a:moveTo>
                <a:cubicBezTo>
                  <a:pt x="668179" y="330994"/>
                  <a:pt x="668179" y="330994"/>
                  <a:pt x="668179" y="330041"/>
                </a:cubicBezTo>
                <a:cubicBezTo>
                  <a:pt x="668179" y="331946"/>
                  <a:pt x="669131" y="332899"/>
                  <a:pt x="669131" y="334804"/>
                </a:cubicBezTo>
                <a:cubicBezTo>
                  <a:pt x="670084" y="338614"/>
                  <a:pt x="671036" y="342424"/>
                  <a:pt x="671989" y="346234"/>
                </a:cubicBezTo>
                <a:cubicBezTo>
                  <a:pt x="672941" y="350044"/>
                  <a:pt x="673894" y="354806"/>
                  <a:pt x="674846" y="359569"/>
                </a:cubicBezTo>
                <a:cubicBezTo>
                  <a:pt x="675799" y="363379"/>
                  <a:pt x="676751" y="367189"/>
                  <a:pt x="676751" y="370999"/>
                </a:cubicBezTo>
                <a:cubicBezTo>
                  <a:pt x="676751" y="371951"/>
                  <a:pt x="675799" y="372904"/>
                  <a:pt x="675799" y="373856"/>
                </a:cubicBezTo>
                <a:cubicBezTo>
                  <a:pt x="675799" y="374809"/>
                  <a:pt x="674846" y="375761"/>
                  <a:pt x="674846" y="377666"/>
                </a:cubicBezTo>
                <a:cubicBezTo>
                  <a:pt x="672941" y="374809"/>
                  <a:pt x="671989" y="370999"/>
                  <a:pt x="670084" y="368141"/>
                </a:cubicBezTo>
                <a:cubicBezTo>
                  <a:pt x="668179" y="364331"/>
                  <a:pt x="666274" y="361474"/>
                  <a:pt x="664369" y="358616"/>
                </a:cubicBezTo>
                <a:cubicBezTo>
                  <a:pt x="665321" y="349091"/>
                  <a:pt x="667226" y="340519"/>
                  <a:pt x="668179" y="331946"/>
                </a:cubicBezTo>
                <a:close/>
                <a:moveTo>
                  <a:pt x="656749" y="266224"/>
                </a:moveTo>
                <a:cubicBezTo>
                  <a:pt x="656749" y="266224"/>
                  <a:pt x="656749" y="267176"/>
                  <a:pt x="656749" y="267176"/>
                </a:cubicBezTo>
                <a:cubicBezTo>
                  <a:pt x="656749" y="268129"/>
                  <a:pt x="656749" y="269081"/>
                  <a:pt x="656749" y="269081"/>
                </a:cubicBezTo>
                <a:cubicBezTo>
                  <a:pt x="656749" y="268129"/>
                  <a:pt x="656749" y="267176"/>
                  <a:pt x="656749" y="266224"/>
                </a:cubicBezTo>
                <a:close/>
                <a:moveTo>
                  <a:pt x="608171" y="318611"/>
                </a:moveTo>
                <a:cubicBezTo>
                  <a:pt x="609124" y="305276"/>
                  <a:pt x="611029" y="291941"/>
                  <a:pt x="611981" y="279559"/>
                </a:cubicBezTo>
                <a:cubicBezTo>
                  <a:pt x="612934" y="282416"/>
                  <a:pt x="612934" y="285274"/>
                  <a:pt x="613886" y="288131"/>
                </a:cubicBezTo>
                <a:cubicBezTo>
                  <a:pt x="614839" y="301466"/>
                  <a:pt x="615791" y="314801"/>
                  <a:pt x="615791" y="327184"/>
                </a:cubicBezTo>
                <a:cubicBezTo>
                  <a:pt x="615791" y="329089"/>
                  <a:pt x="615791" y="330041"/>
                  <a:pt x="615791" y="331946"/>
                </a:cubicBezTo>
                <a:cubicBezTo>
                  <a:pt x="615791" y="333851"/>
                  <a:pt x="615791" y="335756"/>
                  <a:pt x="615791" y="337661"/>
                </a:cubicBezTo>
                <a:cubicBezTo>
                  <a:pt x="614839" y="336709"/>
                  <a:pt x="613886" y="334804"/>
                  <a:pt x="613886" y="333851"/>
                </a:cubicBezTo>
                <a:cubicBezTo>
                  <a:pt x="611981" y="330041"/>
                  <a:pt x="609124" y="325279"/>
                  <a:pt x="607219" y="321469"/>
                </a:cubicBezTo>
                <a:cubicBezTo>
                  <a:pt x="608171" y="320516"/>
                  <a:pt x="608171" y="319564"/>
                  <a:pt x="608171" y="318611"/>
                </a:cubicBezTo>
                <a:close/>
                <a:moveTo>
                  <a:pt x="606266" y="341471"/>
                </a:moveTo>
                <a:cubicBezTo>
                  <a:pt x="609124" y="349091"/>
                  <a:pt x="612934" y="356711"/>
                  <a:pt x="615791" y="364331"/>
                </a:cubicBezTo>
                <a:cubicBezTo>
                  <a:pt x="615791" y="364331"/>
                  <a:pt x="615791" y="365284"/>
                  <a:pt x="615791" y="365284"/>
                </a:cubicBezTo>
                <a:cubicBezTo>
                  <a:pt x="614839" y="368141"/>
                  <a:pt x="612934" y="371951"/>
                  <a:pt x="611029" y="375761"/>
                </a:cubicBezTo>
                <a:cubicBezTo>
                  <a:pt x="610076" y="371951"/>
                  <a:pt x="609124" y="367189"/>
                  <a:pt x="608171" y="363379"/>
                </a:cubicBezTo>
                <a:cubicBezTo>
                  <a:pt x="607219" y="358616"/>
                  <a:pt x="606266" y="354806"/>
                  <a:pt x="605314" y="350996"/>
                </a:cubicBezTo>
                <a:cubicBezTo>
                  <a:pt x="605314" y="348139"/>
                  <a:pt x="605314" y="344329"/>
                  <a:pt x="606266" y="341471"/>
                </a:cubicBezTo>
                <a:close/>
                <a:moveTo>
                  <a:pt x="606266" y="424339"/>
                </a:moveTo>
                <a:cubicBezTo>
                  <a:pt x="607219" y="427196"/>
                  <a:pt x="608171" y="430054"/>
                  <a:pt x="609124" y="433864"/>
                </a:cubicBezTo>
                <a:cubicBezTo>
                  <a:pt x="608171" y="434816"/>
                  <a:pt x="608171" y="435769"/>
                  <a:pt x="607219" y="436721"/>
                </a:cubicBezTo>
                <a:lnTo>
                  <a:pt x="601504" y="435769"/>
                </a:lnTo>
                <a:cubicBezTo>
                  <a:pt x="604361" y="432911"/>
                  <a:pt x="605314" y="428149"/>
                  <a:pt x="606266" y="424339"/>
                </a:cubicBezTo>
                <a:close/>
                <a:moveTo>
                  <a:pt x="599599" y="401479"/>
                </a:moveTo>
                <a:cubicBezTo>
                  <a:pt x="599599" y="402431"/>
                  <a:pt x="599599" y="402431"/>
                  <a:pt x="599599" y="401479"/>
                </a:cubicBezTo>
                <a:cubicBezTo>
                  <a:pt x="599599" y="402431"/>
                  <a:pt x="599599" y="403384"/>
                  <a:pt x="599599" y="403384"/>
                </a:cubicBezTo>
                <a:cubicBezTo>
                  <a:pt x="599599" y="403384"/>
                  <a:pt x="599599" y="402431"/>
                  <a:pt x="599599" y="401479"/>
                </a:cubicBezTo>
                <a:close/>
                <a:moveTo>
                  <a:pt x="587216" y="300514"/>
                </a:moveTo>
                <a:cubicBezTo>
                  <a:pt x="588169" y="303371"/>
                  <a:pt x="590074" y="307181"/>
                  <a:pt x="591979" y="310039"/>
                </a:cubicBezTo>
                <a:cubicBezTo>
                  <a:pt x="591979" y="311944"/>
                  <a:pt x="591026" y="314801"/>
                  <a:pt x="591026" y="316706"/>
                </a:cubicBezTo>
                <a:cubicBezTo>
                  <a:pt x="591026" y="316706"/>
                  <a:pt x="591026" y="316706"/>
                  <a:pt x="591026" y="316706"/>
                </a:cubicBezTo>
                <a:cubicBezTo>
                  <a:pt x="591026" y="317659"/>
                  <a:pt x="590074" y="318611"/>
                  <a:pt x="590074" y="319564"/>
                </a:cubicBezTo>
                <a:cubicBezTo>
                  <a:pt x="589121" y="316706"/>
                  <a:pt x="588169" y="313849"/>
                  <a:pt x="587216" y="311944"/>
                </a:cubicBezTo>
                <a:cubicBezTo>
                  <a:pt x="587216" y="308134"/>
                  <a:pt x="587216" y="303371"/>
                  <a:pt x="586264" y="299561"/>
                </a:cubicBezTo>
                <a:cubicBezTo>
                  <a:pt x="586264" y="299561"/>
                  <a:pt x="586264" y="299561"/>
                  <a:pt x="587216" y="300514"/>
                </a:cubicBezTo>
                <a:close/>
                <a:moveTo>
                  <a:pt x="553879" y="257651"/>
                </a:moveTo>
                <a:cubicBezTo>
                  <a:pt x="554831" y="249079"/>
                  <a:pt x="554831" y="241459"/>
                  <a:pt x="555784" y="233839"/>
                </a:cubicBezTo>
                <a:cubicBezTo>
                  <a:pt x="556736" y="238601"/>
                  <a:pt x="557689" y="243364"/>
                  <a:pt x="558641" y="249079"/>
                </a:cubicBezTo>
                <a:cubicBezTo>
                  <a:pt x="557689" y="247174"/>
                  <a:pt x="556736" y="247174"/>
                  <a:pt x="556736" y="247174"/>
                </a:cubicBezTo>
                <a:cubicBezTo>
                  <a:pt x="556736" y="247174"/>
                  <a:pt x="557689" y="248126"/>
                  <a:pt x="558641" y="250984"/>
                </a:cubicBezTo>
                <a:cubicBezTo>
                  <a:pt x="561499" y="264319"/>
                  <a:pt x="565309" y="280511"/>
                  <a:pt x="570071" y="297656"/>
                </a:cubicBezTo>
                <a:cubicBezTo>
                  <a:pt x="570071" y="299561"/>
                  <a:pt x="571024" y="301466"/>
                  <a:pt x="571976" y="303371"/>
                </a:cubicBezTo>
                <a:cubicBezTo>
                  <a:pt x="571024" y="306229"/>
                  <a:pt x="570071" y="310039"/>
                  <a:pt x="569119" y="312896"/>
                </a:cubicBezTo>
                <a:cubicBezTo>
                  <a:pt x="567214" y="307181"/>
                  <a:pt x="566261" y="301466"/>
                  <a:pt x="564356" y="295751"/>
                </a:cubicBezTo>
                <a:cubicBezTo>
                  <a:pt x="560546" y="285274"/>
                  <a:pt x="557689" y="274796"/>
                  <a:pt x="553879" y="266224"/>
                </a:cubicBezTo>
                <a:cubicBezTo>
                  <a:pt x="553879" y="263366"/>
                  <a:pt x="553879" y="260509"/>
                  <a:pt x="553879" y="257651"/>
                </a:cubicBezTo>
                <a:close/>
                <a:moveTo>
                  <a:pt x="551974" y="295751"/>
                </a:moveTo>
                <a:cubicBezTo>
                  <a:pt x="551974" y="294799"/>
                  <a:pt x="551974" y="294799"/>
                  <a:pt x="551974" y="295751"/>
                </a:cubicBezTo>
                <a:cubicBezTo>
                  <a:pt x="551974" y="295751"/>
                  <a:pt x="552926" y="297656"/>
                  <a:pt x="552926" y="298609"/>
                </a:cubicBezTo>
                <a:cubicBezTo>
                  <a:pt x="554831" y="304324"/>
                  <a:pt x="555784" y="310991"/>
                  <a:pt x="556736" y="317659"/>
                </a:cubicBezTo>
                <a:cubicBezTo>
                  <a:pt x="556736" y="318611"/>
                  <a:pt x="556736" y="319564"/>
                  <a:pt x="557689" y="321469"/>
                </a:cubicBezTo>
                <a:cubicBezTo>
                  <a:pt x="557689" y="321469"/>
                  <a:pt x="557689" y="321469"/>
                  <a:pt x="557689" y="322421"/>
                </a:cubicBezTo>
                <a:cubicBezTo>
                  <a:pt x="557689" y="323374"/>
                  <a:pt x="557689" y="324326"/>
                  <a:pt x="557689" y="326231"/>
                </a:cubicBezTo>
                <a:cubicBezTo>
                  <a:pt x="555784" y="319564"/>
                  <a:pt x="553879" y="312896"/>
                  <a:pt x="552926" y="306229"/>
                </a:cubicBezTo>
                <a:cubicBezTo>
                  <a:pt x="551974" y="301466"/>
                  <a:pt x="551974" y="298609"/>
                  <a:pt x="551974" y="295751"/>
                </a:cubicBezTo>
                <a:close/>
                <a:moveTo>
                  <a:pt x="529114" y="290036"/>
                </a:moveTo>
                <a:cubicBezTo>
                  <a:pt x="529114" y="290036"/>
                  <a:pt x="529114" y="290989"/>
                  <a:pt x="529114" y="290036"/>
                </a:cubicBezTo>
                <a:cubicBezTo>
                  <a:pt x="529114" y="290989"/>
                  <a:pt x="529114" y="290989"/>
                  <a:pt x="529114" y="290036"/>
                </a:cubicBezTo>
                <a:cubicBezTo>
                  <a:pt x="529114" y="290989"/>
                  <a:pt x="529114" y="290036"/>
                  <a:pt x="529114" y="290036"/>
                </a:cubicBezTo>
                <a:close/>
                <a:moveTo>
                  <a:pt x="522446" y="336709"/>
                </a:moveTo>
                <a:cubicBezTo>
                  <a:pt x="522446" y="333851"/>
                  <a:pt x="523399" y="331946"/>
                  <a:pt x="523399" y="329089"/>
                </a:cubicBezTo>
                <a:cubicBezTo>
                  <a:pt x="524351" y="331946"/>
                  <a:pt x="525304" y="333851"/>
                  <a:pt x="526256" y="336709"/>
                </a:cubicBezTo>
                <a:cubicBezTo>
                  <a:pt x="528161" y="341471"/>
                  <a:pt x="530066" y="346234"/>
                  <a:pt x="531019" y="350996"/>
                </a:cubicBezTo>
                <a:cubicBezTo>
                  <a:pt x="531019" y="358616"/>
                  <a:pt x="531019" y="366236"/>
                  <a:pt x="531971" y="374809"/>
                </a:cubicBezTo>
                <a:cubicBezTo>
                  <a:pt x="531971" y="384334"/>
                  <a:pt x="532924" y="393859"/>
                  <a:pt x="533876" y="403384"/>
                </a:cubicBezTo>
                <a:cubicBezTo>
                  <a:pt x="530066" y="397669"/>
                  <a:pt x="528161" y="394811"/>
                  <a:pt x="528161" y="394811"/>
                </a:cubicBezTo>
                <a:cubicBezTo>
                  <a:pt x="528161" y="394811"/>
                  <a:pt x="530066" y="400526"/>
                  <a:pt x="532924" y="410051"/>
                </a:cubicBezTo>
                <a:cubicBezTo>
                  <a:pt x="533876" y="411956"/>
                  <a:pt x="534829" y="414814"/>
                  <a:pt x="534829" y="417671"/>
                </a:cubicBezTo>
                <a:cubicBezTo>
                  <a:pt x="534829" y="421481"/>
                  <a:pt x="535781" y="426244"/>
                  <a:pt x="535781" y="430054"/>
                </a:cubicBezTo>
                <a:lnTo>
                  <a:pt x="523399" y="428149"/>
                </a:lnTo>
                <a:cubicBezTo>
                  <a:pt x="523399" y="428149"/>
                  <a:pt x="522446" y="427196"/>
                  <a:pt x="522446" y="427196"/>
                </a:cubicBezTo>
                <a:cubicBezTo>
                  <a:pt x="522446" y="426244"/>
                  <a:pt x="522446" y="424339"/>
                  <a:pt x="522446" y="423386"/>
                </a:cubicBezTo>
                <a:cubicBezTo>
                  <a:pt x="525304" y="414814"/>
                  <a:pt x="527209" y="410051"/>
                  <a:pt x="527209" y="410051"/>
                </a:cubicBezTo>
                <a:cubicBezTo>
                  <a:pt x="527209" y="410051"/>
                  <a:pt x="525304" y="412909"/>
                  <a:pt x="522446" y="418624"/>
                </a:cubicBezTo>
                <a:cubicBezTo>
                  <a:pt x="522446" y="413861"/>
                  <a:pt x="521494" y="409099"/>
                  <a:pt x="521494" y="405289"/>
                </a:cubicBezTo>
                <a:cubicBezTo>
                  <a:pt x="520541" y="392906"/>
                  <a:pt x="518636" y="380524"/>
                  <a:pt x="517684" y="369094"/>
                </a:cubicBezTo>
                <a:cubicBezTo>
                  <a:pt x="519589" y="356711"/>
                  <a:pt x="520541" y="347186"/>
                  <a:pt x="522446" y="336709"/>
                </a:cubicBezTo>
                <a:close/>
                <a:moveTo>
                  <a:pt x="512921" y="271939"/>
                </a:moveTo>
                <a:cubicBezTo>
                  <a:pt x="511969" y="276701"/>
                  <a:pt x="511016" y="281464"/>
                  <a:pt x="509111" y="287179"/>
                </a:cubicBezTo>
                <a:cubicBezTo>
                  <a:pt x="509111" y="287179"/>
                  <a:pt x="509111" y="287179"/>
                  <a:pt x="509111" y="288131"/>
                </a:cubicBezTo>
                <a:cubicBezTo>
                  <a:pt x="508159" y="284321"/>
                  <a:pt x="508159" y="279559"/>
                  <a:pt x="507206" y="275749"/>
                </a:cubicBezTo>
                <a:cubicBezTo>
                  <a:pt x="507206" y="270986"/>
                  <a:pt x="508159" y="267176"/>
                  <a:pt x="508159" y="262414"/>
                </a:cubicBezTo>
                <a:lnTo>
                  <a:pt x="509111" y="262414"/>
                </a:lnTo>
                <a:cubicBezTo>
                  <a:pt x="511016" y="265271"/>
                  <a:pt x="511969" y="268129"/>
                  <a:pt x="512921" y="271939"/>
                </a:cubicBezTo>
                <a:close/>
                <a:moveTo>
                  <a:pt x="497681" y="207169"/>
                </a:moveTo>
                <a:cubicBezTo>
                  <a:pt x="500539" y="217646"/>
                  <a:pt x="503396" y="230981"/>
                  <a:pt x="506254" y="245269"/>
                </a:cubicBezTo>
                <a:cubicBezTo>
                  <a:pt x="507206" y="249079"/>
                  <a:pt x="508159" y="252889"/>
                  <a:pt x="509111" y="256699"/>
                </a:cubicBezTo>
                <a:cubicBezTo>
                  <a:pt x="508159" y="256699"/>
                  <a:pt x="507206" y="256699"/>
                  <a:pt x="506254" y="256699"/>
                </a:cubicBezTo>
                <a:lnTo>
                  <a:pt x="505301" y="256699"/>
                </a:lnTo>
                <a:cubicBezTo>
                  <a:pt x="505301" y="256699"/>
                  <a:pt x="505301" y="256699"/>
                  <a:pt x="505301" y="256699"/>
                </a:cubicBezTo>
                <a:cubicBezTo>
                  <a:pt x="502444" y="238601"/>
                  <a:pt x="499586" y="220504"/>
                  <a:pt x="497681" y="207169"/>
                </a:cubicBezTo>
                <a:cubicBezTo>
                  <a:pt x="496729" y="207169"/>
                  <a:pt x="496729" y="207169"/>
                  <a:pt x="497681" y="207169"/>
                </a:cubicBezTo>
                <a:close/>
                <a:moveTo>
                  <a:pt x="487204" y="419576"/>
                </a:moveTo>
                <a:cubicBezTo>
                  <a:pt x="487204" y="420529"/>
                  <a:pt x="486251" y="421481"/>
                  <a:pt x="486251" y="422434"/>
                </a:cubicBezTo>
                <a:lnTo>
                  <a:pt x="483394" y="422434"/>
                </a:lnTo>
                <a:cubicBezTo>
                  <a:pt x="483394" y="421481"/>
                  <a:pt x="483394" y="419576"/>
                  <a:pt x="483394" y="418624"/>
                </a:cubicBezTo>
                <a:cubicBezTo>
                  <a:pt x="483394" y="412909"/>
                  <a:pt x="482441" y="407194"/>
                  <a:pt x="481489" y="401479"/>
                </a:cubicBezTo>
                <a:cubicBezTo>
                  <a:pt x="483394" y="407194"/>
                  <a:pt x="485299" y="413861"/>
                  <a:pt x="487204" y="419576"/>
                </a:cubicBezTo>
                <a:close/>
                <a:moveTo>
                  <a:pt x="437674" y="390049"/>
                </a:moveTo>
                <a:cubicBezTo>
                  <a:pt x="437674" y="390049"/>
                  <a:pt x="437674" y="390049"/>
                  <a:pt x="437674" y="390049"/>
                </a:cubicBezTo>
                <a:cubicBezTo>
                  <a:pt x="437674" y="389096"/>
                  <a:pt x="437674" y="389096"/>
                  <a:pt x="437674" y="388144"/>
                </a:cubicBezTo>
                <a:cubicBezTo>
                  <a:pt x="437674" y="388144"/>
                  <a:pt x="437674" y="388144"/>
                  <a:pt x="437674" y="388144"/>
                </a:cubicBezTo>
                <a:cubicBezTo>
                  <a:pt x="437674" y="389096"/>
                  <a:pt x="437674" y="390049"/>
                  <a:pt x="437674" y="390049"/>
                </a:cubicBezTo>
                <a:cubicBezTo>
                  <a:pt x="437674" y="391001"/>
                  <a:pt x="437674" y="390049"/>
                  <a:pt x="437674" y="390049"/>
                </a:cubicBezTo>
                <a:close/>
                <a:moveTo>
                  <a:pt x="448151" y="362426"/>
                </a:moveTo>
                <a:cubicBezTo>
                  <a:pt x="447199" y="360521"/>
                  <a:pt x="446246" y="358616"/>
                  <a:pt x="446246" y="356711"/>
                </a:cubicBezTo>
                <a:cubicBezTo>
                  <a:pt x="447199" y="353854"/>
                  <a:pt x="448151" y="350044"/>
                  <a:pt x="449104" y="347186"/>
                </a:cubicBezTo>
                <a:cubicBezTo>
                  <a:pt x="448151" y="351949"/>
                  <a:pt x="448151" y="357664"/>
                  <a:pt x="448151" y="362426"/>
                </a:cubicBezTo>
                <a:close/>
                <a:moveTo>
                  <a:pt x="436721" y="227171"/>
                </a:moveTo>
                <a:cubicBezTo>
                  <a:pt x="437674" y="233839"/>
                  <a:pt x="439579" y="239554"/>
                  <a:pt x="440531" y="246221"/>
                </a:cubicBezTo>
                <a:cubicBezTo>
                  <a:pt x="438626" y="242411"/>
                  <a:pt x="436721" y="238601"/>
                  <a:pt x="434816" y="234791"/>
                </a:cubicBezTo>
                <a:cubicBezTo>
                  <a:pt x="435769" y="231934"/>
                  <a:pt x="435769" y="230029"/>
                  <a:pt x="436721" y="227171"/>
                </a:cubicBezTo>
                <a:close/>
                <a:moveTo>
                  <a:pt x="428149" y="280511"/>
                </a:moveTo>
                <a:cubicBezTo>
                  <a:pt x="430054" y="270986"/>
                  <a:pt x="431006" y="262414"/>
                  <a:pt x="431959" y="253841"/>
                </a:cubicBezTo>
                <a:cubicBezTo>
                  <a:pt x="431959" y="255746"/>
                  <a:pt x="432911" y="256699"/>
                  <a:pt x="432911" y="258604"/>
                </a:cubicBezTo>
                <a:cubicBezTo>
                  <a:pt x="434816" y="266224"/>
                  <a:pt x="436721" y="274796"/>
                  <a:pt x="438626" y="284321"/>
                </a:cubicBezTo>
                <a:cubicBezTo>
                  <a:pt x="438626" y="286226"/>
                  <a:pt x="439579" y="288131"/>
                  <a:pt x="439579" y="290036"/>
                </a:cubicBezTo>
                <a:cubicBezTo>
                  <a:pt x="434816" y="284321"/>
                  <a:pt x="432911" y="281464"/>
                  <a:pt x="432911" y="281464"/>
                </a:cubicBezTo>
                <a:cubicBezTo>
                  <a:pt x="432911" y="281464"/>
                  <a:pt x="435769" y="287179"/>
                  <a:pt x="439579" y="295751"/>
                </a:cubicBezTo>
                <a:cubicBezTo>
                  <a:pt x="440531" y="296704"/>
                  <a:pt x="440531" y="298609"/>
                  <a:pt x="441484" y="299561"/>
                </a:cubicBezTo>
                <a:cubicBezTo>
                  <a:pt x="442436" y="303371"/>
                  <a:pt x="443389" y="308134"/>
                  <a:pt x="443389" y="312896"/>
                </a:cubicBezTo>
                <a:cubicBezTo>
                  <a:pt x="444341" y="317659"/>
                  <a:pt x="445294" y="323374"/>
                  <a:pt x="446246" y="328136"/>
                </a:cubicBezTo>
                <a:cubicBezTo>
                  <a:pt x="446246" y="330994"/>
                  <a:pt x="447199" y="332899"/>
                  <a:pt x="447199" y="335756"/>
                </a:cubicBezTo>
                <a:cubicBezTo>
                  <a:pt x="446246" y="337661"/>
                  <a:pt x="445294" y="339566"/>
                  <a:pt x="445294" y="341471"/>
                </a:cubicBezTo>
                <a:cubicBezTo>
                  <a:pt x="444341" y="344329"/>
                  <a:pt x="443389" y="346234"/>
                  <a:pt x="442436" y="349091"/>
                </a:cubicBezTo>
                <a:cubicBezTo>
                  <a:pt x="439579" y="342424"/>
                  <a:pt x="437674" y="336709"/>
                  <a:pt x="434816" y="331946"/>
                </a:cubicBezTo>
                <a:cubicBezTo>
                  <a:pt x="434816" y="322421"/>
                  <a:pt x="434816" y="317659"/>
                  <a:pt x="434816" y="317659"/>
                </a:cubicBezTo>
                <a:cubicBezTo>
                  <a:pt x="434816" y="317659"/>
                  <a:pt x="433864" y="321469"/>
                  <a:pt x="432911" y="328136"/>
                </a:cubicBezTo>
                <a:cubicBezTo>
                  <a:pt x="430054" y="319564"/>
                  <a:pt x="426244" y="310991"/>
                  <a:pt x="423386" y="303371"/>
                </a:cubicBezTo>
                <a:cubicBezTo>
                  <a:pt x="426244" y="295751"/>
                  <a:pt x="427196" y="288131"/>
                  <a:pt x="428149" y="280511"/>
                </a:cubicBezTo>
                <a:close/>
                <a:moveTo>
                  <a:pt x="418624" y="345281"/>
                </a:moveTo>
                <a:cubicBezTo>
                  <a:pt x="419576" y="337661"/>
                  <a:pt x="420529" y="330041"/>
                  <a:pt x="422434" y="322421"/>
                </a:cubicBezTo>
                <a:cubicBezTo>
                  <a:pt x="424339" y="328136"/>
                  <a:pt x="425291" y="333851"/>
                  <a:pt x="427196" y="339566"/>
                </a:cubicBezTo>
                <a:cubicBezTo>
                  <a:pt x="428149" y="343376"/>
                  <a:pt x="429101" y="347186"/>
                  <a:pt x="430054" y="350996"/>
                </a:cubicBezTo>
                <a:cubicBezTo>
                  <a:pt x="429101" y="354806"/>
                  <a:pt x="429101" y="358616"/>
                  <a:pt x="428149" y="362426"/>
                </a:cubicBezTo>
                <a:cubicBezTo>
                  <a:pt x="427196" y="360521"/>
                  <a:pt x="426244" y="358616"/>
                  <a:pt x="426244" y="356711"/>
                </a:cubicBezTo>
                <a:cubicBezTo>
                  <a:pt x="423386" y="349091"/>
                  <a:pt x="420529" y="344329"/>
                  <a:pt x="420529" y="344329"/>
                </a:cubicBezTo>
                <a:cubicBezTo>
                  <a:pt x="420529" y="344329"/>
                  <a:pt x="420529" y="349091"/>
                  <a:pt x="422434" y="357664"/>
                </a:cubicBezTo>
                <a:cubicBezTo>
                  <a:pt x="423386" y="361474"/>
                  <a:pt x="423386" y="367189"/>
                  <a:pt x="424339" y="372904"/>
                </a:cubicBezTo>
                <a:cubicBezTo>
                  <a:pt x="424339" y="374809"/>
                  <a:pt x="425291" y="375761"/>
                  <a:pt x="425291" y="377666"/>
                </a:cubicBezTo>
                <a:cubicBezTo>
                  <a:pt x="425291" y="376714"/>
                  <a:pt x="424339" y="375761"/>
                  <a:pt x="424339" y="375761"/>
                </a:cubicBezTo>
                <a:cubicBezTo>
                  <a:pt x="424339" y="375761"/>
                  <a:pt x="424339" y="374809"/>
                  <a:pt x="424339" y="374809"/>
                </a:cubicBezTo>
                <a:cubicBezTo>
                  <a:pt x="422434" y="367189"/>
                  <a:pt x="420529" y="359569"/>
                  <a:pt x="418624" y="351949"/>
                </a:cubicBezTo>
                <a:cubicBezTo>
                  <a:pt x="417671" y="349091"/>
                  <a:pt x="418624" y="347186"/>
                  <a:pt x="418624" y="345281"/>
                </a:cubicBezTo>
                <a:close/>
                <a:moveTo>
                  <a:pt x="406241" y="261461"/>
                </a:moveTo>
                <a:cubicBezTo>
                  <a:pt x="408146" y="267176"/>
                  <a:pt x="410051" y="275749"/>
                  <a:pt x="411956" y="285274"/>
                </a:cubicBezTo>
                <a:cubicBezTo>
                  <a:pt x="410051" y="292894"/>
                  <a:pt x="409099" y="301466"/>
                  <a:pt x="407194" y="310039"/>
                </a:cubicBezTo>
                <a:cubicBezTo>
                  <a:pt x="406241" y="307181"/>
                  <a:pt x="406241" y="304324"/>
                  <a:pt x="405289" y="302419"/>
                </a:cubicBezTo>
                <a:cubicBezTo>
                  <a:pt x="406241" y="288131"/>
                  <a:pt x="406241" y="273844"/>
                  <a:pt x="406241" y="261461"/>
                </a:cubicBezTo>
                <a:close/>
                <a:moveTo>
                  <a:pt x="382429" y="290036"/>
                </a:moveTo>
                <a:cubicBezTo>
                  <a:pt x="382429" y="290989"/>
                  <a:pt x="382429" y="292894"/>
                  <a:pt x="381476" y="293846"/>
                </a:cubicBezTo>
                <a:cubicBezTo>
                  <a:pt x="381476" y="290989"/>
                  <a:pt x="381476" y="288131"/>
                  <a:pt x="381476" y="285274"/>
                </a:cubicBezTo>
                <a:cubicBezTo>
                  <a:pt x="381476" y="287179"/>
                  <a:pt x="382429" y="288131"/>
                  <a:pt x="382429" y="290036"/>
                </a:cubicBezTo>
                <a:close/>
                <a:moveTo>
                  <a:pt x="361474" y="394811"/>
                </a:moveTo>
                <a:cubicBezTo>
                  <a:pt x="361474" y="397669"/>
                  <a:pt x="361474" y="401479"/>
                  <a:pt x="361474" y="404336"/>
                </a:cubicBezTo>
                <a:cubicBezTo>
                  <a:pt x="361474" y="405289"/>
                  <a:pt x="361474" y="406241"/>
                  <a:pt x="361474" y="407194"/>
                </a:cubicBezTo>
                <a:cubicBezTo>
                  <a:pt x="359569" y="399574"/>
                  <a:pt x="357664" y="391001"/>
                  <a:pt x="354806" y="383381"/>
                </a:cubicBezTo>
                <a:cubicBezTo>
                  <a:pt x="354806" y="383381"/>
                  <a:pt x="354806" y="383381"/>
                  <a:pt x="354806" y="382429"/>
                </a:cubicBezTo>
                <a:cubicBezTo>
                  <a:pt x="353854" y="379571"/>
                  <a:pt x="353854" y="376714"/>
                  <a:pt x="352901" y="373856"/>
                </a:cubicBezTo>
                <a:cubicBezTo>
                  <a:pt x="355759" y="381476"/>
                  <a:pt x="358616" y="388144"/>
                  <a:pt x="361474" y="394811"/>
                </a:cubicBezTo>
                <a:close/>
                <a:moveTo>
                  <a:pt x="347186" y="307181"/>
                </a:moveTo>
                <a:cubicBezTo>
                  <a:pt x="348139" y="309086"/>
                  <a:pt x="348139" y="310039"/>
                  <a:pt x="349091" y="311944"/>
                </a:cubicBezTo>
                <a:cubicBezTo>
                  <a:pt x="348139" y="310991"/>
                  <a:pt x="348139" y="310039"/>
                  <a:pt x="347186" y="309086"/>
                </a:cubicBezTo>
                <a:cubicBezTo>
                  <a:pt x="346234" y="309086"/>
                  <a:pt x="346234" y="308134"/>
                  <a:pt x="347186" y="307181"/>
                </a:cubicBezTo>
                <a:close/>
                <a:moveTo>
                  <a:pt x="347186" y="429101"/>
                </a:moveTo>
                <a:cubicBezTo>
                  <a:pt x="347186" y="430054"/>
                  <a:pt x="348139" y="431959"/>
                  <a:pt x="348139" y="432911"/>
                </a:cubicBezTo>
                <a:lnTo>
                  <a:pt x="346234" y="432911"/>
                </a:lnTo>
                <a:cubicBezTo>
                  <a:pt x="346234" y="431006"/>
                  <a:pt x="346234" y="430054"/>
                  <a:pt x="347186" y="429101"/>
                </a:cubicBezTo>
                <a:close/>
                <a:moveTo>
                  <a:pt x="310991" y="439579"/>
                </a:moveTo>
                <a:cubicBezTo>
                  <a:pt x="310991" y="434816"/>
                  <a:pt x="310991" y="429101"/>
                  <a:pt x="311944" y="424339"/>
                </a:cubicBezTo>
                <a:cubicBezTo>
                  <a:pt x="313849" y="429101"/>
                  <a:pt x="315754" y="433864"/>
                  <a:pt x="317659" y="438626"/>
                </a:cubicBezTo>
                <a:lnTo>
                  <a:pt x="310991" y="439579"/>
                </a:lnTo>
                <a:close/>
                <a:moveTo>
                  <a:pt x="302419" y="230981"/>
                </a:moveTo>
                <a:cubicBezTo>
                  <a:pt x="303371" y="232886"/>
                  <a:pt x="303371" y="235744"/>
                  <a:pt x="304324" y="237649"/>
                </a:cubicBezTo>
                <a:cubicBezTo>
                  <a:pt x="305276" y="242411"/>
                  <a:pt x="306229" y="247174"/>
                  <a:pt x="307181" y="252889"/>
                </a:cubicBezTo>
                <a:cubicBezTo>
                  <a:pt x="303371" y="247174"/>
                  <a:pt x="300514" y="244316"/>
                  <a:pt x="300514" y="244316"/>
                </a:cubicBezTo>
                <a:cubicBezTo>
                  <a:pt x="300514" y="238601"/>
                  <a:pt x="301466" y="234791"/>
                  <a:pt x="302419" y="230981"/>
                </a:cubicBezTo>
                <a:close/>
                <a:moveTo>
                  <a:pt x="295751" y="269081"/>
                </a:moveTo>
                <a:cubicBezTo>
                  <a:pt x="296704" y="264319"/>
                  <a:pt x="297656" y="262414"/>
                  <a:pt x="297656" y="262414"/>
                </a:cubicBezTo>
                <a:cubicBezTo>
                  <a:pt x="297656" y="262414"/>
                  <a:pt x="296704" y="263366"/>
                  <a:pt x="295751" y="265271"/>
                </a:cubicBezTo>
                <a:cubicBezTo>
                  <a:pt x="296704" y="260509"/>
                  <a:pt x="296704" y="256699"/>
                  <a:pt x="297656" y="251936"/>
                </a:cubicBezTo>
                <a:cubicBezTo>
                  <a:pt x="298609" y="249079"/>
                  <a:pt x="298609" y="246221"/>
                  <a:pt x="299561" y="243364"/>
                </a:cubicBezTo>
                <a:cubicBezTo>
                  <a:pt x="299561" y="244316"/>
                  <a:pt x="300514" y="245269"/>
                  <a:pt x="301466" y="247174"/>
                </a:cubicBezTo>
                <a:cubicBezTo>
                  <a:pt x="304324" y="254794"/>
                  <a:pt x="307181" y="262414"/>
                  <a:pt x="310039" y="270986"/>
                </a:cubicBezTo>
                <a:cubicBezTo>
                  <a:pt x="312896" y="285274"/>
                  <a:pt x="315754" y="298609"/>
                  <a:pt x="319564" y="312896"/>
                </a:cubicBezTo>
                <a:cubicBezTo>
                  <a:pt x="322421" y="328136"/>
                  <a:pt x="326231" y="343376"/>
                  <a:pt x="330041" y="358616"/>
                </a:cubicBezTo>
                <a:cubicBezTo>
                  <a:pt x="330041" y="359569"/>
                  <a:pt x="330041" y="360521"/>
                  <a:pt x="330041" y="362426"/>
                </a:cubicBezTo>
                <a:cubicBezTo>
                  <a:pt x="329089" y="375761"/>
                  <a:pt x="328136" y="390049"/>
                  <a:pt x="327184" y="404336"/>
                </a:cubicBezTo>
                <a:cubicBezTo>
                  <a:pt x="327184" y="404336"/>
                  <a:pt x="327184" y="404336"/>
                  <a:pt x="327184" y="404336"/>
                </a:cubicBezTo>
                <a:cubicBezTo>
                  <a:pt x="325279" y="400526"/>
                  <a:pt x="323374" y="396716"/>
                  <a:pt x="321469" y="392906"/>
                </a:cubicBezTo>
                <a:cubicBezTo>
                  <a:pt x="317659" y="382429"/>
                  <a:pt x="313849" y="371951"/>
                  <a:pt x="310991" y="362426"/>
                </a:cubicBezTo>
                <a:cubicBezTo>
                  <a:pt x="306229" y="347186"/>
                  <a:pt x="301466" y="332899"/>
                  <a:pt x="296704" y="318611"/>
                </a:cubicBezTo>
                <a:cubicBezTo>
                  <a:pt x="294799" y="312896"/>
                  <a:pt x="293846" y="308134"/>
                  <a:pt x="291941" y="302419"/>
                </a:cubicBezTo>
                <a:cubicBezTo>
                  <a:pt x="292894" y="290989"/>
                  <a:pt x="294799" y="279559"/>
                  <a:pt x="295751" y="269081"/>
                </a:cubicBezTo>
                <a:close/>
                <a:moveTo>
                  <a:pt x="283369" y="378619"/>
                </a:moveTo>
                <a:cubicBezTo>
                  <a:pt x="283369" y="373856"/>
                  <a:pt x="284321" y="369094"/>
                  <a:pt x="284321" y="365284"/>
                </a:cubicBezTo>
                <a:cubicBezTo>
                  <a:pt x="284321" y="364331"/>
                  <a:pt x="284321" y="363379"/>
                  <a:pt x="285274" y="363379"/>
                </a:cubicBezTo>
                <a:cubicBezTo>
                  <a:pt x="289084" y="370999"/>
                  <a:pt x="291941" y="378619"/>
                  <a:pt x="295751" y="387191"/>
                </a:cubicBezTo>
                <a:cubicBezTo>
                  <a:pt x="297656" y="391954"/>
                  <a:pt x="300514" y="395764"/>
                  <a:pt x="302419" y="400526"/>
                </a:cubicBezTo>
                <a:cubicBezTo>
                  <a:pt x="302419" y="401479"/>
                  <a:pt x="303371" y="403384"/>
                  <a:pt x="303371" y="404336"/>
                </a:cubicBezTo>
                <a:cubicBezTo>
                  <a:pt x="302419" y="407194"/>
                  <a:pt x="302419" y="410051"/>
                  <a:pt x="301466" y="412909"/>
                </a:cubicBezTo>
                <a:cubicBezTo>
                  <a:pt x="299561" y="422434"/>
                  <a:pt x="297656" y="432911"/>
                  <a:pt x="295751" y="442436"/>
                </a:cubicBezTo>
                <a:lnTo>
                  <a:pt x="283369" y="444341"/>
                </a:lnTo>
                <a:cubicBezTo>
                  <a:pt x="282416" y="441484"/>
                  <a:pt x="282416" y="438626"/>
                  <a:pt x="281464" y="435769"/>
                </a:cubicBezTo>
                <a:cubicBezTo>
                  <a:pt x="281464" y="425291"/>
                  <a:pt x="281464" y="415766"/>
                  <a:pt x="281464" y="407194"/>
                </a:cubicBezTo>
                <a:cubicBezTo>
                  <a:pt x="281464" y="397669"/>
                  <a:pt x="282416" y="388144"/>
                  <a:pt x="283369" y="378619"/>
                </a:cubicBezTo>
                <a:close/>
                <a:moveTo>
                  <a:pt x="237649" y="415766"/>
                </a:moveTo>
                <a:cubicBezTo>
                  <a:pt x="234791" y="409099"/>
                  <a:pt x="230981" y="402431"/>
                  <a:pt x="228124" y="395764"/>
                </a:cubicBezTo>
                <a:cubicBezTo>
                  <a:pt x="228124" y="391954"/>
                  <a:pt x="229076" y="387191"/>
                  <a:pt x="229076" y="383381"/>
                </a:cubicBezTo>
                <a:cubicBezTo>
                  <a:pt x="232886" y="391001"/>
                  <a:pt x="235744" y="398621"/>
                  <a:pt x="239554" y="406241"/>
                </a:cubicBezTo>
                <a:cubicBezTo>
                  <a:pt x="239554" y="410051"/>
                  <a:pt x="238601" y="412909"/>
                  <a:pt x="237649" y="415766"/>
                </a:cubicBezTo>
                <a:close/>
                <a:moveTo>
                  <a:pt x="247174" y="431006"/>
                </a:moveTo>
                <a:cubicBezTo>
                  <a:pt x="247174" y="429101"/>
                  <a:pt x="247174" y="427196"/>
                  <a:pt x="248126" y="425291"/>
                </a:cubicBezTo>
                <a:cubicBezTo>
                  <a:pt x="248126" y="425291"/>
                  <a:pt x="248126" y="425291"/>
                  <a:pt x="248126" y="425291"/>
                </a:cubicBezTo>
                <a:cubicBezTo>
                  <a:pt x="248126" y="427196"/>
                  <a:pt x="247174" y="429101"/>
                  <a:pt x="247174" y="431006"/>
                </a:cubicBezTo>
                <a:close/>
                <a:moveTo>
                  <a:pt x="264319" y="204311"/>
                </a:moveTo>
                <a:cubicBezTo>
                  <a:pt x="267176" y="195739"/>
                  <a:pt x="269081" y="189071"/>
                  <a:pt x="270986" y="185261"/>
                </a:cubicBezTo>
                <a:cubicBezTo>
                  <a:pt x="269081" y="194786"/>
                  <a:pt x="268129" y="204311"/>
                  <a:pt x="267176" y="214789"/>
                </a:cubicBezTo>
                <a:cubicBezTo>
                  <a:pt x="267176" y="212884"/>
                  <a:pt x="266224" y="211931"/>
                  <a:pt x="266224" y="210026"/>
                </a:cubicBezTo>
                <a:cubicBezTo>
                  <a:pt x="264319" y="207169"/>
                  <a:pt x="264319" y="206216"/>
                  <a:pt x="264319" y="204311"/>
                </a:cubicBezTo>
                <a:cubicBezTo>
                  <a:pt x="264319" y="204311"/>
                  <a:pt x="264319" y="204311"/>
                  <a:pt x="264319" y="204311"/>
                </a:cubicBezTo>
                <a:close/>
                <a:moveTo>
                  <a:pt x="254794" y="235744"/>
                </a:moveTo>
                <a:cubicBezTo>
                  <a:pt x="256699" y="230029"/>
                  <a:pt x="257651" y="225266"/>
                  <a:pt x="258604" y="220504"/>
                </a:cubicBezTo>
                <a:cubicBezTo>
                  <a:pt x="259556" y="227171"/>
                  <a:pt x="260509" y="234791"/>
                  <a:pt x="261461" y="242411"/>
                </a:cubicBezTo>
                <a:cubicBezTo>
                  <a:pt x="261461" y="243364"/>
                  <a:pt x="261461" y="244316"/>
                  <a:pt x="262414" y="245269"/>
                </a:cubicBezTo>
                <a:cubicBezTo>
                  <a:pt x="261461" y="253841"/>
                  <a:pt x="260509" y="261461"/>
                  <a:pt x="260509" y="270034"/>
                </a:cubicBezTo>
                <a:cubicBezTo>
                  <a:pt x="259556" y="268129"/>
                  <a:pt x="258604" y="266224"/>
                  <a:pt x="257651" y="264319"/>
                </a:cubicBezTo>
                <a:cubicBezTo>
                  <a:pt x="254794" y="258604"/>
                  <a:pt x="252889" y="253841"/>
                  <a:pt x="250984" y="249079"/>
                </a:cubicBezTo>
                <a:cubicBezTo>
                  <a:pt x="252889" y="245269"/>
                  <a:pt x="253841" y="239554"/>
                  <a:pt x="254794" y="235744"/>
                </a:cubicBezTo>
                <a:close/>
                <a:moveTo>
                  <a:pt x="245269" y="276701"/>
                </a:moveTo>
                <a:cubicBezTo>
                  <a:pt x="246221" y="270986"/>
                  <a:pt x="248126" y="265271"/>
                  <a:pt x="249079" y="260509"/>
                </a:cubicBezTo>
                <a:cubicBezTo>
                  <a:pt x="250031" y="262414"/>
                  <a:pt x="250031" y="265271"/>
                  <a:pt x="250984" y="268129"/>
                </a:cubicBezTo>
                <a:cubicBezTo>
                  <a:pt x="252889" y="275749"/>
                  <a:pt x="255746" y="284321"/>
                  <a:pt x="258604" y="292894"/>
                </a:cubicBezTo>
                <a:cubicBezTo>
                  <a:pt x="258604" y="293846"/>
                  <a:pt x="259556" y="294799"/>
                  <a:pt x="259556" y="294799"/>
                </a:cubicBezTo>
                <a:cubicBezTo>
                  <a:pt x="259556" y="295751"/>
                  <a:pt x="259556" y="296704"/>
                  <a:pt x="259556" y="297656"/>
                </a:cubicBezTo>
                <a:cubicBezTo>
                  <a:pt x="258604" y="310039"/>
                  <a:pt x="258604" y="321469"/>
                  <a:pt x="257651" y="333851"/>
                </a:cubicBezTo>
                <a:cubicBezTo>
                  <a:pt x="255746" y="325279"/>
                  <a:pt x="253841" y="317659"/>
                  <a:pt x="250984" y="309086"/>
                </a:cubicBezTo>
                <a:cubicBezTo>
                  <a:pt x="252889" y="304324"/>
                  <a:pt x="253841" y="301466"/>
                  <a:pt x="253841" y="301466"/>
                </a:cubicBezTo>
                <a:cubicBezTo>
                  <a:pt x="253841" y="301466"/>
                  <a:pt x="252889" y="303371"/>
                  <a:pt x="250984" y="307181"/>
                </a:cubicBezTo>
                <a:cubicBezTo>
                  <a:pt x="249079" y="299561"/>
                  <a:pt x="247174" y="291941"/>
                  <a:pt x="244316" y="284321"/>
                </a:cubicBezTo>
                <a:cubicBezTo>
                  <a:pt x="244316" y="281464"/>
                  <a:pt x="245269" y="279559"/>
                  <a:pt x="245269" y="276701"/>
                </a:cubicBezTo>
                <a:close/>
                <a:moveTo>
                  <a:pt x="236696" y="325279"/>
                </a:moveTo>
                <a:cubicBezTo>
                  <a:pt x="236696" y="324326"/>
                  <a:pt x="236696" y="323374"/>
                  <a:pt x="237649" y="322421"/>
                </a:cubicBezTo>
                <a:cubicBezTo>
                  <a:pt x="237649" y="324326"/>
                  <a:pt x="238601" y="327184"/>
                  <a:pt x="238601" y="329089"/>
                </a:cubicBezTo>
                <a:cubicBezTo>
                  <a:pt x="237649" y="330994"/>
                  <a:pt x="236696" y="332899"/>
                  <a:pt x="235744" y="335756"/>
                </a:cubicBezTo>
                <a:cubicBezTo>
                  <a:pt x="235744" y="332899"/>
                  <a:pt x="235744" y="329089"/>
                  <a:pt x="236696" y="325279"/>
                </a:cubicBezTo>
                <a:close/>
                <a:moveTo>
                  <a:pt x="234791" y="353854"/>
                </a:moveTo>
                <a:cubicBezTo>
                  <a:pt x="236696" y="348139"/>
                  <a:pt x="238601" y="342424"/>
                  <a:pt x="240506" y="337661"/>
                </a:cubicBezTo>
                <a:cubicBezTo>
                  <a:pt x="240506" y="339566"/>
                  <a:pt x="241459" y="340519"/>
                  <a:pt x="241459" y="342424"/>
                </a:cubicBezTo>
                <a:cubicBezTo>
                  <a:pt x="243364" y="352901"/>
                  <a:pt x="246221" y="362426"/>
                  <a:pt x="248126" y="372904"/>
                </a:cubicBezTo>
                <a:cubicBezTo>
                  <a:pt x="248126" y="374809"/>
                  <a:pt x="247174" y="376714"/>
                  <a:pt x="247174" y="378619"/>
                </a:cubicBezTo>
                <a:cubicBezTo>
                  <a:pt x="245269" y="375761"/>
                  <a:pt x="243364" y="371951"/>
                  <a:pt x="242411" y="369094"/>
                </a:cubicBezTo>
                <a:cubicBezTo>
                  <a:pt x="239554" y="364331"/>
                  <a:pt x="236696" y="359569"/>
                  <a:pt x="234791" y="353854"/>
                </a:cubicBezTo>
                <a:cubicBezTo>
                  <a:pt x="234791" y="354806"/>
                  <a:pt x="234791" y="353854"/>
                  <a:pt x="234791" y="353854"/>
                </a:cubicBezTo>
                <a:close/>
                <a:moveTo>
                  <a:pt x="222409" y="297656"/>
                </a:moveTo>
                <a:cubicBezTo>
                  <a:pt x="224314" y="290036"/>
                  <a:pt x="226219" y="283369"/>
                  <a:pt x="227171" y="278606"/>
                </a:cubicBezTo>
                <a:cubicBezTo>
                  <a:pt x="227171" y="280511"/>
                  <a:pt x="228124" y="282416"/>
                  <a:pt x="228124" y="284321"/>
                </a:cubicBezTo>
                <a:cubicBezTo>
                  <a:pt x="229076" y="286226"/>
                  <a:pt x="229076" y="288131"/>
                  <a:pt x="230029" y="290989"/>
                </a:cubicBezTo>
                <a:cubicBezTo>
                  <a:pt x="227171" y="301466"/>
                  <a:pt x="225266" y="312896"/>
                  <a:pt x="222409" y="324326"/>
                </a:cubicBezTo>
                <a:cubicBezTo>
                  <a:pt x="222409" y="326231"/>
                  <a:pt x="221456" y="328136"/>
                  <a:pt x="221456" y="330041"/>
                </a:cubicBezTo>
                <a:cubicBezTo>
                  <a:pt x="221456" y="330041"/>
                  <a:pt x="221456" y="329089"/>
                  <a:pt x="220504" y="329089"/>
                </a:cubicBezTo>
                <a:cubicBezTo>
                  <a:pt x="219551" y="323374"/>
                  <a:pt x="219551" y="317659"/>
                  <a:pt x="218599" y="312896"/>
                </a:cubicBezTo>
                <a:cubicBezTo>
                  <a:pt x="220504" y="306229"/>
                  <a:pt x="221456" y="301466"/>
                  <a:pt x="222409" y="297656"/>
                </a:cubicBezTo>
                <a:close/>
                <a:moveTo>
                  <a:pt x="169069" y="411956"/>
                </a:moveTo>
                <a:cubicBezTo>
                  <a:pt x="169069" y="411956"/>
                  <a:pt x="169069" y="412909"/>
                  <a:pt x="169069" y="412909"/>
                </a:cubicBezTo>
                <a:cubicBezTo>
                  <a:pt x="168116" y="407194"/>
                  <a:pt x="167164" y="401479"/>
                  <a:pt x="165259" y="396716"/>
                </a:cubicBezTo>
                <a:cubicBezTo>
                  <a:pt x="165259" y="389096"/>
                  <a:pt x="164306" y="382429"/>
                  <a:pt x="164306" y="375761"/>
                </a:cubicBezTo>
                <a:cubicBezTo>
                  <a:pt x="163354" y="365284"/>
                  <a:pt x="162401" y="354806"/>
                  <a:pt x="161449" y="345281"/>
                </a:cubicBezTo>
                <a:cubicBezTo>
                  <a:pt x="160496" y="336709"/>
                  <a:pt x="159544" y="329089"/>
                  <a:pt x="158591" y="321469"/>
                </a:cubicBezTo>
                <a:cubicBezTo>
                  <a:pt x="158591" y="322421"/>
                  <a:pt x="159544" y="322421"/>
                  <a:pt x="159544" y="323374"/>
                </a:cubicBezTo>
                <a:cubicBezTo>
                  <a:pt x="160496" y="325279"/>
                  <a:pt x="161449" y="326231"/>
                  <a:pt x="162401" y="328136"/>
                </a:cubicBezTo>
                <a:cubicBezTo>
                  <a:pt x="163354" y="342424"/>
                  <a:pt x="165259" y="359569"/>
                  <a:pt x="167164" y="376714"/>
                </a:cubicBezTo>
                <a:cubicBezTo>
                  <a:pt x="168116" y="385286"/>
                  <a:pt x="169069" y="393859"/>
                  <a:pt x="170021" y="402431"/>
                </a:cubicBezTo>
                <a:cubicBezTo>
                  <a:pt x="170021" y="405289"/>
                  <a:pt x="169069" y="408146"/>
                  <a:pt x="169069" y="411956"/>
                </a:cubicBezTo>
                <a:close/>
                <a:moveTo>
                  <a:pt x="209074" y="350044"/>
                </a:moveTo>
                <a:cubicBezTo>
                  <a:pt x="209074" y="352901"/>
                  <a:pt x="209074" y="356711"/>
                  <a:pt x="209074" y="359569"/>
                </a:cubicBezTo>
                <a:cubicBezTo>
                  <a:pt x="208121" y="358616"/>
                  <a:pt x="208121" y="357664"/>
                  <a:pt x="207169" y="356711"/>
                </a:cubicBezTo>
                <a:cubicBezTo>
                  <a:pt x="208121" y="354806"/>
                  <a:pt x="209074" y="351949"/>
                  <a:pt x="209074" y="350044"/>
                </a:cubicBezTo>
                <a:close/>
                <a:moveTo>
                  <a:pt x="170974" y="259556"/>
                </a:moveTo>
                <a:cubicBezTo>
                  <a:pt x="173831" y="264319"/>
                  <a:pt x="175736" y="270034"/>
                  <a:pt x="178594" y="274796"/>
                </a:cubicBezTo>
                <a:cubicBezTo>
                  <a:pt x="181451" y="280511"/>
                  <a:pt x="184309" y="286226"/>
                  <a:pt x="187166" y="291941"/>
                </a:cubicBezTo>
                <a:cubicBezTo>
                  <a:pt x="192881" y="304324"/>
                  <a:pt x="198596" y="316706"/>
                  <a:pt x="205264" y="330041"/>
                </a:cubicBezTo>
                <a:cubicBezTo>
                  <a:pt x="203359" y="333851"/>
                  <a:pt x="202406" y="338614"/>
                  <a:pt x="200501" y="343376"/>
                </a:cubicBezTo>
                <a:cubicBezTo>
                  <a:pt x="200501" y="343376"/>
                  <a:pt x="200501" y="342424"/>
                  <a:pt x="199549" y="342424"/>
                </a:cubicBezTo>
                <a:cubicBezTo>
                  <a:pt x="193834" y="330994"/>
                  <a:pt x="187166" y="320516"/>
                  <a:pt x="180499" y="310039"/>
                </a:cubicBezTo>
                <a:cubicBezTo>
                  <a:pt x="178594" y="301466"/>
                  <a:pt x="176689" y="296704"/>
                  <a:pt x="176689" y="296704"/>
                </a:cubicBezTo>
                <a:cubicBezTo>
                  <a:pt x="176689" y="296704"/>
                  <a:pt x="176689" y="299561"/>
                  <a:pt x="176689" y="305276"/>
                </a:cubicBezTo>
                <a:cubicBezTo>
                  <a:pt x="175736" y="303371"/>
                  <a:pt x="174784" y="301466"/>
                  <a:pt x="172879" y="299561"/>
                </a:cubicBezTo>
                <a:cubicBezTo>
                  <a:pt x="172879" y="299561"/>
                  <a:pt x="171926" y="298609"/>
                  <a:pt x="171926" y="298609"/>
                </a:cubicBezTo>
                <a:cubicBezTo>
                  <a:pt x="170974" y="291941"/>
                  <a:pt x="169069" y="285274"/>
                  <a:pt x="168116" y="279559"/>
                </a:cubicBezTo>
                <a:cubicBezTo>
                  <a:pt x="164306" y="262414"/>
                  <a:pt x="161449" y="247174"/>
                  <a:pt x="158591" y="235744"/>
                </a:cubicBezTo>
                <a:cubicBezTo>
                  <a:pt x="163354" y="243364"/>
                  <a:pt x="167164" y="250984"/>
                  <a:pt x="170974" y="259556"/>
                </a:cubicBezTo>
                <a:close/>
                <a:moveTo>
                  <a:pt x="161449" y="307181"/>
                </a:moveTo>
                <a:cubicBezTo>
                  <a:pt x="159544" y="305276"/>
                  <a:pt x="157639" y="303371"/>
                  <a:pt x="156686" y="301466"/>
                </a:cubicBezTo>
                <a:cubicBezTo>
                  <a:pt x="156686" y="300514"/>
                  <a:pt x="156686" y="298609"/>
                  <a:pt x="155734" y="297656"/>
                </a:cubicBezTo>
                <a:cubicBezTo>
                  <a:pt x="156686" y="300514"/>
                  <a:pt x="158591" y="304324"/>
                  <a:pt x="161449" y="307181"/>
                </a:cubicBezTo>
                <a:close/>
                <a:moveTo>
                  <a:pt x="130969" y="280511"/>
                </a:moveTo>
                <a:cubicBezTo>
                  <a:pt x="131921" y="281464"/>
                  <a:pt x="132874" y="282416"/>
                  <a:pt x="133826" y="284321"/>
                </a:cubicBezTo>
                <a:cubicBezTo>
                  <a:pt x="137636" y="289084"/>
                  <a:pt x="141446" y="294799"/>
                  <a:pt x="145256" y="301466"/>
                </a:cubicBezTo>
                <a:cubicBezTo>
                  <a:pt x="147161" y="304324"/>
                  <a:pt x="149066" y="307181"/>
                  <a:pt x="150971" y="310039"/>
                </a:cubicBezTo>
                <a:cubicBezTo>
                  <a:pt x="150971" y="318611"/>
                  <a:pt x="150019" y="329089"/>
                  <a:pt x="150019" y="341471"/>
                </a:cubicBezTo>
                <a:cubicBezTo>
                  <a:pt x="150019" y="341471"/>
                  <a:pt x="150019" y="340519"/>
                  <a:pt x="149066" y="339566"/>
                </a:cubicBezTo>
                <a:cubicBezTo>
                  <a:pt x="148114" y="335756"/>
                  <a:pt x="146209" y="331946"/>
                  <a:pt x="145256" y="328136"/>
                </a:cubicBezTo>
                <a:cubicBezTo>
                  <a:pt x="144304" y="324326"/>
                  <a:pt x="142399" y="321469"/>
                  <a:pt x="140494" y="317659"/>
                </a:cubicBezTo>
                <a:cubicBezTo>
                  <a:pt x="137636" y="310991"/>
                  <a:pt x="134779" y="306229"/>
                  <a:pt x="132874" y="301466"/>
                </a:cubicBezTo>
                <a:cubicBezTo>
                  <a:pt x="130969" y="296704"/>
                  <a:pt x="129064" y="292894"/>
                  <a:pt x="127159" y="290989"/>
                </a:cubicBezTo>
                <a:cubicBezTo>
                  <a:pt x="129064" y="287179"/>
                  <a:pt x="130016" y="283369"/>
                  <a:pt x="130969" y="280511"/>
                </a:cubicBezTo>
                <a:close/>
                <a:moveTo>
                  <a:pt x="121444" y="318611"/>
                </a:moveTo>
                <a:cubicBezTo>
                  <a:pt x="123349" y="309086"/>
                  <a:pt x="124301" y="301466"/>
                  <a:pt x="127159" y="294799"/>
                </a:cubicBezTo>
                <a:cubicBezTo>
                  <a:pt x="127159" y="294799"/>
                  <a:pt x="127159" y="294799"/>
                  <a:pt x="127159" y="293846"/>
                </a:cubicBezTo>
                <a:cubicBezTo>
                  <a:pt x="128111" y="296704"/>
                  <a:pt x="128111" y="299561"/>
                  <a:pt x="129064" y="303371"/>
                </a:cubicBezTo>
                <a:cubicBezTo>
                  <a:pt x="130016" y="308134"/>
                  <a:pt x="131921" y="313849"/>
                  <a:pt x="133826" y="320516"/>
                </a:cubicBezTo>
                <a:cubicBezTo>
                  <a:pt x="135731" y="327184"/>
                  <a:pt x="137636" y="334804"/>
                  <a:pt x="138589" y="342424"/>
                </a:cubicBezTo>
                <a:cubicBezTo>
                  <a:pt x="140494" y="350996"/>
                  <a:pt x="141446" y="359569"/>
                  <a:pt x="143351" y="369094"/>
                </a:cubicBezTo>
                <a:cubicBezTo>
                  <a:pt x="145256" y="378619"/>
                  <a:pt x="146209" y="388144"/>
                  <a:pt x="148114" y="398621"/>
                </a:cubicBezTo>
                <a:cubicBezTo>
                  <a:pt x="148114" y="399574"/>
                  <a:pt x="148114" y="401479"/>
                  <a:pt x="149066" y="403384"/>
                </a:cubicBezTo>
                <a:cubicBezTo>
                  <a:pt x="149066" y="406241"/>
                  <a:pt x="149066" y="408146"/>
                  <a:pt x="149066" y="411004"/>
                </a:cubicBezTo>
                <a:cubicBezTo>
                  <a:pt x="149066" y="412909"/>
                  <a:pt x="149066" y="414814"/>
                  <a:pt x="149066" y="416719"/>
                </a:cubicBezTo>
                <a:cubicBezTo>
                  <a:pt x="145256" y="407194"/>
                  <a:pt x="142399" y="397669"/>
                  <a:pt x="138589" y="388144"/>
                </a:cubicBezTo>
                <a:cubicBezTo>
                  <a:pt x="135731" y="379571"/>
                  <a:pt x="132874" y="371951"/>
                  <a:pt x="129064" y="363379"/>
                </a:cubicBezTo>
                <a:cubicBezTo>
                  <a:pt x="130969" y="360521"/>
                  <a:pt x="131921" y="358616"/>
                  <a:pt x="131921" y="358616"/>
                </a:cubicBezTo>
                <a:cubicBezTo>
                  <a:pt x="131921" y="358616"/>
                  <a:pt x="130969" y="359569"/>
                  <a:pt x="129064" y="361474"/>
                </a:cubicBezTo>
                <a:cubicBezTo>
                  <a:pt x="127159" y="357664"/>
                  <a:pt x="126206" y="353854"/>
                  <a:pt x="124301" y="350044"/>
                </a:cubicBezTo>
                <a:cubicBezTo>
                  <a:pt x="124301" y="348139"/>
                  <a:pt x="125254" y="346234"/>
                  <a:pt x="125254" y="344329"/>
                </a:cubicBezTo>
                <a:cubicBezTo>
                  <a:pt x="128111" y="333851"/>
                  <a:pt x="129064" y="328136"/>
                  <a:pt x="129064" y="328136"/>
                </a:cubicBezTo>
                <a:cubicBezTo>
                  <a:pt x="129064" y="328136"/>
                  <a:pt x="126206" y="333851"/>
                  <a:pt x="121444" y="343376"/>
                </a:cubicBezTo>
                <a:cubicBezTo>
                  <a:pt x="121444" y="343376"/>
                  <a:pt x="121444" y="343376"/>
                  <a:pt x="121444" y="343376"/>
                </a:cubicBezTo>
                <a:cubicBezTo>
                  <a:pt x="121444" y="342424"/>
                  <a:pt x="121444" y="342424"/>
                  <a:pt x="120491" y="341471"/>
                </a:cubicBezTo>
                <a:cubicBezTo>
                  <a:pt x="119539" y="339566"/>
                  <a:pt x="118586" y="337661"/>
                  <a:pt x="117634" y="334804"/>
                </a:cubicBezTo>
                <a:cubicBezTo>
                  <a:pt x="119539" y="329089"/>
                  <a:pt x="120491" y="323374"/>
                  <a:pt x="121444" y="318611"/>
                </a:cubicBezTo>
                <a:close/>
                <a:moveTo>
                  <a:pt x="116681" y="393859"/>
                </a:moveTo>
                <a:cubicBezTo>
                  <a:pt x="120491" y="402431"/>
                  <a:pt x="123349" y="411004"/>
                  <a:pt x="127159" y="419576"/>
                </a:cubicBezTo>
                <a:lnTo>
                  <a:pt x="113824" y="414814"/>
                </a:lnTo>
                <a:cubicBezTo>
                  <a:pt x="115729" y="408146"/>
                  <a:pt x="115729" y="400526"/>
                  <a:pt x="116681" y="393859"/>
                </a:cubicBezTo>
                <a:close/>
                <a:moveTo>
                  <a:pt x="91916" y="341471"/>
                </a:moveTo>
                <a:cubicBezTo>
                  <a:pt x="91916" y="339566"/>
                  <a:pt x="92869" y="337661"/>
                  <a:pt x="92869" y="335756"/>
                </a:cubicBezTo>
                <a:cubicBezTo>
                  <a:pt x="93821" y="337661"/>
                  <a:pt x="93821" y="338614"/>
                  <a:pt x="94774" y="340519"/>
                </a:cubicBezTo>
                <a:cubicBezTo>
                  <a:pt x="97631" y="346234"/>
                  <a:pt x="99536" y="351949"/>
                  <a:pt x="102394" y="358616"/>
                </a:cubicBezTo>
                <a:cubicBezTo>
                  <a:pt x="100489" y="367189"/>
                  <a:pt x="98584" y="374809"/>
                  <a:pt x="96679" y="384334"/>
                </a:cubicBezTo>
                <a:cubicBezTo>
                  <a:pt x="95726" y="389096"/>
                  <a:pt x="94774" y="393859"/>
                  <a:pt x="94774" y="399574"/>
                </a:cubicBezTo>
                <a:cubicBezTo>
                  <a:pt x="94774" y="399574"/>
                  <a:pt x="93821" y="400526"/>
                  <a:pt x="93821" y="400526"/>
                </a:cubicBezTo>
                <a:cubicBezTo>
                  <a:pt x="92869" y="401479"/>
                  <a:pt x="91916" y="403384"/>
                  <a:pt x="90964" y="404336"/>
                </a:cubicBezTo>
                <a:cubicBezTo>
                  <a:pt x="90011" y="396716"/>
                  <a:pt x="89059" y="390049"/>
                  <a:pt x="88106" y="382429"/>
                </a:cubicBezTo>
                <a:cubicBezTo>
                  <a:pt x="87154" y="376714"/>
                  <a:pt x="86201" y="370999"/>
                  <a:pt x="85249" y="365284"/>
                </a:cubicBezTo>
                <a:cubicBezTo>
                  <a:pt x="87154" y="356711"/>
                  <a:pt x="89059" y="348139"/>
                  <a:pt x="91916" y="341471"/>
                </a:cubicBezTo>
                <a:close/>
                <a:moveTo>
                  <a:pt x="72866" y="407194"/>
                </a:moveTo>
                <a:cubicBezTo>
                  <a:pt x="72866" y="408146"/>
                  <a:pt x="72866" y="408146"/>
                  <a:pt x="72866" y="409099"/>
                </a:cubicBezTo>
                <a:cubicBezTo>
                  <a:pt x="72866" y="409099"/>
                  <a:pt x="72866" y="409099"/>
                  <a:pt x="71914" y="409099"/>
                </a:cubicBezTo>
                <a:cubicBezTo>
                  <a:pt x="71914" y="408146"/>
                  <a:pt x="72866" y="408146"/>
                  <a:pt x="72866" y="407194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D844855-5913-48A9-9EBA-780E9C9F9D03}"/>
              </a:ext>
            </a:extLst>
          </p:cNvPr>
          <p:cNvSpPr/>
          <p:nvPr/>
        </p:nvSpPr>
        <p:spPr>
          <a:xfrm>
            <a:off x="0" y="4653557"/>
            <a:ext cx="12192000" cy="22044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44597" y="5287108"/>
            <a:ext cx="6377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THANK YOU</a:t>
            </a:r>
            <a:endParaRPr lang="en-US" sz="8000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17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5F1B621-812C-44E5-B2F2-CF23431F6D37}"/>
              </a:ext>
            </a:extLst>
          </p:cNvPr>
          <p:cNvGrpSpPr/>
          <p:nvPr/>
        </p:nvGrpSpPr>
        <p:grpSpPr>
          <a:xfrm>
            <a:off x="8246081" y="4402021"/>
            <a:ext cx="3822216" cy="2405398"/>
            <a:chOff x="3703350" y="2801758"/>
            <a:chExt cx="4848216" cy="3395842"/>
          </a:xfrm>
        </p:grpSpPr>
        <p:sp>
          <p:nvSpPr>
            <p:cNvPr id="268" name="Oval 267">
              <a:extLst>
                <a:ext uri="{FF2B5EF4-FFF2-40B4-BE49-F238E27FC236}">
                  <a16:creationId xmlns="" xmlns:a16="http://schemas.microsoft.com/office/drawing/2014/main" id="{AA66B734-785B-411F-B141-66CDC6D1136C}"/>
                </a:ext>
              </a:extLst>
            </p:cNvPr>
            <p:cNvSpPr/>
            <p:nvPr/>
          </p:nvSpPr>
          <p:spPr>
            <a:xfrm>
              <a:off x="3703350" y="5541079"/>
              <a:ext cx="4736871" cy="656521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="" xmlns:a16="http://schemas.microsoft.com/office/drawing/2014/main" id="{4A86BE33-65BF-42EC-B7CE-E447C61C05CD}"/>
                </a:ext>
              </a:extLst>
            </p:cNvPr>
            <p:cNvGrpSpPr/>
            <p:nvPr/>
          </p:nvGrpSpPr>
          <p:grpSpPr>
            <a:xfrm rot="20060053">
              <a:off x="6144459" y="2880646"/>
              <a:ext cx="756418" cy="1572369"/>
              <a:chOff x="1583158" y="1040918"/>
              <a:chExt cx="1865369" cy="3877549"/>
            </a:xfrm>
          </p:grpSpPr>
          <p:sp>
            <p:nvSpPr>
              <p:cNvPr id="255" name="Freeform: Shape 254">
                <a:extLst>
                  <a:ext uri="{FF2B5EF4-FFF2-40B4-BE49-F238E27FC236}">
                    <a16:creationId xmlns="" xmlns:a16="http://schemas.microsoft.com/office/drawing/2014/main" id="{3FC91322-E14D-4442-B76C-FE60491287AF}"/>
                  </a:ext>
                </a:extLst>
              </p:cNvPr>
              <p:cNvSpPr/>
              <p:nvPr/>
            </p:nvSpPr>
            <p:spPr>
              <a:xfrm rot="20351037">
                <a:off x="1714783" y="3481939"/>
                <a:ext cx="1641760" cy="1436528"/>
              </a:xfrm>
              <a:custGeom>
                <a:avLst/>
                <a:gdLst>
                  <a:gd name="connsiteX0" fmla="*/ 904455 w 1641760"/>
                  <a:gd name="connsiteY0" fmla="*/ 23137 h 1436528"/>
                  <a:gd name="connsiteX1" fmla="*/ 1113846 w 1641760"/>
                  <a:gd name="connsiteY1" fmla="*/ 102745 h 1436528"/>
                  <a:gd name="connsiteX2" fmla="*/ 1113791 w 1641760"/>
                  <a:gd name="connsiteY2" fmla="*/ 106680 h 1436528"/>
                  <a:gd name="connsiteX3" fmla="*/ 1157726 w 1641760"/>
                  <a:gd name="connsiteY3" fmla="*/ 148589 h 1436528"/>
                  <a:gd name="connsiteX4" fmla="*/ 1435198 w 1641760"/>
                  <a:gd name="connsiteY4" fmla="*/ 335884 h 1436528"/>
                  <a:gd name="connsiteX5" fmla="*/ 1613243 w 1641760"/>
                  <a:gd name="connsiteY5" fmla="*/ 844585 h 1436528"/>
                  <a:gd name="connsiteX6" fmla="*/ 1106855 w 1641760"/>
                  <a:gd name="connsiteY6" fmla="*/ 1274668 h 1436528"/>
                  <a:gd name="connsiteX7" fmla="*/ 748451 w 1641760"/>
                  <a:gd name="connsiteY7" fmla="*/ 1281604 h 1436528"/>
                  <a:gd name="connsiteX8" fmla="*/ 459418 w 1641760"/>
                  <a:gd name="connsiteY8" fmla="*/ 1436528 h 1436528"/>
                  <a:gd name="connsiteX9" fmla="*/ 54769 w 1641760"/>
                  <a:gd name="connsiteY9" fmla="*/ 648040 h 1436528"/>
                  <a:gd name="connsiteX10" fmla="*/ 443231 w 1641760"/>
                  <a:gd name="connsiteY10" fmla="*/ 5227 h 1436528"/>
                  <a:gd name="connsiteX11" fmla="*/ 810884 w 1641760"/>
                  <a:gd name="connsiteY11" fmla="*/ 30664 h 1436528"/>
                  <a:gd name="connsiteX12" fmla="*/ 902796 w 1641760"/>
                  <a:gd name="connsiteY12" fmla="*/ 26038 h 1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41760" h="1436528">
                    <a:moveTo>
                      <a:pt x="904455" y="23137"/>
                    </a:moveTo>
                    <a:lnTo>
                      <a:pt x="1113846" y="102745"/>
                    </a:lnTo>
                    <a:lnTo>
                      <a:pt x="1113791" y="106680"/>
                    </a:lnTo>
                    <a:cubicBezTo>
                      <a:pt x="1118994" y="122577"/>
                      <a:pt x="1134602" y="135872"/>
                      <a:pt x="1157726" y="148589"/>
                    </a:cubicBezTo>
                    <a:cubicBezTo>
                      <a:pt x="1254841" y="201772"/>
                      <a:pt x="1351957" y="259578"/>
                      <a:pt x="1435198" y="335884"/>
                    </a:cubicBezTo>
                    <a:cubicBezTo>
                      <a:pt x="1585495" y="474621"/>
                      <a:pt x="1696484" y="631856"/>
                      <a:pt x="1613243" y="844585"/>
                    </a:cubicBezTo>
                    <a:cubicBezTo>
                      <a:pt x="1523065" y="1075813"/>
                      <a:pt x="1377390" y="1253857"/>
                      <a:pt x="1106855" y="1274668"/>
                    </a:cubicBezTo>
                    <a:cubicBezTo>
                      <a:pt x="988928" y="1283917"/>
                      <a:pt x="868690" y="1272355"/>
                      <a:pt x="748451" y="1281604"/>
                    </a:cubicBezTo>
                    <a:cubicBezTo>
                      <a:pt x="637462" y="1290853"/>
                      <a:pt x="510288" y="1283917"/>
                      <a:pt x="459418" y="1436528"/>
                    </a:cubicBezTo>
                    <a:cubicBezTo>
                      <a:pt x="373863" y="1145181"/>
                      <a:pt x="179632" y="913953"/>
                      <a:pt x="54769" y="648040"/>
                    </a:cubicBezTo>
                    <a:cubicBezTo>
                      <a:pt x="-97842" y="319697"/>
                      <a:pt x="80205" y="30664"/>
                      <a:pt x="443231" y="5227"/>
                    </a:cubicBezTo>
                    <a:cubicBezTo>
                      <a:pt x="565783" y="-4022"/>
                      <a:pt x="690645" y="-4022"/>
                      <a:pt x="810884" y="30664"/>
                    </a:cubicBezTo>
                    <a:cubicBezTo>
                      <a:pt x="855973" y="43381"/>
                      <a:pt x="884877" y="41646"/>
                      <a:pt x="902796" y="26038"/>
                    </a:cubicBezTo>
                    <a:close/>
                  </a:path>
                </a:pathLst>
              </a:custGeom>
              <a:solidFill>
                <a:srgbClr val="FBF6D5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="" xmlns:a16="http://schemas.microsoft.com/office/drawing/2014/main" id="{B694A110-9FF3-4F39-8BD7-A32C163D6421}"/>
                  </a:ext>
                </a:extLst>
              </p:cNvPr>
              <p:cNvSpPr/>
              <p:nvPr/>
            </p:nvSpPr>
            <p:spPr>
              <a:xfrm rot="20351037">
                <a:off x="1583158" y="1040918"/>
                <a:ext cx="1865369" cy="2446103"/>
              </a:xfrm>
              <a:custGeom>
                <a:avLst/>
                <a:gdLst>
                  <a:gd name="connsiteX0" fmla="*/ 1456632 w 1865369"/>
                  <a:gd name="connsiteY0" fmla="*/ 13187 h 2446103"/>
                  <a:gd name="connsiteX1" fmla="*/ 1516751 w 1865369"/>
                  <a:gd name="connsiteY1" fmla="*/ 175046 h 2446103"/>
                  <a:gd name="connsiteX2" fmla="*/ 1401137 w 1865369"/>
                  <a:gd name="connsiteY2" fmla="*/ 561197 h 2446103"/>
                  <a:gd name="connsiteX3" fmla="*/ 1442758 w 1865369"/>
                  <a:gd name="connsiteY3" fmla="*/ 697620 h 2446103"/>
                  <a:gd name="connsiteX4" fmla="*/ 1456632 w 1865369"/>
                  <a:gd name="connsiteY4" fmla="*/ 861793 h 2446103"/>
                  <a:gd name="connsiteX5" fmla="*/ 1401137 w 1865369"/>
                  <a:gd name="connsiteY5" fmla="*/ 901101 h 2446103"/>
                  <a:gd name="connsiteX6" fmla="*/ 917873 w 1865369"/>
                  <a:gd name="connsiteY6" fmla="*/ 1423675 h 2446103"/>
                  <a:gd name="connsiteX7" fmla="*/ 524786 w 1865369"/>
                  <a:gd name="connsiteY7" fmla="*/ 2297715 h 2446103"/>
                  <a:gd name="connsiteX8" fmla="*/ 631151 w 1865369"/>
                  <a:gd name="connsiteY8" fmla="*/ 2223723 h 2446103"/>
                  <a:gd name="connsiteX9" fmla="*/ 964118 w 1865369"/>
                  <a:gd name="connsiteY9" fmla="*/ 1610971 h 2446103"/>
                  <a:gd name="connsiteX10" fmla="*/ 1070483 w 1865369"/>
                  <a:gd name="connsiteY10" fmla="*/ 1280314 h 2446103"/>
                  <a:gd name="connsiteX11" fmla="*/ 1223093 w 1865369"/>
                  <a:gd name="connsiteY11" fmla="*/ 1217884 h 2446103"/>
                  <a:gd name="connsiteX12" fmla="*/ 1327144 w 1865369"/>
                  <a:gd name="connsiteY12" fmla="*/ 1194761 h 2446103"/>
                  <a:gd name="connsiteX13" fmla="*/ 1671675 w 1865369"/>
                  <a:gd name="connsiteY13" fmla="*/ 1007465 h 2446103"/>
                  <a:gd name="connsiteX14" fmla="*/ 1842783 w 1865369"/>
                  <a:gd name="connsiteY14" fmla="*/ 1000530 h 2446103"/>
                  <a:gd name="connsiteX15" fmla="*/ 1810411 w 1865369"/>
                  <a:gd name="connsiteY15" fmla="*/ 1180887 h 2446103"/>
                  <a:gd name="connsiteX16" fmla="*/ 1599993 w 1865369"/>
                  <a:gd name="connsiteY16" fmla="*/ 1456047 h 2446103"/>
                  <a:gd name="connsiteX17" fmla="*/ 1609242 w 1865369"/>
                  <a:gd name="connsiteY17" fmla="*/ 1599408 h 2446103"/>
                  <a:gd name="connsiteX18" fmla="*/ 1581494 w 1865369"/>
                  <a:gd name="connsiteY18" fmla="*/ 1775141 h 2446103"/>
                  <a:gd name="connsiteX19" fmla="*/ 1368765 w 1865369"/>
                  <a:gd name="connsiteY19" fmla="*/ 1830635 h 2446103"/>
                  <a:gd name="connsiteX20" fmla="*/ 568718 w 1865369"/>
                  <a:gd name="connsiteY20" fmla="*/ 2392520 h 2446103"/>
                  <a:gd name="connsiteX21" fmla="*/ 550581 w 1865369"/>
                  <a:gd name="connsiteY21" fmla="*/ 2423989 h 2446103"/>
                  <a:gd name="connsiteX22" fmla="*/ 550275 w 1865369"/>
                  <a:gd name="connsiteY22" fmla="*/ 2446103 h 2446103"/>
                  <a:gd name="connsiteX23" fmla="*/ 340884 w 1865369"/>
                  <a:gd name="connsiteY23" fmla="*/ 2366495 h 2446103"/>
                  <a:gd name="connsiteX24" fmla="*/ 358518 w 1865369"/>
                  <a:gd name="connsiteY24" fmla="*/ 2335652 h 2446103"/>
                  <a:gd name="connsiteX25" fmla="*/ 365238 w 1865369"/>
                  <a:gd name="connsiteY25" fmla="*/ 2281531 h 2446103"/>
                  <a:gd name="connsiteX26" fmla="*/ 108576 w 1865369"/>
                  <a:gd name="connsiteY26" fmla="*/ 1213259 h 2446103"/>
                  <a:gd name="connsiteX27" fmla="*/ 11461 w 1865369"/>
                  <a:gd name="connsiteY27" fmla="*/ 1030588 h 2446103"/>
                  <a:gd name="connsiteX28" fmla="*/ 90078 w 1865369"/>
                  <a:gd name="connsiteY28" fmla="*/ 921912 h 2446103"/>
                  <a:gd name="connsiteX29" fmla="*/ 201068 w 1865369"/>
                  <a:gd name="connsiteY29" fmla="*/ 806299 h 2446103"/>
                  <a:gd name="connsiteX30" fmla="*/ 226501 w 1865369"/>
                  <a:gd name="connsiteY30" fmla="*/ 403963 h 2446103"/>
                  <a:gd name="connsiteX31" fmla="*/ 305119 w 1865369"/>
                  <a:gd name="connsiteY31" fmla="*/ 299909 h 2446103"/>
                  <a:gd name="connsiteX32" fmla="*/ 416108 w 1865369"/>
                  <a:gd name="connsiteY32" fmla="*/ 369277 h 2446103"/>
                  <a:gd name="connsiteX33" fmla="*/ 573343 w 1865369"/>
                  <a:gd name="connsiteY33" fmla="*/ 764678 h 2446103"/>
                  <a:gd name="connsiteX34" fmla="*/ 684332 w 1865369"/>
                  <a:gd name="connsiteY34" fmla="*/ 873353 h 2446103"/>
                  <a:gd name="connsiteX35" fmla="*/ 744451 w 1865369"/>
                  <a:gd name="connsiteY35" fmla="*/ 975093 h 2446103"/>
                  <a:gd name="connsiteX36" fmla="*/ 617277 w 1865369"/>
                  <a:gd name="connsiteY36" fmla="*/ 1282627 h 2446103"/>
                  <a:gd name="connsiteX37" fmla="*/ 439231 w 1865369"/>
                  <a:gd name="connsiteY37" fmla="*/ 2140481 h 2446103"/>
                  <a:gd name="connsiteX38" fmla="*/ 478540 w 1865369"/>
                  <a:gd name="connsiteY38" fmla="*/ 2212163 h 2446103"/>
                  <a:gd name="connsiteX39" fmla="*/ 809195 w 1865369"/>
                  <a:gd name="connsiteY39" fmla="*/ 727681 h 2446103"/>
                  <a:gd name="connsiteX40" fmla="*/ 804570 w 1865369"/>
                  <a:gd name="connsiteY40" fmla="*/ 577382 h 2446103"/>
                  <a:gd name="connsiteX41" fmla="*/ 927122 w 1865369"/>
                  <a:gd name="connsiteY41" fmla="*/ 461768 h 2446103"/>
                  <a:gd name="connsiteX42" fmla="*/ 1010364 w 1865369"/>
                  <a:gd name="connsiteY42" fmla="*/ 397025 h 2446103"/>
                  <a:gd name="connsiteX43" fmla="*/ 1292461 w 1865369"/>
                  <a:gd name="connsiteY43" fmla="*/ 64057 h 2446103"/>
                  <a:gd name="connsiteX44" fmla="*/ 1456632 w 1865369"/>
                  <a:gd name="connsiteY44" fmla="*/ 13187 h 244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865369" h="2446103">
                    <a:moveTo>
                      <a:pt x="1456632" y="13187"/>
                    </a:moveTo>
                    <a:cubicBezTo>
                      <a:pt x="1519064" y="47872"/>
                      <a:pt x="1523689" y="112616"/>
                      <a:pt x="1516751" y="175046"/>
                    </a:cubicBezTo>
                    <a:cubicBezTo>
                      <a:pt x="1505191" y="311472"/>
                      <a:pt x="1456632" y="436335"/>
                      <a:pt x="1401137" y="561197"/>
                    </a:cubicBezTo>
                    <a:cubicBezTo>
                      <a:pt x="1373390" y="623628"/>
                      <a:pt x="1368765" y="662937"/>
                      <a:pt x="1442758" y="697620"/>
                    </a:cubicBezTo>
                    <a:cubicBezTo>
                      <a:pt x="1528313" y="736930"/>
                      <a:pt x="1523689" y="801674"/>
                      <a:pt x="1456632" y="861793"/>
                    </a:cubicBezTo>
                    <a:cubicBezTo>
                      <a:pt x="1440447" y="877978"/>
                      <a:pt x="1421949" y="894165"/>
                      <a:pt x="1401137" y="901101"/>
                    </a:cubicBezTo>
                    <a:cubicBezTo>
                      <a:pt x="1158349" y="1000530"/>
                      <a:pt x="1031173" y="1204010"/>
                      <a:pt x="917873" y="1423675"/>
                    </a:cubicBezTo>
                    <a:cubicBezTo>
                      <a:pt x="774512" y="1705773"/>
                      <a:pt x="642711" y="1990184"/>
                      <a:pt x="524786" y="2297715"/>
                    </a:cubicBezTo>
                    <a:cubicBezTo>
                      <a:pt x="582592" y="2290780"/>
                      <a:pt x="605714" y="2251470"/>
                      <a:pt x="631151" y="2223723"/>
                    </a:cubicBezTo>
                    <a:cubicBezTo>
                      <a:pt x="793010" y="2047990"/>
                      <a:pt x="899375" y="1839885"/>
                      <a:pt x="964118" y="1610971"/>
                    </a:cubicBezTo>
                    <a:cubicBezTo>
                      <a:pt x="994177" y="1499981"/>
                      <a:pt x="1017299" y="1384368"/>
                      <a:pt x="1070483" y="1280314"/>
                    </a:cubicBezTo>
                    <a:cubicBezTo>
                      <a:pt x="1100541" y="1217884"/>
                      <a:pt x="1139851" y="1162389"/>
                      <a:pt x="1223093" y="1217884"/>
                    </a:cubicBezTo>
                    <a:cubicBezTo>
                      <a:pt x="1264714" y="1245631"/>
                      <a:pt x="1294773" y="1213259"/>
                      <a:pt x="1327144" y="1194761"/>
                    </a:cubicBezTo>
                    <a:cubicBezTo>
                      <a:pt x="1438133" y="1127704"/>
                      <a:pt x="1549123" y="1053711"/>
                      <a:pt x="1671675" y="1007465"/>
                    </a:cubicBezTo>
                    <a:cubicBezTo>
                      <a:pt x="1727169" y="986656"/>
                      <a:pt x="1794224" y="945035"/>
                      <a:pt x="1842783" y="1000530"/>
                    </a:cubicBezTo>
                    <a:cubicBezTo>
                      <a:pt x="1895964" y="1060649"/>
                      <a:pt x="1842783" y="1125393"/>
                      <a:pt x="1810411" y="1180887"/>
                    </a:cubicBezTo>
                    <a:cubicBezTo>
                      <a:pt x="1752603" y="1282628"/>
                      <a:pt x="1680923" y="1372805"/>
                      <a:pt x="1599993" y="1456047"/>
                    </a:cubicBezTo>
                    <a:cubicBezTo>
                      <a:pt x="1546812" y="1511541"/>
                      <a:pt x="1537562" y="1548538"/>
                      <a:pt x="1609242" y="1599408"/>
                    </a:cubicBezTo>
                    <a:cubicBezTo>
                      <a:pt x="1710982" y="1673401"/>
                      <a:pt x="1699422" y="1731209"/>
                      <a:pt x="1581494" y="1775141"/>
                    </a:cubicBezTo>
                    <a:cubicBezTo>
                      <a:pt x="1512126" y="1800577"/>
                      <a:pt x="1440447" y="1819075"/>
                      <a:pt x="1368765" y="1830635"/>
                    </a:cubicBezTo>
                    <a:cubicBezTo>
                      <a:pt x="1005739" y="1881506"/>
                      <a:pt x="781447" y="2128920"/>
                      <a:pt x="568718" y="2392520"/>
                    </a:cubicBezTo>
                    <a:cubicBezTo>
                      <a:pt x="559469" y="2404082"/>
                      <a:pt x="553544" y="2414487"/>
                      <a:pt x="550581" y="2423989"/>
                    </a:cubicBezTo>
                    <a:lnTo>
                      <a:pt x="550275" y="2446103"/>
                    </a:lnTo>
                    <a:lnTo>
                      <a:pt x="340884" y="2366495"/>
                    </a:lnTo>
                    <a:lnTo>
                      <a:pt x="358518" y="2335652"/>
                    </a:lnTo>
                    <a:cubicBezTo>
                      <a:pt x="362637" y="2320984"/>
                      <a:pt x="364660" y="2302919"/>
                      <a:pt x="365238" y="2281531"/>
                    </a:cubicBezTo>
                    <a:cubicBezTo>
                      <a:pt x="381425" y="1900004"/>
                      <a:pt x="339804" y="1534664"/>
                      <a:pt x="108576" y="1213259"/>
                    </a:cubicBezTo>
                    <a:cubicBezTo>
                      <a:pt x="69267" y="1157765"/>
                      <a:pt x="39208" y="1093021"/>
                      <a:pt x="11461" y="1030588"/>
                    </a:cubicBezTo>
                    <a:cubicBezTo>
                      <a:pt x="-18600" y="958909"/>
                      <a:pt x="11461" y="910350"/>
                      <a:pt x="90078" y="921912"/>
                    </a:cubicBezTo>
                    <a:cubicBezTo>
                      <a:pt x="194129" y="938097"/>
                      <a:pt x="205692" y="889540"/>
                      <a:pt x="201068" y="806299"/>
                    </a:cubicBezTo>
                    <a:cubicBezTo>
                      <a:pt x="196443" y="672187"/>
                      <a:pt x="191818" y="535761"/>
                      <a:pt x="226501" y="403963"/>
                    </a:cubicBezTo>
                    <a:cubicBezTo>
                      <a:pt x="238064" y="357717"/>
                      <a:pt x="249624" y="309158"/>
                      <a:pt x="305119" y="299909"/>
                    </a:cubicBezTo>
                    <a:cubicBezTo>
                      <a:pt x="358302" y="290660"/>
                      <a:pt x="390674" y="329970"/>
                      <a:pt x="416108" y="369277"/>
                    </a:cubicBezTo>
                    <a:cubicBezTo>
                      <a:pt x="494725" y="489516"/>
                      <a:pt x="534035" y="628252"/>
                      <a:pt x="573343" y="764678"/>
                    </a:cubicBezTo>
                    <a:cubicBezTo>
                      <a:pt x="589530" y="824797"/>
                      <a:pt x="605714" y="871042"/>
                      <a:pt x="684332" y="873353"/>
                    </a:cubicBezTo>
                    <a:cubicBezTo>
                      <a:pt x="746764" y="875667"/>
                      <a:pt x="753700" y="924223"/>
                      <a:pt x="744451" y="975093"/>
                    </a:cubicBezTo>
                    <a:cubicBezTo>
                      <a:pt x="725953" y="1088396"/>
                      <a:pt x="672772" y="1185512"/>
                      <a:pt x="617277" y="1282627"/>
                    </a:cubicBezTo>
                    <a:cubicBezTo>
                      <a:pt x="464667" y="1548538"/>
                      <a:pt x="423046" y="1839885"/>
                      <a:pt x="439231" y="2140481"/>
                    </a:cubicBezTo>
                    <a:cubicBezTo>
                      <a:pt x="439231" y="2158979"/>
                      <a:pt x="436920" y="2184415"/>
                      <a:pt x="478540" y="2212163"/>
                    </a:cubicBezTo>
                    <a:cubicBezTo>
                      <a:pt x="661209" y="1726584"/>
                      <a:pt x="903999" y="1266440"/>
                      <a:pt x="809195" y="727681"/>
                    </a:cubicBezTo>
                    <a:cubicBezTo>
                      <a:pt x="799946" y="679122"/>
                      <a:pt x="799946" y="628252"/>
                      <a:pt x="804570" y="577382"/>
                    </a:cubicBezTo>
                    <a:cubicBezTo>
                      <a:pt x="809195" y="503389"/>
                      <a:pt x="790697" y="403963"/>
                      <a:pt x="927122" y="461768"/>
                    </a:cubicBezTo>
                    <a:cubicBezTo>
                      <a:pt x="973367" y="480267"/>
                      <a:pt x="989552" y="427085"/>
                      <a:pt x="1010364" y="397025"/>
                    </a:cubicBezTo>
                    <a:cubicBezTo>
                      <a:pt x="1095917" y="276786"/>
                      <a:pt x="1181472" y="158861"/>
                      <a:pt x="1292461" y="64057"/>
                    </a:cubicBezTo>
                    <a:cubicBezTo>
                      <a:pt x="1338707" y="24749"/>
                      <a:pt x="1387263" y="-23810"/>
                      <a:pt x="1456632" y="13187"/>
                    </a:cubicBezTo>
                    <a:close/>
                  </a:path>
                </a:pathLst>
              </a:custGeom>
              <a:solidFill>
                <a:srgbClr val="57B877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="" xmlns:a16="http://schemas.microsoft.com/office/drawing/2014/main" id="{3AA09199-5C8F-450E-A08F-3183F2E6D132}"/>
                </a:ext>
              </a:extLst>
            </p:cNvPr>
            <p:cNvGrpSpPr/>
            <p:nvPr/>
          </p:nvGrpSpPr>
          <p:grpSpPr>
            <a:xfrm>
              <a:off x="6689736" y="3326983"/>
              <a:ext cx="571496" cy="1169993"/>
              <a:chOff x="7528445" y="2305877"/>
              <a:chExt cx="561155" cy="1148822"/>
            </a:xfrm>
          </p:grpSpPr>
          <p:sp>
            <p:nvSpPr>
              <p:cNvPr id="258" name="Freeform: Shape 257">
                <a:extLst>
                  <a:ext uri="{FF2B5EF4-FFF2-40B4-BE49-F238E27FC236}">
                    <a16:creationId xmlns="" xmlns:a16="http://schemas.microsoft.com/office/drawing/2014/main" id="{2C4DBE54-13AE-470D-9BA4-CCE0AFDA5CE1}"/>
                  </a:ext>
                </a:extLst>
              </p:cNvPr>
              <p:cNvSpPr/>
              <p:nvPr/>
            </p:nvSpPr>
            <p:spPr>
              <a:xfrm>
                <a:off x="7534623" y="2338366"/>
                <a:ext cx="554977" cy="1116333"/>
              </a:xfrm>
              <a:custGeom>
                <a:avLst/>
                <a:gdLst>
                  <a:gd name="connsiteX0" fmla="*/ 241208 w 288620"/>
                  <a:gd name="connsiteY0" fmla="*/ 327965 h 580557"/>
                  <a:gd name="connsiteX1" fmla="*/ 214668 w 288620"/>
                  <a:gd name="connsiteY1" fmla="*/ 286496 h 580557"/>
                  <a:gd name="connsiteX2" fmla="*/ 190119 w 288620"/>
                  <a:gd name="connsiteY2" fmla="*/ 214175 h 580557"/>
                  <a:gd name="connsiteX3" fmla="*/ 160925 w 288620"/>
                  <a:gd name="connsiteY3" fmla="*/ 131239 h 580557"/>
                  <a:gd name="connsiteX4" fmla="*/ 128414 w 288620"/>
                  <a:gd name="connsiteY4" fmla="*/ 83467 h 580557"/>
                  <a:gd name="connsiteX5" fmla="*/ 85287 w 288620"/>
                  <a:gd name="connsiteY5" fmla="*/ 69202 h 580557"/>
                  <a:gd name="connsiteX6" fmla="*/ 79316 w 288620"/>
                  <a:gd name="connsiteY6" fmla="*/ 62899 h 580557"/>
                  <a:gd name="connsiteX7" fmla="*/ 78984 w 288620"/>
                  <a:gd name="connsiteY7" fmla="*/ 40008 h 580557"/>
                  <a:gd name="connsiteX8" fmla="*/ 72349 w 288620"/>
                  <a:gd name="connsiteY8" fmla="*/ 3848 h 580557"/>
                  <a:gd name="connsiteX9" fmla="*/ 68036 w 288620"/>
                  <a:gd name="connsiteY9" fmla="*/ 199 h 580557"/>
                  <a:gd name="connsiteX10" fmla="*/ 58747 w 288620"/>
                  <a:gd name="connsiteY10" fmla="*/ 15459 h 580557"/>
                  <a:gd name="connsiteX11" fmla="*/ 61069 w 288620"/>
                  <a:gd name="connsiteY11" fmla="*/ 26407 h 580557"/>
                  <a:gd name="connsiteX12" fmla="*/ 63060 w 288620"/>
                  <a:gd name="connsiteY12" fmla="*/ 63562 h 580557"/>
                  <a:gd name="connsiteX13" fmla="*/ 56425 w 288620"/>
                  <a:gd name="connsiteY13" fmla="*/ 73515 h 580557"/>
                  <a:gd name="connsiteX14" fmla="*/ 40833 w 288620"/>
                  <a:gd name="connsiteY14" fmla="*/ 81145 h 580557"/>
                  <a:gd name="connsiteX15" fmla="*/ 3345 w 288620"/>
                  <a:gd name="connsiteY15" fmla="*/ 159105 h 580557"/>
                  <a:gd name="connsiteX16" fmla="*/ 3345 w 288620"/>
                  <a:gd name="connsiteY16" fmla="*/ 159105 h 580557"/>
                  <a:gd name="connsiteX17" fmla="*/ 3345 w 288620"/>
                  <a:gd name="connsiteY17" fmla="*/ 159105 h 580557"/>
                  <a:gd name="connsiteX18" fmla="*/ 28 w 288620"/>
                  <a:gd name="connsiteY18" fmla="*/ 203560 h 580557"/>
                  <a:gd name="connsiteX19" fmla="*/ 5999 w 288620"/>
                  <a:gd name="connsiteY19" fmla="*/ 298771 h 580557"/>
                  <a:gd name="connsiteX20" fmla="*/ 16947 w 288620"/>
                  <a:gd name="connsiteY20" fmla="*/ 392655 h 580557"/>
                  <a:gd name="connsiteX21" fmla="*/ 55762 w 288620"/>
                  <a:gd name="connsiteY21" fmla="*/ 509430 h 580557"/>
                  <a:gd name="connsiteX22" fmla="*/ 123106 w 288620"/>
                  <a:gd name="connsiteY22" fmla="*/ 573458 h 580557"/>
                  <a:gd name="connsiteX23" fmla="*/ 222962 w 288620"/>
                  <a:gd name="connsiteY23" fmla="*/ 565496 h 580557"/>
                  <a:gd name="connsiteX24" fmla="*/ 288980 w 288620"/>
                  <a:gd name="connsiteY24" fmla="*/ 462322 h 580557"/>
                  <a:gd name="connsiteX25" fmla="*/ 241208 w 288620"/>
                  <a:gd name="connsiteY25" fmla="*/ 327965 h 580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88620" h="580557">
                    <a:moveTo>
                      <a:pt x="241208" y="327965"/>
                    </a:moveTo>
                    <a:cubicBezTo>
                      <a:pt x="231588" y="314695"/>
                      <a:pt x="221635" y="301425"/>
                      <a:pt x="214668" y="286496"/>
                    </a:cubicBezTo>
                    <a:cubicBezTo>
                      <a:pt x="204053" y="263274"/>
                      <a:pt x="197418" y="238393"/>
                      <a:pt x="190119" y="214175"/>
                    </a:cubicBezTo>
                    <a:cubicBezTo>
                      <a:pt x="181494" y="186309"/>
                      <a:pt x="174195" y="157778"/>
                      <a:pt x="160925" y="131239"/>
                    </a:cubicBezTo>
                    <a:cubicBezTo>
                      <a:pt x="155286" y="111666"/>
                      <a:pt x="145002" y="95078"/>
                      <a:pt x="128414" y="83467"/>
                    </a:cubicBezTo>
                    <a:cubicBezTo>
                      <a:pt x="115476" y="74510"/>
                      <a:pt x="100879" y="70197"/>
                      <a:pt x="85287" y="69202"/>
                    </a:cubicBezTo>
                    <a:cubicBezTo>
                      <a:pt x="80311" y="68870"/>
                      <a:pt x="79316" y="67211"/>
                      <a:pt x="79316" y="62899"/>
                    </a:cubicBezTo>
                    <a:cubicBezTo>
                      <a:pt x="79647" y="55269"/>
                      <a:pt x="79647" y="47638"/>
                      <a:pt x="78984" y="40008"/>
                    </a:cubicBezTo>
                    <a:cubicBezTo>
                      <a:pt x="77989" y="27734"/>
                      <a:pt x="76662" y="15459"/>
                      <a:pt x="72349" y="3848"/>
                    </a:cubicBezTo>
                    <a:cubicBezTo>
                      <a:pt x="71685" y="2189"/>
                      <a:pt x="72017" y="-797"/>
                      <a:pt x="68036" y="199"/>
                    </a:cubicBezTo>
                    <a:cubicBezTo>
                      <a:pt x="58416" y="2521"/>
                      <a:pt x="56093" y="6170"/>
                      <a:pt x="58747" y="15459"/>
                    </a:cubicBezTo>
                    <a:cubicBezTo>
                      <a:pt x="59742" y="18776"/>
                      <a:pt x="60406" y="22757"/>
                      <a:pt x="61069" y="26407"/>
                    </a:cubicBezTo>
                    <a:cubicBezTo>
                      <a:pt x="63392" y="38681"/>
                      <a:pt x="61733" y="51288"/>
                      <a:pt x="63060" y="63562"/>
                    </a:cubicBezTo>
                    <a:cubicBezTo>
                      <a:pt x="63723" y="70197"/>
                      <a:pt x="62065" y="72188"/>
                      <a:pt x="56425" y="73515"/>
                    </a:cubicBezTo>
                    <a:cubicBezTo>
                      <a:pt x="50785" y="75173"/>
                      <a:pt x="45477" y="77496"/>
                      <a:pt x="40833" y="81145"/>
                    </a:cubicBezTo>
                    <a:cubicBezTo>
                      <a:pt x="15288" y="100718"/>
                      <a:pt x="5999" y="128253"/>
                      <a:pt x="3345" y="159105"/>
                    </a:cubicBezTo>
                    <a:cubicBezTo>
                      <a:pt x="3345" y="159105"/>
                      <a:pt x="3345" y="159105"/>
                      <a:pt x="3345" y="159105"/>
                    </a:cubicBezTo>
                    <a:cubicBezTo>
                      <a:pt x="3345" y="159105"/>
                      <a:pt x="3345" y="159105"/>
                      <a:pt x="3345" y="159105"/>
                    </a:cubicBezTo>
                    <a:cubicBezTo>
                      <a:pt x="1355" y="173702"/>
                      <a:pt x="28" y="188631"/>
                      <a:pt x="28" y="203560"/>
                    </a:cubicBezTo>
                    <a:cubicBezTo>
                      <a:pt x="-304" y="235407"/>
                      <a:pt x="2350" y="267255"/>
                      <a:pt x="5999" y="298771"/>
                    </a:cubicBezTo>
                    <a:cubicBezTo>
                      <a:pt x="9649" y="329955"/>
                      <a:pt x="10976" y="361803"/>
                      <a:pt x="16947" y="392655"/>
                    </a:cubicBezTo>
                    <a:cubicBezTo>
                      <a:pt x="24909" y="433129"/>
                      <a:pt x="35525" y="472938"/>
                      <a:pt x="55762" y="509430"/>
                    </a:cubicBezTo>
                    <a:cubicBezTo>
                      <a:pt x="71354" y="537629"/>
                      <a:pt x="91922" y="561515"/>
                      <a:pt x="123106" y="573458"/>
                    </a:cubicBezTo>
                    <a:cubicBezTo>
                      <a:pt x="157608" y="586728"/>
                      <a:pt x="190783" y="580093"/>
                      <a:pt x="222962" y="565496"/>
                    </a:cubicBezTo>
                    <a:cubicBezTo>
                      <a:pt x="267416" y="545591"/>
                      <a:pt x="289312" y="510426"/>
                      <a:pt x="288980" y="462322"/>
                    </a:cubicBezTo>
                    <a:cubicBezTo>
                      <a:pt x="288648" y="412229"/>
                      <a:pt x="270070" y="368106"/>
                      <a:pt x="241208" y="327965"/>
                    </a:cubicBezTo>
                    <a:close/>
                  </a:path>
                </a:pathLst>
              </a:custGeom>
              <a:solidFill>
                <a:srgbClr val="662D91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="" xmlns:a16="http://schemas.microsoft.com/office/drawing/2014/main" id="{F86DDA8C-2F56-4CFC-9012-A392B31F2DAD}"/>
                  </a:ext>
                </a:extLst>
              </p:cNvPr>
              <p:cNvSpPr/>
              <p:nvPr/>
            </p:nvSpPr>
            <p:spPr>
              <a:xfrm>
                <a:off x="7528445" y="2305877"/>
                <a:ext cx="322366" cy="322366"/>
              </a:xfrm>
              <a:custGeom>
                <a:avLst/>
                <a:gdLst>
                  <a:gd name="connsiteX0" fmla="*/ 157912 w 155921"/>
                  <a:gd name="connsiteY0" fmla="*/ 131239 h 155921"/>
                  <a:gd name="connsiteX1" fmla="*/ 109145 w 155921"/>
                  <a:gd name="connsiteY1" fmla="*/ 120291 h 155921"/>
                  <a:gd name="connsiteX2" fmla="*/ 98197 w 155921"/>
                  <a:gd name="connsiteY2" fmla="*/ 123940 h 155921"/>
                  <a:gd name="connsiteX3" fmla="*/ 75638 w 155921"/>
                  <a:gd name="connsiteY3" fmla="*/ 148490 h 155921"/>
                  <a:gd name="connsiteX4" fmla="*/ 67013 w 155921"/>
                  <a:gd name="connsiteY4" fmla="*/ 150148 h 155921"/>
                  <a:gd name="connsiteX5" fmla="*/ 36824 w 155921"/>
                  <a:gd name="connsiteY5" fmla="*/ 136215 h 155921"/>
                  <a:gd name="connsiteX6" fmla="*/ 27867 w 155921"/>
                  <a:gd name="connsiteY6" fmla="*/ 137210 h 155921"/>
                  <a:gd name="connsiteX7" fmla="*/ 0 w 155921"/>
                  <a:gd name="connsiteY7" fmla="*/ 159105 h 155921"/>
                  <a:gd name="connsiteX8" fmla="*/ 37487 w 155921"/>
                  <a:gd name="connsiteY8" fmla="*/ 81145 h 155921"/>
                  <a:gd name="connsiteX9" fmla="*/ 53080 w 155921"/>
                  <a:gd name="connsiteY9" fmla="*/ 73515 h 155921"/>
                  <a:gd name="connsiteX10" fmla="*/ 59715 w 155921"/>
                  <a:gd name="connsiteY10" fmla="*/ 63562 h 155921"/>
                  <a:gd name="connsiteX11" fmla="*/ 57724 w 155921"/>
                  <a:gd name="connsiteY11" fmla="*/ 26407 h 155921"/>
                  <a:gd name="connsiteX12" fmla="*/ 55734 w 155921"/>
                  <a:gd name="connsiteY12" fmla="*/ 15459 h 155921"/>
                  <a:gd name="connsiteX13" fmla="*/ 65022 w 155921"/>
                  <a:gd name="connsiteY13" fmla="*/ 199 h 155921"/>
                  <a:gd name="connsiteX14" fmla="*/ 69335 w 155921"/>
                  <a:gd name="connsiteY14" fmla="*/ 3848 h 155921"/>
                  <a:gd name="connsiteX15" fmla="*/ 75970 w 155921"/>
                  <a:gd name="connsiteY15" fmla="*/ 40008 h 155921"/>
                  <a:gd name="connsiteX16" fmla="*/ 76302 w 155921"/>
                  <a:gd name="connsiteY16" fmla="*/ 62899 h 155921"/>
                  <a:gd name="connsiteX17" fmla="*/ 82273 w 155921"/>
                  <a:gd name="connsiteY17" fmla="*/ 69202 h 155921"/>
                  <a:gd name="connsiteX18" fmla="*/ 125400 w 155921"/>
                  <a:gd name="connsiteY18" fmla="*/ 83467 h 155921"/>
                  <a:gd name="connsiteX19" fmla="*/ 157912 w 155921"/>
                  <a:gd name="connsiteY19" fmla="*/ 131239 h 15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5921" h="155921">
                    <a:moveTo>
                      <a:pt x="157912" y="131239"/>
                    </a:moveTo>
                    <a:cubicBezTo>
                      <a:pt x="141656" y="127589"/>
                      <a:pt x="125400" y="124272"/>
                      <a:pt x="109145" y="120291"/>
                    </a:cubicBezTo>
                    <a:cubicBezTo>
                      <a:pt x="103837" y="118964"/>
                      <a:pt x="101183" y="120623"/>
                      <a:pt x="98197" y="123940"/>
                    </a:cubicBezTo>
                    <a:cubicBezTo>
                      <a:pt x="90899" y="132234"/>
                      <a:pt x="82937" y="140196"/>
                      <a:pt x="75638" y="148490"/>
                    </a:cubicBezTo>
                    <a:cubicBezTo>
                      <a:pt x="72984" y="151475"/>
                      <a:pt x="70662" y="151807"/>
                      <a:pt x="67013" y="150148"/>
                    </a:cubicBezTo>
                    <a:cubicBezTo>
                      <a:pt x="57061" y="145504"/>
                      <a:pt x="46776" y="141191"/>
                      <a:pt x="36824" y="136215"/>
                    </a:cubicBezTo>
                    <a:cubicBezTo>
                      <a:pt x="33506" y="134556"/>
                      <a:pt x="31184" y="134556"/>
                      <a:pt x="27867" y="137210"/>
                    </a:cubicBezTo>
                    <a:cubicBezTo>
                      <a:pt x="18910" y="144509"/>
                      <a:pt x="9289" y="151807"/>
                      <a:pt x="0" y="159105"/>
                    </a:cubicBezTo>
                    <a:cubicBezTo>
                      <a:pt x="2654" y="128253"/>
                      <a:pt x="11943" y="100718"/>
                      <a:pt x="37487" y="81145"/>
                    </a:cubicBezTo>
                    <a:cubicBezTo>
                      <a:pt x="42132" y="77496"/>
                      <a:pt x="47440" y="75173"/>
                      <a:pt x="53080" y="73515"/>
                    </a:cubicBezTo>
                    <a:cubicBezTo>
                      <a:pt x="58388" y="71856"/>
                      <a:pt x="60378" y="69865"/>
                      <a:pt x="59715" y="63562"/>
                    </a:cubicBezTo>
                    <a:cubicBezTo>
                      <a:pt x="58056" y="51288"/>
                      <a:pt x="60046" y="38681"/>
                      <a:pt x="57724" y="26407"/>
                    </a:cubicBezTo>
                    <a:cubicBezTo>
                      <a:pt x="57061" y="22757"/>
                      <a:pt x="56729" y="18776"/>
                      <a:pt x="55734" y="15459"/>
                    </a:cubicBezTo>
                    <a:cubicBezTo>
                      <a:pt x="53411" y="6170"/>
                      <a:pt x="55734" y="2521"/>
                      <a:pt x="65022" y="199"/>
                    </a:cubicBezTo>
                    <a:cubicBezTo>
                      <a:pt x="69003" y="-797"/>
                      <a:pt x="68672" y="2189"/>
                      <a:pt x="69335" y="3848"/>
                    </a:cubicBezTo>
                    <a:cubicBezTo>
                      <a:pt x="73648" y="15459"/>
                      <a:pt x="74975" y="27734"/>
                      <a:pt x="75970" y="40008"/>
                    </a:cubicBezTo>
                    <a:cubicBezTo>
                      <a:pt x="76634" y="47638"/>
                      <a:pt x="76302" y="55269"/>
                      <a:pt x="76302" y="62899"/>
                    </a:cubicBezTo>
                    <a:cubicBezTo>
                      <a:pt x="76302" y="67211"/>
                      <a:pt x="77297" y="68870"/>
                      <a:pt x="82273" y="69202"/>
                    </a:cubicBezTo>
                    <a:cubicBezTo>
                      <a:pt x="97865" y="69865"/>
                      <a:pt x="112794" y="74178"/>
                      <a:pt x="125400" y="83467"/>
                    </a:cubicBezTo>
                    <a:cubicBezTo>
                      <a:pt x="141988" y="95078"/>
                      <a:pt x="151940" y="111666"/>
                      <a:pt x="157912" y="131239"/>
                    </a:cubicBezTo>
                    <a:close/>
                  </a:path>
                </a:pathLst>
              </a:custGeom>
              <a:solidFill>
                <a:srgbClr val="57B877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="" xmlns:a16="http://schemas.microsoft.com/office/drawing/2014/main" id="{3453CE08-1BA0-4D29-80F6-4E83A64F0F5F}"/>
                </a:ext>
              </a:extLst>
            </p:cNvPr>
            <p:cNvGrpSpPr/>
            <p:nvPr/>
          </p:nvGrpSpPr>
          <p:grpSpPr>
            <a:xfrm rot="589284">
              <a:off x="6893904" y="2907196"/>
              <a:ext cx="894850" cy="1580284"/>
              <a:chOff x="1624045" y="1828164"/>
              <a:chExt cx="1040665" cy="1837790"/>
            </a:xfrm>
          </p:grpSpPr>
          <p:sp>
            <p:nvSpPr>
              <p:cNvPr id="262" name="Freeform: Shape 261">
                <a:extLst>
                  <a:ext uri="{FF2B5EF4-FFF2-40B4-BE49-F238E27FC236}">
                    <a16:creationId xmlns="" xmlns:a16="http://schemas.microsoft.com/office/drawing/2014/main" id="{5360C235-2BE9-4414-ACDE-D4C5A472616B}"/>
                  </a:ext>
                </a:extLst>
              </p:cNvPr>
              <p:cNvSpPr/>
              <p:nvPr/>
            </p:nvSpPr>
            <p:spPr>
              <a:xfrm>
                <a:off x="1993856" y="2624160"/>
                <a:ext cx="242621" cy="316811"/>
              </a:xfrm>
              <a:custGeom>
                <a:avLst/>
                <a:gdLst>
                  <a:gd name="connsiteX0" fmla="*/ 189033 w 242621"/>
                  <a:gd name="connsiteY0" fmla="*/ 2023 h 316811"/>
                  <a:gd name="connsiteX1" fmla="*/ 192642 w 242621"/>
                  <a:gd name="connsiteY1" fmla="*/ 4028 h 316811"/>
                  <a:gd name="connsiteX2" fmla="*/ 203470 w 242621"/>
                  <a:gd name="connsiteY2" fmla="*/ 57565 h 316811"/>
                  <a:gd name="connsiteX3" fmla="*/ 209285 w 242621"/>
                  <a:gd name="connsiteY3" fmla="*/ 125138 h 316811"/>
                  <a:gd name="connsiteX4" fmla="*/ 210889 w 242621"/>
                  <a:gd name="connsiteY4" fmla="*/ 130552 h 316811"/>
                  <a:gd name="connsiteX5" fmla="*/ 199460 w 242621"/>
                  <a:gd name="connsiteY5" fmla="*/ 183287 h 316811"/>
                  <a:gd name="connsiteX6" fmla="*/ 205275 w 242621"/>
                  <a:gd name="connsiteY6" fmla="*/ 189703 h 316811"/>
                  <a:gd name="connsiteX7" fmla="*/ 216704 w 242621"/>
                  <a:gd name="connsiteY7" fmla="*/ 194516 h 316811"/>
                  <a:gd name="connsiteX8" fmla="*/ 230940 w 242621"/>
                  <a:gd name="connsiteY8" fmla="*/ 219780 h 316811"/>
                  <a:gd name="connsiteX9" fmla="*/ 243172 w 242621"/>
                  <a:gd name="connsiteY9" fmla="*/ 260886 h 316811"/>
                  <a:gd name="connsiteX10" fmla="*/ 243573 w 242621"/>
                  <a:gd name="connsiteY10" fmla="*/ 265097 h 316811"/>
                  <a:gd name="connsiteX11" fmla="*/ 235953 w 242621"/>
                  <a:gd name="connsiteY11" fmla="*/ 256675 h 316811"/>
                  <a:gd name="connsiteX12" fmla="*/ 212694 w 242621"/>
                  <a:gd name="connsiteY12" fmla="*/ 199328 h 316811"/>
                  <a:gd name="connsiteX13" fmla="*/ 202066 w 242621"/>
                  <a:gd name="connsiteY13" fmla="*/ 195117 h 316811"/>
                  <a:gd name="connsiteX14" fmla="*/ 197254 w 242621"/>
                  <a:gd name="connsiteY14" fmla="*/ 207349 h 316811"/>
                  <a:gd name="connsiteX15" fmla="*/ 128678 w 242621"/>
                  <a:gd name="connsiteY15" fmla="*/ 250258 h 316811"/>
                  <a:gd name="connsiteX16" fmla="*/ 97799 w 242621"/>
                  <a:gd name="connsiteY16" fmla="*/ 244644 h 316811"/>
                  <a:gd name="connsiteX17" fmla="*/ 69126 w 242621"/>
                  <a:gd name="connsiteY17" fmla="*/ 222187 h 316811"/>
                  <a:gd name="connsiteX18" fmla="*/ 60103 w 242621"/>
                  <a:gd name="connsiteY18" fmla="*/ 208953 h 316811"/>
                  <a:gd name="connsiteX19" fmla="*/ 52283 w 242621"/>
                  <a:gd name="connsiteY19" fmla="*/ 210958 h 316811"/>
                  <a:gd name="connsiteX20" fmla="*/ 48072 w 242621"/>
                  <a:gd name="connsiteY20" fmla="*/ 212361 h 316811"/>
                  <a:gd name="connsiteX21" fmla="*/ 43661 w 242621"/>
                  <a:gd name="connsiteY21" fmla="*/ 217775 h 316811"/>
                  <a:gd name="connsiteX22" fmla="*/ 34437 w 242621"/>
                  <a:gd name="connsiteY22" fmla="*/ 246248 h 316811"/>
                  <a:gd name="connsiteX23" fmla="*/ 20000 w 242621"/>
                  <a:gd name="connsiteY23" fmla="*/ 286752 h 316811"/>
                  <a:gd name="connsiteX24" fmla="*/ 17794 w 242621"/>
                  <a:gd name="connsiteY24" fmla="*/ 297379 h 316811"/>
                  <a:gd name="connsiteX25" fmla="*/ 12381 w 242621"/>
                  <a:gd name="connsiteY25" fmla="*/ 308407 h 316811"/>
                  <a:gd name="connsiteX26" fmla="*/ 350 w 242621"/>
                  <a:gd name="connsiteY26" fmla="*/ 318233 h 316811"/>
                  <a:gd name="connsiteX27" fmla="*/ 751 w 242621"/>
                  <a:gd name="connsiteY27" fmla="*/ 315225 h 316811"/>
                  <a:gd name="connsiteX28" fmla="*/ 32031 w 242621"/>
                  <a:gd name="connsiteY28" fmla="*/ 234217 h 316811"/>
                  <a:gd name="connsiteX29" fmla="*/ 39049 w 242621"/>
                  <a:gd name="connsiteY29" fmla="*/ 213364 h 316811"/>
                  <a:gd name="connsiteX30" fmla="*/ 52082 w 242621"/>
                  <a:gd name="connsiteY30" fmla="*/ 199729 h 316811"/>
                  <a:gd name="connsiteX31" fmla="*/ 56293 w 242621"/>
                  <a:gd name="connsiteY31" fmla="*/ 184490 h 316811"/>
                  <a:gd name="connsiteX32" fmla="*/ 120457 w 242621"/>
                  <a:gd name="connsiteY32" fmla="*/ 149601 h 316811"/>
                  <a:gd name="connsiteX33" fmla="*/ 128077 w 242621"/>
                  <a:gd name="connsiteY33" fmla="*/ 140778 h 316811"/>
                  <a:gd name="connsiteX34" fmla="*/ 134092 w 242621"/>
                  <a:gd name="connsiteY34" fmla="*/ 127344 h 316811"/>
                  <a:gd name="connsiteX35" fmla="*/ 144519 w 242621"/>
                  <a:gd name="connsiteY35" fmla="*/ 111102 h 316811"/>
                  <a:gd name="connsiteX36" fmla="*/ 153542 w 242621"/>
                  <a:gd name="connsiteY36" fmla="*/ 93858 h 316811"/>
                  <a:gd name="connsiteX37" fmla="*/ 173593 w 242621"/>
                  <a:gd name="connsiteY37" fmla="*/ 40321 h 316811"/>
                  <a:gd name="connsiteX38" fmla="*/ 182616 w 242621"/>
                  <a:gd name="connsiteY38" fmla="*/ 10645 h 316811"/>
                  <a:gd name="connsiteX39" fmla="*/ 189033 w 242621"/>
                  <a:gd name="connsiteY39" fmla="*/ 2023 h 31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42621" h="316811">
                    <a:moveTo>
                      <a:pt x="189033" y="2023"/>
                    </a:moveTo>
                    <a:cubicBezTo>
                      <a:pt x="193244" y="-3191"/>
                      <a:pt x="192442" y="3226"/>
                      <a:pt x="192642" y="4028"/>
                    </a:cubicBezTo>
                    <a:cubicBezTo>
                      <a:pt x="197254" y="21673"/>
                      <a:pt x="200863" y="39519"/>
                      <a:pt x="203470" y="57565"/>
                    </a:cubicBezTo>
                    <a:cubicBezTo>
                      <a:pt x="206678" y="80022"/>
                      <a:pt x="208483" y="102480"/>
                      <a:pt x="209285" y="125138"/>
                    </a:cubicBezTo>
                    <a:cubicBezTo>
                      <a:pt x="209285" y="127143"/>
                      <a:pt x="209084" y="129148"/>
                      <a:pt x="210889" y="130552"/>
                    </a:cubicBezTo>
                    <a:cubicBezTo>
                      <a:pt x="207079" y="148197"/>
                      <a:pt x="203470" y="165842"/>
                      <a:pt x="199460" y="183287"/>
                    </a:cubicBezTo>
                    <a:cubicBezTo>
                      <a:pt x="198257" y="188701"/>
                      <a:pt x="198858" y="191508"/>
                      <a:pt x="205275" y="189703"/>
                    </a:cubicBezTo>
                    <a:cubicBezTo>
                      <a:pt x="210087" y="188300"/>
                      <a:pt x="213696" y="190907"/>
                      <a:pt x="216704" y="194516"/>
                    </a:cubicBezTo>
                    <a:cubicBezTo>
                      <a:pt x="223120" y="202135"/>
                      <a:pt x="227732" y="210757"/>
                      <a:pt x="230940" y="219780"/>
                    </a:cubicBezTo>
                    <a:cubicBezTo>
                      <a:pt x="235753" y="233215"/>
                      <a:pt x="240164" y="246850"/>
                      <a:pt x="243172" y="260886"/>
                    </a:cubicBezTo>
                    <a:cubicBezTo>
                      <a:pt x="244174" y="262289"/>
                      <a:pt x="244174" y="263693"/>
                      <a:pt x="243573" y="265097"/>
                    </a:cubicBezTo>
                    <a:cubicBezTo>
                      <a:pt x="237357" y="265498"/>
                      <a:pt x="236755" y="260284"/>
                      <a:pt x="235953" y="256675"/>
                    </a:cubicBezTo>
                    <a:cubicBezTo>
                      <a:pt x="231341" y="236223"/>
                      <a:pt x="222519" y="217575"/>
                      <a:pt x="212694" y="199328"/>
                    </a:cubicBezTo>
                    <a:cubicBezTo>
                      <a:pt x="210488" y="195117"/>
                      <a:pt x="207079" y="192711"/>
                      <a:pt x="202066" y="195117"/>
                    </a:cubicBezTo>
                    <a:cubicBezTo>
                      <a:pt x="200462" y="199128"/>
                      <a:pt x="198257" y="203138"/>
                      <a:pt x="197254" y="207349"/>
                    </a:cubicBezTo>
                    <a:cubicBezTo>
                      <a:pt x="191439" y="233816"/>
                      <a:pt x="157552" y="254670"/>
                      <a:pt x="128678" y="250258"/>
                    </a:cubicBezTo>
                    <a:cubicBezTo>
                      <a:pt x="118252" y="248654"/>
                      <a:pt x="107825" y="247652"/>
                      <a:pt x="97799" y="244644"/>
                    </a:cubicBezTo>
                    <a:cubicBezTo>
                      <a:pt x="85367" y="240834"/>
                      <a:pt x="75542" y="233816"/>
                      <a:pt x="69126" y="222187"/>
                    </a:cubicBezTo>
                    <a:cubicBezTo>
                      <a:pt x="66519" y="217575"/>
                      <a:pt x="63913" y="212762"/>
                      <a:pt x="60103" y="208953"/>
                    </a:cubicBezTo>
                    <a:cubicBezTo>
                      <a:pt x="56293" y="205143"/>
                      <a:pt x="53486" y="204742"/>
                      <a:pt x="52283" y="210958"/>
                    </a:cubicBezTo>
                    <a:cubicBezTo>
                      <a:pt x="51080" y="212161"/>
                      <a:pt x="49676" y="212161"/>
                      <a:pt x="48072" y="212361"/>
                    </a:cubicBezTo>
                    <a:cubicBezTo>
                      <a:pt x="45064" y="212963"/>
                      <a:pt x="44663" y="215570"/>
                      <a:pt x="43661" y="217775"/>
                    </a:cubicBezTo>
                    <a:cubicBezTo>
                      <a:pt x="39650" y="226999"/>
                      <a:pt x="37244" y="236624"/>
                      <a:pt x="34437" y="246248"/>
                    </a:cubicBezTo>
                    <a:cubicBezTo>
                      <a:pt x="30627" y="260084"/>
                      <a:pt x="25614" y="273518"/>
                      <a:pt x="20000" y="286752"/>
                    </a:cubicBezTo>
                    <a:cubicBezTo>
                      <a:pt x="18597" y="290161"/>
                      <a:pt x="17594" y="293569"/>
                      <a:pt x="17794" y="297379"/>
                    </a:cubicBezTo>
                    <a:cubicBezTo>
                      <a:pt x="16190" y="301189"/>
                      <a:pt x="14185" y="304798"/>
                      <a:pt x="12381" y="308407"/>
                    </a:cubicBezTo>
                    <a:cubicBezTo>
                      <a:pt x="7769" y="310814"/>
                      <a:pt x="6766" y="317832"/>
                      <a:pt x="350" y="318233"/>
                    </a:cubicBezTo>
                    <a:cubicBezTo>
                      <a:pt x="-252" y="317230"/>
                      <a:pt x="-51" y="316227"/>
                      <a:pt x="751" y="315225"/>
                    </a:cubicBezTo>
                    <a:cubicBezTo>
                      <a:pt x="15388" y="289760"/>
                      <a:pt x="24612" y="262490"/>
                      <a:pt x="32031" y="234217"/>
                    </a:cubicBezTo>
                    <a:cubicBezTo>
                      <a:pt x="33836" y="227199"/>
                      <a:pt x="36643" y="220382"/>
                      <a:pt x="39049" y="213364"/>
                    </a:cubicBezTo>
                    <a:cubicBezTo>
                      <a:pt x="41455" y="206948"/>
                      <a:pt x="43460" y="201333"/>
                      <a:pt x="52082" y="199729"/>
                    </a:cubicBezTo>
                    <a:cubicBezTo>
                      <a:pt x="60303" y="198125"/>
                      <a:pt x="57897" y="190505"/>
                      <a:pt x="56293" y="184490"/>
                    </a:cubicBezTo>
                    <a:cubicBezTo>
                      <a:pt x="81959" y="180680"/>
                      <a:pt x="102612" y="167647"/>
                      <a:pt x="120457" y="149601"/>
                    </a:cubicBezTo>
                    <a:cubicBezTo>
                      <a:pt x="123265" y="146794"/>
                      <a:pt x="125671" y="143786"/>
                      <a:pt x="128077" y="140778"/>
                    </a:cubicBezTo>
                    <a:cubicBezTo>
                      <a:pt x="128277" y="135565"/>
                      <a:pt x="131085" y="131354"/>
                      <a:pt x="134092" y="127344"/>
                    </a:cubicBezTo>
                    <a:cubicBezTo>
                      <a:pt x="138103" y="122130"/>
                      <a:pt x="140910" y="116516"/>
                      <a:pt x="144519" y="111102"/>
                    </a:cubicBezTo>
                    <a:cubicBezTo>
                      <a:pt x="149532" y="106490"/>
                      <a:pt x="150735" y="99673"/>
                      <a:pt x="153542" y="93858"/>
                    </a:cubicBezTo>
                    <a:cubicBezTo>
                      <a:pt x="161763" y="76614"/>
                      <a:pt x="169784" y="59169"/>
                      <a:pt x="173593" y="40321"/>
                    </a:cubicBezTo>
                    <a:cubicBezTo>
                      <a:pt x="180812" y="31699"/>
                      <a:pt x="178807" y="20269"/>
                      <a:pt x="182616" y="10645"/>
                    </a:cubicBezTo>
                    <a:cubicBezTo>
                      <a:pt x="184622" y="7437"/>
                      <a:pt x="184421" y="3226"/>
                      <a:pt x="189033" y="2023"/>
                    </a:cubicBezTo>
                    <a:close/>
                  </a:path>
                </a:pathLst>
              </a:custGeom>
              <a:solidFill>
                <a:srgbClr val="DBDBDB"/>
              </a:solidFill>
              <a:ln w="19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="" xmlns:a16="http://schemas.microsoft.com/office/drawing/2014/main" id="{7FEC8A27-52C6-4239-B7CE-536A62D06837}"/>
                  </a:ext>
                </a:extLst>
              </p:cNvPr>
              <p:cNvSpPr/>
              <p:nvPr/>
            </p:nvSpPr>
            <p:spPr>
              <a:xfrm>
                <a:off x="1886240" y="1828164"/>
                <a:ext cx="537376" cy="982516"/>
              </a:xfrm>
              <a:custGeom>
                <a:avLst/>
                <a:gdLst>
                  <a:gd name="connsiteX0" fmla="*/ 536062 w 537376"/>
                  <a:gd name="connsiteY0" fmla="*/ 24639 h 982516"/>
                  <a:gd name="connsiteX1" fmla="*/ 532252 w 537376"/>
                  <a:gd name="connsiteY1" fmla="*/ 26844 h 982516"/>
                  <a:gd name="connsiteX2" fmla="*/ 526637 w 537376"/>
                  <a:gd name="connsiteY2" fmla="*/ 38674 h 982516"/>
                  <a:gd name="connsiteX3" fmla="*/ 521825 w 537376"/>
                  <a:gd name="connsiteY3" fmla="*/ 47698 h 982516"/>
                  <a:gd name="connsiteX4" fmla="*/ 398910 w 537376"/>
                  <a:gd name="connsiteY4" fmla="*/ 343856 h 982516"/>
                  <a:gd name="connsiteX5" fmla="*/ 299255 w 537376"/>
                  <a:gd name="connsiteY5" fmla="*/ 708189 h 982516"/>
                  <a:gd name="connsiteX6" fmla="*/ 283014 w 537376"/>
                  <a:gd name="connsiteY6" fmla="*/ 783983 h 982516"/>
                  <a:gd name="connsiteX7" fmla="*/ 283014 w 537376"/>
                  <a:gd name="connsiteY7" fmla="*/ 783983 h 982516"/>
                  <a:gd name="connsiteX8" fmla="*/ 266170 w 537376"/>
                  <a:gd name="connsiteY8" fmla="*/ 859376 h 982516"/>
                  <a:gd name="connsiteX9" fmla="*/ 265769 w 537376"/>
                  <a:gd name="connsiteY9" fmla="*/ 854364 h 982516"/>
                  <a:gd name="connsiteX10" fmla="*/ 263764 w 537376"/>
                  <a:gd name="connsiteY10" fmla="*/ 779772 h 982516"/>
                  <a:gd name="connsiteX11" fmla="*/ 252937 w 537376"/>
                  <a:gd name="connsiteY11" fmla="*/ 657259 h 982516"/>
                  <a:gd name="connsiteX12" fmla="*/ 246119 w 537376"/>
                  <a:gd name="connsiteY12" fmla="*/ 456745 h 982516"/>
                  <a:gd name="connsiteX13" fmla="*/ 252335 w 537376"/>
                  <a:gd name="connsiteY13" fmla="*/ 340648 h 982516"/>
                  <a:gd name="connsiteX14" fmla="*/ 264967 w 537376"/>
                  <a:gd name="connsiteY14" fmla="*/ 256833 h 982516"/>
                  <a:gd name="connsiteX15" fmla="*/ 263564 w 537376"/>
                  <a:gd name="connsiteY15" fmla="*/ 251419 h 982516"/>
                  <a:gd name="connsiteX16" fmla="*/ 259353 w 537376"/>
                  <a:gd name="connsiteY16" fmla="*/ 255430 h 982516"/>
                  <a:gd name="connsiteX17" fmla="*/ 252736 w 537376"/>
                  <a:gd name="connsiteY17" fmla="*/ 274679 h 982516"/>
                  <a:gd name="connsiteX18" fmla="*/ 251132 w 537376"/>
                  <a:gd name="connsiteY18" fmla="*/ 278689 h 982516"/>
                  <a:gd name="connsiteX19" fmla="*/ 223461 w 537376"/>
                  <a:gd name="connsiteY19" fmla="*/ 433686 h 982516"/>
                  <a:gd name="connsiteX20" fmla="*/ 223662 w 537376"/>
                  <a:gd name="connsiteY20" fmla="*/ 595501 h 982516"/>
                  <a:gd name="connsiteX21" fmla="*/ 230880 w 537376"/>
                  <a:gd name="connsiteY21" fmla="*/ 810652 h 982516"/>
                  <a:gd name="connsiteX22" fmla="*/ 230680 w 537376"/>
                  <a:gd name="connsiteY22" fmla="*/ 827896 h 982516"/>
                  <a:gd name="connsiteX23" fmla="*/ 229878 w 537376"/>
                  <a:gd name="connsiteY23" fmla="*/ 827294 h 982516"/>
                  <a:gd name="connsiteX24" fmla="*/ 229477 w 537376"/>
                  <a:gd name="connsiteY24" fmla="*/ 826693 h 982516"/>
                  <a:gd name="connsiteX25" fmla="*/ 228875 w 537376"/>
                  <a:gd name="connsiteY25" fmla="*/ 818672 h 982516"/>
                  <a:gd name="connsiteX26" fmla="*/ 203009 w 537376"/>
                  <a:gd name="connsiteY26" fmla="*/ 641418 h 982516"/>
                  <a:gd name="connsiteX27" fmla="*/ 157292 w 537376"/>
                  <a:gd name="connsiteY27" fmla="*/ 418046 h 982516"/>
                  <a:gd name="connsiteX28" fmla="*/ 46207 w 537376"/>
                  <a:gd name="connsiteY28" fmla="*/ 16417 h 982516"/>
                  <a:gd name="connsiteX29" fmla="*/ 41796 w 537376"/>
                  <a:gd name="connsiteY29" fmla="*/ 3184 h 982516"/>
                  <a:gd name="connsiteX30" fmla="*/ 35981 w 537376"/>
                  <a:gd name="connsiteY30" fmla="*/ 3585 h 982516"/>
                  <a:gd name="connsiteX31" fmla="*/ 36583 w 537376"/>
                  <a:gd name="connsiteY31" fmla="*/ 10803 h 982516"/>
                  <a:gd name="connsiteX32" fmla="*/ 88917 w 537376"/>
                  <a:gd name="connsiteY32" fmla="*/ 269466 h 982516"/>
                  <a:gd name="connsiteX33" fmla="*/ 148469 w 537376"/>
                  <a:gd name="connsiteY33" fmla="*/ 565424 h 982516"/>
                  <a:gd name="connsiteX34" fmla="*/ 193384 w 537376"/>
                  <a:gd name="connsiteY34" fmla="*/ 835114 h 982516"/>
                  <a:gd name="connsiteX35" fmla="*/ 196993 w 537376"/>
                  <a:gd name="connsiteY35" fmla="*/ 862785 h 982516"/>
                  <a:gd name="connsiteX36" fmla="*/ 194387 w 537376"/>
                  <a:gd name="connsiteY36" fmla="*/ 858173 h 982516"/>
                  <a:gd name="connsiteX37" fmla="*/ 144058 w 537376"/>
                  <a:gd name="connsiteY37" fmla="*/ 707187 h 982516"/>
                  <a:gd name="connsiteX38" fmla="*/ 109168 w 537376"/>
                  <a:gd name="connsiteY38" fmla="*/ 636405 h 982516"/>
                  <a:gd name="connsiteX39" fmla="*/ 40192 w 537376"/>
                  <a:gd name="connsiteY39" fmla="*/ 543768 h 982516"/>
                  <a:gd name="connsiteX40" fmla="*/ 40192 w 537376"/>
                  <a:gd name="connsiteY40" fmla="*/ 543768 h 982516"/>
                  <a:gd name="connsiteX41" fmla="*/ 22346 w 537376"/>
                  <a:gd name="connsiteY41" fmla="*/ 526524 h 982516"/>
                  <a:gd name="connsiteX42" fmla="*/ 9112 w 537376"/>
                  <a:gd name="connsiteY42" fmla="*/ 516298 h 982516"/>
                  <a:gd name="connsiteX43" fmla="*/ 1292 w 537376"/>
                  <a:gd name="connsiteY43" fmla="*/ 514493 h 982516"/>
                  <a:gd name="connsiteX44" fmla="*/ 2495 w 537376"/>
                  <a:gd name="connsiteY44" fmla="*/ 522313 h 982516"/>
                  <a:gd name="connsiteX45" fmla="*/ 13323 w 537376"/>
                  <a:gd name="connsiteY45" fmla="*/ 536951 h 982516"/>
                  <a:gd name="connsiteX46" fmla="*/ 53626 w 537376"/>
                  <a:gd name="connsiteY46" fmla="*/ 595300 h 982516"/>
                  <a:gd name="connsiteX47" fmla="*/ 110572 w 537376"/>
                  <a:gd name="connsiteY47" fmla="*/ 735860 h 982516"/>
                  <a:gd name="connsiteX48" fmla="*/ 164711 w 537376"/>
                  <a:gd name="connsiteY48" fmla="*/ 980487 h 982516"/>
                  <a:gd name="connsiteX49" fmla="*/ 177744 w 537376"/>
                  <a:gd name="connsiteY49" fmla="*/ 981690 h 982516"/>
                  <a:gd name="connsiteX50" fmla="*/ 230279 w 537376"/>
                  <a:gd name="connsiteY50" fmla="*/ 949607 h 982516"/>
                  <a:gd name="connsiteX51" fmla="*/ 239101 w 537376"/>
                  <a:gd name="connsiteY51" fmla="*/ 936574 h 982516"/>
                  <a:gd name="connsiteX52" fmla="*/ 238901 w 537376"/>
                  <a:gd name="connsiteY52" fmla="*/ 934368 h 982516"/>
                  <a:gd name="connsiteX53" fmla="*/ 255944 w 537376"/>
                  <a:gd name="connsiteY53" fmla="*/ 909104 h 982516"/>
                  <a:gd name="connsiteX54" fmla="*/ 286222 w 537376"/>
                  <a:gd name="connsiteY54" fmla="*/ 838523 h 982516"/>
                  <a:gd name="connsiteX55" fmla="*/ 296448 w 537376"/>
                  <a:gd name="connsiteY55" fmla="*/ 800225 h 982516"/>
                  <a:gd name="connsiteX56" fmla="*/ 298654 w 537376"/>
                  <a:gd name="connsiteY56" fmla="*/ 803634 h 982516"/>
                  <a:gd name="connsiteX57" fmla="*/ 307877 w 537376"/>
                  <a:gd name="connsiteY57" fmla="*/ 855968 h 982516"/>
                  <a:gd name="connsiteX58" fmla="*/ 313692 w 537376"/>
                  <a:gd name="connsiteY58" fmla="*/ 918327 h 982516"/>
                  <a:gd name="connsiteX59" fmla="*/ 318505 w 537376"/>
                  <a:gd name="connsiteY59" fmla="*/ 926348 h 982516"/>
                  <a:gd name="connsiteX60" fmla="*/ 330134 w 537376"/>
                  <a:gd name="connsiteY60" fmla="*/ 857973 h 982516"/>
                  <a:gd name="connsiteX61" fmla="*/ 365425 w 537376"/>
                  <a:gd name="connsiteY61" fmla="*/ 623773 h 982516"/>
                  <a:gd name="connsiteX62" fmla="*/ 408736 w 537376"/>
                  <a:gd name="connsiteY62" fmla="*/ 417043 h 982516"/>
                  <a:gd name="connsiteX63" fmla="*/ 531851 w 537376"/>
                  <a:gd name="connsiteY63" fmla="*/ 43687 h 982516"/>
                  <a:gd name="connsiteX64" fmla="*/ 537465 w 537376"/>
                  <a:gd name="connsiteY64" fmla="*/ 29451 h 982516"/>
                  <a:gd name="connsiteX65" fmla="*/ 536062 w 537376"/>
                  <a:gd name="connsiteY65" fmla="*/ 24639 h 98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537376" h="982516">
                    <a:moveTo>
                      <a:pt x="536062" y="24639"/>
                    </a:moveTo>
                    <a:cubicBezTo>
                      <a:pt x="533856" y="23636"/>
                      <a:pt x="533054" y="25441"/>
                      <a:pt x="532252" y="26844"/>
                    </a:cubicBezTo>
                    <a:cubicBezTo>
                      <a:pt x="530247" y="30854"/>
                      <a:pt x="528442" y="34664"/>
                      <a:pt x="526637" y="38674"/>
                    </a:cubicBezTo>
                    <a:cubicBezTo>
                      <a:pt x="525033" y="41682"/>
                      <a:pt x="523429" y="44690"/>
                      <a:pt x="521825" y="47698"/>
                    </a:cubicBezTo>
                    <a:cubicBezTo>
                      <a:pt x="472900" y="143142"/>
                      <a:pt x="432998" y="242396"/>
                      <a:pt x="398910" y="343856"/>
                    </a:cubicBezTo>
                    <a:cubicBezTo>
                      <a:pt x="358808" y="463362"/>
                      <a:pt x="327127" y="585274"/>
                      <a:pt x="299255" y="708189"/>
                    </a:cubicBezTo>
                    <a:cubicBezTo>
                      <a:pt x="293641" y="733454"/>
                      <a:pt x="287224" y="758518"/>
                      <a:pt x="283014" y="783983"/>
                    </a:cubicBezTo>
                    <a:lnTo>
                      <a:pt x="283014" y="783983"/>
                    </a:lnTo>
                    <a:cubicBezTo>
                      <a:pt x="276196" y="808847"/>
                      <a:pt x="272386" y="834312"/>
                      <a:pt x="266170" y="859376"/>
                    </a:cubicBezTo>
                    <a:cubicBezTo>
                      <a:pt x="265769" y="857572"/>
                      <a:pt x="265769" y="855968"/>
                      <a:pt x="265769" y="854364"/>
                    </a:cubicBezTo>
                    <a:cubicBezTo>
                      <a:pt x="266371" y="829500"/>
                      <a:pt x="265569" y="804636"/>
                      <a:pt x="263764" y="779772"/>
                    </a:cubicBezTo>
                    <a:cubicBezTo>
                      <a:pt x="260556" y="738868"/>
                      <a:pt x="255944" y="698163"/>
                      <a:pt x="252937" y="657259"/>
                    </a:cubicBezTo>
                    <a:cubicBezTo>
                      <a:pt x="248124" y="590488"/>
                      <a:pt x="245117" y="523717"/>
                      <a:pt x="246119" y="456745"/>
                    </a:cubicBezTo>
                    <a:cubicBezTo>
                      <a:pt x="246721" y="417846"/>
                      <a:pt x="248325" y="379146"/>
                      <a:pt x="252335" y="340648"/>
                    </a:cubicBezTo>
                    <a:cubicBezTo>
                      <a:pt x="255142" y="312576"/>
                      <a:pt x="259554" y="284504"/>
                      <a:pt x="264967" y="256833"/>
                    </a:cubicBezTo>
                    <a:cubicBezTo>
                      <a:pt x="265368" y="254828"/>
                      <a:pt x="266772" y="252221"/>
                      <a:pt x="263564" y="251419"/>
                    </a:cubicBezTo>
                    <a:cubicBezTo>
                      <a:pt x="260556" y="250617"/>
                      <a:pt x="260155" y="253424"/>
                      <a:pt x="259353" y="255430"/>
                    </a:cubicBezTo>
                    <a:cubicBezTo>
                      <a:pt x="257147" y="261846"/>
                      <a:pt x="254942" y="268262"/>
                      <a:pt x="252736" y="274679"/>
                    </a:cubicBezTo>
                    <a:cubicBezTo>
                      <a:pt x="252135" y="276082"/>
                      <a:pt x="251533" y="277286"/>
                      <a:pt x="251132" y="278689"/>
                    </a:cubicBezTo>
                    <a:cubicBezTo>
                      <a:pt x="235091" y="329219"/>
                      <a:pt x="226669" y="380951"/>
                      <a:pt x="223461" y="433686"/>
                    </a:cubicBezTo>
                    <a:cubicBezTo>
                      <a:pt x="220052" y="487624"/>
                      <a:pt x="221255" y="541562"/>
                      <a:pt x="223662" y="595501"/>
                    </a:cubicBezTo>
                    <a:cubicBezTo>
                      <a:pt x="226870" y="667084"/>
                      <a:pt x="229276" y="738868"/>
                      <a:pt x="230880" y="810652"/>
                    </a:cubicBezTo>
                    <a:cubicBezTo>
                      <a:pt x="231682" y="816466"/>
                      <a:pt x="231682" y="822081"/>
                      <a:pt x="230680" y="827896"/>
                    </a:cubicBezTo>
                    <a:cubicBezTo>
                      <a:pt x="230680" y="828297"/>
                      <a:pt x="230078" y="827896"/>
                      <a:pt x="229878" y="827294"/>
                    </a:cubicBezTo>
                    <a:cubicBezTo>
                      <a:pt x="229878" y="827094"/>
                      <a:pt x="229677" y="826893"/>
                      <a:pt x="229477" y="826693"/>
                    </a:cubicBezTo>
                    <a:cubicBezTo>
                      <a:pt x="229276" y="824086"/>
                      <a:pt x="229276" y="821279"/>
                      <a:pt x="228875" y="818672"/>
                    </a:cubicBezTo>
                    <a:cubicBezTo>
                      <a:pt x="221255" y="759521"/>
                      <a:pt x="212834" y="700369"/>
                      <a:pt x="203009" y="641418"/>
                    </a:cubicBezTo>
                    <a:cubicBezTo>
                      <a:pt x="190577" y="566426"/>
                      <a:pt x="176140" y="491635"/>
                      <a:pt x="157292" y="418046"/>
                    </a:cubicBezTo>
                    <a:cubicBezTo>
                      <a:pt x="122803" y="283501"/>
                      <a:pt x="84906" y="149759"/>
                      <a:pt x="46207" y="16417"/>
                    </a:cubicBezTo>
                    <a:cubicBezTo>
                      <a:pt x="45004" y="12006"/>
                      <a:pt x="43601" y="7394"/>
                      <a:pt x="41796" y="3184"/>
                    </a:cubicBezTo>
                    <a:cubicBezTo>
                      <a:pt x="39991" y="-827"/>
                      <a:pt x="37585" y="-1428"/>
                      <a:pt x="35981" y="3585"/>
                    </a:cubicBezTo>
                    <a:cubicBezTo>
                      <a:pt x="36182" y="5991"/>
                      <a:pt x="36182" y="8397"/>
                      <a:pt x="36583" y="10803"/>
                    </a:cubicBezTo>
                    <a:cubicBezTo>
                      <a:pt x="51822" y="97425"/>
                      <a:pt x="71071" y="183245"/>
                      <a:pt x="88917" y="269466"/>
                    </a:cubicBezTo>
                    <a:cubicBezTo>
                      <a:pt x="109369" y="368118"/>
                      <a:pt x="129621" y="466570"/>
                      <a:pt x="148469" y="565424"/>
                    </a:cubicBezTo>
                    <a:cubicBezTo>
                      <a:pt x="165513" y="655053"/>
                      <a:pt x="180752" y="744883"/>
                      <a:pt x="193384" y="835114"/>
                    </a:cubicBezTo>
                    <a:cubicBezTo>
                      <a:pt x="194587" y="844338"/>
                      <a:pt x="195790" y="853561"/>
                      <a:pt x="196993" y="862785"/>
                    </a:cubicBezTo>
                    <a:cubicBezTo>
                      <a:pt x="195389" y="861381"/>
                      <a:pt x="194788" y="859777"/>
                      <a:pt x="194387" y="858173"/>
                    </a:cubicBezTo>
                    <a:cubicBezTo>
                      <a:pt x="181955" y="806441"/>
                      <a:pt x="164911" y="756112"/>
                      <a:pt x="144058" y="707187"/>
                    </a:cubicBezTo>
                    <a:cubicBezTo>
                      <a:pt x="133832" y="682924"/>
                      <a:pt x="122803" y="659063"/>
                      <a:pt x="109168" y="636405"/>
                    </a:cubicBezTo>
                    <a:cubicBezTo>
                      <a:pt x="90521" y="602318"/>
                      <a:pt x="69467" y="570035"/>
                      <a:pt x="40192" y="543768"/>
                    </a:cubicBezTo>
                    <a:cubicBezTo>
                      <a:pt x="40192" y="543768"/>
                      <a:pt x="40192" y="543768"/>
                      <a:pt x="40192" y="543768"/>
                    </a:cubicBezTo>
                    <a:cubicBezTo>
                      <a:pt x="34978" y="537352"/>
                      <a:pt x="28562" y="531938"/>
                      <a:pt x="22346" y="526524"/>
                    </a:cubicBezTo>
                    <a:cubicBezTo>
                      <a:pt x="18135" y="522915"/>
                      <a:pt x="13724" y="519305"/>
                      <a:pt x="9112" y="516298"/>
                    </a:cubicBezTo>
                    <a:cubicBezTo>
                      <a:pt x="6907" y="514894"/>
                      <a:pt x="4099" y="511886"/>
                      <a:pt x="1292" y="514493"/>
                    </a:cubicBezTo>
                    <a:cubicBezTo>
                      <a:pt x="-1515" y="517100"/>
                      <a:pt x="891" y="520107"/>
                      <a:pt x="2495" y="522313"/>
                    </a:cubicBezTo>
                    <a:cubicBezTo>
                      <a:pt x="5904" y="527326"/>
                      <a:pt x="9513" y="532339"/>
                      <a:pt x="13323" y="536951"/>
                    </a:cubicBezTo>
                    <a:cubicBezTo>
                      <a:pt x="28362" y="555398"/>
                      <a:pt x="41796" y="574647"/>
                      <a:pt x="53626" y="595300"/>
                    </a:cubicBezTo>
                    <a:cubicBezTo>
                      <a:pt x="78891" y="639614"/>
                      <a:pt x="96135" y="687135"/>
                      <a:pt x="110572" y="735860"/>
                    </a:cubicBezTo>
                    <a:cubicBezTo>
                      <a:pt x="134433" y="816065"/>
                      <a:pt x="149873" y="898276"/>
                      <a:pt x="164711" y="980487"/>
                    </a:cubicBezTo>
                    <a:cubicBezTo>
                      <a:pt x="168721" y="984296"/>
                      <a:pt x="173333" y="983093"/>
                      <a:pt x="177744" y="981690"/>
                    </a:cubicBezTo>
                    <a:cubicBezTo>
                      <a:pt x="197795" y="975273"/>
                      <a:pt x="215441" y="964646"/>
                      <a:pt x="230279" y="949607"/>
                    </a:cubicBezTo>
                    <a:cubicBezTo>
                      <a:pt x="233888" y="945998"/>
                      <a:pt x="238500" y="942389"/>
                      <a:pt x="239101" y="936574"/>
                    </a:cubicBezTo>
                    <a:cubicBezTo>
                      <a:pt x="239101" y="935772"/>
                      <a:pt x="238901" y="934970"/>
                      <a:pt x="238901" y="934368"/>
                    </a:cubicBezTo>
                    <a:cubicBezTo>
                      <a:pt x="245518" y="926548"/>
                      <a:pt x="251332" y="918327"/>
                      <a:pt x="255944" y="909104"/>
                    </a:cubicBezTo>
                    <a:cubicBezTo>
                      <a:pt x="269780" y="887248"/>
                      <a:pt x="278803" y="863186"/>
                      <a:pt x="286222" y="838523"/>
                    </a:cubicBezTo>
                    <a:cubicBezTo>
                      <a:pt x="290633" y="826091"/>
                      <a:pt x="294042" y="813258"/>
                      <a:pt x="296448" y="800225"/>
                    </a:cubicBezTo>
                    <a:cubicBezTo>
                      <a:pt x="297451" y="801027"/>
                      <a:pt x="298453" y="802029"/>
                      <a:pt x="298654" y="803634"/>
                    </a:cubicBezTo>
                    <a:cubicBezTo>
                      <a:pt x="301060" y="821279"/>
                      <a:pt x="305672" y="838322"/>
                      <a:pt x="307877" y="855968"/>
                    </a:cubicBezTo>
                    <a:cubicBezTo>
                      <a:pt x="310684" y="876821"/>
                      <a:pt x="311687" y="897674"/>
                      <a:pt x="313692" y="918327"/>
                    </a:cubicBezTo>
                    <a:cubicBezTo>
                      <a:pt x="313893" y="921536"/>
                      <a:pt x="312890" y="926147"/>
                      <a:pt x="318505" y="926348"/>
                    </a:cubicBezTo>
                    <a:cubicBezTo>
                      <a:pt x="322314" y="903489"/>
                      <a:pt x="326525" y="880831"/>
                      <a:pt x="330134" y="857973"/>
                    </a:cubicBezTo>
                    <a:cubicBezTo>
                      <a:pt x="342366" y="779973"/>
                      <a:pt x="352391" y="701572"/>
                      <a:pt x="365425" y="623773"/>
                    </a:cubicBezTo>
                    <a:cubicBezTo>
                      <a:pt x="377054" y="554195"/>
                      <a:pt x="391491" y="485419"/>
                      <a:pt x="408736" y="417043"/>
                    </a:cubicBezTo>
                    <a:cubicBezTo>
                      <a:pt x="441018" y="289717"/>
                      <a:pt x="483527" y="165800"/>
                      <a:pt x="531851" y="43687"/>
                    </a:cubicBezTo>
                    <a:cubicBezTo>
                      <a:pt x="533655" y="38875"/>
                      <a:pt x="535460" y="34063"/>
                      <a:pt x="537465" y="29451"/>
                    </a:cubicBezTo>
                    <a:cubicBezTo>
                      <a:pt x="538067" y="27446"/>
                      <a:pt x="538468" y="25641"/>
                      <a:pt x="536062" y="24639"/>
                    </a:cubicBezTo>
                    <a:close/>
                  </a:path>
                </a:pathLst>
              </a:custGeom>
              <a:solidFill>
                <a:srgbClr val="57B877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="" xmlns:a16="http://schemas.microsoft.com/office/drawing/2014/main" id="{564BBC41-FDA7-4F0A-A9AD-2053F021E7F2}"/>
                  </a:ext>
                </a:extLst>
              </p:cNvPr>
              <p:cNvSpPr/>
              <p:nvPr/>
            </p:nvSpPr>
            <p:spPr>
              <a:xfrm>
                <a:off x="2008025" y="3633872"/>
                <a:ext cx="210539" cy="32082"/>
              </a:xfrm>
              <a:custGeom>
                <a:avLst/>
                <a:gdLst>
                  <a:gd name="connsiteX0" fmla="*/ 206143 w 210539"/>
                  <a:gd name="connsiteY0" fmla="*/ 15531 h 32082"/>
                  <a:gd name="connsiteX1" fmla="*/ 199326 w 210539"/>
                  <a:gd name="connsiteY1" fmla="*/ 13125 h 32082"/>
                  <a:gd name="connsiteX2" fmla="*/ 146992 w 210539"/>
                  <a:gd name="connsiteY2" fmla="*/ 3300 h 32082"/>
                  <a:gd name="connsiteX3" fmla="*/ 141177 w 210539"/>
                  <a:gd name="connsiteY3" fmla="*/ 4704 h 32082"/>
                  <a:gd name="connsiteX4" fmla="*/ 149197 w 210539"/>
                  <a:gd name="connsiteY4" fmla="*/ 6107 h 32082"/>
                  <a:gd name="connsiteX5" fmla="*/ 188298 w 210539"/>
                  <a:gd name="connsiteY5" fmla="*/ 14930 h 32082"/>
                  <a:gd name="connsiteX6" fmla="*/ 196118 w 210539"/>
                  <a:gd name="connsiteY6" fmla="*/ 20143 h 32082"/>
                  <a:gd name="connsiteX7" fmla="*/ 188097 w 210539"/>
                  <a:gd name="connsiteY7" fmla="*/ 23752 h 32082"/>
                  <a:gd name="connsiteX8" fmla="*/ 187295 w 210539"/>
                  <a:gd name="connsiteY8" fmla="*/ 23953 h 32082"/>
                  <a:gd name="connsiteX9" fmla="*/ 137768 w 210539"/>
                  <a:gd name="connsiteY9" fmla="*/ 28765 h 32082"/>
                  <a:gd name="connsiteX10" fmla="*/ 78216 w 210539"/>
                  <a:gd name="connsiteY10" fmla="*/ 26760 h 32082"/>
                  <a:gd name="connsiteX11" fmla="*/ 85434 w 210539"/>
                  <a:gd name="connsiteY11" fmla="*/ 26760 h 32082"/>
                  <a:gd name="connsiteX12" fmla="*/ 143182 w 210539"/>
                  <a:gd name="connsiteY12" fmla="*/ 26760 h 32082"/>
                  <a:gd name="connsiteX13" fmla="*/ 176467 w 210539"/>
                  <a:gd name="connsiteY13" fmla="*/ 22349 h 32082"/>
                  <a:gd name="connsiteX14" fmla="*/ 180678 w 210539"/>
                  <a:gd name="connsiteY14" fmla="*/ 18940 h 32082"/>
                  <a:gd name="connsiteX15" fmla="*/ 176868 w 210539"/>
                  <a:gd name="connsiteY15" fmla="*/ 15130 h 32082"/>
                  <a:gd name="connsiteX16" fmla="*/ 161429 w 210539"/>
                  <a:gd name="connsiteY16" fmla="*/ 10920 h 32082"/>
                  <a:gd name="connsiteX17" fmla="*/ 68190 w 210539"/>
                  <a:gd name="connsiteY17" fmla="*/ 5105 h 32082"/>
                  <a:gd name="connsiteX18" fmla="*/ 35707 w 210539"/>
                  <a:gd name="connsiteY18" fmla="*/ 12925 h 32082"/>
                  <a:gd name="connsiteX19" fmla="*/ 32098 w 210539"/>
                  <a:gd name="connsiteY19" fmla="*/ 17135 h 32082"/>
                  <a:gd name="connsiteX20" fmla="*/ 36910 w 210539"/>
                  <a:gd name="connsiteY20" fmla="*/ 20945 h 32082"/>
                  <a:gd name="connsiteX21" fmla="*/ 47537 w 210539"/>
                  <a:gd name="connsiteY21" fmla="*/ 25156 h 32082"/>
                  <a:gd name="connsiteX22" fmla="*/ 20067 w 210539"/>
                  <a:gd name="connsiteY22" fmla="*/ 22549 h 32082"/>
                  <a:gd name="connsiteX23" fmla="*/ 15254 w 210539"/>
                  <a:gd name="connsiteY23" fmla="*/ 19742 h 32082"/>
                  <a:gd name="connsiteX24" fmla="*/ 19265 w 210539"/>
                  <a:gd name="connsiteY24" fmla="*/ 15130 h 32082"/>
                  <a:gd name="connsiteX25" fmla="*/ 41722 w 210539"/>
                  <a:gd name="connsiteY25" fmla="*/ 6709 h 32082"/>
                  <a:gd name="connsiteX26" fmla="*/ 127141 w 210539"/>
                  <a:gd name="connsiteY26" fmla="*/ 4303 h 32082"/>
                  <a:gd name="connsiteX27" fmla="*/ 132154 w 210539"/>
                  <a:gd name="connsiteY27" fmla="*/ 2899 h 32082"/>
                  <a:gd name="connsiteX28" fmla="*/ 113907 w 210539"/>
                  <a:gd name="connsiteY28" fmla="*/ 1696 h 32082"/>
                  <a:gd name="connsiteX29" fmla="*/ 25481 w 210539"/>
                  <a:gd name="connsiteY29" fmla="*/ 7310 h 32082"/>
                  <a:gd name="connsiteX30" fmla="*/ 2823 w 210539"/>
                  <a:gd name="connsiteY30" fmla="*/ 17336 h 32082"/>
                  <a:gd name="connsiteX31" fmla="*/ 3825 w 210539"/>
                  <a:gd name="connsiteY31" fmla="*/ 24554 h 32082"/>
                  <a:gd name="connsiteX32" fmla="*/ 9440 w 210539"/>
                  <a:gd name="connsiteY32" fmla="*/ 25958 h 32082"/>
                  <a:gd name="connsiteX33" fmla="*/ 88843 w 210539"/>
                  <a:gd name="connsiteY33" fmla="*/ 32976 h 32082"/>
                  <a:gd name="connsiteX34" fmla="*/ 180077 w 210539"/>
                  <a:gd name="connsiteY34" fmla="*/ 30169 h 32082"/>
                  <a:gd name="connsiteX35" fmla="*/ 206544 w 210539"/>
                  <a:gd name="connsiteY35" fmla="*/ 24554 h 32082"/>
                  <a:gd name="connsiteX36" fmla="*/ 210555 w 210539"/>
                  <a:gd name="connsiteY36" fmla="*/ 20745 h 32082"/>
                  <a:gd name="connsiteX37" fmla="*/ 206143 w 210539"/>
                  <a:gd name="connsiteY37" fmla="*/ 15531 h 32082"/>
                  <a:gd name="connsiteX38" fmla="*/ 50545 w 210539"/>
                  <a:gd name="connsiteY38" fmla="*/ 17938 h 32082"/>
                  <a:gd name="connsiteX39" fmla="*/ 55558 w 210539"/>
                  <a:gd name="connsiteY39" fmla="*/ 14729 h 32082"/>
                  <a:gd name="connsiteX40" fmla="*/ 97465 w 210539"/>
                  <a:gd name="connsiteY40" fmla="*/ 9516 h 32082"/>
                  <a:gd name="connsiteX41" fmla="*/ 157017 w 210539"/>
                  <a:gd name="connsiteY41" fmla="*/ 11521 h 32082"/>
                  <a:gd name="connsiteX42" fmla="*/ 163434 w 210539"/>
                  <a:gd name="connsiteY42" fmla="*/ 14930 h 32082"/>
                  <a:gd name="connsiteX43" fmla="*/ 157418 w 210539"/>
                  <a:gd name="connsiteY43" fmla="*/ 17737 h 32082"/>
                  <a:gd name="connsiteX44" fmla="*/ 55758 w 210539"/>
                  <a:gd name="connsiteY44" fmla="*/ 20544 h 32082"/>
                  <a:gd name="connsiteX45" fmla="*/ 50545 w 210539"/>
                  <a:gd name="connsiteY45" fmla="*/ 17938 h 3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10539" h="32082">
                    <a:moveTo>
                      <a:pt x="206143" y="15531"/>
                    </a:moveTo>
                    <a:cubicBezTo>
                      <a:pt x="203938" y="14529"/>
                      <a:pt x="201531" y="13927"/>
                      <a:pt x="199326" y="13125"/>
                    </a:cubicBezTo>
                    <a:cubicBezTo>
                      <a:pt x="182282" y="7711"/>
                      <a:pt x="164637" y="5706"/>
                      <a:pt x="146992" y="3300"/>
                    </a:cubicBezTo>
                    <a:cubicBezTo>
                      <a:pt x="145187" y="3099"/>
                      <a:pt x="142982" y="1896"/>
                      <a:pt x="141177" y="4704"/>
                    </a:cubicBezTo>
                    <a:cubicBezTo>
                      <a:pt x="143984" y="5105"/>
                      <a:pt x="146591" y="5706"/>
                      <a:pt x="149197" y="6107"/>
                    </a:cubicBezTo>
                    <a:cubicBezTo>
                      <a:pt x="162431" y="8313"/>
                      <a:pt x="175866" y="9917"/>
                      <a:pt x="188298" y="14930"/>
                    </a:cubicBezTo>
                    <a:cubicBezTo>
                      <a:pt x="191305" y="16133"/>
                      <a:pt x="196318" y="16333"/>
                      <a:pt x="196118" y="20143"/>
                    </a:cubicBezTo>
                    <a:cubicBezTo>
                      <a:pt x="195917" y="23552"/>
                      <a:pt x="191105" y="22950"/>
                      <a:pt x="188097" y="23752"/>
                    </a:cubicBezTo>
                    <a:cubicBezTo>
                      <a:pt x="187897" y="23752"/>
                      <a:pt x="187696" y="23752"/>
                      <a:pt x="187295" y="23953"/>
                    </a:cubicBezTo>
                    <a:cubicBezTo>
                      <a:pt x="171053" y="27362"/>
                      <a:pt x="154411" y="26961"/>
                      <a:pt x="137768" y="28765"/>
                    </a:cubicBezTo>
                    <a:cubicBezTo>
                      <a:pt x="117917" y="30770"/>
                      <a:pt x="98066" y="29367"/>
                      <a:pt x="78216" y="26760"/>
                    </a:cubicBezTo>
                    <a:cubicBezTo>
                      <a:pt x="80622" y="26760"/>
                      <a:pt x="83028" y="26560"/>
                      <a:pt x="85434" y="26760"/>
                    </a:cubicBezTo>
                    <a:cubicBezTo>
                      <a:pt x="104683" y="27763"/>
                      <a:pt x="123933" y="28765"/>
                      <a:pt x="143182" y="26760"/>
                    </a:cubicBezTo>
                    <a:cubicBezTo>
                      <a:pt x="154411" y="25557"/>
                      <a:pt x="165640" y="25156"/>
                      <a:pt x="176467" y="22349"/>
                    </a:cubicBezTo>
                    <a:cubicBezTo>
                      <a:pt x="178272" y="21948"/>
                      <a:pt x="180678" y="21346"/>
                      <a:pt x="180678" y="18940"/>
                    </a:cubicBezTo>
                    <a:cubicBezTo>
                      <a:pt x="180678" y="16534"/>
                      <a:pt x="178673" y="15732"/>
                      <a:pt x="176868" y="15130"/>
                    </a:cubicBezTo>
                    <a:cubicBezTo>
                      <a:pt x="171655" y="13526"/>
                      <a:pt x="166642" y="11521"/>
                      <a:pt x="161429" y="10920"/>
                    </a:cubicBezTo>
                    <a:cubicBezTo>
                      <a:pt x="130550" y="6909"/>
                      <a:pt x="99270" y="4303"/>
                      <a:pt x="68190" y="5105"/>
                    </a:cubicBezTo>
                    <a:cubicBezTo>
                      <a:pt x="57162" y="5305"/>
                      <a:pt x="45732" y="6709"/>
                      <a:pt x="35707" y="12925"/>
                    </a:cubicBezTo>
                    <a:cubicBezTo>
                      <a:pt x="34103" y="13927"/>
                      <a:pt x="31897" y="14729"/>
                      <a:pt x="32098" y="17135"/>
                    </a:cubicBezTo>
                    <a:cubicBezTo>
                      <a:pt x="32298" y="19943"/>
                      <a:pt x="34704" y="20344"/>
                      <a:pt x="36910" y="20945"/>
                    </a:cubicBezTo>
                    <a:cubicBezTo>
                      <a:pt x="40720" y="21747"/>
                      <a:pt x="44329" y="22349"/>
                      <a:pt x="47537" y="25156"/>
                    </a:cubicBezTo>
                    <a:cubicBezTo>
                      <a:pt x="38313" y="23953"/>
                      <a:pt x="29090" y="25156"/>
                      <a:pt x="20067" y="22549"/>
                    </a:cubicBezTo>
                    <a:cubicBezTo>
                      <a:pt x="18262" y="21948"/>
                      <a:pt x="15655" y="21948"/>
                      <a:pt x="15254" y="19742"/>
                    </a:cubicBezTo>
                    <a:cubicBezTo>
                      <a:pt x="14653" y="16935"/>
                      <a:pt x="17460" y="16133"/>
                      <a:pt x="19265" y="15130"/>
                    </a:cubicBezTo>
                    <a:cubicBezTo>
                      <a:pt x="26283" y="11120"/>
                      <a:pt x="33902" y="8313"/>
                      <a:pt x="41722" y="6709"/>
                    </a:cubicBezTo>
                    <a:cubicBezTo>
                      <a:pt x="69995" y="894"/>
                      <a:pt x="98668" y="4303"/>
                      <a:pt x="127141" y="4303"/>
                    </a:cubicBezTo>
                    <a:cubicBezTo>
                      <a:pt x="128745" y="4303"/>
                      <a:pt x="130349" y="5706"/>
                      <a:pt x="132154" y="2899"/>
                    </a:cubicBezTo>
                    <a:cubicBezTo>
                      <a:pt x="125737" y="2498"/>
                      <a:pt x="119722" y="2097"/>
                      <a:pt x="113907" y="1696"/>
                    </a:cubicBezTo>
                    <a:cubicBezTo>
                      <a:pt x="84231" y="-911"/>
                      <a:pt x="54555" y="-1512"/>
                      <a:pt x="25481" y="7310"/>
                    </a:cubicBezTo>
                    <a:cubicBezTo>
                      <a:pt x="17661" y="9717"/>
                      <a:pt x="9640" y="12323"/>
                      <a:pt x="2823" y="17336"/>
                    </a:cubicBezTo>
                    <a:cubicBezTo>
                      <a:pt x="-1188" y="20344"/>
                      <a:pt x="-987" y="22750"/>
                      <a:pt x="3825" y="24554"/>
                    </a:cubicBezTo>
                    <a:cubicBezTo>
                      <a:pt x="5630" y="25156"/>
                      <a:pt x="7635" y="25557"/>
                      <a:pt x="9440" y="25958"/>
                    </a:cubicBezTo>
                    <a:cubicBezTo>
                      <a:pt x="35707" y="29968"/>
                      <a:pt x="62175" y="31773"/>
                      <a:pt x="88843" y="32976"/>
                    </a:cubicBezTo>
                    <a:cubicBezTo>
                      <a:pt x="119321" y="34380"/>
                      <a:pt x="149799" y="33578"/>
                      <a:pt x="180077" y="30169"/>
                    </a:cubicBezTo>
                    <a:cubicBezTo>
                      <a:pt x="189100" y="29166"/>
                      <a:pt x="198123" y="28164"/>
                      <a:pt x="206544" y="24554"/>
                    </a:cubicBezTo>
                    <a:cubicBezTo>
                      <a:pt x="208349" y="23752"/>
                      <a:pt x="210354" y="22950"/>
                      <a:pt x="210555" y="20745"/>
                    </a:cubicBezTo>
                    <a:cubicBezTo>
                      <a:pt x="210555" y="17135"/>
                      <a:pt x="208148" y="16333"/>
                      <a:pt x="206143" y="15531"/>
                    </a:cubicBezTo>
                    <a:close/>
                    <a:moveTo>
                      <a:pt x="50545" y="17938"/>
                    </a:moveTo>
                    <a:cubicBezTo>
                      <a:pt x="50545" y="15331"/>
                      <a:pt x="53553" y="15331"/>
                      <a:pt x="55558" y="14729"/>
                    </a:cubicBezTo>
                    <a:cubicBezTo>
                      <a:pt x="69193" y="10117"/>
                      <a:pt x="83429" y="10719"/>
                      <a:pt x="97465" y="9516"/>
                    </a:cubicBezTo>
                    <a:cubicBezTo>
                      <a:pt x="117516" y="7912"/>
                      <a:pt x="137367" y="7310"/>
                      <a:pt x="157017" y="11521"/>
                    </a:cubicBezTo>
                    <a:cubicBezTo>
                      <a:pt x="159424" y="12123"/>
                      <a:pt x="163434" y="11521"/>
                      <a:pt x="163434" y="14930"/>
                    </a:cubicBezTo>
                    <a:cubicBezTo>
                      <a:pt x="163434" y="17737"/>
                      <a:pt x="159624" y="17135"/>
                      <a:pt x="157418" y="17737"/>
                    </a:cubicBezTo>
                    <a:cubicBezTo>
                      <a:pt x="123732" y="24955"/>
                      <a:pt x="89845" y="24755"/>
                      <a:pt x="55758" y="20544"/>
                    </a:cubicBezTo>
                    <a:cubicBezTo>
                      <a:pt x="53753" y="20143"/>
                      <a:pt x="50545" y="20544"/>
                      <a:pt x="50545" y="17938"/>
                    </a:cubicBezTo>
                    <a:close/>
                  </a:path>
                </a:pathLst>
              </a:custGeom>
              <a:solidFill>
                <a:srgbClr val="CFCFCF"/>
              </a:solidFill>
              <a:ln w="19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="" xmlns:a16="http://schemas.microsoft.com/office/drawing/2014/main" id="{70B1721D-AFFD-4570-927B-A052FA15E4DC}"/>
                  </a:ext>
                </a:extLst>
              </p:cNvPr>
              <p:cNvSpPr/>
              <p:nvPr/>
            </p:nvSpPr>
            <p:spPr>
              <a:xfrm>
                <a:off x="2083233" y="3645493"/>
                <a:ext cx="68175" cy="8021"/>
              </a:xfrm>
              <a:custGeom>
                <a:avLst/>
                <a:gdLst>
                  <a:gd name="connsiteX0" fmla="*/ 57547 w 68174"/>
                  <a:gd name="connsiteY0" fmla="*/ 8722 h 8020"/>
                  <a:gd name="connsiteX1" fmla="*/ 69979 w 68174"/>
                  <a:gd name="connsiteY1" fmla="*/ 5915 h 8020"/>
                  <a:gd name="connsiteX2" fmla="*/ 64966 w 68174"/>
                  <a:gd name="connsiteY2" fmla="*/ 3108 h 8020"/>
                  <a:gd name="connsiteX3" fmla="*/ 43912 w 68174"/>
                  <a:gd name="connsiteY3" fmla="*/ 702 h 8020"/>
                  <a:gd name="connsiteX4" fmla="*/ 5213 w 68174"/>
                  <a:gd name="connsiteY4" fmla="*/ 501 h 8020"/>
                  <a:gd name="connsiteX5" fmla="*/ 0 w 68174"/>
                  <a:gd name="connsiteY5" fmla="*/ 3308 h 8020"/>
                  <a:gd name="connsiteX6" fmla="*/ 5213 w 68174"/>
                  <a:gd name="connsiteY6" fmla="*/ 6116 h 8020"/>
                  <a:gd name="connsiteX7" fmla="*/ 57547 w 68174"/>
                  <a:gd name="connsiteY7" fmla="*/ 8722 h 8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74" h="8020">
                    <a:moveTo>
                      <a:pt x="57547" y="8722"/>
                    </a:moveTo>
                    <a:cubicBezTo>
                      <a:pt x="61558" y="8522"/>
                      <a:pt x="66169" y="8522"/>
                      <a:pt x="69979" y="5915"/>
                    </a:cubicBezTo>
                    <a:cubicBezTo>
                      <a:pt x="68977" y="2907"/>
                      <a:pt x="66771" y="3308"/>
                      <a:pt x="64966" y="3108"/>
                    </a:cubicBezTo>
                    <a:cubicBezTo>
                      <a:pt x="57948" y="2306"/>
                      <a:pt x="50930" y="1303"/>
                      <a:pt x="43912" y="702"/>
                    </a:cubicBezTo>
                    <a:cubicBezTo>
                      <a:pt x="31080" y="-301"/>
                      <a:pt x="18046" y="-100"/>
                      <a:pt x="5213" y="501"/>
                    </a:cubicBezTo>
                    <a:cubicBezTo>
                      <a:pt x="3208" y="501"/>
                      <a:pt x="0" y="702"/>
                      <a:pt x="0" y="3308"/>
                    </a:cubicBezTo>
                    <a:cubicBezTo>
                      <a:pt x="0" y="6316"/>
                      <a:pt x="3208" y="5514"/>
                      <a:pt x="5213" y="6116"/>
                    </a:cubicBezTo>
                    <a:cubicBezTo>
                      <a:pt x="22458" y="9925"/>
                      <a:pt x="39902" y="9324"/>
                      <a:pt x="57547" y="8722"/>
                    </a:cubicBezTo>
                    <a:close/>
                  </a:path>
                </a:pathLst>
              </a:custGeom>
              <a:solidFill>
                <a:srgbClr val="CFCFCF"/>
              </a:solidFill>
              <a:ln w="19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="" xmlns:a16="http://schemas.microsoft.com/office/drawing/2014/main" id="{0ADA7742-E755-4ACF-A844-70F1CE9B4685}"/>
                  </a:ext>
                </a:extLst>
              </p:cNvPr>
              <p:cNvSpPr/>
              <p:nvPr/>
            </p:nvSpPr>
            <p:spPr>
              <a:xfrm>
                <a:off x="1624045" y="2817339"/>
                <a:ext cx="1040665" cy="840152"/>
              </a:xfrm>
              <a:custGeom>
                <a:avLst/>
                <a:gdLst>
                  <a:gd name="connsiteX0" fmla="*/ 1040878 w 1040664"/>
                  <a:gd name="connsiteY0" fmla="*/ 482369 h 840151"/>
                  <a:gd name="connsiteX1" fmla="*/ 1039274 w 1040664"/>
                  <a:gd name="connsiteY1" fmla="*/ 467932 h 840151"/>
                  <a:gd name="connsiteX2" fmla="*/ 954256 w 1040664"/>
                  <a:gd name="connsiteY2" fmla="*/ 309526 h 840151"/>
                  <a:gd name="connsiteX3" fmla="*/ 904529 w 1040664"/>
                  <a:gd name="connsiteY3" fmla="*/ 270025 h 840151"/>
                  <a:gd name="connsiteX4" fmla="*/ 904529 w 1040664"/>
                  <a:gd name="connsiteY4" fmla="*/ 270025 h 840151"/>
                  <a:gd name="connsiteX5" fmla="*/ 900518 w 1040664"/>
                  <a:gd name="connsiteY5" fmla="*/ 266817 h 840151"/>
                  <a:gd name="connsiteX6" fmla="*/ 773393 w 1040664"/>
                  <a:gd name="connsiteY6" fmla="*/ 209670 h 840151"/>
                  <a:gd name="connsiteX7" fmla="*/ 705018 w 1040664"/>
                  <a:gd name="connsiteY7" fmla="*/ 188015 h 840151"/>
                  <a:gd name="connsiteX8" fmla="*/ 676745 w 1040664"/>
                  <a:gd name="connsiteY8" fmla="*/ 170570 h 840151"/>
                  <a:gd name="connsiteX9" fmla="*/ 651681 w 1040664"/>
                  <a:gd name="connsiteY9" fmla="*/ 149516 h 840151"/>
                  <a:gd name="connsiteX10" fmla="*/ 641054 w 1040664"/>
                  <a:gd name="connsiteY10" fmla="*/ 138488 h 840151"/>
                  <a:gd name="connsiteX11" fmla="*/ 601954 w 1040664"/>
                  <a:gd name="connsiteY11" fmla="*/ 54473 h 840151"/>
                  <a:gd name="connsiteX12" fmla="*/ 578895 w 1040664"/>
                  <a:gd name="connsiteY12" fmla="*/ 2740 h 840151"/>
                  <a:gd name="connsiteX13" fmla="*/ 571476 w 1040664"/>
                  <a:gd name="connsiteY13" fmla="*/ 134 h 840151"/>
                  <a:gd name="connsiteX14" fmla="*/ 562854 w 1040664"/>
                  <a:gd name="connsiteY14" fmla="*/ 15373 h 840151"/>
                  <a:gd name="connsiteX15" fmla="*/ 509317 w 1040664"/>
                  <a:gd name="connsiteY15" fmla="*/ 54272 h 840151"/>
                  <a:gd name="connsiteX16" fmla="*/ 476834 w 1040664"/>
                  <a:gd name="connsiteY16" fmla="*/ 50262 h 840151"/>
                  <a:gd name="connsiteX17" fmla="*/ 440140 w 1040664"/>
                  <a:gd name="connsiteY17" fmla="*/ 24396 h 840151"/>
                  <a:gd name="connsiteX18" fmla="*/ 433723 w 1040664"/>
                  <a:gd name="connsiteY18" fmla="*/ 15573 h 840151"/>
                  <a:gd name="connsiteX19" fmla="*/ 418885 w 1040664"/>
                  <a:gd name="connsiteY19" fmla="*/ 17177 h 840151"/>
                  <a:gd name="connsiteX20" fmla="*/ 405451 w 1040664"/>
                  <a:gd name="connsiteY20" fmla="*/ 61491 h 840151"/>
                  <a:gd name="connsiteX21" fmla="*/ 367754 w 1040664"/>
                  <a:gd name="connsiteY21" fmla="*/ 139089 h 840151"/>
                  <a:gd name="connsiteX22" fmla="*/ 303189 w 1040664"/>
                  <a:gd name="connsiteY22" fmla="*/ 201650 h 840151"/>
                  <a:gd name="connsiteX23" fmla="*/ 347502 w 1040664"/>
                  <a:gd name="connsiteY23" fmla="*/ 159341 h 840151"/>
                  <a:gd name="connsiteX24" fmla="*/ 358130 w 1040664"/>
                  <a:gd name="connsiteY24" fmla="*/ 147711 h 840151"/>
                  <a:gd name="connsiteX25" fmla="*/ 367353 w 1040664"/>
                  <a:gd name="connsiteY25" fmla="*/ 139490 h 840151"/>
                  <a:gd name="connsiteX26" fmla="*/ 369759 w 1040664"/>
                  <a:gd name="connsiteY26" fmla="*/ 135681 h 840151"/>
                  <a:gd name="connsiteX27" fmla="*/ 370962 w 1040664"/>
                  <a:gd name="connsiteY27" fmla="*/ 125254 h 840151"/>
                  <a:gd name="connsiteX28" fmla="*/ 370962 w 1040664"/>
                  <a:gd name="connsiteY28" fmla="*/ 122246 h 840151"/>
                  <a:gd name="connsiteX29" fmla="*/ 367153 w 1040664"/>
                  <a:gd name="connsiteY29" fmla="*/ 126658 h 840151"/>
                  <a:gd name="connsiteX30" fmla="*/ 276721 w 1040664"/>
                  <a:gd name="connsiteY30" fmla="*/ 214282 h 840151"/>
                  <a:gd name="connsiteX31" fmla="*/ 136963 w 1040664"/>
                  <a:gd name="connsiteY31" fmla="*/ 295490 h 840151"/>
                  <a:gd name="connsiteX32" fmla="*/ 54352 w 1040664"/>
                  <a:gd name="connsiteY32" fmla="*/ 359053 h 840151"/>
                  <a:gd name="connsiteX33" fmla="*/ 47133 w 1040664"/>
                  <a:gd name="connsiteY33" fmla="*/ 371485 h 840151"/>
                  <a:gd name="connsiteX34" fmla="*/ 18259 w 1040664"/>
                  <a:gd name="connsiteY34" fmla="*/ 424420 h 840151"/>
                  <a:gd name="connsiteX35" fmla="*/ 3020 w 1040664"/>
                  <a:gd name="connsiteY35" fmla="*/ 484173 h 840151"/>
                  <a:gd name="connsiteX36" fmla="*/ 3020 w 1040664"/>
                  <a:gd name="connsiteY36" fmla="*/ 484173 h 840151"/>
                  <a:gd name="connsiteX37" fmla="*/ 414 w 1040664"/>
                  <a:gd name="connsiteY37" fmla="*/ 506430 h 840151"/>
                  <a:gd name="connsiteX38" fmla="*/ 10640 w 1040664"/>
                  <a:gd name="connsiteY38" fmla="*/ 579217 h 840151"/>
                  <a:gd name="connsiteX39" fmla="*/ 20665 w 1040664"/>
                  <a:gd name="connsiteY39" fmla="*/ 613304 h 840151"/>
                  <a:gd name="connsiteX40" fmla="*/ 22671 w 1040664"/>
                  <a:gd name="connsiteY40" fmla="*/ 618718 h 840151"/>
                  <a:gd name="connsiteX41" fmla="*/ 120120 w 1040664"/>
                  <a:gd name="connsiteY41" fmla="*/ 745643 h 840151"/>
                  <a:gd name="connsiteX42" fmla="*/ 222783 w 1040664"/>
                  <a:gd name="connsiteY42" fmla="*/ 797776 h 840151"/>
                  <a:gd name="connsiteX43" fmla="*/ 231606 w 1040664"/>
                  <a:gd name="connsiteY43" fmla="*/ 799180 h 840151"/>
                  <a:gd name="connsiteX44" fmla="*/ 231606 w 1040664"/>
                  <a:gd name="connsiteY44" fmla="*/ 799180 h 840151"/>
                  <a:gd name="connsiteX45" fmla="*/ 231606 w 1040664"/>
                  <a:gd name="connsiteY45" fmla="*/ 799180 h 840151"/>
                  <a:gd name="connsiteX46" fmla="*/ 290356 w 1040664"/>
                  <a:gd name="connsiteY46" fmla="*/ 821036 h 840151"/>
                  <a:gd name="connsiteX47" fmla="*/ 352114 w 1040664"/>
                  <a:gd name="connsiteY47" fmla="*/ 840486 h 840151"/>
                  <a:gd name="connsiteX48" fmla="*/ 360736 w 1040664"/>
                  <a:gd name="connsiteY48" fmla="*/ 838080 h 840151"/>
                  <a:gd name="connsiteX49" fmla="*/ 363543 w 1040664"/>
                  <a:gd name="connsiteY49" fmla="*/ 837879 h 840151"/>
                  <a:gd name="connsiteX50" fmla="*/ 372366 w 1040664"/>
                  <a:gd name="connsiteY50" fmla="*/ 832866 h 840151"/>
                  <a:gd name="connsiteX51" fmla="*/ 412268 w 1040664"/>
                  <a:gd name="connsiteY51" fmla="*/ 815622 h 840151"/>
                  <a:gd name="connsiteX52" fmla="*/ 441744 w 1040664"/>
                  <a:gd name="connsiteY52" fmla="*/ 811010 h 840151"/>
                  <a:gd name="connsiteX53" fmla="*/ 508515 w 1040664"/>
                  <a:gd name="connsiteY53" fmla="*/ 810609 h 840151"/>
                  <a:gd name="connsiteX54" fmla="*/ 570473 w 1040664"/>
                  <a:gd name="connsiteY54" fmla="*/ 819632 h 840151"/>
                  <a:gd name="connsiteX55" fmla="*/ 608972 w 1040664"/>
                  <a:gd name="connsiteY55" fmla="*/ 834671 h 840151"/>
                  <a:gd name="connsiteX56" fmla="*/ 615789 w 1040664"/>
                  <a:gd name="connsiteY56" fmla="*/ 837077 h 840151"/>
                  <a:gd name="connsiteX57" fmla="*/ 617193 w 1040664"/>
                  <a:gd name="connsiteY57" fmla="*/ 837478 h 840151"/>
                  <a:gd name="connsiteX58" fmla="*/ 637645 w 1040664"/>
                  <a:gd name="connsiteY58" fmla="*/ 836475 h 840151"/>
                  <a:gd name="connsiteX59" fmla="*/ 687373 w 1040664"/>
                  <a:gd name="connsiteY59" fmla="*/ 826851 h 840151"/>
                  <a:gd name="connsiteX60" fmla="*/ 739105 w 1040664"/>
                  <a:gd name="connsiteY60" fmla="*/ 813416 h 840151"/>
                  <a:gd name="connsiteX61" fmla="*/ 814899 w 1040664"/>
                  <a:gd name="connsiteY61" fmla="*/ 788954 h 840151"/>
                  <a:gd name="connsiteX62" fmla="*/ 885079 w 1040664"/>
                  <a:gd name="connsiteY62" fmla="*/ 756070 h 840151"/>
                  <a:gd name="connsiteX63" fmla="*/ 950446 w 1040664"/>
                  <a:gd name="connsiteY63" fmla="*/ 711355 h 840151"/>
                  <a:gd name="connsiteX64" fmla="*/ 970698 w 1040664"/>
                  <a:gd name="connsiteY64" fmla="*/ 691304 h 840151"/>
                  <a:gd name="connsiteX65" fmla="*/ 990750 w 1040664"/>
                  <a:gd name="connsiteY65" fmla="*/ 665638 h 840151"/>
                  <a:gd name="connsiteX66" fmla="*/ 1014410 w 1040664"/>
                  <a:gd name="connsiteY66" fmla="*/ 626337 h 840151"/>
                  <a:gd name="connsiteX67" fmla="*/ 1014410 w 1040664"/>
                  <a:gd name="connsiteY67" fmla="*/ 626337 h 840151"/>
                  <a:gd name="connsiteX68" fmla="*/ 1030251 w 1040664"/>
                  <a:gd name="connsiteY68" fmla="*/ 585031 h 840151"/>
                  <a:gd name="connsiteX69" fmla="*/ 1030251 w 1040664"/>
                  <a:gd name="connsiteY69" fmla="*/ 585031 h 840151"/>
                  <a:gd name="connsiteX70" fmla="*/ 1030251 w 1040664"/>
                  <a:gd name="connsiteY70" fmla="*/ 585031 h 840151"/>
                  <a:gd name="connsiteX71" fmla="*/ 1040677 w 1040664"/>
                  <a:gd name="connsiteY71" fmla="*/ 529489 h 840151"/>
                  <a:gd name="connsiteX72" fmla="*/ 1040677 w 1040664"/>
                  <a:gd name="connsiteY72" fmla="*/ 529489 h 840151"/>
                  <a:gd name="connsiteX73" fmla="*/ 1040677 w 1040664"/>
                  <a:gd name="connsiteY73" fmla="*/ 529489 h 840151"/>
                  <a:gd name="connsiteX74" fmla="*/ 1041880 w 1040664"/>
                  <a:gd name="connsiteY74" fmla="*/ 529289 h 840151"/>
                  <a:gd name="connsiteX75" fmla="*/ 1041880 w 1040664"/>
                  <a:gd name="connsiteY75" fmla="*/ 482369 h 840151"/>
                  <a:gd name="connsiteX76" fmla="*/ 1040878 w 1040664"/>
                  <a:gd name="connsiteY76" fmla="*/ 482369 h 840151"/>
                  <a:gd name="connsiteX77" fmla="*/ 326849 w 1040664"/>
                  <a:gd name="connsiteY77" fmla="*/ 830661 h 840151"/>
                  <a:gd name="connsiteX78" fmla="*/ 231004 w 1040664"/>
                  <a:gd name="connsiteY78" fmla="*/ 795370 h 840151"/>
                  <a:gd name="connsiteX79" fmla="*/ 225991 w 1040664"/>
                  <a:gd name="connsiteY79" fmla="*/ 793165 h 840151"/>
                  <a:gd name="connsiteX80" fmla="*/ 181076 w 1040664"/>
                  <a:gd name="connsiteY80" fmla="*/ 774116 h 840151"/>
                  <a:gd name="connsiteX81" fmla="*/ 104681 w 1040664"/>
                  <a:gd name="connsiteY81" fmla="*/ 727196 h 840151"/>
                  <a:gd name="connsiteX82" fmla="*/ 100670 w 1040664"/>
                  <a:gd name="connsiteY82" fmla="*/ 723787 h 840151"/>
                  <a:gd name="connsiteX83" fmla="*/ 96259 w 1040664"/>
                  <a:gd name="connsiteY83" fmla="*/ 720178 h 840151"/>
                  <a:gd name="connsiteX84" fmla="*/ 95056 w 1040664"/>
                  <a:gd name="connsiteY84" fmla="*/ 718975 h 840151"/>
                  <a:gd name="connsiteX85" fmla="*/ 183683 w 1040664"/>
                  <a:gd name="connsiteY85" fmla="*/ 773314 h 840151"/>
                  <a:gd name="connsiteX86" fmla="*/ 253261 w 1040664"/>
                  <a:gd name="connsiteY86" fmla="*/ 800985 h 840151"/>
                  <a:gd name="connsiteX87" fmla="*/ 346299 w 1040664"/>
                  <a:gd name="connsiteY87" fmla="*/ 833668 h 840151"/>
                  <a:gd name="connsiteX88" fmla="*/ 357127 w 1040664"/>
                  <a:gd name="connsiteY88" fmla="*/ 837478 h 840151"/>
                  <a:gd name="connsiteX89" fmla="*/ 326849 w 1040664"/>
                  <a:gd name="connsiteY89" fmla="*/ 830661 h 84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040664" h="840151">
                    <a:moveTo>
                      <a:pt x="1040878" y="482369"/>
                    </a:moveTo>
                    <a:cubicBezTo>
                      <a:pt x="1040477" y="477556"/>
                      <a:pt x="1040076" y="472744"/>
                      <a:pt x="1039274" y="467932"/>
                    </a:cubicBezTo>
                    <a:cubicBezTo>
                      <a:pt x="1030251" y="404770"/>
                      <a:pt x="1000374" y="352837"/>
                      <a:pt x="954256" y="309526"/>
                    </a:cubicBezTo>
                    <a:cubicBezTo>
                      <a:pt x="939218" y="294287"/>
                      <a:pt x="922575" y="281253"/>
                      <a:pt x="904529" y="270025"/>
                    </a:cubicBezTo>
                    <a:cubicBezTo>
                      <a:pt x="904529" y="270025"/>
                      <a:pt x="904529" y="270025"/>
                      <a:pt x="904529" y="270025"/>
                    </a:cubicBezTo>
                    <a:cubicBezTo>
                      <a:pt x="903125" y="269022"/>
                      <a:pt x="901922" y="267819"/>
                      <a:pt x="900518" y="266817"/>
                    </a:cubicBezTo>
                    <a:cubicBezTo>
                      <a:pt x="860817" y="241953"/>
                      <a:pt x="818308" y="223105"/>
                      <a:pt x="773393" y="209670"/>
                    </a:cubicBezTo>
                    <a:cubicBezTo>
                      <a:pt x="750534" y="202853"/>
                      <a:pt x="727074" y="197639"/>
                      <a:pt x="705018" y="188015"/>
                    </a:cubicBezTo>
                    <a:cubicBezTo>
                      <a:pt x="695995" y="181598"/>
                      <a:pt x="685167" y="178190"/>
                      <a:pt x="676745" y="170570"/>
                    </a:cubicBezTo>
                    <a:cubicBezTo>
                      <a:pt x="668324" y="163753"/>
                      <a:pt x="658499" y="158339"/>
                      <a:pt x="651681" y="149516"/>
                    </a:cubicBezTo>
                    <a:cubicBezTo>
                      <a:pt x="648273" y="145706"/>
                      <a:pt x="644463" y="142498"/>
                      <a:pt x="641054" y="138488"/>
                    </a:cubicBezTo>
                    <a:cubicBezTo>
                      <a:pt x="621003" y="113624"/>
                      <a:pt x="610777" y="84550"/>
                      <a:pt x="601954" y="54473"/>
                    </a:cubicBezTo>
                    <a:cubicBezTo>
                      <a:pt x="596540" y="36226"/>
                      <a:pt x="590324" y="18380"/>
                      <a:pt x="578895" y="2740"/>
                    </a:cubicBezTo>
                    <a:cubicBezTo>
                      <a:pt x="577090" y="134"/>
                      <a:pt x="574484" y="-267"/>
                      <a:pt x="571476" y="134"/>
                    </a:cubicBezTo>
                    <a:cubicBezTo>
                      <a:pt x="564859" y="3141"/>
                      <a:pt x="564057" y="9758"/>
                      <a:pt x="562854" y="15373"/>
                    </a:cubicBezTo>
                    <a:cubicBezTo>
                      <a:pt x="558242" y="34822"/>
                      <a:pt x="531373" y="53871"/>
                      <a:pt x="509317" y="54272"/>
                    </a:cubicBezTo>
                    <a:cubicBezTo>
                      <a:pt x="498288" y="54473"/>
                      <a:pt x="487461" y="52067"/>
                      <a:pt x="476834" y="50262"/>
                    </a:cubicBezTo>
                    <a:cubicBezTo>
                      <a:pt x="460592" y="47455"/>
                      <a:pt x="447759" y="39635"/>
                      <a:pt x="440140" y="24396"/>
                    </a:cubicBezTo>
                    <a:cubicBezTo>
                      <a:pt x="438535" y="21187"/>
                      <a:pt x="436330" y="18180"/>
                      <a:pt x="433723" y="15573"/>
                    </a:cubicBezTo>
                    <a:cubicBezTo>
                      <a:pt x="426705" y="8355"/>
                      <a:pt x="424299" y="8756"/>
                      <a:pt x="418885" y="17177"/>
                    </a:cubicBezTo>
                    <a:cubicBezTo>
                      <a:pt x="414875" y="32015"/>
                      <a:pt x="410263" y="46853"/>
                      <a:pt x="405451" y="61491"/>
                    </a:cubicBezTo>
                    <a:cubicBezTo>
                      <a:pt x="396428" y="89162"/>
                      <a:pt x="385800" y="115629"/>
                      <a:pt x="367754" y="139089"/>
                    </a:cubicBezTo>
                    <a:cubicBezTo>
                      <a:pt x="349106" y="163352"/>
                      <a:pt x="328053" y="184405"/>
                      <a:pt x="303189" y="201650"/>
                    </a:cubicBezTo>
                    <a:cubicBezTo>
                      <a:pt x="319230" y="188817"/>
                      <a:pt x="333466" y="174179"/>
                      <a:pt x="347502" y="159341"/>
                    </a:cubicBezTo>
                    <a:cubicBezTo>
                      <a:pt x="351112" y="155532"/>
                      <a:pt x="354721" y="151922"/>
                      <a:pt x="358130" y="147711"/>
                    </a:cubicBezTo>
                    <a:cubicBezTo>
                      <a:pt x="361137" y="144904"/>
                      <a:pt x="364145" y="142097"/>
                      <a:pt x="367353" y="139490"/>
                    </a:cubicBezTo>
                    <a:cubicBezTo>
                      <a:pt x="368155" y="138287"/>
                      <a:pt x="368957" y="137084"/>
                      <a:pt x="369759" y="135681"/>
                    </a:cubicBezTo>
                    <a:cubicBezTo>
                      <a:pt x="369358" y="132071"/>
                      <a:pt x="373168" y="129064"/>
                      <a:pt x="370962" y="125254"/>
                    </a:cubicBezTo>
                    <a:cubicBezTo>
                      <a:pt x="370962" y="124251"/>
                      <a:pt x="370962" y="123249"/>
                      <a:pt x="370962" y="122246"/>
                    </a:cubicBezTo>
                    <a:cubicBezTo>
                      <a:pt x="369759" y="123650"/>
                      <a:pt x="368356" y="125053"/>
                      <a:pt x="367153" y="126658"/>
                    </a:cubicBezTo>
                    <a:cubicBezTo>
                      <a:pt x="342088" y="161146"/>
                      <a:pt x="312011" y="190421"/>
                      <a:pt x="276721" y="214282"/>
                    </a:cubicBezTo>
                    <a:cubicBezTo>
                      <a:pt x="232007" y="244560"/>
                      <a:pt x="183683" y="268621"/>
                      <a:pt x="136963" y="295490"/>
                    </a:cubicBezTo>
                    <a:cubicBezTo>
                      <a:pt x="106485" y="312935"/>
                      <a:pt x="78213" y="333187"/>
                      <a:pt x="54352" y="359053"/>
                    </a:cubicBezTo>
                    <a:cubicBezTo>
                      <a:pt x="51143" y="362662"/>
                      <a:pt x="47334" y="366071"/>
                      <a:pt x="47133" y="371485"/>
                    </a:cubicBezTo>
                    <a:cubicBezTo>
                      <a:pt x="35303" y="387927"/>
                      <a:pt x="25077" y="405171"/>
                      <a:pt x="18259" y="424420"/>
                    </a:cubicBezTo>
                    <a:cubicBezTo>
                      <a:pt x="11241" y="443870"/>
                      <a:pt x="6028" y="463721"/>
                      <a:pt x="3020" y="484173"/>
                    </a:cubicBezTo>
                    <a:cubicBezTo>
                      <a:pt x="3020" y="484173"/>
                      <a:pt x="3020" y="484173"/>
                      <a:pt x="3020" y="484173"/>
                    </a:cubicBezTo>
                    <a:cubicBezTo>
                      <a:pt x="213" y="491392"/>
                      <a:pt x="-589" y="498811"/>
                      <a:pt x="414" y="506430"/>
                    </a:cubicBezTo>
                    <a:cubicBezTo>
                      <a:pt x="3020" y="530692"/>
                      <a:pt x="4624" y="555355"/>
                      <a:pt x="10640" y="579217"/>
                    </a:cubicBezTo>
                    <a:cubicBezTo>
                      <a:pt x="13447" y="590646"/>
                      <a:pt x="14851" y="602677"/>
                      <a:pt x="20665" y="613304"/>
                    </a:cubicBezTo>
                    <a:cubicBezTo>
                      <a:pt x="21267" y="615108"/>
                      <a:pt x="22069" y="616913"/>
                      <a:pt x="22671" y="618718"/>
                    </a:cubicBezTo>
                    <a:cubicBezTo>
                      <a:pt x="41118" y="671854"/>
                      <a:pt x="74403" y="713561"/>
                      <a:pt x="120120" y="745643"/>
                    </a:cubicBezTo>
                    <a:cubicBezTo>
                      <a:pt x="151801" y="767900"/>
                      <a:pt x="186891" y="783740"/>
                      <a:pt x="222783" y="797776"/>
                    </a:cubicBezTo>
                    <a:cubicBezTo>
                      <a:pt x="225791" y="798177"/>
                      <a:pt x="228598" y="798779"/>
                      <a:pt x="231606" y="799180"/>
                    </a:cubicBezTo>
                    <a:cubicBezTo>
                      <a:pt x="231606" y="799180"/>
                      <a:pt x="231606" y="799180"/>
                      <a:pt x="231606" y="799180"/>
                    </a:cubicBezTo>
                    <a:lnTo>
                      <a:pt x="231606" y="799180"/>
                    </a:lnTo>
                    <a:cubicBezTo>
                      <a:pt x="250855" y="807401"/>
                      <a:pt x="270505" y="814018"/>
                      <a:pt x="290356" y="821036"/>
                    </a:cubicBezTo>
                    <a:cubicBezTo>
                      <a:pt x="310808" y="828254"/>
                      <a:pt x="330659" y="836475"/>
                      <a:pt x="352114" y="840486"/>
                    </a:cubicBezTo>
                    <a:cubicBezTo>
                      <a:pt x="355322" y="841087"/>
                      <a:pt x="359734" y="844296"/>
                      <a:pt x="360736" y="838080"/>
                    </a:cubicBezTo>
                    <a:cubicBezTo>
                      <a:pt x="361739" y="838080"/>
                      <a:pt x="362541" y="838080"/>
                      <a:pt x="363543" y="837879"/>
                    </a:cubicBezTo>
                    <a:cubicBezTo>
                      <a:pt x="366952" y="836877"/>
                      <a:pt x="369559" y="834671"/>
                      <a:pt x="372366" y="832866"/>
                    </a:cubicBezTo>
                    <a:cubicBezTo>
                      <a:pt x="384397" y="824445"/>
                      <a:pt x="397430" y="818028"/>
                      <a:pt x="412268" y="815622"/>
                    </a:cubicBezTo>
                    <a:cubicBezTo>
                      <a:pt x="422093" y="814018"/>
                      <a:pt x="431919" y="812614"/>
                      <a:pt x="441744" y="811010"/>
                    </a:cubicBezTo>
                    <a:cubicBezTo>
                      <a:pt x="464001" y="807201"/>
                      <a:pt x="486258" y="807201"/>
                      <a:pt x="508515" y="810609"/>
                    </a:cubicBezTo>
                    <a:cubicBezTo>
                      <a:pt x="529168" y="813817"/>
                      <a:pt x="549620" y="817627"/>
                      <a:pt x="570473" y="819632"/>
                    </a:cubicBezTo>
                    <a:cubicBezTo>
                      <a:pt x="584910" y="821036"/>
                      <a:pt x="597944" y="825046"/>
                      <a:pt x="608972" y="834671"/>
                    </a:cubicBezTo>
                    <a:cubicBezTo>
                      <a:pt x="610777" y="836275"/>
                      <a:pt x="613183" y="837077"/>
                      <a:pt x="615789" y="837077"/>
                    </a:cubicBezTo>
                    <a:cubicBezTo>
                      <a:pt x="616190" y="837278"/>
                      <a:pt x="616792" y="837478"/>
                      <a:pt x="617193" y="837478"/>
                    </a:cubicBezTo>
                    <a:cubicBezTo>
                      <a:pt x="624010" y="838681"/>
                      <a:pt x="630828" y="839082"/>
                      <a:pt x="637645" y="836475"/>
                    </a:cubicBezTo>
                    <a:cubicBezTo>
                      <a:pt x="654087" y="832866"/>
                      <a:pt x="670730" y="829859"/>
                      <a:pt x="687373" y="826851"/>
                    </a:cubicBezTo>
                    <a:cubicBezTo>
                      <a:pt x="704416" y="821637"/>
                      <a:pt x="721861" y="817828"/>
                      <a:pt x="739105" y="813416"/>
                    </a:cubicBezTo>
                    <a:cubicBezTo>
                      <a:pt x="764971" y="806799"/>
                      <a:pt x="790036" y="798378"/>
                      <a:pt x="814899" y="788954"/>
                    </a:cubicBezTo>
                    <a:cubicBezTo>
                      <a:pt x="839161" y="779730"/>
                      <a:pt x="862421" y="768301"/>
                      <a:pt x="885079" y="756070"/>
                    </a:cubicBezTo>
                    <a:cubicBezTo>
                      <a:pt x="907737" y="742435"/>
                      <a:pt x="930395" y="728800"/>
                      <a:pt x="950446" y="711355"/>
                    </a:cubicBezTo>
                    <a:cubicBezTo>
                      <a:pt x="957063" y="704538"/>
                      <a:pt x="964683" y="698723"/>
                      <a:pt x="970698" y="691304"/>
                    </a:cubicBezTo>
                    <a:cubicBezTo>
                      <a:pt x="977716" y="683083"/>
                      <a:pt x="986138" y="675864"/>
                      <a:pt x="990750" y="665638"/>
                    </a:cubicBezTo>
                    <a:cubicBezTo>
                      <a:pt x="999372" y="653006"/>
                      <a:pt x="1008595" y="640574"/>
                      <a:pt x="1014410" y="626337"/>
                    </a:cubicBezTo>
                    <a:cubicBezTo>
                      <a:pt x="1014410" y="626337"/>
                      <a:pt x="1014410" y="626337"/>
                      <a:pt x="1014410" y="626337"/>
                    </a:cubicBezTo>
                    <a:cubicBezTo>
                      <a:pt x="1022030" y="613504"/>
                      <a:pt x="1025839" y="599067"/>
                      <a:pt x="1030251" y="585031"/>
                    </a:cubicBezTo>
                    <a:lnTo>
                      <a:pt x="1030251" y="585031"/>
                    </a:lnTo>
                    <a:lnTo>
                      <a:pt x="1030251" y="585031"/>
                    </a:lnTo>
                    <a:cubicBezTo>
                      <a:pt x="1036868" y="567186"/>
                      <a:pt x="1039073" y="548338"/>
                      <a:pt x="1040677" y="529489"/>
                    </a:cubicBezTo>
                    <a:lnTo>
                      <a:pt x="1040677" y="529489"/>
                    </a:lnTo>
                    <a:cubicBezTo>
                      <a:pt x="1040677" y="529489"/>
                      <a:pt x="1040677" y="529489"/>
                      <a:pt x="1040677" y="529489"/>
                    </a:cubicBezTo>
                    <a:cubicBezTo>
                      <a:pt x="1041078" y="529489"/>
                      <a:pt x="1041479" y="529489"/>
                      <a:pt x="1041880" y="529289"/>
                    </a:cubicBezTo>
                    <a:cubicBezTo>
                      <a:pt x="1041880" y="513649"/>
                      <a:pt x="1041880" y="498009"/>
                      <a:pt x="1041880" y="482369"/>
                    </a:cubicBezTo>
                    <a:cubicBezTo>
                      <a:pt x="1041680" y="482369"/>
                      <a:pt x="1041279" y="482369"/>
                      <a:pt x="1040878" y="482369"/>
                    </a:cubicBezTo>
                    <a:close/>
                    <a:moveTo>
                      <a:pt x="326849" y="830661"/>
                    </a:moveTo>
                    <a:cubicBezTo>
                      <a:pt x="294767" y="819231"/>
                      <a:pt x="262685" y="807802"/>
                      <a:pt x="231004" y="795370"/>
                    </a:cubicBezTo>
                    <a:cubicBezTo>
                      <a:pt x="229801" y="793967"/>
                      <a:pt x="227595" y="793766"/>
                      <a:pt x="225991" y="793165"/>
                    </a:cubicBezTo>
                    <a:cubicBezTo>
                      <a:pt x="210752" y="787350"/>
                      <a:pt x="195714" y="780933"/>
                      <a:pt x="181076" y="774116"/>
                    </a:cubicBezTo>
                    <a:cubicBezTo>
                      <a:pt x="153606" y="761283"/>
                      <a:pt x="127940" y="746044"/>
                      <a:pt x="104681" y="727196"/>
                    </a:cubicBezTo>
                    <a:cubicBezTo>
                      <a:pt x="103277" y="725993"/>
                      <a:pt x="102074" y="724990"/>
                      <a:pt x="100670" y="723787"/>
                    </a:cubicBezTo>
                    <a:cubicBezTo>
                      <a:pt x="99267" y="722584"/>
                      <a:pt x="97663" y="721381"/>
                      <a:pt x="96259" y="720178"/>
                    </a:cubicBezTo>
                    <a:cubicBezTo>
                      <a:pt x="95858" y="719777"/>
                      <a:pt x="95457" y="719376"/>
                      <a:pt x="95056" y="718975"/>
                    </a:cubicBezTo>
                    <a:cubicBezTo>
                      <a:pt x="121524" y="741833"/>
                      <a:pt x="151801" y="758877"/>
                      <a:pt x="183683" y="773314"/>
                    </a:cubicBezTo>
                    <a:cubicBezTo>
                      <a:pt x="206341" y="783740"/>
                      <a:pt x="229801" y="792362"/>
                      <a:pt x="253261" y="800985"/>
                    </a:cubicBezTo>
                    <a:cubicBezTo>
                      <a:pt x="284140" y="812213"/>
                      <a:pt x="315019" y="823643"/>
                      <a:pt x="346299" y="833668"/>
                    </a:cubicBezTo>
                    <a:cubicBezTo>
                      <a:pt x="349909" y="834871"/>
                      <a:pt x="353317" y="836676"/>
                      <a:pt x="357127" y="837478"/>
                    </a:cubicBezTo>
                    <a:cubicBezTo>
                      <a:pt x="346299" y="837478"/>
                      <a:pt x="336474" y="834270"/>
                      <a:pt x="326849" y="830661"/>
                    </a:cubicBezTo>
                    <a:close/>
                  </a:path>
                </a:pathLst>
              </a:custGeom>
              <a:solidFill>
                <a:srgbClr val="C69C6D"/>
              </a:solidFill>
              <a:ln w="19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8" name="Graphic 243">
              <a:extLst>
                <a:ext uri="{FF2B5EF4-FFF2-40B4-BE49-F238E27FC236}">
                  <a16:creationId xmlns="" xmlns:a16="http://schemas.microsoft.com/office/drawing/2014/main" id="{1A788701-D4E5-41BE-ACDD-8AC773171ED1}"/>
                </a:ext>
              </a:extLst>
            </p:cNvPr>
            <p:cNvGrpSpPr/>
            <p:nvPr/>
          </p:nvGrpSpPr>
          <p:grpSpPr>
            <a:xfrm rot="20902163">
              <a:off x="5008145" y="2801758"/>
              <a:ext cx="1420045" cy="2913246"/>
              <a:chOff x="4524375" y="204787"/>
              <a:chExt cx="3143250" cy="6448425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BFF370B5-0C98-4404-965D-71A350C22B43}"/>
                  </a:ext>
                </a:extLst>
              </p:cNvPr>
              <p:cNvSpPr/>
              <p:nvPr/>
            </p:nvSpPr>
            <p:spPr>
              <a:xfrm>
                <a:off x="4524778" y="205949"/>
                <a:ext cx="3133725" cy="6448425"/>
              </a:xfrm>
              <a:custGeom>
                <a:avLst/>
                <a:gdLst>
                  <a:gd name="connsiteX0" fmla="*/ 2928535 w 3133725"/>
                  <a:gd name="connsiteY0" fmla="*/ 3516420 h 6448425"/>
                  <a:gd name="connsiteX1" fmla="*/ 2404660 w 3133725"/>
                  <a:gd name="connsiteY1" fmla="*/ 1677143 h 6448425"/>
                  <a:gd name="connsiteX2" fmla="*/ 2117005 w 3133725"/>
                  <a:gd name="connsiteY2" fmla="*/ 927525 h 6448425"/>
                  <a:gd name="connsiteX3" fmla="*/ 1599797 w 3133725"/>
                  <a:gd name="connsiteY3" fmla="*/ 717023 h 6448425"/>
                  <a:gd name="connsiteX4" fmla="*/ 1599797 w 3133725"/>
                  <a:gd name="connsiteY4" fmla="*/ 716070 h 6448425"/>
                  <a:gd name="connsiteX5" fmla="*/ 1609322 w 3133725"/>
                  <a:gd name="connsiteY5" fmla="*/ 619868 h 6448425"/>
                  <a:gd name="connsiteX6" fmla="*/ 1648375 w 3133725"/>
                  <a:gd name="connsiteY6" fmla="*/ 260775 h 6448425"/>
                  <a:gd name="connsiteX7" fmla="*/ 1672187 w 3133725"/>
                  <a:gd name="connsiteY7" fmla="*/ 194100 h 6448425"/>
                  <a:gd name="connsiteX8" fmla="*/ 1716002 w 3133725"/>
                  <a:gd name="connsiteY8" fmla="*/ 106470 h 6448425"/>
                  <a:gd name="connsiteX9" fmla="*/ 1643612 w 3133725"/>
                  <a:gd name="connsiteY9" fmla="*/ 24555 h 6448425"/>
                  <a:gd name="connsiteX10" fmla="*/ 1636944 w 3133725"/>
                  <a:gd name="connsiteY10" fmla="*/ 17888 h 6448425"/>
                  <a:gd name="connsiteX11" fmla="*/ 1584557 w 3133725"/>
                  <a:gd name="connsiteY11" fmla="*/ 17888 h 6448425"/>
                  <a:gd name="connsiteX12" fmla="*/ 1481687 w 3133725"/>
                  <a:gd name="connsiteY12" fmla="*/ 209340 h 6448425"/>
                  <a:gd name="connsiteX13" fmla="*/ 1422632 w 3133725"/>
                  <a:gd name="connsiteY13" fmla="*/ 717975 h 6448425"/>
                  <a:gd name="connsiteX14" fmla="*/ 1026392 w 3133725"/>
                  <a:gd name="connsiteY14" fmla="*/ 850373 h 6448425"/>
                  <a:gd name="connsiteX15" fmla="*/ 629199 w 3133725"/>
                  <a:gd name="connsiteY15" fmla="*/ 1905743 h 6448425"/>
                  <a:gd name="connsiteX16" fmla="*/ 250104 w 3133725"/>
                  <a:gd name="connsiteY16" fmla="*/ 3321158 h 6448425"/>
                  <a:gd name="connsiteX17" fmla="*/ 7217 w 3133725"/>
                  <a:gd name="connsiteY17" fmla="*/ 4624178 h 6448425"/>
                  <a:gd name="connsiteX18" fmla="*/ 217719 w 3133725"/>
                  <a:gd name="connsiteY18" fmla="*/ 5632876 h 6448425"/>
                  <a:gd name="connsiteX19" fmla="*/ 1156884 w 3133725"/>
                  <a:gd name="connsiteY19" fmla="*/ 6406306 h 6448425"/>
                  <a:gd name="connsiteX20" fmla="*/ 2701840 w 3133725"/>
                  <a:gd name="connsiteY20" fmla="*/ 5842426 h 6448425"/>
                  <a:gd name="connsiteX21" fmla="*/ 2928535 w 3133725"/>
                  <a:gd name="connsiteY21" fmla="*/ 3516420 h 6448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33725" h="6448425">
                    <a:moveTo>
                      <a:pt x="2928535" y="3516420"/>
                    </a:moveTo>
                    <a:cubicBezTo>
                      <a:pt x="2649452" y="2908725"/>
                      <a:pt x="2404660" y="2315318"/>
                      <a:pt x="2404660" y="1677143"/>
                    </a:cubicBezTo>
                    <a:cubicBezTo>
                      <a:pt x="2404660" y="1408538"/>
                      <a:pt x="2317982" y="1152315"/>
                      <a:pt x="2117005" y="927525"/>
                    </a:cubicBezTo>
                    <a:cubicBezTo>
                      <a:pt x="2006514" y="803700"/>
                      <a:pt x="1807442" y="732263"/>
                      <a:pt x="1599797" y="717023"/>
                    </a:cubicBezTo>
                    <a:cubicBezTo>
                      <a:pt x="1599797" y="717023"/>
                      <a:pt x="1599797" y="716070"/>
                      <a:pt x="1599797" y="716070"/>
                    </a:cubicBezTo>
                    <a:cubicBezTo>
                      <a:pt x="1603607" y="683685"/>
                      <a:pt x="1608369" y="652253"/>
                      <a:pt x="1609322" y="619868"/>
                    </a:cubicBezTo>
                    <a:cubicBezTo>
                      <a:pt x="1614084" y="498900"/>
                      <a:pt x="1639802" y="380790"/>
                      <a:pt x="1648375" y="260775"/>
                    </a:cubicBezTo>
                    <a:cubicBezTo>
                      <a:pt x="1655994" y="238868"/>
                      <a:pt x="1665519" y="216960"/>
                      <a:pt x="1672187" y="194100"/>
                    </a:cubicBezTo>
                    <a:cubicBezTo>
                      <a:pt x="1680759" y="160763"/>
                      <a:pt x="1729337" y="139808"/>
                      <a:pt x="1716002" y="106470"/>
                    </a:cubicBezTo>
                    <a:cubicBezTo>
                      <a:pt x="1703619" y="75038"/>
                      <a:pt x="1668377" y="51225"/>
                      <a:pt x="1643612" y="24555"/>
                    </a:cubicBezTo>
                    <a:cubicBezTo>
                      <a:pt x="1641707" y="22650"/>
                      <a:pt x="1638850" y="19793"/>
                      <a:pt x="1636944" y="17888"/>
                    </a:cubicBezTo>
                    <a:cubicBezTo>
                      <a:pt x="1618847" y="-7830"/>
                      <a:pt x="1603607" y="-4020"/>
                      <a:pt x="1584557" y="17888"/>
                    </a:cubicBezTo>
                    <a:cubicBezTo>
                      <a:pt x="1535027" y="75038"/>
                      <a:pt x="1503594" y="139808"/>
                      <a:pt x="1481687" y="209340"/>
                    </a:cubicBezTo>
                    <a:cubicBezTo>
                      <a:pt x="1429300" y="375075"/>
                      <a:pt x="1419775" y="545573"/>
                      <a:pt x="1422632" y="717975"/>
                    </a:cubicBezTo>
                    <a:cubicBezTo>
                      <a:pt x="1271184" y="730358"/>
                      <a:pt x="1127357" y="774173"/>
                      <a:pt x="1026392" y="850373"/>
                    </a:cubicBezTo>
                    <a:cubicBezTo>
                      <a:pt x="647297" y="1138028"/>
                      <a:pt x="625389" y="1493310"/>
                      <a:pt x="629199" y="1905743"/>
                    </a:cubicBezTo>
                    <a:cubicBezTo>
                      <a:pt x="633962" y="2393423"/>
                      <a:pt x="489182" y="2868720"/>
                      <a:pt x="250104" y="3321158"/>
                    </a:cubicBezTo>
                    <a:cubicBezTo>
                      <a:pt x="32934" y="3731685"/>
                      <a:pt x="-16596" y="4157453"/>
                      <a:pt x="7217" y="4624178"/>
                    </a:cubicBezTo>
                    <a:cubicBezTo>
                      <a:pt x="-24216" y="4957553"/>
                      <a:pt x="47222" y="5302358"/>
                      <a:pt x="217719" y="5632876"/>
                    </a:cubicBezTo>
                    <a:cubicBezTo>
                      <a:pt x="400599" y="5984348"/>
                      <a:pt x="657774" y="6293911"/>
                      <a:pt x="1156884" y="6406306"/>
                    </a:cubicBezTo>
                    <a:cubicBezTo>
                      <a:pt x="1798869" y="6551086"/>
                      <a:pt x="2383705" y="6336773"/>
                      <a:pt x="2701840" y="5842426"/>
                    </a:cubicBezTo>
                    <a:cubicBezTo>
                      <a:pt x="3186662" y="5088998"/>
                      <a:pt x="3280960" y="4283183"/>
                      <a:pt x="2928535" y="3516420"/>
                    </a:cubicBezTo>
                    <a:close/>
                  </a:path>
                </a:pathLst>
              </a:custGeom>
              <a:solidFill>
                <a:srgbClr val="AAD04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E9719E3E-2801-43A1-BD8C-3894067E1850}"/>
                  </a:ext>
                </a:extLst>
              </p:cNvPr>
              <p:cNvSpPr/>
              <p:nvPr/>
            </p:nvSpPr>
            <p:spPr>
              <a:xfrm>
                <a:off x="4657513" y="1036991"/>
                <a:ext cx="2886075" cy="5495925"/>
              </a:xfrm>
              <a:custGeom>
                <a:avLst/>
                <a:gdLst>
                  <a:gd name="connsiteX0" fmla="*/ 6879 w 2886075"/>
                  <a:gd name="connsiteY0" fmla="*/ 3746464 h 5495925"/>
                  <a:gd name="connsiteX1" fmla="*/ 230717 w 2886075"/>
                  <a:gd name="connsiteY1" fmla="*/ 2497736 h 5495925"/>
                  <a:gd name="connsiteX2" fmla="*/ 580284 w 2886075"/>
                  <a:gd name="connsiteY2" fmla="*/ 1141376 h 5495925"/>
                  <a:gd name="connsiteX3" fmla="*/ 946044 w 2886075"/>
                  <a:gd name="connsiteY3" fmla="*/ 130773 h 5495925"/>
                  <a:gd name="connsiteX4" fmla="*/ 1951884 w 2886075"/>
                  <a:gd name="connsiteY4" fmla="*/ 205069 h 5495925"/>
                  <a:gd name="connsiteX5" fmla="*/ 2216679 w 2886075"/>
                  <a:gd name="connsiteY5" fmla="*/ 923254 h 5495925"/>
                  <a:gd name="connsiteX6" fmla="*/ 2699597 w 2886075"/>
                  <a:gd name="connsiteY6" fmla="*/ 2685379 h 5495925"/>
                  <a:gd name="connsiteX7" fmla="*/ 2490047 w 2886075"/>
                  <a:gd name="connsiteY7" fmla="*/ 4914229 h 5495925"/>
                  <a:gd name="connsiteX8" fmla="*/ 1066059 w 2886075"/>
                  <a:gd name="connsiteY8" fmla="*/ 5454296 h 5495925"/>
                  <a:gd name="connsiteX9" fmla="*/ 200237 w 2886075"/>
                  <a:gd name="connsiteY9" fmla="*/ 4713251 h 5495925"/>
                  <a:gd name="connsiteX10" fmla="*/ 6879 w 2886075"/>
                  <a:gd name="connsiteY10" fmla="*/ 3746464 h 549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86075" h="5495925">
                    <a:moveTo>
                      <a:pt x="6879" y="3746464"/>
                    </a:moveTo>
                    <a:cubicBezTo>
                      <a:pt x="-15028" y="3298789"/>
                      <a:pt x="30692" y="2891119"/>
                      <a:pt x="230717" y="2497736"/>
                    </a:cubicBezTo>
                    <a:cubicBezTo>
                      <a:pt x="450744" y="2063396"/>
                      <a:pt x="584094" y="1609053"/>
                      <a:pt x="580284" y="1141376"/>
                    </a:cubicBezTo>
                    <a:cubicBezTo>
                      <a:pt x="576474" y="747041"/>
                      <a:pt x="596477" y="406046"/>
                      <a:pt x="946044" y="130773"/>
                    </a:cubicBezTo>
                    <a:cubicBezTo>
                      <a:pt x="1200362" y="-70204"/>
                      <a:pt x="1746144" y="-34962"/>
                      <a:pt x="1951884" y="205069"/>
                    </a:cubicBezTo>
                    <a:cubicBezTo>
                      <a:pt x="2136670" y="420334"/>
                      <a:pt x="2216679" y="666079"/>
                      <a:pt x="2216679" y="923254"/>
                    </a:cubicBezTo>
                    <a:cubicBezTo>
                      <a:pt x="2216679" y="1534759"/>
                      <a:pt x="2442422" y="2103401"/>
                      <a:pt x="2699597" y="2685379"/>
                    </a:cubicBezTo>
                    <a:cubicBezTo>
                      <a:pt x="3024400" y="3420709"/>
                      <a:pt x="2936769" y="4192234"/>
                      <a:pt x="2490047" y="4914229"/>
                    </a:cubicBezTo>
                    <a:cubicBezTo>
                      <a:pt x="2196677" y="5387621"/>
                      <a:pt x="1657562" y="5592409"/>
                      <a:pt x="1066059" y="5454296"/>
                    </a:cubicBezTo>
                    <a:cubicBezTo>
                      <a:pt x="606002" y="5346664"/>
                      <a:pt x="368829" y="5050436"/>
                      <a:pt x="200237" y="4713251"/>
                    </a:cubicBezTo>
                    <a:cubicBezTo>
                      <a:pt x="43074" y="4396069"/>
                      <a:pt x="-22648" y="4065551"/>
                      <a:pt x="6879" y="3746464"/>
                    </a:cubicBezTo>
                    <a:close/>
                  </a:path>
                </a:pathLst>
              </a:custGeom>
              <a:solidFill>
                <a:srgbClr val="FEC8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7672CD43-ACD6-4866-A7C2-DB33589D6227}"/>
                  </a:ext>
                </a:extLst>
              </p:cNvPr>
              <p:cNvSpPr/>
              <p:nvPr/>
            </p:nvSpPr>
            <p:spPr>
              <a:xfrm>
                <a:off x="4865702" y="1361357"/>
                <a:ext cx="2447925" cy="4953000"/>
              </a:xfrm>
              <a:custGeom>
                <a:avLst/>
                <a:gdLst>
                  <a:gd name="connsiteX0" fmla="*/ 5383 w 2447925"/>
                  <a:gd name="connsiteY0" fmla="*/ 3378283 h 4953000"/>
                  <a:gd name="connsiteX1" fmla="*/ 194930 w 2447925"/>
                  <a:gd name="connsiteY1" fmla="*/ 2252428 h 4953000"/>
                  <a:gd name="connsiteX2" fmla="*/ 491158 w 2447925"/>
                  <a:gd name="connsiteY2" fmla="*/ 1029418 h 4953000"/>
                  <a:gd name="connsiteX3" fmla="*/ 801673 w 2447925"/>
                  <a:gd name="connsiteY3" fmla="*/ 117875 h 4953000"/>
                  <a:gd name="connsiteX4" fmla="*/ 1653208 w 2447925"/>
                  <a:gd name="connsiteY4" fmla="*/ 184550 h 4953000"/>
                  <a:gd name="connsiteX5" fmla="*/ 1877998 w 2447925"/>
                  <a:gd name="connsiteY5" fmla="*/ 832250 h 4953000"/>
                  <a:gd name="connsiteX6" fmla="*/ 2286620 w 2447925"/>
                  <a:gd name="connsiteY6" fmla="*/ 2421973 h 4953000"/>
                  <a:gd name="connsiteX7" fmla="*/ 2109455 w 2447925"/>
                  <a:gd name="connsiteY7" fmla="*/ 4431748 h 4953000"/>
                  <a:gd name="connsiteX8" fmla="*/ 903590 w 2447925"/>
                  <a:gd name="connsiteY8" fmla="*/ 4918475 h 4953000"/>
                  <a:gd name="connsiteX9" fmla="*/ 170165 w 2447925"/>
                  <a:gd name="connsiteY9" fmla="*/ 4249820 h 4953000"/>
                  <a:gd name="connsiteX10" fmla="*/ 5383 w 2447925"/>
                  <a:gd name="connsiteY10" fmla="*/ 3378283 h 495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47925" h="4953000">
                    <a:moveTo>
                      <a:pt x="5383" y="3378283"/>
                    </a:moveTo>
                    <a:cubicBezTo>
                      <a:pt x="-13667" y="2974423"/>
                      <a:pt x="25385" y="2606758"/>
                      <a:pt x="194930" y="2252428"/>
                    </a:cubicBezTo>
                    <a:cubicBezTo>
                      <a:pt x="381620" y="1860950"/>
                      <a:pt x="494015" y="1451375"/>
                      <a:pt x="491158" y="1029418"/>
                    </a:cubicBezTo>
                    <a:cubicBezTo>
                      <a:pt x="488300" y="673183"/>
                      <a:pt x="505445" y="366477"/>
                      <a:pt x="801673" y="117875"/>
                    </a:cubicBezTo>
                    <a:cubicBezTo>
                      <a:pt x="1016938" y="-63100"/>
                      <a:pt x="1478900" y="-31667"/>
                      <a:pt x="1653208" y="184550"/>
                    </a:cubicBezTo>
                    <a:cubicBezTo>
                      <a:pt x="1809418" y="378860"/>
                      <a:pt x="1877998" y="599840"/>
                      <a:pt x="1877998" y="832250"/>
                    </a:cubicBezTo>
                    <a:cubicBezTo>
                      <a:pt x="1877998" y="1383748"/>
                      <a:pt x="2069450" y="1896193"/>
                      <a:pt x="2286620" y="2421973"/>
                    </a:cubicBezTo>
                    <a:cubicBezTo>
                      <a:pt x="2561893" y="3084913"/>
                      <a:pt x="2487598" y="3781190"/>
                      <a:pt x="2109455" y="4431748"/>
                    </a:cubicBezTo>
                    <a:cubicBezTo>
                      <a:pt x="1860853" y="4858468"/>
                      <a:pt x="1404605" y="5044205"/>
                      <a:pt x="903590" y="4918475"/>
                    </a:cubicBezTo>
                    <a:cubicBezTo>
                      <a:pt x="514018" y="4821320"/>
                      <a:pt x="313040" y="4553668"/>
                      <a:pt x="170165" y="4249820"/>
                    </a:cubicBezTo>
                    <a:cubicBezTo>
                      <a:pt x="36815" y="3964070"/>
                      <a:pt x="-18430" y="3665938"/>
                      <a:pt x="5383" y="3378283"/>
                    </a:cubicBezTo>
                    <a:close/>
                  </a:path>
                </a:pathLst>
              </a:custGeom>
              <a:solidFill>
                <a:srgbClr val="F690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CEF6DC37-50A6-4185-BD53-3D9619A9DA6F}"/>
                  </a:ext>
                </a:extLst>
              </p:cNvPr>
              <p:cNvSpPr/>
              <p:nvPr/>
            </p:nvSpPr>
            <p:spPr>
              <a:xfrm>
                <a:off x="5080761" y="1723948"/>
                <a:ext cx="1981200" cy="4324350"/>
              </a:xfrm>
              <a:custGeom>
                <a:avLst/>
                <a:gdLst>
                  <a:gd name="connsiteX0" fmla="*/ 4636 w 1981200"/>
                  <a:gd name="connsiteY0" fmla="*/ 2951874 h 4324350"/>
                  <a:gd name="connsiteX1" fmla="*/ 157989 w 1981200"/>
                  <a:gd name="connsiteY1" fmla="*/ 1967941 h 4324350"/>
                  <a:gd name="connsiteX2" fmla="*/ 398019 w 1981200"/>
                  <a:gd name="connsiteY2" fmla="*/ 899236 h 4324350"/>
                  <a:gd name="connsiteX3" fmla="*/ 649479 w 1981200"/>
                  <a:gd name="connsiteY3" fmla="*/ 102946 h 4324350"/>
                  <a:gd name="connsiteX4" fmla="*/ 1340042 w 1981200"/>
                  <a:gd name="connsiteY4" fmla="*/ 161049 h 4324350"/>
                  <a:gd name="connsiteX5" fmla="*/ 1521969 w 1981200"/>
                  <a:gd name="connsiteY5" fmla="*/ 726834 h 4324350"/>
                  <a:gd name="connsiteX6" fmla="*/ 1853439 w 1981200"/>
                  <a:gd name="connsiteY6" fmla="*/ 2115579 h 4324350"/>
                  <a:gd name="connsiteX7" fmla="*/ 1709611 w 1981200"/>
                  <a:gd name="connsiteY7" fmla="*/ 3871989 h 4324350"/>
                  <a:gd name="connsiteX8" fmla="*/ 732346 w 1981200"/>
                  <a:gd name="connsiteY8" fmla="*/ 4297757 h 4324350"/>
                  <a:gd name="connsiteX9" fmla="*/ 137986 w 1981200"/>
                  <a:gd name="connsiteY9" fmla="*/ 3713874 h 4324350"/>
                  <a:gd name="connsiteX10" fmla="*/ 4636 w 1981200"/>
                  <a:gd name="connsiteY10" fmla="*/ 2951874 h 432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81200" h="4324350">
                    <a:moveTo>
                      <a:pt x="4636" y="2951874"/>
                    </a:moveTo>
                    <a:cubicBezTo>
                      <a:pt x="-10604" y="2599449"/>
                      <a:pt x="20829" y="2278457"/>
                      <a:pt x="157989" y="1967941"/>
                    </a:cubicBezTo>
                    <a:cubicBezTo>
                      <a:pt x="309436" y="1625994"/>
                      <a:pt x="400876" y="1267854"/>
                      <a:pt x="398019" y="899236"/>
                    </a:cubicBezTo>
                    <a:cubicBezTo>
                      <a:pt x="396114" y="588721"/>
                      <a:pt x="409449" y="320116"/>
                      <a:pt x="649479" y="102946"/>
                    </a:cubicBezTo>
                    <a:cubicBezTo>
                      <a:pt x="823786" y="-55169"/>
                      <a:pt x="1199072" y="-27546"/>
                      <a:pt x="1340042" y="161049"/>
                    </a:cubicBezTo>
                    <a:cubicBezTo>
                      <a:pt x="1466724" y="330594"/>
                      <a:pt x="1521969" y="523951"/>
                      <a:pt x="1521969" y="726834"/>
                    </a:cubicBezTo>
                    <a:cubicBezTo>
                      <a:pt x="1521969" y="1208799"/>
                      <a:pt x="1677227" y="1656474"/>
                      <a:pt x="1853439" y="2115579"/>
                    </a:cubicBezTo>
                    <a:cubicBezTo>
                      <a:pt x="2076324" y="2694699"/>
                      <a:pt x="2016317" y="3303346"/>
                      <a:pt x="1709611" y="3871989"/>
                    </a:cubicBezTo>
                    <a:cubicBezTo>
                      <a:pt x="1508634" y="4245369"/>
                      <a:pt x="1138111" y="4406341"/>
                      <a:pt x="732346" y="4297757"/>
                    </a:cubicBezTo>
                    <a:cubicBezTo>
                      <a:pt x="417069" y="4212984"/>
                      <a:pt x="253239" y="3979621"/>
                      <a:pt x="137986" y="3713874"/>
                    </a:cubicBezTo>
                    <a:cubicBezTo>
                      <a:pt x="29401" y="3464319"/>
                      <a:pt x="-15366" y="3203334"/>
                      <a:pt x="4636" y="2951874"/>
                    </a:cubicBezTo>
                    <a:close/>
                  </a:path>
                </a:pathLst>
              </a:custGeom>
              <a:solidFill>
                <a:srgbClr val="F06A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A07EBCBD-43F2-4EE4-85C9-DD498C114256}"/>
                  </a:ext>
                </a:extLst>
              </p:cNvPr>
              <p:cNvSpPr/>
              <p:nvPr/>
            </p:nvSpPr>
            <p:spPr>
              <a:xfrm>
                <a:off x="5469544" y="2675696"/>
                <a:ext cx="1181100" cy="2686050"/>
              </a:xfrm>
              <a:custGeom>
                <a:avLst/>
                <a:gdLst>
                  <a:gd name="connsiteX0" fmla="*/ 2569 w 1181100"/>
                  <a:gd name="connsiteY0" fmla="*/ 1835343 h 2686050"/>
                  <a:gd name="connsiteX1" fmla="*/ 118774 w 1181100"/>
                  <a:gd name="connsiteY1" fmla="*/ 1223838 h 2686050"/>
                  <a:gd name="connsiteX2" fmla="*/ 241646 w 1181100"/>
                  <a:gd name="connsiteY2" fmla="*/ 558041 h 2686050"/>
                  <a:gd name="connsiteX3" fmla="*/ 460721 w 1181100"/>
                  <a:gd name="connsiteY3" fmla="*/ 64646 h 2686050"/>
                  <a:gd name="connsiteX4" fmla="*/ 816004 w 1181100"/>
                  <a:gd name="connsiteY4" fmla="*/ 98936 h 2686050"/>
                  <a:gd name="connsiteX5" fmla="*/ 927446 w 1181100"/>
                  <a:gd name="connsiteY5" fmla="*/ 451361 h 2686050"/>
                  <a:gd name="connsiteX6" fmla="*/ 1090324 w 1181100"/>
                  <a:gd name="connsiteY6" fmla="*/ 1321946 h 2686050"/>
                  <a:gd name="connsiteX7" fmla="*/ 1041746 w 1181100"/>
                  <a:gd name="connsiteY7" fmla="*/ 2407796 h 2686050"/>
                  <a:gd name="connsiteX8" fmla="*/ 445481 w 1181100"/>
                  <a:gd name="connsiteY8" fmla="*/ 2672591 h 2686050"/>
                  <a:gd name="connsiteX9" fmla="*/ 83531 w 1181100"/>
                  <a:gd name="connsiteY9" fmla="*/ 2308736 h 2686050"/>
                  <a:gd name="connsiteX10" fmla="*/ 2569 w 1181100"/>
                  <a:gd name="connsiteY10" fmla="*/ 1835343 h 268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1100" h="2686050">
                    <a:moveTo>
                      <a:pt x="2569" y="1835343"/>
                    </a:moveTo>
                    <a:cubicBezTo>
                      <a:pt x="-6956" y="1616268"/>
                      <a:pt x="35906" y="1417196"/>
                      <a:pt x="118774" y="1223838"/>
                    </a:cubicBezTo>
                    <a:cubicBezTo>
                      <a:pt x="211166" y="1011431"/>
                      <a:pt x="243551" y="787593"/>
                      <a:pt x="241646" y="558041"/>
                    </a:cubicBezTo>
                    <a:cubicBezTo>
                      <a:pt x="239741" y="364683"/>
                      <a:pt x="314036" y="199901"/>
                      <a:pt x="460721" y="64646"/>
                    </a:cubicBezTo>
                    <a:cubicBezTo>
                      <a:pt x="567401" y="-33462"/>
                      <a:pt x="729326" y="-18222"/>
                      <a:pt x="816004" y="98936"/>
                    </a:cubicBezTo>
                    <a:cubicBezTo>
                      <a:pt x="893156" y="204663"/>
                      <a:pt x="927446" y="324678"/>
                      <a:pt x="927446" y="451361"/>
                    </a:cubicBezTo>
                    <a:cubicBezTo>
                      <a:pt x="927446" y="751398"/>
                      <a:pt x="982691" y="1037148"/>
                      <a:pt x="1090324" y="1321946"/>
                    </a:cubicBezTo>
                    <a:cubicBezTo>
                      <a:pt x="1226531" y="1681991"/>
                      <a:pt x="1228436" y="2054418"/>
                      <a:pt x="1041746" y="2407796"/>
                    </a:cubicBezTo>
                    <a:cubicBezTo>
                      <a:pt x="918874" y="2640206"/>
                      <a:pt x="693131" y="2740218"/>
                      <a:pt x="445481" y="2672591"/>
                    </a:cubicBezTo>
                    <a:cubicBezTo>
                      <a:pt x="253076" y="2620203"/>
                      <a:pt x="154016" y="2474471"/>
                      <a:pt x="83531" y="2308736"/>
                    </a:cubicBezTo>
                    <a:cubicBezTo>
                      <a:pt x="17809" y="2153478"/>
                      <a:pt x="-8861" y="1991553"/>
                      <a:pt x="2569" y="1835343"/>
                    </a:cubicBezTo>
                    <a:close/>
                  </a:path>
                </a:pathLst>
              </a:custGeom>
              <a:solidFill>
                <a:srgbClr val="F796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65E171FC-1385-4B36-90A6-20111BBFFEAB}"/>
                  </a:ext>
                </a:extLst>
              </p:cNvPr>
              <p:cNvSpPr/>
              <p:nvPr/>
            </p:nvSpPr>
            <p:spPr>
              <a:xfrm>
                <a:off x="5723959" y="3417914"/>
                <a:ext cx="657225" cy="1571625"/>
              </a:xfrm>
              <a:custGeom>
                <a:avLst/>
                <a:gdLst>
                  <a:gd name="connsiteX0" fmla="*/ 1519 w 657225"/>
                  <a:gd name="connsiteY0" fmla="*/ 1074075 h 1571625"/>
                  <a:gd name="connsiteX1" fmla="*/ 66289 w 657225"/>
                  <a:gd name="connsiteY1" fmla="*/ 715935 h 1571625"/>
                  <a:gd name="connsiteX2" fmla="*/ 134869 w 657225"/>
                  <a:gd name="connsiteY2" fmla="*/ 326363 h 1571625"/>
                  <a:gd name="connsiteX3" fmla="*/ 256789 w 657225"/>
                  <a:gd name="connsiteY3" fmla="*/ 37755 h 1571625"/>
                  <a:gd name="connsiteX4" fmla="*/ 453956 w 657225"/>
                  <a:gd name="connsiteY4" fmla="*/ 57758 h 1571625"/>
                  <a:gd name="connsiteX5" fmla="*/ 515869 w 657225"/>
                  <a:gd name="connsiteY5" fmla="*/ 263498 h 1571625"/>
                  <a:gd name="connsiteX6" fmla="*/ 606356 w 657225"/>
                  <a:gd name="connsiteY6" fmla="*/ 773085 h 1571625"/>
                  <a:gd name="connsiteX7" fmla="*/ 579686 w 657225"/>
                  <a:gd name="connsiteY7" fmla="*/ 1408403 h 1571625"/>
                  <a:gd name="connsiteX8" fmla="*/ 249169 w 657225"/>
                  <a:gd name="connsiteY8" fmla="*/ 1563660 h 1571625"/>
                  <a:gd name="connsiteX9" fmla="*/ 48191 w 657225"/>
                  <a:gd name="connsiteY9" fmla="*/ 1351253 h 1571625"/>
                  <a:gd name="connsiteX10" fmla="*/ 1519 w 657225"/>
                  <a:gd name="connsiteY10" fmla="*/ 1074075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7225" h="1571625">
                    <a:moveTo>
                      <a:pt x="1519" y="1074075"/>
                    </a:moveTo>
                    <a:cubicBezTo>
                      <a:pt x="-3244" y="945488"/>
                      <a:pt x="19616" y="829283"/>
                      <a:pt x="66289" y="715935"/>
                    </a:cubicBezTo>
                    <a:cubicBezTo>
                      <a:pt x="117724" y="591158"/>
                      <a:pt x="135821" y="460665"/>
                      <a:pt x="134869" y="326363"/>
                    </a:cubicBezTo>
                    <a:cubicBezTo>
                      <a:pt x="133916" y="213015"/>
                      <a:pt x="174874" y="116813"/>
                      <a:pt x="256789" y="37755"/>
                    </a:cubicBezTo>
                    <a:cubicBezTo>
                      <a:pt x="315844" y="-19395"/>
                      <a:pt x="406331" y="-10822"/>
                      <a:pt x="453956" y="57758"/>
                    </a:cubicBezTo>
                    <a:cubicBezTo>
                      <a:pt x="496819" y="119670"/>
                      <a:pt x="515869" y="190155"/>
                      <a:pt x="515869" y="263498"/>
                    </a:cubicBezTo>
                    <a:cubicBezTo>
                      <a:pt x="515869" y="438758"/>
                      <a:pt x="546349" y="606398"/>
                      <a:pt x="606356" y="773085"/>
                    </a:cubicBezTo>
                    <a:cubicBezTo>
                      <a:pt x="681604" y="983588"/>
                      <a:pt x="683509" y="1201710"/>
                      <a:pt x="579686" y="1408403"/>
                    </a:cubicBezTo>
                    <a:cubicBezTo>
                      <a:pt x="512059" y="1544610"/>
                      <a:pt x="386329" y="1602713"/>
                      <a:pt x="249169" y="1563660"/>
                    </a:cubicBezTo>
                    <a:cubicBezTo>
                      <a:pt x="142489" y="1533180"/>
                      <a:pt x="87244" y="1447455"/>
                      <a:pt x="48191" y="1351253"/>
                    </a:cubicBezTo>
                    <a:cubicBezTo>
                      <a:pt x="10091" y="1260766"/>
                      <a:pt x="-5149" y="1166468"/>
                      <a:pt x="1519" y="1074075"/>
                    </a:cubicBezTo>
                    <a:close/>
                  </a:path>
                </a:pathLst>
              </a:custGeom>
              <a:solidFill>
                <a:srgbClr val="FBB14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E66331E2-44BF-4AFE-9245-62D6E4F0B207}"/>
                  </a:ext>
                </a:extLst>
              </p:cNvPr>
              <p:cNvSpPr/>
              <p:nvPr/>
            </p:nvSpPr>
            <p:spPr>
              <a:xfrm>
                <a:off x="5911182" y="4022547"/>
                <a:ext cx="304800" cy="200025"/>
              </a:xfrm>
              <a:custGeom>
                <a:avLst/>
                <a:gdLst>
                  <a:gd name="connsiteX0" fmla="*/ 218155 w 304800"/>
                  <a:gd name="connsiteY0" fmla="*/ 99872 h 200025"/>
                  <a:gd name="connsiteX1" fmla="*/ 296260 w 304800"/>
                  <a:gd name="connsiteY1" fmla="*/ 85585 h 200025"/>
                  <a:gd name="connsiteX2" fmla="*/ 284830 w 304800"/>
                  <a:gd name="connsiteY2" fmla="*/ 14147 h 200025"/>
                  <a:gd name="connsiteX3" fmla="*/ 205772 w 304800"/>
                  <a:gd name="connsiteY3" fmla="*/ 23672 h 200025"/>
                  <a:gd name="connsiteX4" fmla="*/ 181008 w 304800"/>
                  <a:gd name="connsiteY4" fmla="*/ 29387 h 200025"/>
                  <a:gd name="connsiteX5" fmla="*/ 91472 w 304800"/>
                  <a:gd name="connsiteY5" fmla="*/ 29387 h 200025"/>
                  <a:gd name="connsiteX6" fmla="*/ 83852 w 304800"/>
                  <a:gd name="connsiteY6" fmla="*/ 119875 h 200025"/>
                  <a:gd name="connsiteX7" fmla="*/ 51468 w 304800"/>
                  <a:gd name="connsiteY7" fmla="*/ 116065 h 200025"/>
                  <a:gd name="connsiteX8" fmla="*/ 33 w 304800"/>
                  <a:gd name="connsiteY8" fmla="*/ 162737 h 200025"/>
                  <a:gd name="connsiteX9" fmla="*/ 48610 w 304800"/>
                  <a:gd name="connsiteY9" fmla="*/ 209410 h 200025"/>
                  <a:gd name="connsiteX10" fmla="*/ 93377 w 304800"/>
                  <a:gd name="connsiteY10" fmla="*/ 154165 h 200025"/>
                  <a:gd name="connsiteX11" fmla="*/ 85758 w 304800"/>
                  <a:gd name="connsiteY11" fmla="*/ 121780 h 200025"/>
                  <a:gd name="connsiteX12" fmla="*/ 83852 w 304800"/>
                  <a:gd name="connsiteY12" fmla="*/ 118922 h 200025"/>
                  <a:gd name="connsiteX13" fmla="*/ 85758 w 304800"/>
                  <a:gd name="connsiteY13" fmla="*/ 120827 h 200025"/>
                  <a:gd name="connsiteX14" fmla="*/ 132430 w 304800"/>
                  <a:gd name="connsiteY14" fmla="*/ 141782 h 200025"/>
                  <a:gd name="connsiteX15" fmla="*/ 155290 w 304800"/>
                  <a:gd name="connsiteY15" fmla="*/ 161785 h 200025"/>
                  <a:gd name="connsiteX16" fmla="*/ 204820 w 304800"/>
                  <a:gd name="connsiteY16" fmla="*/ 207505 h 200025"/>
                  <a:gd name="connsiteX17" fmla="*/ 248635 w 304800"/>
                  <a:gd name="connsiteY17" fmla="*/ 170357 h 200025"/>
                  <a:gd name="connsiteX18" fmla="*/ 211488 w 304800"/>
                  <a:gd name="connsiteY18" fmla="*/ 114160 h 200025"/>
                  <a:gd name="connsiteX19" fmla="*/ 197200 w 304800"/>
                  <a:gd name="connsiteY19" fmla="*/ 101777 h 200025"/>
                  <a:gd name="connsiteX20" fmla="*/ 218155 w 304800"/>
                  <a:gd name="connsiteY20" fmla="*/ 99872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4800" h="200025">
                    <a:moveTo>
                      <a:pt x="218155" y="99872"/>
                    </a:moveTo>
                    <a:cubicBezTo>
                      <a:pt x="248635" y="119875"/>
                      <a:pt x="276258" y="114160"/>
                      <a:pt x="296260" y="85585"/>
                    </a:cubicBezTo>
                    <a:cubicBezTo>
                      <a:pt x="314358" y="59867"/>
                      <a:pt x="309595" y="33197"/>
                      <a:pt x="284830" y="14147"/>
                    </a:cubicBezTo>
                    <a:cubicBezTo>
                      <a:pt x="257208" y="-7760"/>
                      <a:pt x="228633" y="-3950"/>
                      <a:pt x="205772" y="23672"/>
                    </a:cubicBezTo>
                    <a:cubicBezTo>
                      <a:pt x="198152" y="33197"/>
                      <a:pt x="194343" y="39865"/>
                      <a:pt x="181008" y="29387"/>
                    </a:cubicBezTo>
                    <a:cubicBezTo>
                      <a:pt x="152433" y="4622"/>
                      <a:pt x="120047" y="2717"/>
                      <a:pt x="91472" y="29387"/>
                    </a:cubicBezTo>
                    <a:cubicBezTo>
                      <a:pt x="61945" y="56057"/>
                      <a:pt x="63850" y="87490"/>
                      <a:pt x="83852" y="119875"/>
                    </a:cubicBezTo>
                    <a:cubicBezTo>
                      <a:pt x="73375" y="118922"/>
                      <a:pt x="61945" y="116065"/>
                      <a:pt x="51468" y="116065"/>
                    </a:cubicBezTo>
                    <a:cubicBezTo>
                      <a:pt x="19083" y="114160"/>
                      <a:pt x="-920" y="129400"/>
                      <a:pt x="33" y="162737"/>
                    </a:cubicBezTo>
                    <a:cubicBezTo>
                      <a:pt x="33" y="193217"/>
                      <a:pt x="19083" y="211315"/>
                      <a:pt x="48610" y="209410"/>
                    </a:cubicBezTo>
                    <a:cubicBezTo>
                      <a:pt x="79090" y="207505"/>
                      <a:pt x="96235" y="186550"/>
                      <a:pt x="93377" y="154165"/>
                    </a:cubicBezTo>
                    <a:cubicBezTo>
                      <a:pt x="92425" y="143687"/>
                      <a:pt x="88615" y="133210"/>
                      <a:pt x="85758" y="121780"/>
                    </a:cubicBezTo>
                    <a:cubicBezTo>
                      <a:pt x="85758" y="121780"/>
                      <a:pt x="84805" y="119875"/>
                      <a:pt x="83852" y="118922"/>
                    </a:cubicBezTo>
                    <a:lnTo>
                      <a:pt x="85758" y="120827"/>
                    </a:lnTo>
                    <a:cubicBezTo>
                      <a:pt x="100045" y="131305"/>
                      <a:pt x="114333" y="141782"/>
                      <a:pt x="132430" y="141782"/>
                    </a:cubicBezTo>
                    <a:cubicBezTo>
                      <a:pt x="146718" y="141782"/>
                      <a:pt x="154338" y="143687"/>
                      <a:pt x="155290" y="161785"/>
                    </a:cubicBezTo>
                    <a:cubicBezTo>
                      <a:pt x="156243" y="191312"/>
                      <a:pt x="176245" y="208457"/>
                      <a:pt x="204820" y="207505"/>
                    </a:cubicBezTo>
                    <a:cubicBezTo>
                      <a:pt x="226727" y="207505"/>
                      <a:pt x="243872" y="193217"/>
                      <a:pt x="248635" y="170357"/>
                    </a:cubicBezTo>
                    <a:cubicBezTo>
                      <a:pt x="254350" y="140830"/>
                      <a:pt x="241968" y="121780"/>
                      <a:pt x="211488" y="114160"/>
                    </a:cubicBezTo>
                    <a:cubicBezTo>
                      <a:pt x="204820" y="112255"/>
                      <a:pt x="193390" y="114160"/>
                      <a:pt x="197200" y="101777"/>
                    </a:cubicBezTo>
                    <a:cubicBezTo>
                      <a:pt x="201963" y="85585"/>
                      <a:pt x="209583" y="94157"/>
                      <a:pt x="218155" y="99872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53BD721A-6563-48E0-9DE9-7A5758A8BF66}"/>
                  </a:ext>
                </a:extLst>
              </p:cNvPr>
              <p:cNvSpPr/>
              <p:nvPr/>
            </p:nvSpPr>
            <p:spPr>
              <a:xfrm>
                <a:off x="6007320" y="3727132"/>
                <a:ext cx="152400" cy="123825"/>
              </a:xfrm>
              <a:custGeom>
                <a:avLst/>
                <a:gdLst>
                  <a:gd name="connsiteX0" fmla="*/ 20100 w 152400"/>
                  <a:gd name="connsiteY0" fmla="*/ 70485 h 123825"/>
                  <a:gd name="connsiteX1" fmla="*/ 75345 w 152400"/>
                  <a:gd name="connsiteY1" fmla="*/ 113348 h 123825"/>
                  <a:gd name="connsiteX2" fmla="*/ 138210 w 152400"/>
                  <a:gd name="connsiteY2" fmla="*/ 111443 h 123825"/>
                  <a:gd name="connsiteX3" fmla="*/ 141067 w 152400"/>
                  <a:gd name="connsiteY3" fmla="*/ 47625 h 123825"/>
                  <a:gd name="connsiteX4" fmla="*/ 45817 w 152400"/>
                  <a:gd name="connsiteY4" fmla="*/ 0 h 123825"/>
                  <a:gd name="connsiteX5" fmla="*/ 2002 w 152400"/>
                  <a:gd name="connsiteY5" fmla="*/ 26670 h 123825"/>
                  <a:gd name="connsiteX6" fmla="*/ 20100 w 152400"/>
                  <a:gd name="connsiteY6" fmla="*/ 7048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400" h="123825">
                    <a:moveTo>
                      <a:pt x="20100" y="70485"/>
                    </a:moveTo>
                    <a:cubicBezTo>
                      <a:pt x="46770" y="77153"/>
                      <a:pt x="59152" y="94298"/>
                      <a:pt x="75345" y="113348"/>
                    </a:cubicBezTo>
                    <a:cubicBezTo>
                      <a:pt x="93442" y="133350"/>
                      <a:pt x="119160" y="131445"/>
                      <a:pt x="138210" y="111443"/>
                    </a:cubicBezTo>
                    <a:cubicBezTo>
                      <a:pt x="157260" y="92393"/>
                      <a:pt x="160117" y="67628"/>
                      <a:pt x="141067" y="47625"/>
                    </a:cubicBezTo>
                    <a:cubicBezTo>
                      <a:pt x="113445" y="19050"/>
                      <a:pt x="63915" y="36195"/>
                      <a:pt x="45817" y="0"/>
                    </a:cubicBezTo>
                    <a:cubicBezTo>
                      <a:pt x="20100" y="0"/>
                      <a:pt x="7717" y="10478"/>
                      <a:pt x="2002" y="26670"/>
                    </a:cubicBezTo>
                    <a:cubicBezTo>
                      <a:pt x="-3713" y="46673"/>
                      <a:pt x="2955" y="66675"/>
                      <a:pt x="20100" y="70485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514952DA-61D2-461E-9881-7979E45C1D97}"/>
                  </a:ext>
                </a:extLst>
              </p:cNvPr>
              <p:cNvSpPr/>
              <p:nvPr/>
            </p:nvSpPr>
            <p:spPr>
              <a:xfrm>
                <a:off x="6026436" y="3469005"/>
                <a:ext cx="104775" cy="104775"/>
              </a:xfrm>
              <a:custGeom>
                <a:avLst/>
                <a:gdLst>
                  <a:gd name="connsiteX0" fmla="*/ 54324 w 104775"/>
                  <a:gd name="connsiteY0" fmla="*/ 113347 h 104775"/>
                  <a:gd name="connsiteX1" fmla="*/ 112426 w 104775"/>
                  <a:gd name="connsiteY1" fmla="*/ 57150 h 104775"/>
                  <a:gd name="connsiteX2" fmla="*/ 54324 w 104775"/>
                  <a:gd name="connsiteY2" fmla="*/ 0 h 104775"/>
                  <a:gd name="connsiteX3" fmla="*/ 31 w 104775"/>
                  <a:gd name="connsiteY3" fmla="*/ 58102 h 104775"/>
                  <a:gd name="connsiteX4" fmla="*/ 54324 w 104775"/>
                  <a:gd name="connsiteY4" fmla="*/ 113347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54324" y="113347"/>
                    </a:moveTo>
                    <a:cubicBezTo>
                      <a:pt x="88614" y="114300"/>
                      <a:pt x="112426" y="92392"/>
                      <a:pt x="112426" y="57150"/>
                    </a:cubicBezTo>
                    <a:cubicBezTo>
                      <a:pt x="112426" y="22860"/>
                      <a:pt x="91471" y="1905"/>
                      <a:pt x="54324" y="0"/>
                    </a:cubicBezTo>
                    <a:cubicBezTo>
                      <a:pt x="20034" y="3810"/>
                      <a:pt x="-921" y="21907"/>
                      <a:pt x="31" y="58102"/>
                    </a:cubicBezTo>
                    <a:cubicBezTo>
                      <a:pt x="984" y="92392"/>
                      <a:pt x="21939" y="112395"/>
                      <a:pt x="54324" y="113347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87718446-F7EB-4E37-AC30-716F1F99C378}"/>
                  </a:ext>
                </a:extLst>
              </p:cNvPr>
              <p:cNvSpPr/>
              <p:nvPr/>
            </p:nvSpPr>
            <p:spPr>
              <a:xfrm>
                <a:off x="6016908" y="4546242"/>
                <a:ext cx="95250" cy="85725"/>
              </a:xfrm>
              <a:custGeom>
                <a:avLst/>
                <a:gdLst>
                  <a:gd name="connsiteX0" fmla="*/ 95284 w 95250"/>
                  <a:gd name="connsiteY0" fmla="*/ 44807 h 85725"/>
                  <a:gd name="connsiteX1" fmla="*/ 45754 w 95250"/>
                  <a:gd name="connsiteY1" fmla="*/ 40 h 85725"/>
                  <a:gd name="connsiteX2" fmla="*/ 34 w 95250"/>
                  <a:gd name="connsiteY2" fmla="*/ 44807 h 85725"/>
                  <a:gd name="connsiteX3" fmla="*/ 46707 w 95250"/>
                  <a:gd name="connsiteY3" fmla="*/ 93385 h 85725"/>
                  <a:gd name="connsiteX4" fmla="*/ 95284 w 95250"/>
                  <a:gd name="connsiteY4" fmla="*/ 44807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85725">
                    <a:moveTo>
                      <a:pt x="95284" y="44807"/>
                    </a:moveTo>
                    <a:cubicBezTo>
                      <a:pt x="91474" y="15280"/>
                      <a:pt x="75282" y="-913"/>
                      <a:pt x="45754" y="40"/>
                    </a:cubicBezTo>
                    <a:cubicBezTo>
                      <a:pt x="18132" y="992"/>
                      <a:pt x="987" y="17185"/>
                      <a:pt x="34" y="44807"/>
                    </a:cubicBezTo>
                    <a:cubicBezTo>
                      <a:pt x="-918" y="75287"/>
                      <a:pt x="18132" y="93385"/>
                      <a:pt x="46707" y="93385"/>
                    </a:cubicBezTo>
                    <a:cubicBezTo>
                      <a:pt x="76234" y="93385"/>
                      <a:pt x="93379" y="75287"/>
                      <a:pt x="95284" y="44807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9D68457B-0DB8-4D82-A257-2165C7BFC86A}"/>
                  </a:ext>
                </a:extLst>
              </p:cNvPr>
              <p:cNvSpPr/>
              <p:nvPr/>
            </p:nvSpPr>
            <p:spPr>
              <a:xfrm>
                <a:off x="5910223" y="3651884"/>
                <a:ext cx="85725" cy="95250"/>
              </a:xfrm>
              <a:custGeom>
                <a:avLst/>
                <a:gdLst>
                  <a:gd name="connsiteX0" fmla="*/ 46712 w 85725"/>
                  <a:gd name="connsiteY0" fmla="*/ 96203 h 95250"/>
                  <a:gd name="connsiteX1" fmla="*/ 93385 w 85725"/>
                  <a:gd name="connsiteY1" fmla="*/ 47625 h 95250"/>
                  <a:gd name="connsiteX2" fmla="*/ 44807 w 85725"/>
                  <a:gd name="connsiteY2" fmla="*/ 0 h 95250"/>
                  <a:gd name="connsiteX3" fmla="*/ 40 w 85725"/>
                  <a:gd name="connsiteY3" fmla="*/ 44768 h 95250"/>
                  <a:gd name="connsiteX4" fmla="*/ 46712 w 85725"/>
                  <a:gd name="connsiteY4" fmla="*/ 9620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95250">
                    <a:moveTo>
                      <a:pt x="46712" y="96203"/>
                    </a:moveTo>
                    <a:cubicBezTo>
                      <a:pt x="74335" y="93345"/>
                      <a:pt x="93385" y="77153"/>
                      <a:pt x="93385" y="47625"/>
                    </a:cubicBezTo>
                    <a:cubicBezTo>
                      <a:pt x="93385" y="19050"/>
                      <a:pt x="75287" y="0"/>
                      <a:pt x="44807" y="0"/>
                    </a:cubicBezTo>
                    <a:cubicBezTo>
                      <a:pt x="17185" y="0"/>
                      <a:pt x="992" y="17145"/>
                      <a:pt x="40" y="44768"/>
                    </a:cubicBezTo>
                    <a:cubicBezTo>
                      <a:pt x="-913" y="76200"/>
                      <a:pt x="15280" y="92393"/>
                      <a:pt x="46712" y="96203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8ACFF23F-AB38-4579-84C1-6E0F5D1B28A5}"/>
                  </a:ext>
                </a:extLst>
              </p:cNvPr>
              <p:cNvSpPr/>
              <p:nvPr/>
            </p:nvSpPr>
            <p:spPr>
              <a:xfrm>
                <a:off x="5909310" y="4593871"/>
                <a:ext cx="95250" cy="85725"/>
              </a:xfrm>
              <a:custGeom>
                <a:avLst/>
                <a:gdLst>
                  <a:gd name="connsiteX0" fmla="*/ 46673 w 95250"/>
                  <a:gd name="connsiteY0" fmla="*/ 94334 h 85725"/>
                  <a:gd name="connsiteX1" fmla="*/ 95250 w 95250"/>
                  <a:gd name="connsiteY1" fmla="*/ 45756 h 85725"/>
                  <a:gd name="connsiteX2" fmla="*/ 44768 w 95250"/>
                  <a:gd name="connsiteY2" fmla="*/ 36 h 85725"/>
                  <a:gd name="connsiteX3" fmla="*/ 0 w 95250"/>
                  <a:gd name="connsiteY3" fmla="*/ 44803 h 85725"/>
                  <a:gd name="connsiteX4" fmla="*/ 46673 w 95250"/>
                  <a:gd name="connsiteY4" fmla="*/ 9433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85725">
                    <a:moveTo>
                      <a:pt x="46673" y="94334"/>
                    </a:moveTo>
                    <a:cubicBezTo>
                      <a:pt x="76200" y="94334"/>
                      <a:pt x="91440" y="75284"/>
                      <a:pt x="95250" y="45756"/>
                    </a:cubicBezTo>
                    <a:cubicBezTo>
                      <a:pt x="90488" y="17181"/>
                      <a:pt x="75248" y="-916"/>
                      <a:pt x="44768" y="36"/>
                    </a:cubicBezTo>
                    <a:cubicBezTo>
                      <a:pt x="17145" y="988"/>
                      <a:pt x="953" y="17181"/>
                      <a:pt x="0" y="44803"/>
                    </a:cubicBezTo>
                    <a:cubicBezTo>
                      <a:pt x="0" y="75284"/>
                      <a:pt x="18098" y="93381"/>
                      <a:pt x="46673" y="94334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="" xmlns:a16="http://schemas.microsoft.com/office/drawing/2014/main" id="{D28753E6-B614-4660-9D23-3F260B7A016A}"/>
                  </a:ext>
                </a:extLst>
              </p:cNvPr>
              <p:cNvSpPr/>
              <p:nvPr/>
            </p:nvSpPr>
            <p:spPr>
              <a:xfrm>
                <a:off x="5910263" y="3778533"/>
                <a:ext cx="85725" cy="95250"/>
              </a:xfrm>
              <a:custGeom>
                <a:avLst/>
                <a:gdLst>
                  <a:gd name="connsiteX0" fmla="*/ 45720 w 85725"/>
                  <a:gd name="connsiteY0" fmla="*/ 95284 h 95250"/>
                  <a:gd name="connsiteX1" fmla="*/ 93345 w 85725"/>
                  <a:gd name="connsiteY1" fmla="*/ 46707 h 95250"/>
                  <a:gd name="connsiteX2" fmla="*/ 43815 w 85725"/>
                  <a:gd name="connsiteY2" fmla="*/ 34 h 95250"/>
                  <a:gd name="connsiteX3" fmla="*/ 0 w 85725"/>
                  <a:gd name="connsiteY3" fmla="*/ 45754 h 95250"/>
                  <a:gd name="connsiteX4" fmla="*/ 45720 w 85725"/>
                  <a:gd name="connsiteY4" fmla="*/ 9528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95250">
                    <a:moveTo>
                      <a:pt x="45720" y="95284"/>
                    </a:moveTo>
                    <a:cubicBezTo>
                      <a:pt x="75247" y="92426"/>
                      <a:pt x="94297" y="76234"/>
                      <a:pt x="93345" y="46707"/>
                    </a:cubicBezTo>
                    <a:cubicBezTo>
                      <a:pt x="92392" y="18132"/>
                      <a:pt x="73342" y="-918"/>
                      <a:pt x="43815" y="34"/>
                    </a:cubicBezTo>
                    <a:cubicBezTo>
                      <a:pt x="17145" y="986"/>
                      <a:pt x="0" y="17179"/>
                      <a:pt x="0" y="45754"/>
                    </a:cubicBezTo>
                    <a:cubicBezTo>
                      <a:pt x="0" y="77186"/>
                      <a:pt x="16192" y="92426"/>
                      <a:pt x="45720" y="95284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8A39F9DA-DF6C-484D-BD11-466A27034317}"/>
                  </a:ext>
                </a:extLst>
              </p:cNvPr>
              <p:cNvSpPr/>
              <p:nvPr/>
            </p:nvSpPr>
            <p:spPr>
              <a:xfrm>
                <a:off x="5909967" y="3959508"/>
                <a:ext cx="85725" cy="85725"/>
              </a:xfrm>
              <a:custGeom>
                <a:avLst/>
                <a:gdLst>
                  <a:gd name="connsiteX0" fmla="*/ 46016 w 85725"/>
                  <a:gd name="connsiteY0" fmla="*/ 94332 h 85725"/>
                  <a:gd name="connsiteX1" fmla="*/ 94593 w 85725"/>
                  <a:gd name="connsiteY1" fmla="*/ 47659 h 85725"/>
                  <a:gd name="connsiteX2" fmla="*/ 44111 w 85725"/>
                  <a:gd name="connsiteY2" fmla="*/ 34 h 85725"/>
                  <a:gd name="connsiteX3" fmla="*/ 296 w 85725"/>
                  <a:gd name="connsiteY3" fmla="*/ 50517 h 85725"/>
                  <a:gd name="connsiteX4" fmla="*/ 46016 w 85725"/>
                  <a:gd name="connsiteY4" fmla="*/ 94332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6016" y="94332"/>
                    </a:moveTo>
                    <a:cubicBezTo>
                      <a:pt x="76496" y="94332"/>
                      <a:pt x="90783" y="75282"/>
                      <a:pt x="94593" y="47659"/>
                    </a:cubicBezTo>
                    <a:cubicBezTo>
                      <a:pt x="89831" y="18132"/>
                      <a:pt x="72686" y="-918"/>
                      <a:pt x="44111" y="34"/>
                    </a:cubicBezTo>
                    <a:cubicBezTo>
                      <a:pt x="15536" y="1939"/>
                      <a:pt x="-2562" y="20036"/>
                      <a:pt x="296" y="50517"/>
                    </a:cubicBezTo>
                    <a:cubicBezTo>
                      <a:pt x="2201" y="79092"/>
                      <a:pt x="18393" y="94332"/>
                      <a:pt x="46016" y="94332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18088751-5D57-4C82-95DE-10F507C1DCFA}"/>
                  </a:ext>
                </a:extLst>
              </p:cNvPr>
              <p:cNvSpPr/>
              <p:nvPr/>
            </p:nvSpPr>
            <p:spPr>
              <a:xfrm>
                <a:off x="5910263" y="4448175"/>
                <a:ext cx="95250" cy="85725"/>
              </a:xfrm>
              <a:custGeom>
                <a:avLst/>
                <a:gdLst>
                  <a:gd name="connsiteX0" fmla="*/ 43815 w 95250"/>
                  <a:gd name="connsiteY0" fmla="*/ 94297 h 85725"/>
                  <a:gd name="connsiteX1" fmla="*/ 95250 w 95250"/>
                  <a:gd name="connsiteY1" fmla="*/ 48578 h 85725"/>
                  <a:gd name="connsiteX2" fmla="*/ 47625 w 95250"/>
                  <a:gd name="connsiteY2" fmla="*/ 0 h 85725"/>
                  <a:gd name="connsiteX3" fmla="*/ 0 w 95250"/>
                  <a:gd name="connsiteY3" fmla="*/ 47625 h 85725"/>
                  <a:gd name="connsiteX4" fmla="*/ 43815 w 95250"/>
                  <a:gd name="connsiteY4" fmla="*/ 94297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85725">
                    <a:moveTo>
                      <a:pt x="43815" y="94297"/>
                    </a:moveTo>
                    <a:cubicBezTo>
                      <a:pt x="73342" y="96203"/>
                      <a:pt x="89535" y="78105"/>
                      <a:pt x="95250" y="48578"/>
                    </a:cubicBezTo>
                    <a:cubicBezTo>
                      <a:pt x="92392" y="20003"/>
                      <a:pt x="77153" y="0"/>
                      <a:pt x="47625" y="0"/>
                    </a:cubicBezTo>
                    <a:cubicBezTo>
                      <a:pt x="19050" y="0"/>
                      <a:pt x="0" y="17145"/>
                      <a:pt x="0" y="47625"/>
                    </a:cubicBezTo>
                    <a:cubicBezTo>
                      <a:pt x="0" y="76200"/>
                      <a:pt x="16192" y="92393"/>
                      <a:pt x="43815" y="94297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A5704EC1-64A7-490F-B796-4D2ECFCA560F}"/>
                  </a:ext>
                </a:extLst>
              </p:cNvPr>
              <p:cNvSpPr/>
              <p:nvPr/>
            </p:nvSpPr>
            <p:spPr>
              <a:xfrm>
                <a:off x="5998845" y="4745315"/>
                <a:ext cx="95250" cy="85725"/>
              </a:xfrm>
              <a:custGeom>
                <a:avLst/>
                <a:gdLst>
                  <a:gd name="connsiteX0" fmla="*/ 45720 w 95250"/>
                  <a:gd name="connsiteY0" fmla="*/ 40 h 85725"/>
                  <a:gd name="connsiteX1" fmla="*/ 0 w 95250"/>
                  <a:gd name="connsiteY1" fmla="*/ 43855 h 85725"/>
                  <a:gd name="connsiteX2" fmla="*/ 46672 w 95250"/>
                  <a:gd name="connsiteY2" fmla="*/ 93385 h 85725"/>
                  <a:gd name="connsiteX3" fmla="*/ 95250 w 95250"/>
                  <a:gd name="connsiteY3" fmla="*/ 45760 h 85725"/>
                  <a:gd name="connsiteX4" fmla="*/ 45720 w 95250"/>
                  <a:gd name="connsiteY4" fmla="*/ 4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85725">
                    <a:moveTo>
                      <a:pt x="45720" y="40"/>
                    </a:moveTo>
                    <a:cubicBezTo>
                      <a:pt x="18097" y="992"/>
                      <a:pt x="952" y="16232"/>
                      <a:pt x="0" y="43855"/>
                    </a:cubicBezTo>
                    <a:cubicBezTo>
                      <a:pt x="0" y="73382"/>
                      <a:pt x="17145" y="92432"/>
                      <a:pt x="46672" y="93385"/>
                    </a:cubicBezTo>
                    <a:cubicBezTo>
                      <a:pt x="75247" y="93385"/>
                      <a:pt x="92392" y="76240"/>
                      <a:pt x="95250" y="45760"/>
                    </a:cubicBezTo>
                    <a:cubicBezTo>
                      <a:pt x="92392" y="15280"/>
                      <a:pt x="76200" y="-913"/>
                      <a:pt x="45720" y="40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6EB56949-90CD-42CC-AAB9-27F9CBE236AE}"/>
                  </a:ext>
                </a:extLst>
              </p:cNvPr>
              <p:cNvSpPr/>
              <p:nvPr/>
            </p:nvSpPr>
            <p:spPr>
              <a:xfrm>
                <a:off x="5910223" y="4268961"/>
                <a:ext cx="85725" cy="85725"/>
              </a:xfrm>
              <a:custGeom>
                <a:avLst/>
                <a:gdLst>
                  <a:gd name="connsiteX0" fmla="*/ 42902 w 85725"/>
                  <a:gd name="connsiteY0" fmla="*/ 144 h 85725"/>
                  <a:gd name="connsiteX1" fmla="*/ 40 w 85725"/>
                  <a:gd name="connsiteY1" fmla="*/ 45864 h 85725"/>
                  <a:gd name="connsiteX2" fmla="*/ 47665 w 85725"/>
                  <a:gd name="connsiteY2" fmla="*/ 93489 h 85725"/>
                  <a:gd name="connsiteX3" fmla="*/ 94337 w 85725"/>
                  <a:gd name="connsiteY3" fmla="*/ 44911 h 85725"/>
                  <a:gd name="connsiteX4" fmla="*/ 42902 w 85725"/>
                  <a:gd name="connsiteY4" fmla="*/ 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2902" y="144"/>
                    </a:moveTo>
                    <a:cubicBezTo>
                      <a:pt x="15280" y="2049"/>
                      <a:pt x="-913" y="18241"/>
                      <a:pt x="40" y="45864"/>
                    </a:cubicBezTo>
                    <a:cubicBezTo>
                      <a:pt x="40" y="76344"/>
                      <a:pt x="19090" y="93489"/>
                      <a:pt x="47665" y="93489"/>
                    </a:cubicBezTo>
                    <a:cubicBezTo>
                      <a:pt x="77192" y="93489"/>
                      <a:pt x="91480" y="72534"/>
                      <a:pt x="94337" y="44911"/>
                    </a:cubicBezTo>
                    <a:cubicBezTo>
                      <a:pt x="89575" y="15384"/>
                      <a:pt x="73382" y="-1761"/>
                      <a:pt x="42902" y="144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="" xmlns:a16="http://schemas.microsoft.com/office/drawing/2014/main" id="{ACD5F25F-BB62-430E-B24D-5D7F69AF3D6D}"/>
                  </a:ext>
                </a:extLst>
              </p:cNvPr>
              <p:cNvSpPr/>
              <p:nvPr/>
            </p:nvSpPr>
            <p:spPr>
              <a:xfrm>
                <a:off x="5910223" y="4792948"/>
                <a:ext cx="85725" cy="85725"/>
              </a:xfrm>
              <a:custGeom>
                <a:avLst/>
                <a:gdLst>
                  <a:gd name="connsiteX0" fmla="*/ 45760 w 85725"/>
                  <a:gd name="connsiteY0" fmla="*/ 31 h 85725"/>
                  <a:gd name="connsiteX1" fmla="*/ 40 w 85725"/>
                  <a:gd name="connsiteY1" fmla="*/ 48609 h 85725"/>
                  <a:gd name="connsiteX2" fmla="*/ 44807 w 85725"/>
                  <a:gd name="connsiteY2" fmla="*/ 93376 h 85725"/>
                  <a:gd name="connsiteX3" fmla="*/ 94337 w 85725"/>
                  <a:gd name="connsiteY3" fmla="*/ 46704 h 85725"/>
                  <a:gd name="connsiteX4" fmla="*/ 45760 w 85725"/>
                  <a:gd name="connsiteY4" fmla="*/ 3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5760" y="31"/>
                    </a:moveTo>
                    <a:cubicBezTo>
                      <a:pt x="15280" y="983"/>
                      <a:pt x="-913" y="18129"/>
                      <a:pt x="40" y="48609"/>
                    </a:cubicBezTo>
                    <a:cubicBezTo>
                      <a:pt x="992" y="77184"/>
                      <a:pt x="18137" y="92424"/>
                      <a:pt x="44807" y="93376"/>
                    </a:cubicBezTo>
                    <a:cubicBezTo>
                      <a:pt x="74335" y="94329"/>
                      <a:pt x="90527" y="76231"/>
                      <a:pt x="94337" y="46704"/>
                    </a:cubicBezTo>
                    <a:cubicBezTo>
                      <a:pt x="88622" y="20034"/>
                      <a:pt x="77192" y="-921"/>
                      <a:pt x="45760" y="31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="" xmlns:a16="http://schemas.microsoft.com/office/drawing/2014/main" id="{899214B0-FA7C-46F0-9C57-DDD9084C4434}"/>
                  </a:ext>
                </a:extLst>
              </p:cNvPr>
              <p:cNvSpPr/>
              <p:nvPr/>
            </p:nvSpPr>
            <p:spPr>
              <a:xfrm>
                <a:off x="6068378" y="4320395"/>
                <a:ext cx="85725" cy="85725"/>
              </a:xfrm>
              <a:custGeom>
                <a:avLst/>
                <a:gdLst>
                  <a:gd name="connsiteX0" fmla="*/ 44767 w 85725"/>
                  <a:gd name="connsiteY0" fmla="*/ 86822 h 85725"/>
                  <a:gd name="connsiteX1" fmla="*/ 90488 w 85725"/>
                  <a:gd name="connsiteY1" fmla="*/ 42054 h 85725"/>
                  <a:gd name="connsiteX2" fmla="*/ 41910 w 85725"/>
                  <a:gd name="connsiteY2" fmla="*/ 144 h 85725"/>
                  <a:gd name="connsiteX3" fmla="*/ 0 w 85725"/>
                  <a:gd name="connsiteY3" fmla="*/ 43007 h 85725"/>
                  <a:gd name="connsiteX4" fmla="*/ 44767 w 85725"/>
                  <a:gd name="connsiteY4" fmla="*/ 86822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4767" y="86822"/>
                    </a:moveTo>
                    <a:cubicBezTo>
                      <a:pt x="74295" y="86822"/>
                      <a:pt x="86677" y="67772"/>
                      <a:pt x="90488" y="42054"/>
                    </a:cubicBezTo>
                    <a:cubicBezTo>
                      <a:pt x="84772" y="15384"/>
                      <a:pt x="70485" y="-1761"/>
                      <a:pt x="41910" y="144"/>
                    </a:cubicBezTo>
                    <a:cubicBezTo>
                      <a:pt x="15240" y="1097"/>
                      <a:pt x="0" y="19194"/>
                      <a:pt x="0" y="43007"/>
                    </a:cubicBezTo>
                    <a:cubicBezTo>
                      <a:pt x="0" y="68724"/>
                      <a:pt x="16192" y="86822"/>
                      <a:pt x="44767" y="86822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="" xmlns:a16="http://schemas.microsoft.com/office/drawing/2014/main" id="{AFE7BC98-22EE-48AF-8E1E-097EF1840CDB}"/>
                  </a:ext>
                </a:extLst>
              </p:cNvPr>
              <p:cNvSpPr/>
              <p:nvPr/>
            </p:nvSpPr>
            <p:spPr>
              <a:xfrm>
                <a:off x="6068378" y="4643437"/>
                <a:ext cx="85725" cy="85725"/>
              </a:xfrm>
              <a:custGeom>
                <a:avLst/>
                <a:gdLst>
                  <a:gd name="connsiteX0" fmla="*/ 45720 w 85725"/>
                  <a:gd name="connsiteY0" fmla="*/ 0 h 85725"/>
                  <a:gd name="connsiteX1" fmla="*/ 0 w 85725"/>
                  <a:gd name="connsiteY1" fmla="*/ 45720 h 85725"/>
                  <a:gd name="connsiteX2" fmla="*/ 40957 w 85725"/>
                  <a:gd name="connsiteY2" fmla="*/ 88582 h 85725"/>
                  <a:gd name="connsiteX3" fmla="*/ 88582 w 85725"/>
                  <a:gd name="connsiteY3" fmla="*/ 46672 h 85725"/>
                  <a:gd name="connsiteX4" fmla="*/ 45720 w 85725"/>
                  <a:gd name="connsiteY4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5720" y="0"/>
                    </a:moveTo>
                    <a:cubicBezTo>
                      <a:pt x="18097" y="2857"/>
                      <a:pt x="0" y="18097"/>
                      <a:pt x="0" y="45720"/>
                    </a:cubicBezTo>
                    <a:cubicBezTo>
                      <a:pt x="0" y="70485"/>
                      <a:pt x="14288" y="87630"/>
                      <a:pt x="40957" y="88582"/>
                    </a:cubicBezTo>
                    <a:cubicBezTo>
                      <a:pt x="69532" y="90488"/>
                      <a:pt x="86677" y="74295"/>
                      <a:pt x="88582" y="46672"/>
                    </a:cubicBezTo>
                    <a:cubicBezTo>
                      <a:pt x="90488" y="19050"/>
                      <a:pt x="72390" y="3810"/>
                      <a:pt x="45720" y="0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="" xmlns:a16="http://schemas.microsoft.com/office/drawing/2014/main" id="{ED1CC3C7-026E-4438-B33D-0EB7DE845440}"/>
                  </a:ext>
                </a:extLst>
              </p:cNvPr>
              <p:cNvSpPr/>
              <p:nvPr/>
            </p:nvSpPr>
            <p:spPr>
              <a:xfrm>
                <a:off x="6052007" y="3938587"/>
                <a:ext cx="85725" cy="85725"/>
              </a:xfrm>
              <a:custGeom>
                <a:avLst/>
                <a:gdLst>
                  <a:gd name="connsiteX0" fmla="*/ 178 w 85725"/>
                  <a:gd name="connsiteY0" fmla="*/ 40957 h 85725"/>
                  <a:gd name="connsiteX1" fmla="*/ 41136 w 85725"/>
                  <a:gd name="connsiteY1" fmla="*/ 87630 h 85725"/>
                  <a:gd name="connsiteX2" fmla="*/ 85903 w 85725"/>
                  <a:gd name="connsiteY2" fmla="*/ 48578 h 85725"/>
                  <a:gd name="connsiteX3" fmla="*/ 43993 w 85725"/>
                  <a:gd name="connsiteY3" fmla="*/ 0 h 85725"/>
                  <a:gd name="connsiteX4" fmla="*/ 178 w 85725"/>
                  <a:gd name="connsiteY4" fmla="*/ 40957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178" y="40957"/>
                    </a:moveTo>
                    <a:cubicBezTo>
                      <a:pt x="-1727" y="69532"/>
                      <a:pt x="11608" y="86678"/>
                      <a:pt x="41136" y="87630"/>
                    </a:cubicBezTo>
                    <a:cubicBezTo>
                      <a:pt x="67806" y="88582"/>
                      <a:pt x="83998" y="73343"/>
                      <a:pt x="85903" y="48578"/>
                    </a:cubicBezTo>
                    <a:cubicBezTo>
                      <a:pt x="88761" y="20955"/>
                      <a:pt x="70663" y="5715"/>
                      <a:pt x="43993" y="0"/>
                    </a:cubicBezTo>
                    <a:cubicBezTo>
                      <a:pt x="20181" y="2857"/>
                      <a:pt x="2083" y="14288"/>
                      <a:pt x="178" y="40957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="" xmlns:a16="http://schemas.microsoft.com/office/drawing/2014/main" id="{F936B0C3-B245-425B-AE92-D8B72A413B10}"/>
                  </a:ext>
                </a:extLst>
              </p:cNvPr>
              <p:cNvSpPr/>
              <p:nvPr/>
            </p:nvSpPr>
            <p:spPr>
              <a:xfrm>
                <a:off x="6159817" y="4228147"/>
                <a:ext cx="76200" cy="76200"/>
              </a:xfrm>
              <a:custGeom>
                <a:avLst/>
                <a:gdLst>
                  <a:gd name="connsiteX0" fmla="*/ 38100 w 76200"/>
                  <a:gd name="connsiteY0" fmla="*/ 0 h 76200"/>
                  <a:gd name="connsiteX1" fmla="*/ 0 w 76200"/>
                  <a:gd name="connsiteY1" fmla="*/ 39053 h 76200"/>
                  <a:gd name="connsiteX2" fmla="*/ 35242 w 76200"/>
                  <a:gd name="connsiteY2" fmla="*/ 76200 h 76200"/>
                  <a:gd name="connsiteX3" fmla="*/ 76200 w 76200"/>
                  <a:gd name="connsiteY3" fmla="*/ 40005 h 76200"/>
                  <a:gd name="connsiteX4" fmla="*/ 38100 w 762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38100" y="0"/>
                    </a:moveTo>
                    <a:cubicBezTo>
                      <a:pt x="15240" y="2858"/>
                      <a:pt x="0" y="14288"/>
                      <a:pt x="0" y="39053"/>
                    </a:cubicBezTo>
                    <a:cubicBezTo>
                      <a:pt x="0" y="61913"/>
                      <a:pt x="14288" y="75247"/>
                      <a:pt x="35242" y="76200"/>
                    </a:cubicBezTo>
                    <a:cubicBezTo>
                      <a:pt x="59055" y="78105"/>
                      <a:pt x="75248" y="63818"/>
                      <a:pt x="76200" y="40005"/>
                    </a:cubicBezTo>
                    <a:cubicBezTo>
                      <a:pt x="76200" y="16193"/>
                      <a:pt x="60960" y="3810"/>
                      <a:pt x="38100" y="0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="" xmlns:a16="http://schemas.microsoft.com/office/drawing/2014/main" id="{310DF8E0-03F2-497F-8887-7C977658F4F6}"/>
                  </a:ext>
                </a:extLst>
              </p:cNvPr>
              <p:cNvSpPr/>
              <p:nvPr/>
            </p:nvSpPr>
            <p:spPr>
              <a:xfrm>
                <a:off x="6009162" y="4228737"/>
                <a:ext cx="66675" cy="76200"/>
              </a:xfrm>
              <a:custGeom>
                <a:avLst/>
                <a:gdLst>
                  <a:gd name="connsiteX0" fmla="*/ 42070 w 66675"/>
                  <a:gd name="connsiteY0" fmla="*/ 362 h 76200"/>
                  <a:gd name="connsiteX1" fmla="*/ 160 w 66675"/>
                  <a:gd name="connsiteY1" fmla="*/ 34652 h 76200"/>
                  <a:gd name="connsiteX2" fmla="*/ 38260 w 66675"/>
                  <a:gd name="connsiteY2" fmla="*/ 76562 h 76200"/>
                  <a:gd name="connsiteX3" fmla="*/ 75408 w 66675"/>
                  <a:gd name="connsiteY3" fmla="*/ 38462 h 76200"/>
                  <a:gd name="connsiteX4" fmla="*/ 42070 w 66675"/>
                  <a:gd name="connsiteY4" fmla="*/ 362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76200">
                    <a:moveTo>
                      <a:pt x="42070" y="362"/>
                    </a:moveTo>
                    <a:cubicBezTo>
                      <a:pt x="18258" y="-2495"/>
                      <a:pt x="2065" y="11792"/>
                      <a:pt x="160" y="34652"/>
                    </a:cubicBezTo>
                    <a:cubicBezTo>
                      <a:pt x="-1745" y="58465"/>
                      <a:pt x="13495" y="71800"/>
                      <a:pt x="38260" y="76562"/>
                    </a:cubicBezTo>
                    <a:cubicBezTo>
                      <a:pt x="58263" y="72752"/>
                      <a:pt x="75408" y="63227"/>
                      <a:pt x="75408" y="38462"/>
                    </a:cubicBezTo>
                    <a:cubicBezTo>
                      <a:pt x="75408" y="16555"/>
                      <a:pt x="63025" y="2267"/>
                      <a:pt x="42070" y="362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="" xmlns:a16="http://schemas.microsoft.com/office/drawing/2014/main" id="{DB703A10-93A4-4C6D-B4EB-E1544186DA4C}"/>
                  </a:ext>
                </a:extLst>
              </p:cNvPr>
              <p:cNvSpPr/>
              <p:nvPr/>
            </p:nvSpPr>
            <p:spPr>
              <a:xfrm>
                <a:off x="6008370" y="3860482"/>
                <a:ext cx="66675" cy="76200"/>
              </a:xfrm>
              <a:custGeom>
                <a:avLst/>
                <a:gdLst>
                  <a:gd name="connsiteX0" fmla="*/ 40005 w 66675"/>
                  <a:gd name="connsiteY0" fmla="*/ 0 h 76200"/>
                  <a:gd name="connsiteX1" fmla="*/ 0 w 66675"/>
                  <a:gd name="connsiteY1" fmla="*/ 37148 h 76200"/>
                  <a:gd name="connsiteX2" fmla="*/ 38100 w 66675"/>
                  <a:gd name="connsiteY2" fmla="*/ 76200 h 76200"/>
                  <a:gd name="connsiteX3" fmla="*/ 75247 w 66675"/>
                  <a:gd name="connsiteY3" fmla="*/ 40958 h 76200"/>
                  <a:gd name="connsiteX4" fmla="*/ 40005 w 66675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76200">
                    <a:moveTo>
                      <a:pt x="40005" y="0"/>
                    </a:moveTo>
                    <a:cubicBezTo>
                      <a:pt x="15240" y="953"/>
                      <a:pt x="0" y="13335"/>
                      <a:pt x="0" y="37148"/>
                    </a:cubicBezTo>
                    <a:cubicBezTo>
                      <a:pt x="0" y="60960"/>
                      <a:pt x="14288" y="76200"/>
                      <a:pt x="38100" y="76200"/>
                    </a:cubicBezTo>
                    <a:cubicBezTo>
                      <a:pt x="59055" y="76200"/>
                      <a:pt x="73342" y="62865"/>
                      <a:pt x="75247" y="40958"/>
                    </a:cubicBezTo>
                    <a:cubicBezTo>
                      <a:pt x="77152" y="17145"/>
                      <a:pt x="63817" y="3810"/>
                      <a:pt x="40005" y="0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="" xmlns:a16="http://schemas.microsoft.com/office/drawing/2014/main" id="{A0D878A3-01F4-4067-AA70-ECC742DDD942}"/>
                  </a:ext>
                </a:extLst>
              </p:cNvPr>
              <p:cNvSpPr/>
              <p:nvPr/>
            </p:nvSpPr>
            <p:spPr>
              <a:xfrm>
                <a:off x="6159817" y="3860437"/>
                <a:ext cx="76200" cy="76200"/>
              </a:xfrm>
              <a:custGeom>
                <a:avLst/>
                <a:gdLst>
                  <a:gd name="connsiteX0" fmla="*/ 0 w 76200"/>
                  <a:gd name="connsiteY0" fmla="*/ 38145 h 76200"/>
                  <a:gd name="connsiteX1" fmla="*/ 38100 w 76200"/>
                  <a:gd name="connsiteY1" fmla="*/ 76245 h 76200"/>
                  <a:gd name="connsiteX2" fmla="*/ 76200 w 76200"/>
                  <a:gd name="connsiteY2" fmla="*/ 36240 h 76200"/>
                  <a:gd name="connsiteX3" fmla="*/ 34290 w 76200"/>
                  <a:gd name="connsiteY3" fmla="*/ 45 h 76200"/>
                  <a:gd name="connsiteX4" fmla="*/ 0 w 76200"/>
                  <a:gd name="connsiteY4" fmla="*/ 38145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0" y="38145"/>
                    </a:moveTo>
                    <a:cubicBezTo>
                      <a:pt x="0" y="62910"/>
                      <a:pt x="14288" y="77197"/>
                      <a:pt x="38100" y="76245"/>
                    </a:cubicBezTo>
                    <a:cubicBezTo>
                      <a:pt x="61913" y="76245"/>
                      <a:pt x="74295" y="60053"/>
                      <a:pt x="76200" y="36240"/>
                    </a:cubicBezTo>
                    <a:cubicBezTo>
                      <a:pt x="71438" y="13380"/>
                      <a:pt x="59055" y="-907"/>
                      <a:pt x="34290" y="45"/>
                    </a:cubicBezTo>
                    <a:cubicBezTo>
                      <a:pt x="12383" y="2903"/>
                      <a:pt x="0" y="16237"/>
                      <a:pt x="0" y="38145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="" xmlns:a16="http://schemas.microsoft.com/office/drawing/2014/main" id="{729EF94D-1558-4E82-A97A-76D35B758F3B}"/>
                  </a:ext>
                </a:extLst>
              </p:cNvPr>
              <p:cNvSpPr/>
              <p:nvPr/>
            </p:nvSpPr>
            <p:spPr>
              <a:xfrm>
                <a:off x="6012138" y="4894849"/>
                <a:ext cx="66675" cy="66675"/>
              </a:xfrm>
              <a:custGeom>
                <a:avLst/>
                <a:gdLst>
                  <a:gd name="connsiteX0" fmla="*/ 36237 w 66675"/>
                  <a:gd name="connsiteY0" fmla="*/ 48 h 66675"/>
                  <a:gd name="connsiteX1" fmla="*/ 42 w 66675"/>
                  <a:gd name="connsiteY1" fmla="*/ 34338 h 66675"/>
                  <a:gd name="connsiteX2" fmla="*/ 38142 w 66675"/>
                  <a:gd name="connsiteY2" fmla="*/ 71485 h 66675"/>
                  <a:gd name="connsiteX3" fmla="*/ 70527 w 66675"/>
                  <a:gd name="connsiteY3" fmla="*/ 34338 h 66675"/>
                  <a:gd name="connsiteX4" fmla="*/ 36237 w 66675"/>
                  <a:gd name="connsiteY4" fmla="*/ 48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6237" y="48"/>
                    </a:moveTo>
                    <a:cubicBezTo>
                      <a:pt x="14330" y="-905"/>
                      <a:pt x="42" y="12431"/>
                      <a:pt x="42" y="34338"/>
                    </a:cubicBezTo>
                    <a:cubicBezTo>
                      <a:pt x="-910" y="56245"/>
                      <a:pt x="14330" y="67675"/>
                      <a:pt x="38142" y="71485"/>
                    </a:cubicBezTo>
                    <a:cubicBezTo>
                      <a:pt x="56240" y="66723"/>
                      <a:pt x="71480" y="56245"/>
                      <a:pt x="70527" y="34338"/>
                    </a:cubicBezTo>
                    <a:cubicBezTo>
                      <a:pt x="68622" y="14335"/>
                      <a:pt x="55287" y="1000"/>
                      <a:pt x="36237" y="48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="" xmlns:a16="http://schemas.microsoft.com/office/drawing/2014/main" id="{2E0A66E0-A889-4B83-A2B4-05D985A0DAFE}"/>
                  </a:ext>
                </a:extLst>
              </p:cNvPr>
              <p:cNvSpPr/>
              <p:nvPr/>
            </p:nvSpPr>
            <p:spPr>
              <a:xfrm>
                <a:off x="5945457" y="3526103"/>
                <a:ext cx="66675" cy="66675"/>
              </a:xfrm>
              <a:custGeom>
                <a:avLst/>
                <a:gdLst>
                  <a:gd name="connsiteX0" fmla="*/ 35290 w 66675"/>
                  <a:gd name="connsiteY0" fmla="*/ 69584 h 66675"/>
                  <a:gd name="connsiteX1" fmla="*/ 70533 w 66675"/>
                  <a:gd name="connsiteY1" fmla="*/ 33389 h 66675"/>
                  <a:gd name="connsiteX2" fmla="*/ 32433 w 66675"/>
                  <a:gd name="connsiteY2" fmla="*/ 51 h 66675"/>
                  <a:gd name="connsiteX3" fmla="*/ 48 w 66675"/>
                  <a:gd name="connsiteY3" fmla="*/ 33389 h 66675"/>
                  <a:gd name="connsiteX4" fmla="*/ 35290 w 66675"/>
                  <a:gd name="connsiteY4" fmla="*/ 6958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290" y="69584"/>
                    </a:moveTo>
                    <a:cubicBezTo>
                      <a:pt x="58150" y="69584"/>
                      <a:pt x="68628" y="55296"/>
                      <a:pt x="70533" y="33389"/>
                    </a:cubicBezTo>
                    <a:cubicBezTo>
                      <a:pt x="66723" y="11481"/>
                      <a:pt x="55293" y="-901"/>
                      <a:pt x="32433" y="51"/>
                    </a:cubicBezTo>
                    <a:cubicBezTo>
                      <a:pt x="12430" y="1003"/>
                      <a:pt x="-905" y="14339"/>
                      <a:pt x="48" y="33389"/>
                    </a:cubicBezTo>
                    <a:cubicBezTo>
                      <a:pt x="48" y="55296"/>
                      <a:pt x="11478" y="70536"/>
                      <a:pt x="35290" y="69584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="" xmlns:a16="http://schemas.microsoft.com/office/drawing/2014/main" id="{098C194A-CEE8-460D-A94A-6A167DA892A5}"/>
                  </a:ext>
                </a:extLst>
              </p:cNvPr>
              <p:cNvSpPr/>
              <p:nvPr/>
            </p:nvSpPr>
            <p:spPr>
              <a:xfrm>
                <a:off x="6007557" y="4407664"/>
                <a:ext cx="180975" cy="133350"/>
              </a:xfrm>
              <a:custGeom>
                <a:avLst/>
                <a:gdLst>
                  <a:gd name="connsiteX0" fmla="*/ 114161 w 180975"/>
                  <a:gd name="connsiteY0" fmla="*/ 26223 h 133350"/>
                  <a:gd name="connsiteX1" fmla="*/ 75108 w 180975"/>
                  <a:gd name="connsiteY1" fmla="*/ 44320 h 133350"/>
                  <a:gd name="connsiteX2" fmla="*/ 42723 w 180975"/>
                  <a:gd name="connsiteY2" fmla="*/ 505 h 133350"/>
                  <a:gd name="connsiteX3" fmla="*/ 4623 w 180975"/>
                  <a:gd name="connsiteY3" fmla="*/ 22413 h 133350"/>
                  <a:gd name="connsiteX4" fmla="*/ 12243 w 180975"/>
                  <a:gd name="connsiteY4" fmla="*/ 65275 h 133350"/>
                  <a:gd name="connsiteX5" fmla="*/ 65583 w 180975"/>
                  <a:gd name="connsiteY5" fmla="*/ 62418 h 133350"/>
                  <a:gd name="connsiteX6" fmla="*/ 94158 w 180975"/>
                  <a:gd name="connsiteY6" fmla="*/ 121473 h 133350"/>
                  <a:gd name="connsiteX7" fmla="*/ 170358 w 180975"/>
                  <a:gd name="connsiteY7" fmla="*/ 118616 h 133350"/>
                  <a:gd name="connsiteX8" fmla="*/ 183693 w 180975"/>
                  <a:gd name="connsiteY8" fmla="*/ 57655 h 133350"/>
                  <a:gd name="connsiteX9" fmla="*/ 114161 w 180975"/>
                  <a:gd name="connsiteY9" fmla="*/ 26223 h 133350"/>
                  <a:gd name="connsiteX10" fmla="*/ 114161 w 180975"/>
                  <a:gd name="connsiteY10" fmla="*/ 26223 h 133350"/>
                  <a:gd name="connsiteX11" fmla="*/ 119876 w 180975"/>
                  <a:gd name="connsiteY11" fmla="*/ 29080 h 133350"/>
                  <a:gd name="connsiteX12" fmla="*/ 114161 w 180975"/>
                  <a:gd name="connsiteY12" fmla="*/ 26223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0975" h="133350">
                    <a:moveTo>
                      <a:pt x="114161" y="26223"/>
                    </a:moveTo>
                    <a:cubicBezTo>
                      <a:pt x="97016" y="24318"/>
                      <a:pt x="92253" y="48130"/>
                      <a:pt x="75108" y="44320"/>
                    </a:cubicBezTo>
                    <a:cubicBezTo>
                      <a:pt x="78918" y="18603"/>
                      <a:pt x="65583" y="5268"/>
                      <a:pt x="42723" y="505"/>
                    </a:cubicBezTo>
                    <a:cubicBezTo>
                      <a:pt x="25578" y="-2352"/>
                      <a:pt x="12243" y="7173"/>
                      <a:pt x="4623" y="22413"/>
                    </a:cubicBezTo>
                    <a:cubicBezTo>
                      <a:pt x="-3949" y="38605"/>
                      <a:pt x="-139" y="54798"/>
                      <a:pt x="12243" y="65275"/>
                    </a:cubicBezTo>
                    <a:cubicBezTo>
                      <a:pt x="29388" y="79563"/>
                      <a:pt x="49391" y="82420"/>
                      <a:pt x="65583" y="62418"/>
                    </a:cubicBezTo>
                    <a:cubicBezTo>
                      <a:pt x="82728" y="78610"/>
                      <a:pt x="72251" y="107185"/>
                      <a:pt x="94158" y="121473"/>
                    </a:cubicBezTo>
                    <a:cubicBezTo>
                      <a:pt x="120828" y="140523"/>
                      <a:pt x="146546" y="139570"/>
                      <a:pt x="170358" y="118616"/>
                    </a:cubicBezTo>
                    <a:cubicBezTo>
                      <a:pt x="188456" y="102423"/>
                      <a:pt x="195123" y="81468"/>
                      <a:pt x="183693" y="57655"/>
                    </a:cubicBezTo>
                    <a:cubicBezTo>
                      <a:pt x="170358" y="28128"/>
                      <a:pt x="146546" y="17650"/>
                      <a:pt x="114161" y="26223"/>
                    </a:cubicBezTo>
                    <a:close/>
                    <a:moveTo>
                      <a:pt x="114161" y="26223"/>
                    </a:moveTo>
                    <a:cubicBezTo>
                      <a:pt x="116066" y="27175"/>
                      <a:pt x="117971" y="28128"/>
                      <a:pt x="119876" y="29080"/>
                    </a:cubicBezTo>
                    <a:cubicBezTo>
                      <a:pt x="117971" y="29080"/>
                      <a:pt x="116066" y="28128"/>
                      <a:pt x="114161" y="26223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="" xmlns:a16="http://schemas.microsoft.com/office/drawing/2014/main" id="{BD72BC2A-C43C-4571-9214-E963A7057B38}"/>
                  </a:ext>
                </a:extLst>
              </p:cNvPr>
              <p:cNvSpPr/>
              <p:nvPr/>
            </p:nvSpPr>
            <p:spPr>
              <a:xfrm>
                <a:off x="6132130" y="3673737"/>
                <a:ext cx="47625" cy="47625"/>
              </a:xfrm>
              <a:custGeom>
                <a:avLst/>
                <a:gdLst>
                  <a:gd name="connsiteX0" fmla="*/ 65 w 47625"/>
                  <a:gd name="connsiteY0" fmla="*/ 27678 h 47625"/>
                  <a:gd name="connsiteX1" fmla="*/ 27688 w 47625"/>
                  <a:gd name="connsiteY1" fmla="*/ 53395 h 47625"/>
                  <a:gd name="connsiteX2" fmla="*/ 54358 w 47625"/>
                  <a:gd name="connsiteY2" fmla="*/ 25773 h 47625"/>
                  <a:gd name="connsiteX3" fmla="*/ 25783 w 47625"/>
                  <a:gd name="connsiteY3" fmla="*/ 55 h 47625"/>
                  <a:gd name="connsiteX4" fmla="*/ 65 w 47625"/>
                  <a:gd name="connsiteY4" fmla="*/ 2767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65" y="27678"/>
                    </a:moveTo>
                    <a:cubicBezTo>
                      <a:pt x="1018" y="43870"/>
                      <a:pt x="10543" y="54348"/>
                      <a:pt x="27688" y="53395"/>
                    </a:cubicBezTo>
                    <a:cubicBezTo>
                      <a:pt x="43880" y="52443"/>
                      <a:pt x="51500" y="41013"/>
                      <a:pt x="54358" y="25773"/>
                    </a:cubicBezTo>
                    <a:cubicBezTo>
                      <a:pt x="50548" y="10533"/>
                      <a:pt x="41975" y="-897"/>
                      <a:pt x="25783" y="55"/>
                    </a:cubicBezTo>
                    <a:cubicBezTo>
                      <a:pt x="8638" y="55"/>
                      <a:pt x="-887" y="10533"/>
                      <a:pt x="65" y="27678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="" xmlns:a16="http://schemas.microsoft.com/office/drawing/2014/main" id="{017DABA3-D38E-4311-A37C-360DD66D2EEC}"/>
                  </a:ext>
                </a:extLst>
              </p:cNvPr>
              <p:cNvSpPr/>
              <p:nvPr/>
            </p:nvSpPr>
            <p:spPr>
              <a:xfrm>
                <a:off x="6058793" y="3626107"/>
                <a:ext cx="47625" cy="47625"/>
              </a:xfrm>
              <a:custGeom>
                <a:avLst/>
                <a:gdLst>
                  <a:gd name="connsiteX0" fmla="*/ 60 w 47625"/>
                  <a:gd name="connsiteY0" fmla="*/ 24825 h 47625"/>
                  <a:gd name="connsiteX1" fmla="*/ 25777 w 47625"/>
                  <a:gd name="connsiteY1" fmla="*/ 52448 h 47625"/>
                  <a:gd name="connsiteX2" fmla="*/ 53400 w 47625"/>
                  <a:gd name="connsiteY2" fmla="*/ 24825 h 47625"/>
                  <a:gd name="connsiteX3" fmla="*/ 27682 w 47625"/>
                  <a:gd name="connsiteY3" fmla="*/ 60 h 47625"/>
                  <a:gd name="connsiteX4" fmla="*/ 60 w 47625"/>
                  <a:gd name="connsiteY4" fmla="*/ 24825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60" y="24825"/>
                    </a:moveTo>
                    <a:cubicBezTo>
                      <a:pt x="-893" y="41017"/>
                      <a:pt x="9585" y="51495"/>
                      <a:pt x="25777" y="52448"/>
                    </a:cubicBezTo>
                    <a:cubicBezTo>
                      <a:pt x="41970" y="53400"/>
                      <a:pt x="51495" y="42923"/>
                      <a:pt x="53400" y="24825"/>
                    </a:cubicBezTo>
                    <a:cubicBezTo>
                      <a:pt x="51495" y="11490"/>
                      <a:pt x="44827" y="60"/>
                      <a:pt x="27682" y="60"/>
                    </a:cubicBezTo>
                    <a:cubicBezTo>
                      <a:pt x="11490" y="-893"/>
                      <a:pt x="1012" y="9585"/>
                      <a:pt x="60" y="24825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38" name="Graphic 236">
              <a:extLst>
                <a:ext uri="{FF2B5EF4-FFF2-40B4-BE49-F238E27FC236}">
                  <a16:creationId xmlns="" xmlns:a16="http://schemas.microsoft.com/office/drawing/2014/main" id="{DC1EFA21-D641-46B5-8FE4-D7431A7CD4CF}"/>
                </a:ext>
              </a:extLst>
            </p:cNvPr>
            <p:cNvSpPr/>
            <p:nvPr/>
          </p:nvSpPr>
          <p:spPr>
            <a:xfrm>
              <a:off x="6313511" y="3993797"/>
              <a:ext cx="1426225" cy="1636607"/>
            </a:xfrm>
            <a:custGeom>
              <a:avLst/>
              <a:gdLst>
                <a:gd name="connsiteX0" fmla="*/ 1640862 w 1658626"/>
                <a:gd name="connsiteY0" fmla="*/ 1905833 h 1903290"/>
                <a:gd name="connsiteX1" fmla="*/ 26402 w 1658626"/>
                <a:gd name="connsiteY1" fmla="*/ 1905833 h 1903290"/>
                <a:gd name="connsiteX2" fmla="*/ 16234 w 1658626"/>
                <a:gd name="connsiteY2" fmla="*/ 1877871 h 1903290"/>
                <a:gd name="connsiteX3" fmla="*/ 23224 w 1658626"/>
                <a:gd name="connsiteY3" fmla="*/ 1740605 h 1903290"/>
                <a:gd name="connsiteX4" fmla="*/ 28308 w 1658626"/>
                <a:gd name="connsiteY4" fmla="*/ 1627488 h 1903290"/>
                <a:gd name="connsiteX5" fmla="*/ 43878 w 1658626"/>
                <a:gd name="connsiteY5" fmla="*/ 1279240 h 1903290"/>
                <a:gd name="connsiteX6" fmla="*/ 56905 w 1658626"/>
                <a:gd name="connsiteY6" fmla="*/ 995494 h 1903290"/>
                <a:gd name="connsiteX7" fmla="*/ 64849 w 1658626"/>
                <a:gd name="connsiteY7" fmla="*/ 840435 h 1903290"/>
                <a:gd name="connsiteX8" fmla="*/ 46102 w 1658626"/>
                <a:gd name="connsiteY8" fmla="*/ 603715 h 1903290"/>
                <a:gd name="connsiteX9" fmla="*/ 25448 w 1658626"/>
                <a:gd name="connsiteY9" fmla="*/ 384789 h 1903290"/>
                <a:gd name="connsiteX10" fmla="*/ 5748 w 1658626"/>
                <a:gd name="connsiteY10" fmla="*/ 170311 h 1903290"/>
                <a:gd name="connsiteX11" fmla="*/ 6701 w 1658626"/>
                <a:gd name="connsiteY11" fmla="*/ 35905 h 1903290"/>
                <a:gd name="connsiteX12" fmla="*/ 18458 w 1658626"/>
                <a:gd name="connsiteY12" fmla="*/ 15569 h 1903290"/>
                <a:gd name="connsiteX13" fmla="*/ 33074 w 1658626"/>
                <a:gd name="connsiteY13" fmla="*/ 23513 h 1903290"/>
                <a:gd name="connsiteX14" fmla="*/ 62307 w 1658626"/>
                <a:gd name="connsiteY14" fmla="*/ 48615 h 1903290"/>
                <a:gd name="connsiteX15" fmla="*/ 80736 w 1658626"/>
                <a:gd name="connsiteY15" fmla="*/ 45755 h 1903290"/>
                <a:gd name="connsiteX16" fmla="*/ 118230 w 1658626"/>
                <a:gd name="connsiteY16" fmla="*/ 44484 h 1903290"/>
                <a:gd name="connsiteX17" fmla="*/ 147145 w 1658626"/>
                <a:gd name="connsiteY17" fmla="*/ 46073 h 1903290"/>
                <a:gd name="connsiteX18" fmla="*/ 228805 w 1658626"/>
                <a:gd name="connsiteY18" fmla="*/ 44802 h 1903290"/>
                <a:gd name="connsiteX19" fmla="*/ 235160 w 1658626"/>
                <a:gd name="connsiteY19" fmla="*/ 46073 h 1903290"/>
                <a:gd name="connsiteX20" fmla="*/ 360987 w 1658626"/>
                <a:gd name="connsiteY20" fmla="*/ 39400 h 1903290"/>
                <a:gd name="connsiteX21" fmla="*/ 380369 w 1658626"/>
                <a:gd name="connsiteY21" fmla="*/ 42896 h 1903290"/>
                <a:gd name="connsiteX22" fmla="*/ 397209 w 1658626"/>
                <a:gd name="connsiteY22" fmla="*/ 45120 h 1903290"/>
                <a:gd name="connsiteX23" fmla="*/ 443600 w 1658626"/>
                <a:gd name="connsiteY23" fmla="*/ 43213 h 1903290"/>
                <a:gd name="connsiteX24" fmla="*/ 523990 w 1658626"/>
                <a:gd name="connsiteY24" fmla="*/ 44167 h 1903290"/>
                <a:gd name="connsiteX25" fmla="*/ 601837 w 1658626"/>
                <a:gd name="connsiteY25" fmla="*/ 45120 h 1903290"/>
                <a:gd name="connsiteX26" fmla="*/ 675871 w 1658626"/>
                <a:gd name="connsiteY26" fmla="*/ 43213 h 1903290"/>
                <a:gd name="connsiteX27" fmla="*/ 678096 w 1658626"/>
                <a:gd name="connsiteY27" fmla="*/ 42578 h 1903290"/>
                <a:gd name="connsiteX28" fmla="*/ 764204 w 1658626"/>
                <a:gd name="connsiteY28" fmla="*/ 47344 h 1903290"/>
                <a:gd name="connsiteX29" fmla="*/ 770559 w 1658626"/>
                <a:gd name="connsiteY29" fmla="*/ 48933 h 1903290"/>
                <a:gd name="connsiteX30" fmla="*/ 895115 w 1658626"/>
                <a:gd name="connsiteY30" fmla="*/ 49250 h 1903290"/>
                <a:gd name="connsiteX31" fmla="*/ 927843 w 1658626"/>
                <a:gd name="connsiteY31" fmla="*/ 53381 h 1903290"/>
                <a:gd name="connsiteX32" fmla="*/ 968196 w 1658626"/>
                <a:gd name="connsiteY32" fmla="*/ 44484 h 1903290"/>
                <a:gd name="connsiteX33" fmla="*/ 1000606 w 1658626"/>
                <a:gd name="connsiteY33" fmla="*/ 43213 h 1903290"/>
                <a:gd name="connsiteX34" fmla="*/ 1031745 w 1658626"/>
                <a:gd name="connsiteY34" fmla="*/ 45120 h 1903290"/>
                <a:gd name="connsiteX35" fmla="*/ 1069875 w 1658626"/>
                <a:gd name="connsiteY35" fmla="*/ 50204 h 1903290"/>
                <a:gd name="connsiteX36" fmla="*/ 1083856 w 1658626"/>
                <a:gd name="connsiteY36" fmla="*/ 33681 h 1903290"/>
                <a:gd name="connsiteX37" fmla="*/ 1088939 w 1658626"/>
                <a:gd name="connsiteY37" fmla="*/ 3495 h 1903290"/>
                <a:gd name="connsiteX38" fmla="*/ 1094659 w 1658626"/>
                <a:gd name="connsiteY38" fmla="*/ 0 h 1903290"/>
                <a:gd name="connsiteX39" fmla="*/ 1101014 w 1658626"/>
                <a:gd name="connsiteY39" fmla="*/ 1589 h 1903290"/>
                <a:gd name="connsiteX40" fmla="*/ 1108322 w 1658626"/>
                <a:gd name="connsiteY40" fmla="*/ 19382 h 1903290"/>
                <a:gd name="connsiteX41" fmla="*/ 1143274 w 1658626"/>
                <a:gd name="connsiteY41" fmla="*/ 45437 h 1903290"/>
                <a:gd name="connsiteX42" fmla="*/ 1228747 w 1658626"/>
                <a:gd name="connsiteY42" fmla="*/ 41942 h 1903290"/>
                <a:gd name="connsiteX43" fmla="*/ 1304052 w 1658626"/>
                <a:gd name="connsiteY43" fmla="*/ 47026 h 1903290"/>
                <a:gd name="connsiteX44" fmla="*/ 1368237 w 1658626"/>
                <a:gd name="connsiteY44" fmla="*/ 39718 h 1903290"/>
                <a:gd name="connsiteX45" fmla="*/ 1383171 w 1658626"/>
                <a:gd name="connsiteY45" fmla="*/ 36541 h 1903290"/>
                <a:gd name="connsiteX46" fmla="*/ 1472457 w 1658626"/>
                <a:gd name="connsiteY46" fmla="*/ 40036 h 1903290"/>
                <a:gd name="connsiteX47" fmla="*/ 1636096 w 1658626"/>
                <a:gd name="connsiteY47" fmla="*/ 50839 h 1903290"/>
                <a:gd name="connsiteX48" fmla="*/ 1655478 w 1658626"/>
                <a:gd name="connsiteY48" fmla="*/ 67997 h 1903290"/>
                <a:gd name="connsiteX49" fmla="*/ 1660880 w 1658626"/>
                <a:gd name="connsiteY49" fmla="*/ 125191 h 1903290"/>
                <a:gd name="connsiteX50" fmla="*/ 1652618 w 1658626"/>
                <a:gd name="connsiteY50" fmla="*/ 249112 h 1903290"/>
                <a:gd name="connsiteX51" fmla="*/ 1641497 w 1658626"/>
                <a:gd name="connsiteY51" fmla="*/ 477570 h 1903290"/>
                <a:gd name="connsiteX52" fmla="*/ 1625928 w 1658626"/>
                <a:gd name="connsiteY52" fmla="*/ 779110 h 1903290"/>
                <a:gd name="connsiteX53" fmla="*/ 1614807 w 1658626"/>
                <a:gd name="connsiteY53" fmla="*/ 1003120 h 1903290"/>
                <a:gd name="connsiteX54" fmla="*/ 1603368 w 1658626"/>
                <a:gd name="connsiteY54" fmla="*/ 1220457 h 1903290"/>
                <a:gd name="connsiteX55" fmla="*/ 1607816 w 1658626"/>
                <a:gd name="connsiteY55" fmla="*/ 1382507 h 1903290"/>
                <a:gd name="connsiteX56" fmla="*/ 1624021 w 1658626"/>
                <a:gd name="connsiteY56" fmla="*/ 1583957 h 1903290"/>
                <a:gd name="connsiteX57" fmla="*/ 1640544 w 1658626"/>
                <a:gd name="connsiteY57" fmla="*/ 1794304 h 1903290"/>
                <a:gd name="connsiteX58" fmla="*/ 1646899 w 1658626"/>
                <a:gd name="connsiteY58" fmla="*/ 1882955 h 1903290"/>
                <a:gd name="connsiteX59" fmla="*/ 1640862 w 1658626"/>
                <a:gd name="connsiteY59" fmla="*/ 1905833 h 190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658626" h="1903290">
                  <a:moveTo>
                    <a:pt x="1640862" y="1905833"/>
                  </a:moveTo>
                  <a:cubicBezTo>
                    <a:pt x="1102602" y="1905833"/>
                    <a:pt x="564661" y="1905833"/>
                    <a:pt x="26402" y="1905833"/>
                  </a:cubicBezTo>
                  <a:cubicBezTo>
                    <a:pt x="16869" y="1898525"/>
                    <a:pt x="16234" y="1888357"/>
                    <a:pt x="16234" y="1877871"/>
                  </a:cubicBezTo>
                  <a:cubicBezTo>
                    <a:pt x="16551" y="1832116"/>
                    <a:pt x="20047" y="1786361"/>
                    <a:pt x="23224" y="1740605"/>
                  </a:cubicBezTo>
                  <a:cubicBezTo>
                    <a:pt x="25766" y="1702794"/>
                    <a:pt x="27355" y="1664982"/>
                    <a:pt x="28308" y="1627488"/>
                  </a:cubicBezTo>
                  <a:cubicBezTo>
                    <a:pt x="31168" y="1511194"/>
                    <a:pt x="40382" y="1395535"/>
                    <a:pt x="43878" y="1279240"/>
                  </a:cubicBezTo>
                  <a:cubicBezTo>
                    <a:pt x="46737" y="1184552"/>
                    <a:pt x="53728" y="1090182"/>
                    <a:pt x="56905" y="995494"/>
                  </a:cubicBezTo>
                  <a:cubicBezTo>
                    <a:pt x="58494" y="943702"/>
                    <a:pt x="65166" y="892227"/>
                    <a:pt x="64849" y="840435"/>
                  </a:cubicBezTo>
                  <a:cubicBezTo>
                    <a:pt x="64531" y="760998"/>
                    <a:pt x="53092" y="682516"/>
                    <a:pt x="46102" y="603715"/>
                  </a:cubicBezTo>
                  <a:cubicBezTo>
                    <a:pt x="39747" y="530634"/>
                    <a:pt x="32439" y="457870"/>
                    <a:pt x="25448" y="384789"/>
                  </a:cubicBezTo>
                  <a:cubicBezTo>
                    <a:pt x="18140" y="313296"/>
                    <a:pt x="9879" y="241804"/>
                    <a:pt x="5748" y="170311"/>
                  </a:cubicBezTo>
                  <a:cubicBezTo>
                    <a:pt x="3206" y="125827"/>
                    <a:pt x="-6326" y="80707"/>
                    <a:pt x="6701" y="35905"/>
                  </a:cubicBezTo>
                  <a:cubicBezTo>
                    <a:pt x="8926" y="27962"/>
                    <a:pt x="10514" y="20018"/>
                    <a:pt x="18458" y="15569"/>
                  </a:cubicBezTo>
                  <a:cubicBezTo>
                    <a:pt x="27037" y="11439"/>
                    <a:pt x="31803" y="16840"/>
                    <a:pt x="33074" y="23513"/>
                  </a:cubicBezTo>
                  <a:cubicBezTo>
                    <a:pt x="36569" y="39718"/>
                    <a:pt x="52457" y="40354"/>
                    <a:pt x="62307" y="48615"/>
                  </a:cubicBezTo>
                  <a:cubicBezTo>
                    <a:pt x="67708" y="53063"/>
                    <a:pt x="75016" y="49886"/>
                    <a:pt x="80736" y="45755"/>
                  </a:cubicBezTo>
                  <a:cubicBezTo>
                    <a:pt x="92810" y="36858"/>
                    <a:pt x="106155" y="37176"/>
                    <a:pt x="118230" y="44484"/>
                  </a:cubicBezTo>
                  <a:cubicBezTo>
                    <a:pt x="128398" y="50521"/>
                    <a:pt x="137294" y="46391"/>
                    <a:pt x="147145" y="46073"/>
                  </a:cubicBezTo>
                  <a:cubicBezTo>
                    <a:pt x="174471" y="45437"/>
                    <a:pt x="201479" y="31139"/>
                    <a:pt x="228805" y="44802"/>
                  </a:cubicBezTo>
                  <a:cubicBezTo>
                    <a:pt x="230711" y="45755"/>
                    <a:pt x="233253" y="46708"/>
                    <a:pt x="235160" y="46073"/>
                  </a:cubicBezTo>
                  <a:cubicBezTo>
                    <a:pt x="276467" y="31774"/>
                    <a:pt x="319362" y="50839"/>
                    <a:pt x="360987" y="39400"/>
                  </a:cubicBezTo>
                  <a:cubicBezTo>
                    <a:pt x="367341" y="37494"/>
                    <a:pt x="374332" y="39718"/>
                    <a:pt x="380369" y="42896"/>
                  </a:cubicBezTo>
                  <a:cubicBezTo>
                    <a:pt x="385771" y="45755"/>
                    <a:pt x="391490" y="47979"/>
                    <a:pt x="397209" y="45120"/>
                  </a:cubicBezTo>
                  <a:cubicBezTo>
                    <a:pt x="412779" y="37176"/>
                    <a:pt x="429302" y="44802"/>
                    <a:pt x="443600" y="43213"/>
                  </a:cubicBezTo>
                  <a:cubicBezTo>
                    <a:pt x="470926" y="39718"/>
                    <a:pt x="497299" y="51792"/>
                    <a:pt x="523990" y="44167"/>
                  </a:cubicBezTo>
                  <a:cubicBezTo>
                    <a:pt x="549727" y="47979"/>
                    <a:pt x="576100" y="45437"/>
                    <a:pt x="601837" y="45120"/>
                  </a:cubicBezTo>
                  <a:cubicBezTo>
                    <a:pt x="626303" y="44802"/>
                    <a:pt x="652041" y="59101"/>
                    <a:pt x="675871" y="43213"/>
                  </a:cubicBezTo>
                  <a:cubicBezTo>
                    <a:pt x="676825" y="42578"/>
                    <a:pt x="677778" y="42578"/>
                    <a:pt x="678096" y="42578"/>
                  </a:cubicBezTo>
                  <a:cubicBezTo>
                    <a:pt x="706375" y="51475"/>
                    <a:pt x="735925" y="36541"/>
                    <a:pt x="764204" y="47344"/>
                  </a:cubicBezTo>
                  <a:cubicBezTo>
                    <a:pt x="766429" y="48297"/>
                    <a:pt x="768653" y="49250"/>
                    <a:pt x="770559" y="48933"/>
                  </a:cubicBezTo>
                  <a:cubicBezTo>
                    <a:pt x="812184" y="40354"/>
                    <a:pt x="853491" y="57830"/>
                    <a:pt x="895115" y="49250"/>
                  </a:cubicBezTo>
                  <a:cubicBezTo>
                    <a:pt x="905919" y="47026"/>
                    <a:pt x="916404" y="54652"/>
                    <a:pt x="927843" y="53381"/>
                  </a:cubicBezTo>
                  <a:cubicBezTo>
                    <a:pt x="940553" y="47026"/>
                    <a:pt x="953580" y="42260"/>
                    <a:pt x="968196" y="44484"/>
                  </a:cubicBezTo>
                  <a:cubicBezTo>
                    <a:pt x="979000" y="47979"/>
                    <a:pt x="988850" y="53381"/>
                    <a:pt x="1000606" y="43213"/>
                  </a:cubicBezTo>
                  <a:cubicBezTo>
                    <a:pt x="1009503" y="35587"/>
                    <a:pt x="1022531" y="37176"/>
                    <a:pt x="1031745" y="45120"/>
                  </a:cubicBezTo>
                  <a:cubicBezTo>
                    <a:pt x="1043820" y="55605"/>
                    <a:pt x="1056847" y="50839"/>
                    <a:pt x="1069875" y="50204"/>
                  </a:cubicBezTo>
                  <a:cubicBezTo>
                    <a:pt x="1080360" y="49568"/>
                    <a:pt x="1083220" y="42896"/>
                    <a:pt x="1083856" y="33681"/>
                  </a:cubicBezTo>
                  <a:cubicBezTo>
                    <a:pt x="1084491" y="23513"/>
                    <a:pt x="1082267" y="12710"/>
                    <a:pt x="1088939" y="3495"/>
                  </a:cubicBezTo>
                  <a:cubicBezTo>
                    <a:pt x="1090528" y="1906"/>
                    <a:pt x="1092435" y="635"/>
                    <a:pt x="1094659" y="0"/>
                  </a:cubicBezTo>
                  <a:cubicBezTo>
                    <a:pt x="1096883" y="0"/>
                    <a:pt x="1099107" y="318"/>
                    <a:pt x="1101014" y="1589"/>
                  </a:cubicBezTo>
                  <a:cubicBezTo>
                    <a:pt x="1106733" y="6037"/>
                    <a:pt x="1107051" y="13028"/>
                    <a:pt x="1108322" y="19382"/>
                  </a:cubicBezTo>
                  <a:cubicBezTo>
                    <a:pt x="1111182" y="34316"/>
                    <a:pt x="1129293" y="48933"/>
                    <a:pt x="1143274" y="45437"/>
                  </a:cubicBezTo>
                  <a:cubicBezTo>
                    <a:pt x="1171553" y="37812"/>
                    <a:pt x="1200468" y="43213"/>
                    <a:pt x="1228747" y="41942"/>
                  </a:cubicBezTo>
                  <a:cubicBezTo>
                    <a:pt x="1253849" y="40989"/>
                    <a:pt x="1278315" y="40036"/>
                    <a:pt x="1304052" y="47026"/>
                  </a:cubicBezTo>
                  <a:cubicBezTo>
                    <a:pt x="1322799" y="52110"/>
                    <a:pt x="1347266" y="46708"/>
                    <a:pt x="1368237" y="39718"/>
                  </a:cubicBezTo>
                  <a:cubicBezTo>
                    <a:pt x="1373003" y="37494"/>
                    <a:pt x="1378405" y="34952"/>
                    <a:pt x="1383171" y="36541"/>
                  </a:cubicBezTo>
                  <a:cubicBezTo>
                    <a:pt x="1412721" y="47979"/>
                    <a:pt x="1442907" y="39400"/>
                    <a:pt x="1472457" y="40036"/>
                  </a:cubicBezTo>
                  <a:cubicBezTo>
                    <a:pt x="1527109" y="41625"/>
                    <a:pt x="1581444" y="49568"/>
                    <a:pt x="1636096" y="50839"/>
                  </a:cubicBezTo>
                  <a:cubicBezTo>
                    <a:pt x="1646581" y="51157"/>
                    <a:pt x="1655796" y="56559"/>
                    <a:pt x="1655478" y="67997"/>
                  </a:cubicBezTo>
                  <a:cubicBezTo>
                    <a:pt x="1655160" y="87380"/>
                    <a:pt x="1661515" y="105809"/>
                    <a:pt x="1660880" y="125191"/>
                  </a:cubicBezTo>
                  <a:cubicBezTo>
                    <a:pt x="1651029" y="165863"/>
                    <a:pt x="1654207" y="207805"/>
                    <a:pt x="1652618" y="249112"/>
                  </a:cubicBezTo>
                  <a:cubicBezTo>
                    <a:pt x="1649759" y="325371"/>
                    <a:pt x="1644675" y="401312"/>
                    <a:pt x="1641497" y="477570"/>
                  </a:cubicBezTo>
                  <a:cubicBezTo>
                    <a:pt x="1637049" y="577978"/>
                    <a:pt x="1630376" y="678703"/>
                    <a:pt x="1625928" y="779110"/>
                  </a:cubicBezTo>
                  <a:cubicBezTo>
                    <a:pt x="1622433" y="853780"/>
                    <a:pt x="1618302" y="928450"/>
                    <a:pt x="1614807" y="1003120"/>
                  </a:cubicBezTo>
                  <a:cubicBezTo>
                    <a:pt x="1611311" y="1075566"/>
                    <a:pt x="1609723" y="1148012"/>
                    <a:pt x="1603368" y="1220457"/>
                  </a:cubicBezTo>
                  <a:cubicBezTo>
                    <a:pt x="1598602" y="1274474"/>
                    <a:pt x="1603050" y="1328491"/>
                    <a:pt x="1607816" y="1382507"/>
                  </a:cubicBezTo>
                  <a:cubicBezTo>
                    <a:pt x="1613853" y="1449551"/>
                    <a:pt x="1619255" y="1516595"/>
                    <a:pt x="1624021" y="1583957"/>
                  </a:cubicBezTo>
                  <a:cubicBezTo>
                    <a:pt x="1628787" y="1654179"/>
                    <a:pt x="1636731" y="1724083"/>
                    <a:pt x="1640544" y="1794304"/>
                  </a:cubicBezTo>
                  <a:cubicBezTo>
                    <a:pt x="1642133" y="1823855"/>
                    <a:pt x="1646899" y="1853087"/>
                    <a:pt x="1646899" y="1882955"/>
                  </a:cubicBezTo>
                  <a:cubicBezTo>
                    <a:pt x="1646581" y="1891216"/>
                    <a:pt x="1647534" y="1899478"/>
                    <a:pt x="1640862" y="1905833"/>
                  </a:cubicBezTo>
                  <a:close/>
                </a:path>
              </a:pathLst>
            </a:custGeom>
            <a:solidFill>
              <a:srgbClr val="D7AD85"/>
            </a:solidFill>
            <a:ln w="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="" xmlns:a16="http://schemas.microsoft.com/office/drawing/2014/main" id="{9923A9A4-237A-4B5F-9AA3-66F184C290DA}"/>
                </a:ext>
              </a:extLst>
            </p:cNvPr>
            <p:cNvGrpSpPr/>
            <p:nvPr/>
          </p:nvGrpSpPr>
          <p:grpSpPr>
            <a:xfrm>
              <a:off x="6156390" y="4693007"/>
              <a:ext cx="2395176" cy="1130056"/>
              <a:chOff x="9393601" y="2578331"/>
              <a:chExt cx="1713698" cy="808531"/>
            </a:xfrm>
          </p:grpSpPr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9284C576-72C6-4FDB-868F-E766C8D33632}"/>
                  </a:ext>
                </a:extLst>
              </p:cNvPr>
              <p:cNvSpPr/>
              <p:nvPr/>
            </p:nvSpPr>
            <p:spPr>
              <a:xfrm>
                <a:off x="9393601" y="2578331"/>
                <a:ext cx="1713698" cy="808531"/>
              </a:xfrm>
              <a:custGeom>
                <a:avLst/>
                <a:gdLst>
                  <a:gd name="connsiteX0" fmla="*/ 0 w 1522173"/>
                  <a:gd name="connsiteY0" fmla="*/ 0 h 718168"/>
                  <a:gd name="connsiteX1" fmla="*/ 762231 w 1522173"/>
                  <a:gd name="connsiteY1" fmla="*/ 720172 h 718168"/>
                  <a:gd name="connsiteX2" fmla="*/ 1524463 w 1522173"/>
                  <a:gd name="connsiteY2" fmla="*/ 0 h 718168"/>
                  <a:gd name="connsiteX3" fmla="*/ 0 w 1522173"/>
                  <a:gd name="connsiteY3" fmla="*/ 0 h 718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2173" h="718168">
                    <a:moveTo>
                      <a:pt x="0" y="0"/>
                    </a:moveTo>
                    <a:cubicBezTo>
                      <a:pt x="22604" y="401431"/>
                      <a:pt x="355079" y="720172"/>
                      <a:pt x="762231" y="720172"/>
                    </a:cubicBezTo>
                    <a:cubicBezTo>
                      <a:pt x="1169384" y="720172"/>
                      <a:pt x="1501859" y="401431"/>
                      <a:pt x="152446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B877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="" xmlns:a16="http://schemas.microsoft.com/office/drawing/2014/main" id="{31BAA716-6F43-46C3-A5F2-9DAB6D1108BB}"/>
                  </a:ext>
                </a:extLst>
              </p:cNvPr>
              <p:cNvSpPr/>
              <p:nvPr/>
            </p:nvSpPr>
            <p:spPr>
              <a:xfrm>
                <a:off x="9482828" y="2578331"/>
                <a:ext cx="1536529" cy="715115"/>
              </a:xfrm>
              <a:custGeom>
                <a:avLst/>
                <a:gdLst>
                  <a:gd name="connsiteX0" fmla="*/ 0 w 1364806"/>
                  <a:gd name="connsiteY0" fmla="*/ 0 h 635193"/>
                  <a:gd name="connsiteX1" fmla="*/ 682975 w 1364806"/>
                  <a:gd name="connsiteY1" fmla="*/ 636338 h 635193"/>
                  <a:gd name="connsiteX2" fmla="*/ 1365951 w 1364806"/>
                  <a:gd name="connsiteY2" fmla="*/ 0 h 635193"/>
                  <a:gd name="connsiteX3" fmla="*/ 0 w 1364806"/>
                  <a:gd name="connsiteY3" fmla="*/ 0 h 63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806" h="635193">
                    <a:moveTo>
                      <a:pt x="0" y="0"/>
                    </a:moveTo>
                    <a:cubicBezTo>
                      <a:pt x="24893" y="355651"/>
                      <a:pt x="321030" y="636338"/>
                      <a:pt x="682975" y="636338"/>
                    </a:cubicBezTo>
                    <a:cubicBezTo>
                      <a:pt x="1044921" y="636338"/>
                      <a:pt x="1341058" y="355651"/>
                      <a:pt x="13659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6D3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="" xmlns:a16="http://schemas.microsoft.com/office/drawing/2014/main" id="{E4FC7901-898D-4558-9F2A-CE2558679472}"/>
                  </a:ext>
                </a:extLst>
              </p:cNvPr>
              <p:cNvSpPr/>
              <p:nvPr/>
            </p:nvSpPr>
            <p:spPr>
              <a:xfrm>
                <a:off x="9512141" y="2578331"/>
                <a:ext cx="1475326" cy="682903"/>
              </a:xfrm>
              <a:custGeom>
                <a:avLst/>
                <a:gdLst>
                  <a:gd name="connsiteX0" fmla="*/ 655794 w 1310442"/>
                  <a:gd name="connsiteY0" fmla="*/ 609156 h 606580"/>
                  <a:gd name="connsiteX1" fmla="*/ 1311873 w 1310442"/>
                  <a:gd name="connsiteY1" fmla="*/ 0 h 606580"/>
                  <a:gd name="connsiteX2" fmla="*/ 0 w 1310442"/>
                  <a:gd name="connsiteY2" fmla="*/ 0 h 606580"/>
                  <a:gd name="connsiteX3" fmla="*/ 655794 w 1310442"/>
                  <a:gd name="connsiteY3" fmla="*/ 609156 h 60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0442" h="606580">
                    <a:moveTo>
                      <a:pt x="655794" y="609156"/>
                    </a:moveTo>
                    <a:cubicBezTo>
                      <a:pt x="1002575" y="609156"/>
                      <a:pt x="1286695" y="340773"/>
                      <a:pt x="1311873" y="0"/>
                    </a:cubicBezTo>
                    <a:cubicBezTo>
                      <a:pt x="874678" y="0"/>
                      <a:pt x="437196" y="0"/>
                      <a:pt x="0" y="0"/>
                    </a:cubicBezTo>
                    <a:cubicBezTo>
                      <a:pt x="24893" y="340773"/>
                      <a:pt x="309013" y="609156"/>
                      <a:pt x="655794" y="609156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287821E4-B84F-4AE1-8D76-8898352F9FD2}"/>
                  </a:ext>
                </a:extLst>
              </p:cNvPr>
              <p:cNvSpPr/>
              <p:nvPr/>
            </p:nvSpPr>
            <p:spPr>
              <a:xfrm>
                <a:off x="10002414" y="2578626"/>
                <a:ext cx="985698" cy="682903"/>
              </a:xfrm>
              <a:custGeom>
                <a:avLst/>
                <a:gdLst>
                  <a:gd name="connsiteX0" fmla="*/ 545922 w 875536"/>
                  <a:gd name="connsiteY0" fmla="*/ 286 h 606580"/>
                  <a:gd name="connsiteX1" fmla="*/ 0 w 875536"/>
                  <a:gd name="connsiteY1" fmla="*/ 571388 h 606580"/>
                  <a:gd name="connsiteX2" fmla="*/ 220601 w 875536"/>
                  <a:gd name="connsiteY2" fmla="*/ 609156 h 606580"/>
                  <a:gd name="connsiteX3" fmla="*/ 876681 w 875536"/>
                  <a:gd name="connsiteY3" fmla="*/ 0 h 606580"/>
                  <a:gd name="connsiteX4" fmla="*/ 545922 w 875536"/>
                  <a:gd name="connsiteY4" fmla="*/ 286 h 60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5536" h="606580">
                    <a:moveTo>
                      <a:pt x="545922" y="286"/>
                    </a:moveTo>
                    <a:cubicBezTo>
                      <a:pt x="511588" y="291559"/>
                      <a:pt x="286981" y="524464"/>
                      <a:pt x="0" y="571388"/>
                    </a:cubicBezTo>
                    <a:cubicBezTo>
                      <a:pt x="68956" y="595994"/>
                      <a:pt x="143061" y="609156"/>
                      <a:pt x="220601" y="609156"/>
                    </a:cubicBezTo>
                    <a:cubicBezTo>
                      <a:pt x="567382" y="609156"/>
                      <a:pt x="851502" y="340773"/>
                      <a:pt x="876681" y="0"/>
                    </a:cubicBezTo>
                    <a:cubicBezTo>
                      <a:pt x="766237" y="286"/>
                      <a:pt x="656080" y="286"/>
                      <a:pt x="545922" y="286"/>
                    </a:cubicBezTo>
                    <a:close/>
                  </a:path>
                </a:pathLst>
              </a:custGeom>
              <a:solidFill>
                <a:srgbClr val="D35D5F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2B1590AC-D29E-4509-BCE0-07B687B62D7F}"/>
                  </a:ext>
                </a:extLst>
              </p:cNvPr>
              <p:cNvSpPr/>
              <p:nvPr/>
            </p:nvSpPr>
            <p:spPr>
              <a:xfrm>
                <a:off x="9892391" y="2646049"/>
                <a:ext cx="25770" cy="57982"/>
              </a:xfrm>
              <a:custGeom>
                <a:avLst/>
                <a:gdLst>
                  <a:gd name="connsiteX0" fmla="*/ 23049 w 22889"/>
                  <a:gd name="connsiteY0" fmla="*/ 25755 h 51502"/>
                  <a:gd name="connsiteX1" fmla="*/ 11317 w 22889"/>
                  <a:gd name="connsiteY1" fmla="*/ 52650 h 51502"/>
                  <a:gd name="connsiteX2" fmla="*/ 159 w 22889"/>
                  <a:gd name="connsiteY2" fmla="*/ 26041 h 51502"/>
                  <a:gd name="connsiteX3" fmla="*/ 10745 w 22889"/>
                  <a:gd name="connsiteY3" fmla="*/ 4 h 51502"/>
                  <a:gd name="connsiteX4" fmla="*/ 23049 w 22889"/>
                  <a:gd name="connsiteY4" fmla="*/ 25755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89" h="51502">
                    <a:moveTo>
                      <a:pt x="23049" y="25755"/>
                    </a:moveTo>
                    <a:cubicBezTo>
                      <a:pt x="20187" y="36341"/>
                      <a:pt x="23049" y="52650"/>
                      <a:pt x="11317" y="52650"/>
                    </a:cubicBezTo>
                    <a:cubicBezTo>
                      <a:pt x="-1272" y="52650"/>
                      <a:pt x="-127" y="36341"/>
                      <a:pt x="159" y="26041"/>
                    </a:cubicBezTo>
                    <a:cubicBezTo>
                      <a:pt x="159" y="16026"/>
                      <a:pt x="-700" y="4"/>
                      <a:pt x="10745" y="4"/>
                    </a:cubicBezTo>
                    <a:cubicBezTo>
                      <a:pt x="23621" y="-283"/>
                      <a:pt x="19615" y="16599"/>
                      <a:pt x="23049" y="25755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0590A5FF-4BF2-487F-8A7A-99FA2F8996D7}"/>
                  </a:ext>
                </a:extLst>
              </p:cNvPr>
              <p:cNvSpPr/>
              <p:nvPr/>
            </p:nvSpPr>
            <p:spPr>
              <a:xfrm>
                <a:off x="10591352" y="2644122"/>
                <a:ext cx="22549" cy="57982"/>
              </a:xfrm>
              <a:custGeom>
                <a:avLst/>
                <a:gdLst>
                  <a:gd name="connsiteX0" fmla="*/ 22233 w 20028"/>
                  <a:gd name="connsiteY0" fmla="*/ 32046 h 51502"/>
                  <a:gd name="connsiteX1" fmla="*/ 11647 w 20028"/>
                  <a:gd name="connsiteY1" fmla="*/ 54077 h 51502"/>
                  <a:gd name="connsiteX2" fmla="*/ 202 w 20028"/>
                  <a:gd name="connsiteY2" fmla="*/ 28612 h 51502"/>
                  <a:gd name="connsiteX3" fmla="*/ 3921 w 20028"/>
                  <a:gd name="connsiteY3" fmla="*/ 7725 h 51502"/>
                  <a:gd name="connsiteX4" fmla="*/ 11360 w 20028"/>
                  <a:gd name="connsiteY4" fmla="*/ 0 h 51502"/>
                  <a:gd name="connsiteX5" fmla="*/ 19086 w 20028"/>
                  <a:gd name="connsiteY5" fmla="*/ 7153 h 51502"/>
                  <a:gd name="connsiteX6" fmla="*/ 22233 w 20028"/>
                  <a:gd name="connsiteY6" fmla="*/ 32046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22233" y="32046"/>
                    </a:moveTo>
                    <a:cubicBezTo>
                      <a:pt x="21089" y="38340"/>
                      <a:pt x="23091" y="54077"/>
                      <a:pt x="11647" y="54077"/>
                    </a:cubicBezTo>
                    <a:cubicBezTo>
                      <a:pt x="-85" y="54363"/>
                      <a:pt x="1346" y="38627"/>
                      <a:pt x="202" y="28612"/>
                    </a:cubicBezTo>
                    <a:cubicBezTo>
                      <a:pt x="-657" y="21459"/>
                      <a:pt x="1346" y="14306"/>
                      <a:pt x="3921" y="7725"/>
                    </a:cubicBezTo>
                    <a:cubicBezTo>
                      <a:pt x="5352" y="4292"/>
                      <a:pt x="6783" y="286"/>
                      <a:pt x="11360" y="0"/>
                    </a:cubicBezTo>
                    <a:cubicBezTo>
                      <a:pt x="15938" y="0"/>
                      <a:pt x="17655" y="3720"/>
                      <a:pt x="19086" y="7153"/>
                    </a:cubicBezTo>
                    <a:cubicBezTo>
                      <a:pt x="21947" y="14020"/>
                      <a:pt x="22805" y="21173"/>
                      <a:pt x="22233" y="32046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C210A0CE-5236-42BF-9728-3676975002FA}"/>
                  </a:ext>
                </a:extLst>
              </p:cNvPr>
              <p:cNvSpPr/>
              <p:nvPr/>
            </p:nvSpPr>
            <p:spPr>
              <a:xfrm>
                <a:off x="10265348" y="2664401"/>
                <a:ext cx="25770" cy="61203"/>
              </a:xfrm>
              <a:custGeom>
                <a:avLst/>
                <a:gdLst>
                  <a:gd name="connsiteX0" fmla="*/ 23390 w 22889"/>
                  <a:gd name="connsiteY0" fmla="*/ 27481 h 54363"/>
                  <a:gd name="connsiteX1" fmla="*/ 20815 w 22889"/>
                  <a:gd name="connsiteY1" fmla="*/ 40928 h 54363"/>
                  <a:gd name="connsiteX2" fmla="*/ 11087 w 22889"/>
                  <a:gd name="connsiteY2" fmla="*/ 54376 h 54363"/>
                  <a:gd name="connsiteX3" fmla="*/ 1931 w 22889"/>
                  <a:gd name="connsiteY3" fmla="*/ 41787 h 54363"/>
                  <a:gd name="connsiteX4" fmla="*/ 3361 w 22889"/>
                  <a:gd name="connsiteY4" fmla="*/ 8310 h 54363"/>
                  <a:gd name="connsiteX5" fmla="*/ 11659 w 22889"/>
                  <a:gd name="connsiteY5" fmla="*/ 13 h 54363"/>
                  <a:gd name="connsiteX6" fmla="*/ 19670 w 22889"/>
                  <a:gd name="connsiteY6" fmla="*/ 8883 h 54363"/>
                  <a:gd name="connsiteX7" fmla="*/ 23390 w 22889"/>
                  <a:gd name="connsiteY7" fmla="*/ 27481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89" h="54363">
                    <a:moveTo>
                      <a:pt x="23390" y="27481"/>
                    </a:moveTo>
                    <a:cubicBezTo>
                      <a:pt x="22532" y="32631"/>
                      <a:pt x="21959" y="36923"/>
                      <a:pt x="20815" y="40928"/>
                    </a:cubicBezTo>
                    <a:cubicBezTo>
                      <a:pt x="19384" y="46937"/>
                      <a:pt x="18812" y="54662"/>
                      <a:pt x="11087" y="54376"/>
                    </a:cubicBezTo>
                    <a:cubicBezTo>
                      <a:pt x="4506" y="54376"/>
                      <a:pt x="3361" y="46937"/>
                      <a:pt x="1931" y="41787"/>
                    </a:cubicBezTo>
                    <a:cubicBezTo>
                      <a:pt x="-1217" y="30628"/>
                      <a:pt x="-358" y="19469"/>
                      <a:pt x="3361" y="8310"/>
                    </a:cubicBezTo>
                    <a:cubicBezTo>
                      <a:pt x="4506" y="4305"/>
                      <a:pt x="6222" y="-273"/>
                      <a:pt x="11659" y="13"/>
                    </a:cubicBezTo>
                    <a:cubicBezTo>
                      <a:pt x="16809" y="299"/>
                      <a:pt x="18526" y="4877"/>
                      <a:pt x="19670" y="8883"/>
                    </a:cubicBezTo>
                    <a:cubicBezTo>
                      <a:pt x="21387" y="15177"/>
                      <a:pt x="22245" y="21758"/>
                      <a:pt x="23390" y="27481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81C224D3-2B60-4BF3-9A21-1EFE506DAFC7}"/>
                  </a:ext>
                </a:extLst>
              </p:cNvPr>
              <p:cNvSpPr/>
              <p:nvPr/>
            </p:nvSpPr>
            <p:spPr>
              <a:xfrm>
                <a:off x="10075154" y="2805810"/>
                <a:ext cx="25770" cy="61203"/>
              </a:xfrm>
              <a:custGeom>
                <a:avLst/>
                <a:gdLst>
                  <a:gd name="connsiteX0" fmla="*/ 22943 w 22889"/>
                  <a:gd name="connsiteY0" fmla="*/ 29486 h 54363"/>
                  <a:gd name="connsiteX1" fmla="*/ 21226 w 22889"/>
                  <a:gd name="connsiteY1" fmla="*/ 40073 h 54363"/>
                  <a:gd name="connsiteX2" fmla="*/ 10926 w 22889"/>
                  <a:gd name="connsiteY2" fmla="*/ 54665 h 54363"/>
                  <a:gd name="connsiteX3" fmla="*/ 1198 w 22889"/>
                  <a:gd name="connsiteY3" fmla="*/ 38928 h 54363"/>
                  <a:gd name="connsiteX4" fmla="*/ 3773 w 22889"/>
                  <a:gd name="connsiteY4" fmla="*/ 6882 h 54363"/>
                  <a:gd name="connsiteX5" fmla="*/ 11784 w 22889"/>
                  <a:gd name="connsiteY5" fmla="*/ 16 h 54363"/>
                  <a:gd name="connsiteX6" fmla="*/ 18651 w 22889"/>
                  <a:gd name="connsiteY6" fmla="*/ 6596 h 54363"/>
                  <a:gd name="connsiteX7" fmla="*/ 22943 w 22889"/>
                  <a:gd name="connsiteY7" fmla="*/ 29486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89" h="54363">
                    <a:moveTo>
                      <a:pt x="22943" y="29486"/>
                    </a:moveTo>
                    <a:cubicBezTo>
                      <a:pt x="22657" y="31775"/>
                      <a:pt x="22371" y="36067"/>
                      <a:pt x="21226" y="40073"/>
                    </a:cubicBezTo>
                    <a:cubicBezTo>
                      <a:pt x="19509" y="46081"/>
                      <a:pt x="19223" y="55237"/>
                      <a:pt x="10926" y="54665"/>
                    </a:cubicBezTo>
                    <a:cubicBezTo>
                      <a:pt x="3200" y="54093"/>
                      <a:pt x="2342" y="45223"/>
                      <a:pt x="1198" y="38928"/>
                    </a:cubicBezTo>
                    <a:cubicBezTo>
                      <a:pt x="-805" y="28056"/>
                      <a:pt x="-519" y="17183"/>
                      <a:pt x="3773" y="6882"/>
                    </a:cubicBezTo>
                    <a:cubicBezTo>
                      <a:pt x="5203" y="3449"/>
                      <a:pt x="6920" y="-271"/>
                      <a:pt x="11784" y="16"/>
                    </a:cubicBezTo>
                    <a:cubicBezTo>
                      <a:pt x="15504" y="302"/>
                      <a:pt x="17220" y="3449"/>
                      <a:pt x="18651" y="6596"/>
                    </a:cubicBezTo>
                    <a:cubicBezTo>
                      <a:pt x="21226" y="13463"/>
                      <a:pt x="22657" y="20330"/>
                      <a:pt x="22943" y="29486"/>
                    </a:cubicBezTo>
                    <a:close/>
                  </a:path>
                </a:pathLst>
              </a:custGeom>
              <a:solidFill>
                <a:srgbClr val="4D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="" xmlns:a16="http://schemas.microsoft.com/office/drawing/2014/main" id="{06203981-DF39-48E8-ACDB-CE8398B48D12}"/>
                  </a:ext>
                </a:extLst>
              </p:cNvPr>
              <p:cNvSpPr/>
              <p:nvPr/>
            </p:nvSpPr>
            <p:spPr>
              <a:xfrm>
                <a:off x="10329651" y="2927572"/>
                <a:ext cx="25770" cy="61203"/>
              </a:xfrm>
              <a:custGeom>
                <a:avLst/>
                <a:gdLst>
                  <a:gd name="connsiteX0" fmla="*/ 23213 w 22889"/>
                  <a:gd name="connsiteY0" fmla="*/ 26625 h 54363"/>
                  <a:gd name="connsiteX1" fmla="*/ 21211 w 22889"/>
                  <a:gd name="connsiteY1" fmla="*/ 38928 h 54363"/>
                  <a:gd name="connsiteX2" fmla="*/ 10624 w 22889"/>
                  <a:gd name="connsiteY2" fmla="*/ 54951 h 54363"/>
                  <a:gd name="connsiteX3" fmla="*/ 1182 w 22889"/>
                  <a:gd name="connsiteY3" fmla="*/ 38928 h 54363"/>
                  <a:gd name="connsiteX4" fmla="*/ 4043 w 22889"/>
                  <a:gd name="connsiteY4" fmla="*/ 6882 h 54363"/>
                  <a:gd name="connsiteX5" fmla="*/ 12055 w 22889"/>
                  <a:gd name="connsiteY5" fmla="*/ 16 h 54363"/>
                  <a:gd name="connsiteX6" fmla="*/ 18635 w 22889"/>
                  <a:gd name="connsiteY6" fmla="*/ 6882 h 54363"/>
                  <a:gd name="connsiteX7" fmla="*/ 23213 w 22889"/>
                  <a:gd name="connsiteY7" fmla="*/ 26625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89" h="54363">
                    <a:moveTo>
                      <a:pt x="23213" y="26625"/>
                    </a:moveTo>
                    <a:cubicBezTo>
                      <a:pt x="22355" y="31489"/>
                      <a:pt x="22069" y="35209"/>
                      <a:pt x="21211" y="38928"/>
                    </a:cubicBezTo>
                    <a:cubicBezTo>
                      <a:pt x="19494" y="45509"/>
                      <a:pt x="19494" y="55237"/>
                      <a:pt x="10624" y="54951"/>
                    </a:cubicBezTo>
                    <a:cubicBezTo>
                      <a:pt x="3185" y="54665"/>
                      <a:pt x="2326" y="45509"/>
                      <a:pt x="1182" y="38928"/>
                    </a:cubicBezTo>
                    <a:cubicBezTo>
                      <a:pt x="-821" y="28056"/>
                      <a:pt x="-535" y="17183"/>
                      <a:pt x="4043" y="6882"/>
                    </a:cubicBezTo>
                    <a:cubicBezTo>
                      <a:pt x="5474" y="3449"/>
                      <a:pt x="7477" y="-271"/>
                      <a:pt x="12055" y="16"/>
                    </a:cubicBezTo>
                    <a:cubicBezTo>
                      <a:pt x="15774" y="302"/>
                      <a:pt x="17777" y="3735"/>
                      <a:pt x="18635" y="6882"/>
                    </a:cubicBezTo>
                    <a:cubicBezTo>
                      <a:pt x="20638" y="13749"/>
                      <a:pt x="21783" y="20616"/>
                      <a:pt x="23213" y="26625"/>
                    </a:cubicBezTo>
                    <a:close/>
                  </a:path>
                </a:pathLst>
              </a:custGeom>
              <a:solidFill>
                <a:srgbClr val="4F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AC08DBF5-5942-4506-A59E-9335236FB761}"/>
                  </a:ext>
                </a:extLst>
              </p:cNvPr>
              <p:cNvSpPr/>
              <p:nvPr/>
            </p:nvSpPr>
            <p:spPr>
              <a:xfrm>
                <a:off x="9670736" y="2697249"/>
                <a:ext cx="22549" cy="57982"/>
              </a:xfrm>
              <a:custGeom>
                <a:avLst/>
                <a:gdLst>
                  <a:gd name="connsiteX0" fmla="*/ 22220 w 20028"/>
                  <a:gd name="connsiteY0" fmla="*/ 30636 h 51502"/>
                  <a:gd name="connsiteX1" fmla="*/ 12206 w 20028"/>
                  <a:gd name="connsiteY1" fmla="*/ 53240 h 51502"/>
                  <a:gd name="connsiteX2" fmla="*/ 189 w 20028"/>
                  <a:gd name="connsiteY2" fmla="*/ 26916 h 51502"/>
                  <a:gd name="connsiteX3" fmla="*/ 1047 w 20028"/>
                  <a:gd name="connsiteY3" fmla="*/ 18619 h 51502"/>
                  <a:gd name="connsiteX4" fmla="*/ 12206 w 20028"/>
                  <a:gd name="connsiteY4" fmla="*/ 21 h 51502"/>
                  <a:gd name="connsiteX5" fmla="*/ 22220 w 20028"/>
                  <a:gd name="connsiteY5" fmla="*/ 19763 h 51502"/>
                  <a:gd name="connsiteX6" fmla="*/ 22220 w 20028"/>
                  <a:gd name="connsiteY6" fmla="*/ 30636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22220" y="30636"/>
                    </a:moveTo>
                    <a:cubicBezTo>
                      <a:pt x="21648" y="36931"/>
                      <a:pt x="23079" y="52953"/>
                      <a:pt x="12206" y="53240"/>
                    </a:cubicBezTo>
                    <a:cubicBezTo>
                      <a:pt x="-956" y="53526"/>
                      <a:pt x="2478" y="36644"/>
                      <a:pt x="189" y="26916"/>
                    </a:cubicBezTo>
                    <a:cubicBezTo>
                      <a:pt x="-384" y="24341"/>
                      <a:pt x="475" y="21194"/>
                      <a:pt x="1047" y="18619"/>
                    </a:cubicBezTo>
                    <a:cubicBezTo>
                      <a:pt x="2764" y="10893"/>
                      <a:pt x="2478" y="-552"/>
                      <a:pt x="12206" y="21"/>
                    </a:cubicBezTo>
                    <a:cubicBezTo>
                      <a:pt x="21076" y="593"/>
                      <a:pt x="21362" y="11752"/>
                      <a:pt x="22220" y="19763"/>
                    </a:cubicBezTo>
                    <a:cubicBezTo>
                      <a:pt x="22506" y="21766"/>
                      <a:pt x="22220" y="24341"/>
                      <a:pt x="22220" y="30636"/>
                    </a:cubicBezTo>
                    <a:close/>
                  </a:path>
                </a:pathLst>
              </a:custGeom>
              <a:solidFill>
                <a:srgbClr val="4C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04173491-84C8-4262-89BC-E526783A0129}"/>
                  </a:ext>
                </a:extLst>
              </p:cNvPr>
              <p:cNvSpPr/>
              <p:nvPr/>
            </p:nvSpPr>
            <p:spPr>
              <a:xfrm>
                <a:off x="9826876" y="2896333"/>
                <a:ext cx="22549" cy="61203"/>
              </a:xfrm>
              <a:custGeom>
                <a:avLst/>
                <a:gdLst>
                  <a:gd name="connsiteX0" fmla="*/ 21442 w 20028"/>
                  <a:gd name="connsiteY0" fmla="*/ 25760 h 54363"/>
                  <a:gd name="connsiteX1" fmla="*/ 20870 w 20028"/>
                  <a:gd name="connsiteY1" fmla="*/ 36633 h 54363"/>
                  <a:gd name="connsiteX2" fmla="*/ 10570 w 20028"/>
                  <a:gd name="connsiteY2" fmla="*/ 54372 h 54363"/>
                  <a:gd name="connsiteX3" fmla="*/ 842 w 20028"/>
                  <a:gd name="connsiteY3" fmla="*/ 37491 h 54363"/>
                  <a:gd name="connsiteX4" fmla="*/ 1986 w 20028"/>
                  <a:gd name="connsiteY4" fmla="*/ 10596 h 54363"/>
                  <a:gd name="connsiteX5" fmla="*/ 10284 w 20028"/>
                  <a:gd name="connsiteY5" fmla="*/ 9 h 54363"/>
                  <a:gd name="connsiteX6" fmla="*/ 19726 w 20028"/>
                  <a:gd name="connsiteY6" fmla="*/ 11168 h 54363"/>
                  <a:gd name="connsiteX7" fmla="*/ 21442 w 20028"/>
                  <a:gd name="connsiteY7" fmla="*/ 25760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28" h="54363">
                    <a:moveTo>
                      <a:pt x="21442" y="25760"/>
                    </a:moveTo>
                    <a:cubicBezTo>
                      <a:pt x="21156" y="30910"/>
                      <a:pt x="21156" y="33772"/>
                      <a:pt x="20870" y="36633"/>
                    </a:cubicBezTo>
                    <a:cubicBezTo>
                      <a:pt x="19726" y="44072"/>
                      <a:pt x="19726" y="54372"/>
                      <a:pt x="10570" y="54372"/>
                    </a:cubicBezTo>
                    <a:cubicBezTo>
                      <a:pt x="2558" y="54372"/>
                      <a:pt x="1700" y="44358"/>
                      <a:pt x="842" y="37491"/>
                    </a:cubicBezTo>
                    <a:cubicBezTo>
                      <a:pt x="-303" y="28621"/>
                      <a:pt x="-589" y="19465"/>
                      <a:pt x="1986" y="10596"/>
                    </a:cubicBezTo>
                    <a:cubicBezTo>
                      <a:pt x="3417" y="6018"/>
                      <a:pt x="4847" y="295"/>
                      <a:pt x="10284" y="9"/>
                    </a:cubicBezTo>
                    <a:cubicBezTo>
                      <a:pt x="16578" y="-277"/>
                      <a:pt x="18295" y="6304"/>
                      <a:pt x="19726" y="11168"/>
                    </a:cubicBezTo>
                    <a:cubicBezTo>
                      <a:pt x="21156" y="16318"/>
                      <a:pt x="21156" y="22041"/>
                      <a:pt x="21442" y="25760"/>
                    </a:cubicBezTo>
                    <a:close/>
                  </a:path>
                </a:pathLst>
              </a:custGeom>
              <a:solidFill>
                <a:srgbClr val="4C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A83ABEFE-8DDE-4760-B8FC-9B354C78AD64}"/>
                  </a:ext>
                </a:extLst>
              </p:cNvPr>
              <p:cNvSpPr/>
              <p:nvPr/>
            </p:nvSpPr>
            <p:spPr>
              <a:xfrm>
                <a:off x="10851887" y="2792923"/>
                <a:ext cx="22549" cy="61203"/>
              </a:xfrm>
              <a:custGeom>
                <a:avLst/>
                <a:gdLst>
                  <a:gd name="connsiteX0" fmla="*/ 22574 w 20028"/>
                  <a:gd name="connsiteY0" fmla="*/ 26626 h 54363"/>
                  <a:gd name="connsiteX1" fmla="*/ 19141 w 20028"/>
                  <a:gd name="connsiteY1" fmla="*/ 47513 h 54363"/>
                  <a:gd name="connsiteX2" fmla="*/ 11416 w 20028"/>
                  <a:gd name="connsiteY2" fmla="*/ 54666 h 54363"/>
                  <a:gd name="connsiteX3" fmla="*/ 3690 w 20028"/>
                  <a:gd name="connsiteY3" fmla="*/ 47227 h 54363"/>
                  <a:gd name="connsiteX4" fmla="*/ 4263 w 20028"/>
                  <a:gd name="connsiteY4" fmla="*/ 6884 h 54363"/>
                  <a:gd name="connsiteX5" fmla="*/ 10843 w 20028"/>
                  <a:gd name="connsiteY5" fmla="*/ 17 h 54363"/>
                  <a:gd name="connsiteX6" fmla="*/ 18855 w 20028"/>
                  <a:gd name="connsiteY6" fmla="*/ 6884 h 54363"/>
                  <a:gd name="connsiteX7" fmla="*/ 22574 w 20028"/>
                  <a:gd name="connsiteY7" fmla="*/ 26626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28" h="54363">
                    <a:moveTo>
                      <a:pt x="22574" y="26626"/>
                    </a:moveTo>
                    <a:cubicBezTo>
                      <a:pt x="23147" y="33779"/>
                      <a:pt x="21144" y="40932"/>
                      <a:pt x="19141" y="47513"/>
                    </a:cubicBezTo>
                    <a:cubicBezTo>
                      <a:pt x="17996" y="50947"/>
                      <a:pt x="15994" y="54952"/>
                      <a:pt x="11416" y="54666"/>
                    </a:cubicBezTo>
                    <a:cubicBezTo>
                      <a:pt x="6838" y="54666"/>
                      <a:pt x="5121" y="50660"/>
                      <a:pt x="3690" y="47227"/>
                    </a:cubicBezTo>
                    <a:cubicBezTo>
                      <a:pt x="-1460" y="33779"/>
                      <a:pt x="-1174" y="20045"/>
                      <a:pt x="4263" y="6884"/>
                    </a:cubicBezTo>
                    <a:cubicBezTo>
                      <a:pt x="5407" y="3736"/>
                      <a:pt x="6838" y="303"/>
                      <a:pt x="10843" y="17"/>
                    </a:cubicBezTo>
                    <a:cubicBezTo>
                      <a:pt x="15421" y="-269"/>
                      <a:pt x="17424" y="3164"/>
                      <a:pt x="18855" y="6884"/>
                    </a:cubicBezTo>
                    <a:cubicBezTo>
                      <a:pt x="21144" y="13464"/>
                      <a:pt x="23147" y="19759"/>
                      <a:pt x="22574" y="26626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0E6B94C6-A245-4AA3-97E9-BD350FB1FEAC}"/>
                  </a:ext>
                </a:extLst>
              </p:cNvPr>
              <p:cNvSpPr/>
              <p:nvPr/>
            </p:nvSpPr>
            <p:spPr>
              <a:xfrm>
                <a:off x="10658580" y="3029396"/>
                <a:ext cx="22549" cy="57982"/>
              </a:xfrm>
              <a:custGeom>
                <a:avLst/>
                <a:gdLst>
                  <a:gd name="connsiteX0" fmla="*/ 0 w 20028"/>
                  <a:gd name="connsiteY0" fmla="*/ 25453 h 51502"/>
                  <a:gd name="connsiteX1" fmla="*/ 10300 w 20028"/>
                  <a:gd name="connsiteY1" fmla="*/ 274 h 51502"/>
                  <a:gd name="connsiteX2" fmla="*/ 22031 w 20028"/>
                  <a:gd name="connsiteY2" fmla="*/ 28887 h 51502"/>
                  <a:gd name="connsiteX3" fmla="*/ 10586 w 20028"/>
                  <a:gd name="connsiteY3" fmla="*/ 54065 h 51502"/>
                  <a:gd name="connsiteX4" fmla="*/ 0 w 20028"/>
                  <a:gd name="connsiteY4" fmla="*/ 25453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28" h="51502">
                    <a:moveTo>
                      <a:pt x="0" y="25453"/>
                    </a:moveTo>
                    <a:cubicBezTo>
                      <a:pt x="1144" y="17442"/>
                      <a:pt x="-1717" y="5138"/>
                      <a:pt x="10300" y="274"/>
                    </a:cubicBezTo>
                    <a:cubicBezTo>
                      <a:pt x="16595" y="-2301"/>
                      <a:pt x="24034" y="13722"/>
                      <a:pt x="22031" y="28887"/>
                    </a:cubicBezTo>
                    <a:cubicBezTo>
                      <a:pt x="20887" y="38042"/>
                      <a:pt x="23176" y="50346"/>
                      <a:pt x="10586" y="54065"/>
                    </a:cubicBezTo>
                    <a:cubicBezTo>
                      <a:pt x="5150" y="55782"/>
                      <a:pt x="0" y="42907"/>
                      <a:pt x="0" y="25453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DCF3D7D1-61FA-471C-827A-FDE22F020BB2}"/>
                  </a:ext>
                </a:extLst>
              </p:cNvPr>
              <p:cNvSpPr/>
              <p:nvPr/>
            </p:nvSpPr>
            <p:spPr>
              <a:xfrm>
                <a:off x="10876658" y="2644722"/>
                <a:ext cx="22549" cy="61203"/>
              </a:xfrm>
              <a:custGeom>
                <a:avLst/>
                <a:gdLst>
                  <a:gd name="connsiteX0" fmla="*/ 0 w 20028"/>
                  <a:gd name="connsiteY0" fmla="*/ 27220 h 54363"/>
                  <a:gd name="connsiteX1" fmla="*/ 2861 w 20028"/>
                  <a:gd name="connsiteY1" fmla="*/ 10625 h 54363"/>
                  <a:gd name="connsiteX2" fmla="*/ 12017 w 20028"/>
                  <a:gd name="connsiteY2" fmla="*/ 38 h 54363"/>
                  <a:gd name="connsiteX3" fmla="*/ 20029 w 20028"/>
                  <a:gd name="connsiteY3" fmla="*/ 10625 h 54363"/>
                  <a:gd name="connsiteX4" fmla="*/ 19170 w 20028"/>
                  <a:gd name="connsiteY4" fmla="*/ 46676 h 54363"/>
                  <a:gd name="connsiteX5" fmla="*/ 10873 w 20028"/>
                  <a:gd name="connsiteY5" fmla="*/ 54974 h 54363"/>
                  <a:gd name="connsiteX6" fmla="*/ 3434 w 20028"/>
                  <a:gd name="connsiteY6" fmla="*/ 46962 h 54363"/>
                  <a:gd name="connsiteX7" fmla="*/ 0 w 20028"/>
                  <a:gd name="connsiteY7" fmla="*/ 27220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28" h="54363">
                    <a:moveTo>
                      <a:pt x="0" y="27220"/>
                    </a:moveTo>
                    <a:cubicBezTo>
                      <a:pt x="858" y="21783"/>
                      <a:pt x="1717" y="16061"/>
                      <a:pt x="2861" y="10625"/>
                    </a:cubicBezTo>
                    <a:cubicBezTo>
                      <a:pt x="4006" y="5474"/>
                      <a:pt x="5722" y="-534"/>
                      <a:pt x="12017" y="38"/>
                    </a:cubicBezTo>
                    <a:cubicBezTo>
                      <a:pt x="17454" y="324"/>
                      <a:pt x="18884" y="6047"/>
                      <a:pt x="20029" y="10625"/>
                    </a:cubicBezTo>
                    <a:cubicBezTo>
                      <a:pt x="23176" y="22642"/>
                      <a:pt x="23748" y="34945"/>
                      <a:pt x="19170" y="46676"/>
                    </a:cubicBezTo>
                    <a:cubicBezTo>
                      <a:pt x="17740" y="50682"/>
                      <a:pt x="16023" y="55546"/>
                      <a:pt x="10873" y="54974"/>
                    </a:cubicBezTo>
                    <a:cubicBezTo>
                      <a:pt x="6867" y="54687"/>
                      <a:pt x="4864" y="50682"/>
                      <a:pt x="3434" y="46962"/>
                    </a:cubicBezTo>
                    <a:cubicBezTo>
                      <a:pt x="1717" y="40667"/>
                      <a:pt x="0" y="34087"/>
                      <a:pt x="0" y="27220"/>
                    </a:cubicBezTo>
                    <a:close/>
                  </a:path>
                </a:pathLst>
              </a:custGeom>
              <a:solidFill>
                <a:srgbClr val="4C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A51AADDF-8FD4-4758-84C9-A3EF23A0DBBE}"/>
                  </a:ext>
                </a:extLst>
              </p:cNvPr>
              <p:cNvSpPr/>
              <p:nvPr/>
            </p:nvSpPr>
            <p:spPr>
              <a:xfrm>
                <a:off x="10565918" y="2847331"/>
                <a:ext cx="22549" cy="57982"/>
              </a:xfrm>
              <a:custGeom>
                <a:avLst/>
                <a:gdLst>
                  <a:gd name="connsiteX0" fmla="*/ 22506 w 20028"/>
                  <a:gd name="connsiteY0" fmla="*/ 30374 h 51502"/>
                  <a:gd name="connsiteX1" fmla="*/ 12492 w 20028"/>
                  <a:gd name="connsiteY1" fmla="*/ 53263 h 51502"/>
                  <a:gd name="connsiteX2" fmla="*/ 189 w 20028"/>
                  <a:gd name="connsiteY2" fmla="*/ 26654 h 51502"/>
                  <a:gd name="connsiteX3" fmla="*/ 1047 w 20028"/>
                  <a:gd name="connsiteY3" fmla="*/ 18356 h 51502"/>
                  <a:gd name="connsiteX4" fmla="*/ 12206 w 20028"/>
                  <a:gd name="connsiteY4" fmla="*/ 45 h 51502"/>
                  <a:gd name="connsiteX5" fmla="*/ 22220 w 20028"/>
                  <a:gd name="connsiteY5" fmla="*/ 19787 h 51502"/>
                  <a:gd name="connsiteX6" fmla="*/ 22506 w 20028"/>
                  <a:gd name="connsiteY6" fmla="*/ 30374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22506" y="30374"/>
                    </a:moveTo>
                    <a:cubicBezTo>
                      <a:pt x="21934" y="36954"/>
                      <a:pt x="23365" y="52977"/>
                      <a:pt x="12492" y="53263"/>
                    </a:cubicBezTo>
                    <a:cubicBezTo>
                      <a:pt x="-384" y="53550"/>
                      <a:pt x="2764" y="36668"/>
                      <a:pt x="189" y="26654"/>
                    </a:cubicBezTo>
                    <a:cubicBezTo>
                      <a:pt x="-384" y="24079"/>
                      <a:pt x="475" y="20932"/>
                      <a:pt x="1047" y="18356"/>
                    </a:cubicBezTo>
                    <a:cubicBezTo>
                      <a:pt x="3050" y="10917"/>
                      <a:pt x="2192" y="-814"/>
                      <a:pt x="12206" y="45"/>
                    </a:cubicBezTo>
                    <a:cubicBezTo>
                      <a:pt x="20790" y="617"/>
                      <a:pt x="21362" y="11776"/>
                      <a:pt x="22220" y="19787"/>
                    </a:cubicBezTo>
                    <a:cubicBezTo>
                      <a:pt x="22506" y="21790"/>
                      <a:pt x="22506" y="24365"/>
                      <a:pt x="22506" y="30374"/>
                    </a:cubicBezTo>
                    <a:close/>
                  </a:path>
                </a:pathLst>
              </a:custGeom>
              <a:solidFill>
                <a:srgbClr val="4D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670FA331-BA4A-4522-B0A6-A7DA12159BAF}"/>
                  </a:ext>
                </a:extLst>
              </p:cNvPr>
              <p:cNvSpPr/>
              <p:nvPr/>
            </p:nvSpPr>
            <p:spPr>
              <a:xfrm>
                <a:off x="10342821" y="3121182"/>
                <a:ext cx="22549" cy="57982"/>
              </a:xfrm>
              <a:custGeom>
                <a:avLst/>
                <a:gdLst>
                  <a:gd name="connsiteX0" fmla="*/ 69 w 20028"/>
                  <a:gd name="connsiteY0" fmla="*/ 23466 h 51502"/>
                  <a:gd name="connsiteX1" fmla="*/ 10369 w 20028"/>
                  <a:gd name="connsiteY1" fmla="*/ 4 h 51502"/>
                  <a:gd name="connsiteX2" fmla="*/ 21814 w 20028"/>
                  <a:gd name="connsiteY2" fmla="*/ 25755 h 51502"/>
                  <a:gd name="connsiteX3" fmla="*/ 18667 w 20028"/>
                  <a:gd name="connsiteY3" fmla="*/ 45211 h 51502"/>
                  <a:gd name="connsiteX4" fmla="*/ 10083 w 20028"/>
                  <a:gd name="connsiteY4" fmla="*/ 53795 h 51502"/>
                  <a:gd name="connsiteX5" fmla="*/ 2358 w 20028"/>
                  <a:gd name="connsiteY5" fmla="*/ 44639 h 51502"/>
                  <a:gd name="connsiteX6" fmla="*/ 69 w 20028"/>
                  <a:gd name="connsiteY6" fmla="*/ 23466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69" y="23466"/>
                    </a:moveTo>
                    <a:cubicBezTo>
                      <a:pt x="641" y="16027"/>
                      <a:pt x="-1075" y="290"/>
                      <a:pt x="10369" y="4"/>
                    </a:cubicBezTo>
                    <a:cubicBezTo>
                      <a:pt x="22959" y="-282"/>
                      <a:pt x="20098" y="16027"/>
                      <a:pt x="21814" y="25755"/>
                    </a:cubicBezTo>
                    <a:cubicBezTo>
                      <a:pt x="22959" y="32049"/>
                      <a:pt x="20384" y="38916"/>
                      <a:pt x="18667" y="45211"/>
                    </a:cubicBezTo>
                    <a:cubicBezTo>
                      <a:pt x="17523" y="49217"/>
                      <a:pt x="14947" y="53795"/>
                      <a:pt x="10083" y="53795"/>
                    </a:cubicBezTo>
                    <a:cubicBezTo>
                      <a:pt x="5219" y="53509"/>
                      <a:pt x="3789" y="48645"/>
                      <a:pt x="2358" y="44639"/>
                    </a:cubicBezTo>
                    <a:cubicBezTo>
                      <a:pt x="355" y="38630"/>
                      <a:pt x="-217" y="32622"/>
                      <a:pt x="69" y="23466"/>
                    </a:cubicBezTo>
                    <a:close/>
                  </a:path>
                </a:pathLst>
              </a:custGeom>
              <a:solidFill>
                <a:srgbClr val="4C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AA5F92D6-C6A9-47F4-B864-8CF5651C2D85}"/>
                  </a:ext>
                </a:extLst>
              </p:cNvPr>
              <p:cNvSpPr/>
              <p:nvPr/>
            </p:nvSpPr>
            <p:spPr>
              <a:xfrm>
                <a:off x="9892205" y="3090247"/>
                <a:ext cx="25770" cy="61203"/>
              </a:xfrm>
              <a:custGeom>
                <a:avLst/>
                <a:gdLst>
                  <a:gd name="connsiteX0" fmla="*/ 23213 w 22889"/>
                  <a:gd name="connsiteY0" fmla="*/ 26625 h 54363"/>
                  <a:gd name="connsiteX1" fmla="*/ 21211 w 22889"/>
                  <a:gd name="connsiteY1" fmla="*/ 38928 h 54363"/>
                  <a:gd name="connsiteX2" fmla="*/ 10624 w 22889"/>
                  <a:gd name="connsiteY2" fmla="*/ 54951 h 54363"/>
                  <a:gd name="connsiteX3" fmla="*/ 1182 w 22889"/>
                  <a:gd name="connsiteY3" fmla="*/ 38928 h 54363"/>
                  <a:gd name="connsiteX4" fmla="*/ 4043 w 22889"/>
                  <a:gd name="connsiteY4" fmla="*/ 6882 h 54363"/>
                  <a:gd name="connsiteX5" fmla="*/ 12055 w 22889"/>
                  <a:gd name="connsiteY5" fmla="*/ 16 h 54363"/>
                  <a:gd name="connsiteX6" fmla="*/ 18635 w 22889"/>
                  <a:gd name="connsiteY6" fmla="*/ 6882 h 54363"/>
                  <a:gd name="connsiteX7" fmla="*/ 23213 w 22889"/>
                  <a:gd name="connsiteY7" fmla="*/ 26625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89" h="54363">
                    <a:moveTo>
                      <a:pt x="23213" y="26625"/>
                    </a:moveTo>
                    <a:cubicBezTo>
                      <a:pt x="22355" y="31489"/>
                      <a:pt x="22069" y="35209"/>
                      <a:pt x="21211" y="38928"/>
                    </a:cubicBezTo>
                    <a:cubicBezTo>
                      <a:pt x="19494" y="45509"/>
                      <a:pt x="19494" y="55237"/>
                      <a:pt x="10624" y="54951"/>
                    </a:cubicBezTo>
                    <a:cubicBezTo>
                      <a:pt x="3185" y="54665"/>
                      <a:pt x="2326" y="45509"/>
                      <a:pt x="1182" y="38928"/>
                    </a:cubicBezTo>
                    <a:cubicBezTo>
                      <a:pt x="-821" y="28056"/>
                      <a:pt x="-535" y="17183"/>
                      <a:pt x="4043" y="6882"/>
                    </a:cubicBezTo>
                    <a:cubicBezTo>
                      <a:pt x="5474" y="3449"/>
                      <a:pt x="7477" y="-271"/>
                      <a:pt x="12055" y="16"/>
                    </a:cubicBezTo>
                    <a:cubicBezTo>
                      <a:pt x="15774" y="302"/>
                      <a:pt x="17777" y="3735"/>
                      <a:pt x="18635" y="6882"/>
                    </a:cubicBezTo>
                    <a:cubicBezTo>
                      <a:pt x="20352" y="13749"/>
                      <a:pt x="21783" y="20616"/>
                      <a:pt x="23213" y="26625"/>
                    </a:cubicBezTo>
                    <a:close/>
                  </a:path>
                </a:pathLst>
              </a:custGeom>
              <a:solidFill>
                <a:srgbClr val="4F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51AAA8D2-7EAB-4C38-B4A9-C272D0E1F147}"/>
                  </a:ext>
                </a:extLst>
              </p:cNvPr>
              <p:cNvSpPr/>
              <p:nvPr/>
            </p:nvSpPr>
            <p:spPr>
              <a:xfrm>
                <a:off x="10075001" y="3019346"/>
                <a:ext cx="22549" cy="57982"/>
              </a:xfrm>
              <a:custGeom>
                <a:avLst/>
                <a:gdLst>
                  <a:gd name="connsiteX0" fmla="*/ 22506 w 20028"/>
                  <a:gd name="connsiteY0" fmla="*/ 30374 h 51502"/>
                  <a:gd name="connsiteX1" fmla="*/ 12492 w 20028"/>
                  <a:gd name="connsiteY1" fmla="*/ 53263 h 51502"/>
                  <a:gd name="connsiteX2" fmla="*/ 189 w 20028"/>
                  <a:gd name="connsiteY2" fmla="*/ 26654 h 51502"/>
                  <a:gd name="connsiteX3" fmla="*/ 1047 w 20028"/>
                  <a:gd name="connsiteY3" fmla="*/ 18356 h 51502"/>
                  <a:gd name="connsiteX4" fmla="*/ 12206 w 20028"/>
                  <a:gd name="connsiteY4" fmla="*/ 45 h 51502"/>
                  <a:gd name="connsiteX5" fmla="*/ 22220 w 20028"/>
                  <a:gd name="connsiteY5" fmla="*/ 19787 h 51502"/>
                  <a:gd name="connsiteX6" fmla="*/ 22506 w 20028"/>
                  <a:gd name="connsiteY6" fmla="*/ 30374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22506" y="30374"/>
                    </a:moveTo>
                    <a:cubicBezTo>
                      <a:pt x="21934" y="36954"/>
                      <a:pt x="23365" y="52977"/>
                      <a:pt x="12492" y="53263"/>
                    </a:cubicBezTo>
                    <a:cubicBezTo>
                      <a:pt x="-384" y="53550"/>
                      <a:pt x="2764" y="36668"/>
                      <a:pt x="189" y="26654"/>
                    </a:cubicBezTo>
                    <a:cubicBezTo>
                      <a:pt x="-384" y="24079"/>
                      <a:pt x="475" y="20932"/>
                      <a:pt x="1047" y="18356"/>
                    </a:cubicBezTo>
                    <a:cubicBezTo>
                      <a:pt x="3050" y="10917"/>
                      <a:pt x="2192" y="-814"/>
                      <a:pt x="12206" y="45"/>
                    </a:cubicBezTo>
                    <a:cubicBezTo>
                      <a:pt x="20790" y="617"/>
                      <a:pt x="21362" y="11776"/>
                      <a:pt x="22220" y="19787"/>
                    </a:cubicBezTo>
                    <a:cubicBezTo>
                      <a:pt x="22792" y="22076"/>
                      <a:pt x="22506" y="24365"/>
                      <a:pt x="22506" y="30374"/>
                    </a:cubicBezTo>
                    <a:close/>
                  </a:path>
                </a:pathLst>
              </a:custGeom>
              <a:solidFill>
                <a:srgbClr val="4D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EDB7468D-8993-4809-9658-A8B23679E584}"/>
                  </a:ext>
                </a:extLst>
              </p:cNvPr>
              <p:cNvSpPr/>
              <p:nvPr/>
            </p:nvSpPr>
            <p:spPr>
              <a:xfrm>
                <a:off x="9608113" y="3238570"/>
                <a:ext cx="9961" cy="26562"/>
              </a:xfrm>
              <a:custGeom>
                <a:avLst/>
                <a:gdLst>
                  <a:gd name="connsiteX0" fmla="*/ 4287 w 18855"/>
                  <a:gd name="connsiteY0" fmla="*/ 0 h 50281"/>
                  <a:gd name="connsiteX1" fmla="*/ 21886 w 18855"/>
                  <a:gd name="connsiteY1" fmla="*/ 49652 h 50281"/>
                  <a:gd name="connsiteX2" fmla="*/ 1145 w 18855"/>
                  <a:gd name="connsiteY2" fmla="*/ 38968 h 50281"/>
                  <a:gd name="connsiteX3" fmla="*/ 4287 w 18855"/>
                  <a:gd name="connsiteY3" fmla="*/ 0 h 50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55" h="50281">
                    <a:moveTo>
                      <a:pt x="4287" y="0"/>
                    </a:moveTo>
                    <a:cubicBezTo>
                      <a:pt x="16229" y="14456"/>
                      <a:pt x="1145" y="38339"/>
                      <a:pt x="21886" y="49652"/>
                    </a:cubicBezTo>
                    <a:cubicBezTo>
                      <a:pt x="8058" y="59709"/>
                      <a:pt x="4287" y="49652"/>
                      <a:pt x="1145" y="38968"/>
                    </a:cubicBezTo>
                    <a:cubicBezTo>
                      <a:pt x="-1369" y="25769"/>
                      <a:pt x="516" y="12570"/>
                      <a:pt x="4287" y="0"/>
                    </a:cubicBezTo>
                    <a:close/>
                  </a:path>
                </a:pathLst>
              </a:custGeom>
              <a:solidFill>
                <a:srgbClr val="434248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="" xmlns:a16="http://schemas.microsoft.com/office/drawing/2014/main" id="{D0827A78-ECFE-4FC3-BBA8-20EA57148DDE}"/>
                </a:ext>
              </a:extLst>
            </p:cNvPr>
            <p:cNvGrpSpPr/>
            <p:nvPr/>
          </p:nvGrpSpPr>
          <p:grpSpPr>
            <a:xfrm>
              <a:off x="4592760" y="4510247"/>
              <a:ext cx="937972" cy="1329851"/>
              <a:chOff x="8373887" y="2298328"/>
              <a:chExt cx="611302" cy="866700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8B839122-F058-41A3-B2F0-27794FB79F88}"/>
                  </a:ext>
                </a:extLst>
              </p:cNvPr>
              <p:cNvSpPr/>
              <p:nvPr/>
            </p:nvSpPr>
            <p:spPr>
              <a:xfrm>
                <a:off x="8373887" y="2569946"/>
                <a:ext cx="608160" cy="595082"/>
              </a:xfrm>
              <a:custGeom>
                <a:avLst/>
                <a:gdLst>
                  <a:gd name="connsiteX0" fmla="*/ 309455 w 308524"/>
                  <a:gd name="connsiteY0" fmla="*/ 104725 h 301889"/>
                  <a:gd name="connsiteX1" fmla="*/ 242110 w 308524"/>
                  <a:gd name="connsiteY1" fmla="*/ 20793 h 301889"/>
                  <a:gd name="connsiteX2" fmla="*/ 236138 w 308524"/>
                  <a:gd name="connsiteY2" fmla="*/ 16812 h 301889"/>
                  <a:gd name="connsiteX3" fmla="*/ 170784 w 308524"/>
                  <a:gd name="connsiteY3" fmla="*/ 2215 h 301889"/>
                  <a:gd name="connsiteX4" fmla="*/ 143913 w 308524"/>
                  <a:gd name="connsiteY4" fmla="*/ 225 h 301889"/>
                  <a:gd name="connsiteX5" fmla="*/ 74246 w 308524"/>
                  <a:gd name="connsiteY5" fmla="*/ 11504 h 301889"/>
                  <a:gd name="connsiteX6" fmla="*/ 14863 w 308524"/>
                  <a:gd name="connsiteY6" fmla="*/ 58612 h 301889"/>
                  <a:gd name="connsiteX7" fmla="*/ 598 w 308524"/>
                  <a:gd name="connsiteY7" fmla="*/ 111028 h 301889"/>
                  <a:gd name="connsiteX8" fmla="*/ 25811 w 308524"/>
                  <a:gd name="connsiteY8" fmla="*/ 228467 h 301889"/>
                  <a:gd name="connsiteX9" fmla="*/ 74577 w 308524"/>
                  <a:gd name="connsiteY9" fmla="*/ 280551 h 301889"/>
                  <a:gd name="connsiteX10" fmla="*/ 137609 w 308524"/>
                  <a:gd name="connsiteY10" fmla="*/ 303774 h 301889"/>
                  <a:gd name="connsiteX11" fmla="*/ 166803 w 308524"/>
                  <a:gd name="connsiteY11" fmla="*/ 303774 h 301889"/>
                  <a:gd name="connsiteX12" fmla="*/ 167135 w 308524"/>
                  <a:gd name="connsiteY12" fmla="*/ 303442 h 301889"/>
                  <a:gd name="connsiteX13" fmla="*/ 166803 w 308524"/>
                  <a:gd name="connsiteY13" fmla="*/ 303774 h 301889"/>
                  <a:gd name="connsiteX14" fmla="*/ 172443 w 308524"/>
                  <a:gd name="connsiteY14" fmla="*/ 303774 h 301889"/>
                  <a:gd name="connsiteX15" fmla="*/ 232157 w 308524"/>
                  <a:gd name="connsiteY15" fmla="*/ 284201 h 301889"/>
                  <a:gd name="connsiteX16" fmla="*/ 300166 w 308524"/>
                  <a:gd name="connsiteY16" fmla="*/ 199937 h 301889"/>
                  <a:gd name="connsiteX17" fmla="*/ 310781 w 308524"/>
                  <a:gd name="connsiteY17" fmla="*/ 150506 h 301889"/>
                  <a:gd name="connsiteX18" fmla="*/ 309455 w 308524"/>
                  <a:gd name="connsiteY18" fmla="*/ 104725 h 301889"/>
                  <a:gd name="connsiteX19" fmla="*/ 168462 w 308524"/>
                  <a:gd name="connsiteY19" fmla="*/ 301783 h 301889"/>
                  <a:gd name="connsiteX20" fmla="*/ 168462 w 308524"/>
                  <a:gd name="connsiteY20" fmla="*/ 301783 h 301889"/>
                  <a:gd name="connsiteX21" fmla="*/ 168462 w 308524"/>
                  <a:gd name="connsiteY21" fmla="*/ 301783 h 301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8524" h="301889">
                    <a:moveTo>
                      <a:pt x="309455" y="104725"/>
                    </a:moveTo>
                    <a:cubicBezTo>
                      <a:pt x="301493" y="64916"/>
                      <a:pt x="278270" y="37712"/>
                      <a:pt x="242110" y="20793"/>
                    </a:cubicBezTo>
                    <a:cubicBezTo>
                      <a:pt x="240783" y="18803"/>
                      <a:pt x="238461" y="17476"/>
                      <a:pt x="236138" y="16812"/>
                    </a:cubicBezTo>
                    <a:cubicBezTo>
                      <a:pt x="215238" y="7855"/>
                      <a:pt x="193675" y="1552"/>
                      <a:pt x="170784" y="2215"/>
                    </a:cubicBezTo>
                    <a:cubicBezTo>
                      <a:pt x="161827" y="3874"/>
                      <a:pt x="148225" y="225"/>
                      <a:pt x="143913" y="225"/>
                    </a:cubicBezTo>
                    <a:cubicBezTo>
                      <a:pt x="120027" y="-1102"/>
                      <a:pt x="96805" y="3542"/>
                      <a:pt x="74246" y="11504"/>
                    </a:cubicBezTo>
                    <a:cubicBezTo>
                      <a:pt x="49033" y="20462"/>
                      <a:pt x="29460" y="36385"/>
                      <a:pt x="14863" y="58612"/>
                    </a:cubicBezTo>
                    <a:cubicBezTo>
                      <a:pt x="4247" y="74536"/>
                      <a:pt x="1593" y="92451"/>
                      <a:pt x="598" y="111028"/>
                    </a:cubicBezTo>
                    <a:cubicBezTo>
                      <a:pt x="-1724" y="152497"/>
                      <a:pt x="1925" y="192638"/>
                      <a:pt x="25811" y="228467"/>
                    </a:cubicBezTo>
                    <a:cubicBezTo>
                      <a:pt x="39412" y="248704"/>
                      <a:pt x="54673" y="266286"/>
                      <a:pt x="74577" y="280551"/>
                    </a:cubicBezTo>
                    <a:cubicBezTo>
                      <a:pt x="93819" y="293821"/>
                      <a:pt x="114387" y="302447"/>
                      <a:pt x="137609" y="303774"/>
                    </a:cubicBezTo>
                    <a:cubicBezTo>
                      <a:pt x="147230" y="303774"/>
                      <a:pt x="157183" y="303774"/>
                      <a:pt x="166803" y="303774"/>
                    </a:cubicBezTo>
                    <a:cubicBezTo>
                      <a:pt x="166803" y="303774"/>
                      <a:pt x="166803" y="303442"/>
                      <a:pt x="167135" y="303442"/>
                    </a:cubicBezTo>
                    <a:cubicBezTo>
                      <a:pt x="167135" y="303442"/>
                      <a:pt x="167135" y="303774"/>
                      <a:pt x="166803" y="303774"/>
                    </a:cubicBezTo>
                    <a:cubicBezTo>
                      <a:pt x="168794" y="303774"/>
                      <a:pt x="170452" y="303774"/>
                      <a:pt x="172443" y="303774"/>
                    </a:cubicBezTo>
                    <a:cubicBezTo>
                      <a:pt x="194006" y="302115"/>
                      <a:pt x="214243" y="296807"/>
                      <a:pt x="232157" y="284201"/>
                    </a:cubicBezTo>
                    <a:cubicBezTo>
                      <a:pt x="262678" y="262637"/>
                      <a:pt x="284905" y="234107"/>
                      <a:pt x="300166" y="199937"/>
                    </a:cubicBezTo>
                    <a:cubicBezTo>
                      <a:pt x="307132" y="184013"/>
                      <a:pt x="307796" y="167094"/>
                      <a:pt x="310781" y="150506"/>
                    </a:cubicBezTo>
                    <a:cubicBezTo>
                      <a:pt x="311445" y="136573"/>
                      <a:pt x="309786" y="106384"/>
                      <a:pt x="309455" y="104725"/>
                    </a:cubicBezTo>
                    <a:close/>
                    <a:moveTo>
                      <a:pt x="168462" y="301783"/>
                    </a:moveTo>
                    <a:cubicBezTo>
                      <a:pt x="168130" y="302115"/>
                      <a:pt x="168130" y="302115"/>
                      <a:pt x="168462" y="301783"/>
                    </a:cubicBezTo>
                    <a:cubicBezTo>
                      <a:pt x="168130" y="302115"/>
                      <a:pt x="168130" y="302115"/>
                      <a:pt x="168462" y="301783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66C0F472-E70C-4C9C-8D18-BCEA18250333}"/>
                  </a:ext>
                </a:extLst>
              </p:cNvPr>
              <p:cNvSpPr/>
              <p:nvPr/>
            </p:nvSpPr>
            <p:spPr>
              <a:xfrm>
                <a:off x="8703997" y="2599140"/>
                <a:ext cx="281192" cy="555846"/>
              </a:xfrm>
              <a:custGeom>
                <a:avLst/>
                <a:gdLst>
                  <a:gd name="connsiteX0" fmla="*/ 73980 w 142651"/>
                  <a:gd name="connsiteY0" fmla="*/ 0 h 281985"/>
                  <a:gd name="connsiteX1" fmla="*/ 141988 w 142651"/>
                  <a:gd name="connsiteY1" fmla="*/ 84264 h 281985"/>
                  <a:gd name="connsiteX2" fmla="*/ 143978 w 142651"/>
                  <a:gd name="connsiteY2" fmla="*/ 129713 h 281985"/>
                  <a:gd name="connsiteX3" fmla="*/ 133362 w 142651"/>
                  <a:gd name="connsiteY3" fmla="*/ 179143 h 281985"/>
                  <a:gd name="connsiteX4" fmla="*/ 65354 w 142651"/>
                  <a:gd name="connsiteY4" fmla="*/ 263407 h 281985"/>
                  <a:gd name="connsiteX5" fmla="*/ 5640 w 142651"/>
                  <a:gd name="connsiteY5" fmla="*/ 282980 h 281985"/>
                  <a:gd name="connsiteX6" fmla="*/ 0 w 142651"/>
                  <a:gd name="connsiteY6" fmla="*/ 282980 h 281985"/>
                  <a:gd name="connsiteX7" fmla="*/ 72321 w 142651"/>
                  <a:gd name="connsiteY7" fmla="*/ 182461 h 281985"/>
                  <a:gd name="connsiteX8" fmla="*/ 85591 w 142651"/>
                  <a:gd name="connsiteY8" fmla="*/ 69003 h 281985"/>
                  <a:gd name="connsiteX9" fmla="*/ 73980 w 142651"/>
                  <a:gd name="connsiteY9" fmla="*/ 0 h 281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651" h="281985">
                    <a:moveTo>
                      <a:pt x="73980" y="0"/>
                    </a:moveTo>
                    <a:cubicBezTo>
                      <a:pt x="110472" y="16919"/>
                      <a:pt x="134026" y="44454"/>
                      <a:pt x="141988" y="84264"/>
                    </a:cubicBezTo>
                    <a:cubicBezTo>
                      <a:pt x="142320" y="85923"/>
                      <a:pt x="143978" y="116112"/>
                      <a:pt x="143978" y="129713"/>
                    </a:cubicBezTo>
                    <a:cubicBezTo>
                      <a:pt x="140993" y="146300"/>
                      <a:pt x="140661" y="163220"/>
                      <a:pt x="133362" y="179143"/>
                    </a:cubicBezTo>
                    <a:cubicBezTo>
                      <a:pt x="118102" y="213313"/>
                      <a:pt x="95875" y="241844"/>
                      <a:pt x="65354" y="263407"/>
                    </a:cubicBezTo>
                    <a:cubicBezTo>
                      <a:pt x="47440" y="276014"/>
                      <a:pt x="27203" y="281322"/>
                      <a:pt x="5640" y="282980"/>
                    </a:cubicBezTo>
                    <a:cubicBezTo>
                      <a:pt x="3649" y="282980"/>
                      <a:pt x="1990" y="282980"/>
                      <a:pt x="0" y="282980"/>
                    </a:cubicBezTo>
                    <a:cubicBezTo>
                      <a:pt x="2986" y="276345"/>
                      <a:pt x="58719" y="220280"/>
                      <a:pt x="72321" y="182461"/>
                    </a:cubicBezTo>
                    <a:cubicBezTo>
                      <a:pt x="85259" y="145637"/>
                      <a:pt x="88908" y="107818"/>
                      <a:pt x="85591" y="69003"/>
                    </a:cubicBezTo>
                    <a:cubicBezTo>
                      <a:pt x="83600" y="45449"/>
                      <a:pt x="78624" y="22891"/>
                      <a:pt x="73980" y="0"/>
                    </a:cubicBezTo>
                    <a:close/>
                  </a:path>
                </a:pathLst>
              </a:custGeom>
              <a:solidFill>
                <a:srgbClr val="CF504F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A3CC5817-CCB1-49F9-A982-FEF845F2CE87}"/>
                  </a:ext>
                </a:extLst>
              </p:cNvPr>
              <p:cNvSpPr/>
              <p:nvPr/>
            </p:nvSpPr>
            <p:spPr>
              <a:xfrm>
                <a:off x="8530964" y="2298328"/>
                <a:ext cx="366203" cy="359665"/>
              </a:xfrm>
              <a:custGeom>
                <a:avLst/>
                <a:gdLst>
                  <a:gd name="connsiteX0" fmla="*/ 176358 w 185778"/>
                  <a:gd name="connsiteY0" fmla="*/ 32524 h 182460"/>
                  <a:gd name="connsiteX1" fmla="*/ 105364 w 185778"/>
                  <a:gd name="connsiteY1" fmla="*/ 76646 h 182460"/>
                  <a:gd name="connsiteX2" fmla="*/ 95411 w 185778"/>
                  <a:gd name="connsiteY2" fmla="*/ 90579 h 182460"/>
                  <a:gd name="connsiteX3" fmla="*/ 93089 w 185778"/>
                  <a:gd name="connsiteY3" fmla="*/ 78968 h 182460"/>
                  <a:gd name="connsiteX4" fmla="*/ 11479 w 185778"/>
                  <a:gd name="connsiteY4" fmla="*/ 1671 h 182460"/>
                  <a:gd name="connsiteX5" fmla="*/ 532 w 185778"/>
                  <a:gd name="connsiteY5" fmla="*/ 10297 h 182460"/>
                  <a:gd name="connsiteX6" fmla="*/ 35697 w 185778"/>
                  <a:gd name="connsiteY6" fmla="*/ 74656 h 182460"/>
                  <a:gd name="connsiteX7" fmla="*/ 86454 w 185778"/>
                  <a:gd name="connsiteY7" fmla="*/ 95887 h 182460"/>
                  <a:gd name="connsiteX8" fmla="*/ 90435 w 185778"/>
                  <a:gd name="connsiteY8" fmla="*/ 103186 h 182460"/>
                  <a:gd name="connsiteX9" fmla="*/ 76502 w 185778"/>
                  <a:gd name="connsiteY9" fmla="*/ 141669 h 182460"/>
                  <a:gd name="connsiteX10" fmla="*/ 69867 w 185778"/>
                  <a:gd name="connsiteY10" fmla="*/ 174511 h 182460"/>
                  <a:gd name="connsiteX11" fmla="*/ 75838 w 185778"/>
                  <a:gd name="connsiteY11" fmla="*/ 182805 h 182460"/>
                  <a:gd name="connsiteX12" fmla="*/ 85127 w 185778"/>
                  <a:gd name="connsiteY12" fmla="*/ 176834 h 182460"/>
                  <a:gd name="connsiteX13" fmla="*/ 92757 w 185778"/>
                  <a:gd name="connsiteY13" fmla="*/ 142664 h 182460"/>
                  <a:gd name="connsiteX14" fmla="*/ 118302 w 185778"/>
                  <a:gd name="connsiteY14" fmla="*/ 85935 h 182460"/>
                  <a:gd name="connsiteX15" fmla="*/ 181334 w 185778"/>
                  <a:gd name="connsiteY15" fmla="*/ 47784 h 182460"/>
                  <a:gd name="connsiteX16" fmla="*/ 186642 w 185778"/>
                  <a:gd name="connsiteY16" fmla="*/ 42476 h 182460"/>
                  <a:gd name="connsiteX17" fmla="*/ 176358 w 185778"/>
                  <a:gd name="connsiteY17" fmla="*/ 32524 h 182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5778" h="182460">
                    <a:moveTo>
                      <a:pt x="176358" y="32524"/>
                    </a:moveTo>
                    <a:cubicBezTo>
                      <a:pt x="146500" y="37168"/>
                      <a:pt x="122615" y="51765"/>
                      <a:pt x="105364" y="76646"/>
                    </a:cubicBezTo>
                    <a:cubicBezTo>
                      <a:pt x="102046" y="81291"/>
                      <a:pt x="100056" y="86930"/>
                      <a:pt x="95411" y="90579"/>
                    </a:cubicBezTo>
                    <a:cubicBezTo>
                      <a:pt x="94748" y="86598"/>
                      <a:pt x="94084" y="82618"/>
                      <a:pt x="93089" y="78968"/>
                    </a:cubicBezTo>
                    <a:cubicBezTo>
                      <a:pt x="80151" y="38163"/>
                      <a:pt x="54938" y="9965"/>
                      <a:pt x="11479" y="1671"/>
                    </a:cubicBezTo>
                    <a:cubicBezTo>
                      <a:pt x="-464" y="-1315"/>
                      <a:pt x="-795" y="-1315"/>
                      <a:pt x="532" y="10297"/>
                    </a:cubicBezTo>
                    <a:cubicBezTo>
                      <a:pt x="3849" y="36173"/>
                      <a:pt x="14797" y="58400"/>
                      <a:pt x="35697" y="74656"/>
                    </a:cubicBezTo>
                    <a:cubicBezTo>
                      <a:pt x="50625" y="86267"/>
                      <a:pt x="67876" y="92570"/>
                      <a:pt x="86454" y="95887"/>
                    </a:cubicBezTo>
                    <a:cubicBezTo>
                      <a:pt x="91762" y="96883"/>
                      <a:pt x="93089" y="97878"/>
                      <a:pt x="90435" y="103186"/>
                    </a:cubicBezTo>
                    <a:cubicBezTo>
                      <a:pt x="84464" y="115460"/>
                      <a:pt x="80151" y="128399"/>
                      <a:pt x="76502" y="141669"/>
                    </a:cubicBezTo>
                    <a:cubicBezTo>
                      <a:pt x="74179" y="152616"/>
                      <a:pt x="71857" y="163564"/>
                      <a:pt x="69867" y="174511"/>
                    </a:cubicBezTo>
                    <a:cubicBezTo>
                      <a:pt x="68871" y="179488"/>
                      <a:pt x="69535" y="182473"/>
                      <a:pt x="75838" y="182805"/>
                    </a:cubicBezTo>
                    <a:cubicBezTo>
                      <a:pt x="80814" y="182805"/>
                      <a:pt x="84132" y="183469"/>
                      <a:pt x="85127" y="176834"/>
                    </a:cubicBezTo>
                    <a:cubicBezTo>
                      <a:pt x="86454" y="165223"/>
                      <a:pt x="89108" y="153611"/>
                      <a:pt x="92757" y="142664"/>
                    </a:cubicBezTo>
                    <a:cubicBezTo>
                      <a:pt x="98065" y="122427"/>
                      <a:pt x="106027" y="102854"/>
                      <a:pt x="118302" y="85935"/>
                    </a:cubicBezTo>
                    <a:cubicBezTo>
                      <a:pt x="133894" y="64371"/>
                      <a:pt x="154131" y="50438"/>
                      <a:pt x="181334" y="47784"/>
                    </a:cubicBezTo>
                    <a:cubicBezTo>
                      <a:pt x="184983" y="47452"/>
                      <a:pt x="186310" y="46457"/>
                      <a:pt x="186642" y="42476"/>
                    </a:cubicBezTo>
                    <a:cubicBezTo>
                      <a:pt x="187305" y="33851"/>
                      <a:pt x="184319" y="31197"/>
                      <a:pt x="176358" y="32524"/>
                    </a:cubicBezTo>
                    <a:close/>
                  </a:path>
                </a:pathLst>
              </a:custGeom>
              <a:solidFill>
                <a:srgbClr val="57B87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A38B3EBE-B39C-4589-BCC8-512D10188BD3}"/>
                </a:ext>
              </a:extLst>
            </p:cNvPr>
            <p:cNvGrpSpPr/>
            <p:nvPr/>
          </p:nvGrpSpPr>
          <p:grpSpPr>
            <a:xfrm>
              <a:off x="6093559" y="3991940"/>
              <a:ext cx="933151" cy="1849841"/>
              <a:chOff x="4513211" y="4124289"/>
              <a:chExt cx="227247" cy="450485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41FCB5DE-D66D-4D40-8B40-DABAB012DFE5}"/>
                  </a:ext>
                </a:extLst>
              </p:cNvPr>
              <p:cNvSpPr/>
              <p:nvPr/>
            </p:nvSpPr>
            <p:spPr>
              <a:xfrm>
                <a:off x="4513211" y="4219805"/>
                <a:ext cx="225588" cy="354969"/>
              </a:xfrm>
              <a:custGeom>
                <a:avLst/>
                <a:gdLst>
                  <a:gd name="connsiteX0" fmla="*/ 211655 w 225588"/>
                  <a:gd name="connsiteY0" fmla="*/ 195758 h 354969"/>
                  <a:gd name="connsiteX1" fmla="*/ 184783 w 225588"/>
                  <a:gd name="connsiteY1" fmla="*/ 145332 h 354969"/>
                  <a:gd name="connsiteX2" fmla="*/ 140661 w 225588"/>
                  <a:gd name="connsiteY2" fmla="*/ 22586 h 354969"/>
                  <a:gd name="connsiteX3" fmla="*/ 117770 w 225588"/>
                  <a:gd name="connsiteY3" fmla="*/ 359 h 354969"/>
                  <a:gd name="connsiteX4" fmla="*/ 118434 w 225588"/>
                  <a:gd name="connsiteY4" fmla="*/ 10311 h 354969"/>
                  <a:gd name="connsiteX5" fmla="*/ 105164 w 225588"/>
                  <a:gd name="connsiteY5" fmla="*/ 27 h 354969"/>
                  <a:gd name="connsiteX6" fmla="*/ 83600 w 225588"/>
                  <a:gd name="connsiteY6" fmla="*/ 21259 h 354969"/>
                  <a:gd name="connsiteX7" fmla="*/ 57724 w 225588"/>
                  <a:gd name="connsiteY7" fmla="*/ 93580 h 354969"/>
                  <a:gd name="connsiteX8" fmla="*/ 21232 w 225588"/>
                  <a:gd name="connsiteY8" fmla="*/ 179171 h 354969"/>
                  <a:gd name="connsiteX9" fmla="*/ 0 w 225588"/>
                  <a:gd name="connsiteY9" fmla="*/ 239549 h 354969"/>
                  <a:gd name="connsiteX10" fmla="*/ 0 w 225588"/>
                  <a:gd name="connsiteY10" fmla="*/ 277036 h 354969"/>
                  <a:gd name="connsiteX11" fmla="*/ 42464 w 225588"/>
                  <a:gd name="connsiteY11" fmla="*/ 340732 h 354969"/>
                  <a:gd name="connsiteX12" fmla="*/ 120092 w 225588"/>
                  <a:gd name="connsiteY12" fmla="*/ 354001 h 354969"/>
                  <a:gd name="connsiteX13" fmla="*/ 120756 w 225588"/>
                  <a:gd name="connsiteY13" fmla="*/ 353670 h 354969"/>
                  <a:gd name="connsiteX14" fmla="*/ 210328 w 225588"/>
                  <a:gd name="connsiteY14" fmla="*/ 312533 h 354969"/>
                  <a:gd name="connsiteX15" fmla="*/ 211655 w 225588"/>
                  <a:gd name="connsiteY15" fmla="*/ 195758 h 354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5588" h="354969">
                    <a:moveTo>
                      <a:pt x="211655" y="195758"/>
                    </a:moveTo>
                    <a:cubicBezTo>
                      <a:pt x="201702" y="179502"/>
                      <a:pt x="191418" y="163579"/>
                      <a:pt x="184783" y="145332"/>
                    </a:cubicBezTo>
                    <a:cubicBezTo>
                      <a:pt x="169855" y="104528"/>
                      <a:pt x="155258" y="63391"/>
                      <a:pt x="140661" y="22586"/>
                    </a:cubicBezTo>
                    <a:cubicBezTo>
                      <a:pt x="136680" y="11307"/>
                      <a:pt x="131372" y="1686"/>
                      <a:pt x="117770" y="359"/>
                    </a:cubicBezTo>
                    <a:cubicBezTo>
                      <a:pt x="118102" y="3676"/>
                      <a:pt x="118102" y="6994"/>
                      <a:pt x="118434" y="10311"/>
                    </a:cubicBezTo>
                    <a:cubicBezTo>
                      <a:pt x="113126" y="7989"/>
                      <a:pt x="110140" y="2349"/>
                      <a:pt x="105164" y="27"/>
                    </a:cubicBezTo>
                    <a:cubicBezTo>
                      <a:pt x="90567" y="-636"/>
                      <a:pt x="87249" y="10975"/>
                      <a:pt x="83600" y="21259"/>
                    </a:cubicBezTo>
                    <a:cubicBezTo>
                      <a:pt x="74975" y="45145"/>
                      <a:pt x="66349" y="69362"/>
                      <a:pt x="57724" y="93580"/>
                    </a:cubicBezTo>
                    <a:cubicBezTo>
                      <a:pt x="47108" y="122774"/>
                      <a:pt x="38814" y="152963"/>
                      <a:pt x="21232" y="179171"/>
                    </a:cubicBezTo>
                    <a:cubicBezTo>
                      <a:pt x="8957" y="197748"/>
                      <a:pt x="663" y="217322"/>
                      <a:pt x="0" y="239549"/>
                    </a:cubicBezTo>
                    <a:cubicBezTo>
                      <a:pt x="0" y="252155"/>
                      <a:pt x="0" y="264430"/>
                      <a:pt x="0" y="277036"/>
                    </a:cubicBezTo>
                    <a:cubicBezTo>
                      <a:pt x="2654" y="305898"/>
                      <a:pt x="19573" y="325803"/>
                      <a:pt x="42464" y="340732"/>
                    </a:cubicBezTo>
                    <a:cubicBezTo>
                      <a:pt x="66349" y="356324"/>
                      <a:pt x="93221" y="355992"/>
                      <a:pt x="120092" y="354001"/>
                    </a:cubicBezTo>
                    <a:cubicBezTo>
                      <a:pt x="120424" y="354001"/>
                      <a:pt x="120424" y="353670"/>
                      <a:pt x="120756" y="353670"/>
                    </a:cubicBezTo>
                    <a:cubicBezTo>
                      <a:pt x="156253" y="352674"/>
                      <a:pt x="187769" y="341727"/>
                      <a:pt x="210328" y="312533"/>
                    </a:cubicBezTo>
                    <a:cubicBezTo>
                      <a:pt x="234545" y="280354"/>
                      <a:pt x="234877" y="233909"/>
                      <a:pt x="211655" y="195758"/>
                    </a:cubicBezTo>
                    <a:close/>
                  </a:path>
                </a:pathLst>
              </a:custGeom>
              <a:solidFill>
                <a:srgbClr val="D9E021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9DB7321E-8828-41E1-A9AC-656F5733CFF2}"/>
                  </a:ext>
                </a:extLst>
              </p:cNvPr>
              <p:cNvSpPr/>
              <p:nvPr/>
            </p:nvSpPr>
            <p:spPr>
              <a:xfrm>
                <a:off x="4630981" y="4220164"/>
                <a:ext cx="109477" cy="351652"/>
              </a:xfrm>
              <a:custGeom>
                <a:avLst/>
                <a:gdLst>
                  <a:gd name="connsiteX0" fmla="*/ 663 w 109476"/>
                  <a:gd name="connsiteY0" fmla="*/ 12275 h 351651"/>
                  <a:gd name="connsiteX1" fmla="*/ 0 w 109476"/>
                  <a:gd name="connsiteY1" fmla="*/ 0 h 351651"/>
                  <a:gd name="connsiteX2" fmla="*/ 22891 w 109476"/>
                  <a:gd name="connsiteY2" fmla="*/ 22227 h 351651"/>
                  <a:gd name="connsiteX3" fmla="*/ 67013 w 109476"/>
                  <a:gd name="connsiteY3" fmla="*/ 144974 h 351651"/>
                  <a:gd name="connsiteX4" fmla="*/ 93884 w 109476"/>
                  <a:gd name="connsiteY4" fmla="*/ 195399 h 351651"/>
                  <a:gd name="connsiteX5" fmla="*/ 92557 w 109476"/>
                  <a:gd name="connsiteY5" fmla="*/ 311511 h 351651"/>
                  <a:gd name="connsiteX6" fmla="*/ 663 w 109476"/>
                  <a:gd name="connsiteY6" fmla="*/ 352979 h 351651"/>
                  <a:gd name="connsiteX7" fmla="*/ 25544 w 109476"/>
                  <a:gd name="connsiteY7" fmla="*/ 278004 h 351651"/>
                  <a:gd name="connsiteX8" fmla="*/ 27535 w 109476"/>
                  <a:gd name="connsiteY8" fmla="*/ 218953 h 351651"/>
                  <a:gd name="connsiteX9" fmla="*/ 11943 w 109476"/>
                  <a:gd name="connsiteY9" fmla="*/ 60378 h 351651"/>
                  <a:gd name="connsiteX10" fmla="*/ 4976 w 109476"/>
                  <a:gd name="connsiteY10" fmla="*/ 21564 h 351651"/>
                  <a:gd name="connsiteX11" fmla="*/ 663 w 109476"/>
                  <a:gd name="connsiteY11" fmla="*/ 12275 h 351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476" h="351651">
                    <a:moveTo>
                      <a:pt x="663" y="12275"/>
                    </a:moveTo>
                    <a:cubicBezTo>
                      <a:pt x="332" y="8294"/>
                      <a:pt x="332" y="3981"/>
                      <a:pt x="0" y="0"/>
                    </a:cubicBezTo>
                    <a:cubicBezTo>
                      <a:pt x="13602" y="1327"/>
                      <a:pt x="18910" y="10948"/>
                      <a:pt x="22891" y="22227"/>
                    </a:cubicBezTo>
                    <a:cubicBezTo>
                      <a:pt x="37487" y="63364"/>
                      <a:pt x="52084" y="104169"/>
                      <a:pt x="67013" y="144974"/>
                    </a:cubicBezTo>
                    <a:cubicBezTo>
                      <a:pt x="73648" y="162888"/>
                      <a:pt x="83932" y="179143"/>
                      <a:pt x="93884" y="195399"/>
                    </a:cubicBezTo>
                    <a:cubicBezTo>
                      <a:pt x="117107" y="233550"/>
                      <a:pt x="116775" y="279995"/>
                      <a:pt x="92557" y="311511"/>
                    </a:cubicBezTo>
                    <a:cubicBezTo>
                      <a:pt x="69667" y="341700"/>
                      <a:pt x="37156" y="352316"/>
                      <a:pt x="663" y="352979"/>
                    </a:cubicBezTo>
                    <a:cubicBezTo>
                      <a:pt x="16587" y="330420"/>
                      <a:pt x="21564" y="304544"/>
                      <a:pt x="25544" y="278004"/>
                    </a:cubicBezTo>
                    <a:cubicBezTo>
                      <a:pt x="28199" y="258431"/>
                      <a:pt x="27535" y="238526"/>
                      <a:pt x="27535" y="218953"/>
                    </a:cubicBezTo>
                    <a:cubicBezTo>
                      <a:pt x="27867" y="165542"/>
                      <a:pt x="20568" y="112794"/>
                      <a:pt x="11943" y="60378"/>
                    </a:cubicBezTo>
                    <a:cubicBezTo>
                      <a:pt x="9952" y="47440"/>
                      <a:pt x="7298" y="34502"/>
                      <a:pt x="4976" y="21564"/>
                    </a:cubicBezTo>
                    <a:cubicBezTo>
                      <a:pt x="4313" y="17914"/>
                      <a:pt x="3981" y="14597"/>
                      <a:pt x="663" y="12275"/>
                    </a:cubicBezTo>
                    <a:close/>
                  </a:path>
                </a:pathLst>
              </a:custGeom>
              <a:solidFill>
                <a:srgbClr val="C2BB4A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3659247A-DF21-4C44-BFDF-ECB68C7394B2}"/>
                  </a:ext>
                </a:extLst>
              </p:cNvPr>
              <p:cNvSpPr/>
              <p:nvPr/>
            </p:nvSpPr>
            <p:spPr>
              <a:xfrm>
                <a:off x="4561893" y="4124289"/>
                <a:ext cx="109477" cy="109477"/>
              </a:xfrm>
              <a:custGeom>
                <a:avLst/>
                <a:gdLst>
                  <a:gd name="connsiteX0" fmla="*/ 63449 w 109476"/>
                  <a:gd name="connsiteY0" fmla="*/ 56397 h 109476"/>
                  <a:gd name="connsiteX1" fmla="*/ 111220 w 109476"/>
                  <a:gd name="connsiteY1" fmla="*/ 0 h 109476"/>
                  <a:gd name="connsiteX2" fmla="*/ 104917 w 109476"/>
                  <a:gd name="connsiteY2" fmla="*/ 0 h 109476"/>
                  <a:gd name="connsiteX3" fmla="*/ 104917 w 109476"/>
                  <a:gd name="connsiteY3" fmla="*/ 1659 h 109476"/>
                  <a:gd name="connsiteX4" fmla="*/ 94965 w 109476"/>
                  <a:gd name="connsiteY4" fmla="*/ 3649 h 109476"/>
                  <a:gd name="connsiteX5" fmla="*/ 52170 w 109476"/>
                  <a:gd name="connsiteY5" fmla="*/ 53743 h 109476"/>
                  <a:gd name="connsiteX6" fmla="*/ 7715 w 109476"/>
                  <a:gd name="connsiteY6" fmla="*/ 19905 h 109476"/>
                  <a:gd name="connsiteX7" fmla="*/ 85 w 109476"/>
                  <a:gd name="connsiteY7" fmla="*/ 23222 h 109476"/>
                  <a:gd name="connsiteX8" fmla="*/ 6388 w 109476"/>
                  <a:gd name="connsiteY8" fmla="*/ 29194 h 109476"/>
                  <a:gd name="connsiteX9" fmla="*/ 32265 w 109476"/>
                  <a:gd name="connsiteY9" fmla="*/ 42795 h 109476"/>
                  <a:gd name="connsiteX10" fmla="*/ 57146 w 109476"/>
                  <a:gd name="connsiteY10" fmla="*/ 97534 h 109476"/>
                  <a:gd name="connsiteX11" fmla="*/ 70084 w 109476"/>
                  <a:gd name="connsiteY11" fmla="*/ 108481 h 109476"/>
                  <a:gd name="connsiteX12" fmla="*/ 69420 w 109476"/>
                  <a:gd name="connsiteY12" fmla="*/ 96207 h 109476"/>
                  <a:gd name="connsiteX13" fmla="*/ 57477 w 109476"/>
                  <a:gd name="connsiteY13" fmla="*/ 67013 h 109476"/>
                  <a:gd name="connsiteX14" fmla="*/ 63449 w 109476"/>
                  <a:gd name="connsiteY14" fmla="*/ 56397 h 109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9476" h="109476">
                    <a:moveTo>
                      <a:pt x="63449" y="56397"/>
                    </a:moveTo>
                    <a:cubicBezTo>
                      <a:pt x="91979" y="52084"/>
                      <a:pt x="110889" y="29526"/>
                      <a:pt x="111220" y="0"/>
                    </a:cubicBezTo>
                    <a:cubicBezTo>
                      <a:pt x="109230" y="0"/>
                      <a:pt x="106908" y="0"/>
                      <a:pt x="104917" y="0"/>
                    </a:cubicBezTo>
                    <a:cubicBezTo>
                      <a:pt x="104917" y="663"/>
                      <a:pt x="104917" y="1327"/>
                      <a:pt x="104917" y="1659"/>
                    </a:cubicBezTo>
                    <a:cubicBezTo>
                      <a:pt x="101600" y="1659"/>
                      <a:pt x="98282" y="2322"/>
                      <a:pt x="94965" y="3649"/>
                    </a:cubicBezTo>
                    <a:cubicBezTo>
                      <a:pt x="72406" y="13270"/>
                      <a:pt x="58141" y="29857"/>
                      <a:pt x="52170" y="53743"/>
                    </a:cubicBezTo>
                    <a:cubicBezTo>
                      <a:pt x="41554" y="36824"/>
                      <a:pt x="28615" y="23222"/>
                      <a:pt x="7715" y="19905"/>
                    </a:cubicBezTo>
                    <a:cubicBezTo>
                      <a:pt x="4398" y="19241"/>
                      <a:pt x="417" y="17583"/>
                      <a:pt x="85" y="23222"/>
                    </a:cubicBezTo>
                    <a:cubicBezTo>
                      <a:pt x="-578" y="28199"/>
                      <a:pt x="2739" y="28862"/>
                      <a:pt x="6388" y="29194"/>
                    </a:cubicBezTo>
                    <a:cubicBezTo>
                      <a:pt x="17004" y="30189"/>
                      <a:pt x="25298" y="35497"/>
                      <a:pt x="32265" y="42795"/>
                    </a:cubicBezTo>
                    <a:cubicBezTo>
                      <a:pt x="46530" y="58056"/>
                      <a:pt x="53828" y="76965"/>
                      <a:pt x="57146" y="97534"/>
                    </a:cubicBezTo>
                    <a:cubicBezTo>
                      <a:pt x="60131" y="102842"/>
                      <a:pt x="58141" y="113789"/>
                      <a:pt x="70084" y="108481"/>
                    </a:cubicBezTo>
                    <a:cubicBezTo>
                      <a:pt x="74728" y="104169"/>
                      <a:pt x="73401" y="100188"/>
                      <a:pt x="69420" y="96207"/>
                    </a:cubicBezTo>
                    <a:cubicBezTo>
                      <a:pt x="67430" y="85591"/>
                      <a:pt x="61790" y="76634"/>
                      <a:pt x="57477" y="67013"/>
                    </a:cubicBezTo>
                    <a:cubicBezTo>
                      <a:pt x="54160" y="59051"/>
                      <a:pt x="56482" y="57392"/>
                      <a:pt x="63449" y="56397"/>
                    </a:cubicBezTo>
                    <a:close/>
                  </a:path>
                </a:pathLst>
              </a:custGeom>
              <a:solidFill>
                <a:srgbClr val="48A267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3" name="Graphic 207">
              <a:extLst>
                <a:ext uri="{FF2B5EF4-FFF2-40B4-BE49-F238E27FC236}">
                  <a16:creationId xmlns="" xmlns:a16="http://schemas.microsoft.com/office/drawing/2014/main" id="{ED25DE03-4A70-44F3-90F1-277E013574E1}"/>
                </a:ext>
              </a:extLst>
            </p:cNvPr>
            <p:cNvGrpSpPr/>
            <p:nvPr/>
          </p:nvGrpSpPr>
          <p:grpSpPr>
            <a:xfrm rot="6123598">
              <a:off x="6636119" y="4994572"/>
              <a:ext cx="734852" cy="1288258"/>
              <a:chOff x="5324475" y="2076450"/>
              <a:chExt cx="1543050" cy="2705100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7989E8DF-0D8A-4C94-B624-069DBADDC7E8}"/>
                  </a:ext>
                </a:extLst>
              </p:cNvPr>
              <p:cNvSpPr/>
              <p:nvPr/>
            </p:nvSpPr>
            <p:spPr>
              <a:xfrm>
                <a:off x="5325153" y="2354448"/>
                <a:ext cx="1533525" cy="2419350"/>
              </a:xfrm>
              <a:custGeom>
                <a:avLst/>
                <a:gdLst>
                  <a:gd name="connsiteX0" fmla="*/ 102192 w 1533525"/>
                  <a:gd name="connsiteY0" fmla="*/ 2111824 h 2419350"/>
                  <a:gd name="connsiteX1" fmla="*/ 14562 w 1533525"/>
                  <a:gd name="connsiteY1" fmla="*/ 1887987 h 2419350"/>
                  <a:gd name="connsiteX2" fmla="*/ 120290 w 1533525"/>
                  <a:gd name="connsiteY2" fmla="*/ 1329822 h 2419350"/>
                  <a:gd name="connsiteX3" fmla="*/ 302217 w 1533525"/>
                  <a:gd name="connsiteY3" fmla="*/ 981207 h 2419350"/>
                  <a:gd name="connsiteX4" fmla="*/ 443187 w 1533525"/>
                  <a:gd name="connsiteY4" fmla="*/ 598302 h 2419350"/>
                  <a:gd name="connsiteX5" fmla="*/ 600350 w 1533525"/>
                  <a:gd name="connsiteY5" fmla="*/ 154437 h 2419350"/>
                  <a:gd name="connsiteX6" fmla="*/ 731795 w 1533525"/>
                  <a:gd name="connsiteY6" fmla="*/ 9657 h 2419350"/>
                  <a:gd name="connsiteX7" fmla="*/ 770847 w 1533525"/>
                  <a:gd name="connsiteY7" fmla="*/ 7752 h 2419350"/>
                  <a:gd name="connsiteX8" fmla="*/ 854668 w 1533525"/>
                  <a:gd name="connsiteY8" fmla="*/ 29659 h 2419350"/>
                  <a:gd name="connsiteX9" fmla="*/ 892768 w 1533525"/>
                  <a:gd name="connsiteY9" fmla="*/ 57282 h 2419350"/>
                  <a:gd name="connsiteX10" fmla="*/ 997543 w 1533525"/>
                  <a:gd name="connsiteY10" fmla="*/ 315409 h 2419350"/>
                  <a:gd name="connsiteX11" fmla="*/ 1264243 w 1533525"/>
                  <a:gd name="connsiteY11" fmla="*/ 1042167 h 2419350"/>
                  <a:gd name="connsiteX12" fmla="*/ 1404260 w 1533525"/>
                  <a:gd name="connsiteY12" fmla="*/ 1300294 h 2419350"/>
                  <a:gd name="connsiteX13" fmla="*/ 1531895 w 1533525"/>
                  <a:gd name="connsiteY13" fmla="*/ 1865127 h 2419350"/>
                  <a:gd name="connsiteX14" fmla="*/ 1529038 w 1533525"/>
                  <a:gd name="connsiteY14" fmla="*/ 1903227 h 2419350"/>
                  <a:gd name="connsiteX15" fmla="*/ 1420452 w 1533525"/>
                  <a:gd name="connsiteY15" fmla="*/ 2150877 h 2419350"/>
                  <a:gd name="connsiteX16" fmla="*/ 835618 w 1533525"/>
                  <a:gd name="connsiteY16" fmla="*/ 2423292 h 2419350"/>
                  <a:gd name="connsiteX17" fmla="*/ 389847 w 1533525"/>
                  <a:gd name="connsiteY17" fmla="*/ 2353759 h 2419350"/>
                  <a:gd name="connsiteX18" fmla="*/ 143150 w 1533525"/>
                  <a:gd name="connsiteY18" fmla="*/ 2179452 h 2419350"/>
                  <a:gd name="connsiteX19" fmla="*/ 102192 w 1533525"/>
                  <a:gd name="connsiteY19" fmla="*/ 2111824 h 2419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33525" h="2419350">
                    <a:moveTo>
                      <a:pt x="102192" y="2111824"/>
                    </a:moveTo>
                    <a:cubicBezTo>
                      <a:pt x="65997" y="2039434"/>
                      <a:pt x="29802" y="1968949"/>
                      <a:pt x="14562" y="1887987"/>
                    </a:cubicBezTo>
                    <a:cubicBezTo>
                      <a:pt x="-23538" y="1687009"/>
                      <a:pt x="13610" y="1502224"/>
                      <a:pt x="120290" y="1329822"/>
                    </a:cubicBezTo>
                    <a:cubicBezTo>
                      <a:pt x="188870" y="1218379"/>
                      <a:pt x="259355" y="1106937"/>
                      <a:pt x="302217" y="981207"/>
                    </a:cubicBezTo>
                    <a:cubicBezTo>
                      <a:pt x="356510" y="856429"/>
                      <a:pt x="396515" y="725937"/>
                      <a:pt x="443187" y="598302"/>
                    </a:cubicBezTo>
                    <a:cubicBezTo>
                      <a:pt x="497480" y="450664"/>
                      <a:pt x="550820" y="303027"/>
                      <a:pt x="600350" y="154437"/>
                    </a:cubicBezTo>
                    <a:cubicBezTo>
                      <a:pt x="623210" y="84904"/>
                      <a:pt x="661310" y="33469"/>
                      <a:pt x="731795" y="9657"/>
                    </a:cubicBezTo>
                    <a:cubicBezTo>
                      <a:pt x="744177" y="-821"/>
                      <a:pt x="757512" y="-4631"/>
                      <a:pt x="770847" y="7752"/>
                    </a:cubicBezTo>
                    <a:cubicBezTo>
                      <a:pt x="800375" y="8704"/>
                      <a:pt x="827997" y="16324"/>
                      <a:pt x="854668" y="29659"/>
                    </a:cubicBezTo>
                    <a:cubicBezTo>
                      <a:pt x="868955" y="36327"/>
                      <a:pt x="889910" y="34422"/>
                      <a:pt x="892768" y="57282"/>
                    </a:cubicBezTo>
                    <a:cubicBezTo>
                      <a:pt x="946107" y="136339"/>
                      <a:pt x="965157" y="228732"/>
                      <a:pt x="997543" y="315409"/>
                    </a:cubicBezTo>
                    <a:cubicBezTo>
                      <a:pt x="1088030" y="557344"/>
                      <a:pt x="1164230" y="804042"/>
                      <a:pt x="1264243" y="1042167"/>
                    </a:cubicBezTo>
                    <a:cubicBezTo>
                      <a:pt x="1302343" y="1132654"/>
                      <a:pt x="1350920" y="1218379"/>
                      <a:pt x="1404260" y="1300294"/>
                    </a:cubicBezTo>
                    <a:cubicBezTo>
                      <a:pt x="1518560" y="1472697"/>
                      <a:pt x="1563327" y="1660339"/>
                      <a:pt x="1531895" y="1865127"/>
                    </a:cubicBezTo>
                    <a:cubicBezTo>
                      <a:pt x="1529990" y="1877509"/>
                      <a:pt x="1529990" y="1890844"/>
                      <a:pt x="1529038" y="1903227"/>
                    </a:cubicBezTo>
                    <a:cubicBezTo>
                      <a:pt x="1528085" y="2001334"/>
                      <a:pt x="1478555" y="2080392"/>
                      <a:pt x="1420452" y="2150877"/>
                    </a:cubicBezTo>
                    <a:cubicBezTo>
                      <a:pt x="1269957" y="2333757"/>
                      <a:pt x="1067075" y="2411862"/>
                      <a:pt x="835618" y="2423292"/>
                    </a:cubicBezTo>
                    <a:cubicBezTo>
                      <a:pt x="682265" y="2431864"/>
                      <a:pt x="532722" y="2417577"/>
                      <a:pt x="389847" y="2353759"/>
                    </a:cubicBezTo>
                    <a:cubicBezTo>
                      <a:pt x="295550" y="2311849"/>
                      <a:pt x="212682" y="2255652"/>
                      <a:pt x="143150" y="2179452"/>
                    </a:cubicBezTo>
                    <a:cubicBezTo>
                      <a:pt x="125052" y="2160402"/>
                      <a:pt x="104097" y="2141352"/>
                      <a:pt x="102192" y="2111824"/>
                    </a:cubicBezTo>
                    <a:close/>
                  </a:path>
                </a:pathLst>
              </a:custGeom>
              <a:solidFill>
                <a:srgbClr val="DED6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79224173-028C-437C-8A0F-5C96EA1A9305}"/>
                  </a:ext>
                </a:extLst>
              </p:cNvPr>
              <p:cNvSpPr/>
              <p:nvPr/>
            </p:nvSpPr>
            <p:spPr>
              <a:xfrm>
                <a:off x="6056948" y="2076114"/>
                <a:ext cx="266700" cy="285750"/>
              </a:xfrm>
              <a:custGeom>
                <a:avLst/>
                <a:gdLst>
                  <a:gd name="connsiteX0" fmla="*/ 39052 w 266700"/>
                  <a:gd name="connsiteY0" fmla="*/ 286086 h 285750"/>
                  <a:gd name="connsiteX1" fmla="*/ 0 w 266700"/>
                  <a:gd name="connsiteY1" fmla="*/ 287991 h 285750"/>
                  <a:gd name="connsiteX2" fmla="*/ 100013 w 266700"/>
                  <a:gd name="connsiteY2" fmla="*/ 80346 h 285750"/>
                  <a:gd name="connsiteX3" fmla="*/ 251460 w 266700"/>
                  <a:gd name="connsiteY3" fmla="*/ 336 h 285750"/>
                  <a:gd name="connsiteX4" fmla="*/ 275273 w 266700"/>
                  <a:gd name="connsiteY4" fmla="*/ 15576 h 285750"/>
                  <a:gd name="connsiteX5" fmla="*/ 257175 w 266700"/>
                  <a:gd name="connsiteY5" fmla="*/ 37483 h 285750"/>
                  <a:gd name="connsiteX6" fmla="*/ 66675 w 266700"/>
                  <a:gd name="connsiteY6" fmla="*/ 209886 h 285750"/>
                  <a:gd name="connsiteX7" fmla="*/ 39052 w 266700"/>
                  <a:gd name="connsiteY7" fmla="*/ 286086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285750">
                    <a:moveTo>
                      <a:pt x="39052" y="286086"/>
                    </a:moveTo>
                    <a:cubicBezTo>
                      <a:pt x="25717" y="287038"/>
                      <a:pt x="13335" y="287991"/>
                      <a:pt x="0" y="287991"/>
                    </a:cubicBezTo>
                    <a:cubicBezTo>
                      <a:pt x="18098" y="211791"/>
                      <a:pt x="47625" y="140353"/>
                      <a:pt x="100013" y="80346"/>
                    </a:cubicBezTo>
                    <a:cubicBezTo>
                      <a:pt x="140017" y="34626"/>
                      <a:pt x="189548" y="6051"/>
                      <a:pt x="251460" y="336"/>
                    </a:cubicBezTo>
                    <a:cubicBezTo>
                      <a:pt x="262890" y="-617"/>
                      <a:pt x="274320" y="-617"/>
                      <a:pt x="275273" y="15576"/>
                    </a:cubicBezTo>
                    <a:cubicBezTo>
                      <a:pt x="276225" y="28911"/>
                      <a:pt x="270510" y="35578"/>
                      <a:pt x="257175" y="37483"/>
                    </a:cubicBezTo>
                    <a:cubicBezTo>
                      <a:pt x="153352" y="49866"/>
                      <a:pt x="104775" y="124161"/>
                      <a:pt x="66675" y="209886"/>
                    </a:cubicBezTo>
                    <a:cubicBezTo>
                      <a:pt x="54292" y="234651"/>
                      <a:pt x="47625" y="260368"/>
                      <a:pt x="39052" y="286086"/>
                    </a:cubicBezTo>
                    <a:close/>
                  </a:path>
                </a:pathLst>
              </a:custGeom>
              <a:solidFill>
                <a:srgbClr val="58B97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1EBE890D-89D2-4310-BF9D-B72C6D0F6659}"/>
                  </a:ext>
                </a:extLst>
              </p:cNvPr>
              <p:cNvSpPr/>
              <p:nvPr/>
            </p:nvSpPr>
            <p:spPr>
              <a:xfrm>
                <a:off x="5408295" y="2486025"/>
                <a:ext cx="1381125" cy="2152650"/>
              </a:xfrm>
              <a:custGeom>
                <a:avLst/>
                <a:gdLst>
                  <a:gd name="connsiteX0" fmla="*/ 952 w 1381125"/>
                  <a:gd name="connsiteY0" fmla="*/ 1487805 h 2152650"/>
                  <a:gd name="connsiteX1" fmla="*/ 80010 w 1381125"/>
                  <a:gd name="connsiteY1" fmla="*/ 1226820 h 2152650"/>
                  <a:gd name="connsiteX2" fmla="*/ 394335 w 1381125"/>
                  <a:gd name="connsiteY2" fmla="*/ 525780 h 2152650"/>
                  <a:gd name="connsiteX3" fmla="*/ 540068 w 1381125"/>
                  <a:gd name="connsiteY3" fmla="*/ 118110 h 2152650"/>
                  <a:gd name="connsiteX4" fmla="*/ 687705 w 1381125"/>
                  <a:gd name="connsiteY4" fmla="*/ 0 h 2152650"/>
                  <a:gd name="connsiteX5" fmla="*/ 837248 w 1381125"/>
                  <a:gd name="connsiteY5" fmla="*/ 117157 h 2152650"/>
                  <a:gd name="connsiteX6" fmla="*/ 1085850 w 1381125"/>
                  <a:gd name="connsiteY6" fmla="*/ 816293 h 2152650"/>
                  <a:gd name="connsiteX7" fmla="*/ 1281113 w 1381125"/>
                  <a:gd name="connsiteY7" fmla="*/ 1201103 h 2152650"/>
                  <a:gd name="connsiteX8" fmla="*/ 1340168 w 1381125"/>
                  <a:gd name="connsiteY8" fmla="*/ 1776413 h 2152650"/>
                  <a:gd name="connsiteX9" fmla="*/ 902018 w 1381125"/>
                  <a:gd name="connsiteY9" fmla="*/ 2133600 h 2152650"/>
                  <a:gd name="connsiteX10" fmla="*/ 770573 w 1381125"/>
                  <a:gd name="connsiteY10" fmla="*/ 2152650 h 2152650"/>
                  <a:gd name="connsiteX11" fmla="*/ 600075 w 1381125"/>
                  <a:gd name="connsiteY11" fmla="*/ 2152650 h 2152650"/>
                  <a:gd name="connsiteX12" fmla="*/ 3810 w 1381125"/>
                  <a:gd name="connsiteY12" fmla="*/ 1666875 h 2152650"/>
                  <a:gd name="connsiteX13" fmla="*/ 0 w 1381125"/>
                  <a:gd name="connsiteY13" fmla="*/ 1619250 h 2152650"/>
                  <a:gd name="connsiteX14" fmla="*/ 952 w 1381125"/>
                  <a:gd name="connsiteY14" fmla="*/ 1487805 h 215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81125" h="2152650">
                    <a:moveTo>
                      <a:pt x="952" y="1487805"/>
                    </a:moveTo>
                    <a:cubicBezTo>
                      <a:pt x="3810" y="1393508"/>
                      <a:pt x="29527" y="1303020"/>
                      <a:pt x="80010" y="1226820"/>
                    </a:cubicBezTo>
                    <a:cubicBezTo>
                      <a:pt x="223837" y="1009650"/>
                      <a:pt x="310515" y="768668"/>
                      <a:pt x="394335" y="525780"/>
                    </a:cubicBezTo>
                    <a:cubicBezTo>
                      <a:pt x="441960" y="389573"/>
                      <a:pt x="491490" y="254317"/>
                      <a:pt x="540068" y="118110"/>
                    </a:cubicBezTo>
                    <a:cubicBezTo>
                      <a:pt x="569595" y="36195"/>
                      <a:pt x="614363" y="0"/>
                      <a:pt x="687705" y="0"/>
                    </a:cubicBezTo>
                    <a:cubicBezTo>
                      <a:pt x="758190" y="0"/>
                      <a:pt x="809625" y="40005"/>
                      <a:pt x="837248" y="117157"/>
                    </a:cubicBezTo>
                    <a:cubicBezTo>
                      <a:pt x="920115" y="349567"/>
                      <a:pt x="1002983" y="582930"/>
                      <a:pt x="1085850" y="816293"/>
                    </a:cubicBezTo>
                    <a:cubicBezTo>
                      <a:pt x="1134428" y="953453"/>
                      <a:pt x="1207770" y="1077278"/>
                      <a:pt x="1281113" y="1201103"/>
                    </a:cubicBezTo>
                    <a:cubicBezTo>
                      <a:pt x="1388745" y="1382078"/>
                      <a:pt x="1416368" y="1576388"/>
                      <a:pt x="1340168" y="1776413"/>
                    </a:cubicBezTo>
                    <a:cubicBezTo>
                      <a:pt x="1263968" y="1977390"/>
                      <a:pt x="1102995" y="2082165"/>
                      <a:pt x="902018" y="2133600"/>
                    </a:cubicBezTo>
                    <a:cubicBezTo>
                      <a:pt x="859155" y="2144078"/>
                      <a:pt x="816293" y="2156460"/>
                      <a:pt x="770573" y="2152650"/>
                    </a:cubicBezTo>
                    <a:cubicBezTo>
                      <a:pt x="713423" y="2145983"/>
                      <a:pt x="657225" y="2145983"/>
                      <a:pt x="600075" y="2152650"/>
                    </a:cubicBezTo>
                    <a:cubicBezTo>
                      <a:pt x="337185" y="2138363"/>
                      <a:pt x="55245" y="1978343"/>
                      <a:pt x="3810" y="1666875"/>
                    </a:cubicBezTo>
                    <a:cubicBezTo>
                      <a:pt x="952" y="1651635"/>
                      <a:pt x="952" y="1635443"/>
                      <a:pt x="0" y="1619250"/>
                    </a:cubicBezTo>
                    <a:cubicBezTo>
                      <a:pt x="7620" y="1576388"/>
                      <a:pt x="6667" y="1531620"/>
                      <a:pt x="952" y="1487805"/>
                    </a:cubicBezTo>
                    <a:close/>
                  </a:path>
                </a:pathLst>
              </a:custGeom>
              <a:solidFill>
                <a:srgbClr val="FBF6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608A232B-AD33-4D1E-B2EA-D1B32079C33F}"/>
                  </a:ext>
                </a:extLst>
              </p:cNvPr>
              <p:cNvSpPr/>
              <p:nvPr/>
            </p:nvSpPr>
            <p:spPr>
              <a:xfrm>
                <a:off x="5806763" y="3679442"/>
                <a:ext cx="581025" cy="581025"/>
              </a:xfrm>
              <a:custGeom>
                <a:avLst/>
                <a:gdLst>
                  <a:gd name="connsiteX0" fmla="*/ 1582 w 581025"/>
                  <a:gd name="connsiteY0" fmla="*/ 250573 h 581025"/>
                  <a:gd name="connsiteX1" fmla="*/ 296857 w 581025"/>
                  <a:gd name="connsiteY1" fmla="*/ 1018 h 581025"/>
                  <a:gd name="connsiteX2" fmla="*/ 484500 w 581025"/>
                  <a:gd name="connsiteY2" fmla="*/ 61025 h 581025"/>
                  <a:gd name="connsiteX3" fmla="*/ 573082 w 581025"/>
                  <a:gd name="connsiteY3" fmla="*/ 316295 h 581025"/>
                  <a:gd name="connsiteX4" fmla="*/ 329242 w 581025"/>
                  <a:gd name="connsiteY4" fmla="*/ 576328 h 581025"/>
                  <a:gd name="connsiteX5" fmla="*/ 21585 w 581025"/>
                  <a:gd name="connsiteY5" fmla="*/ 371540 h 581025"/>
                  <a:gd name="connsiteX6" fmla="*/ 1582 w 581025"/>
                  <a:gd name="connsiteY6" fmla="*/ 250573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1025" h="581025">
                    <a:moveTo>
                      <a:pt x="1582" y="250573"/>
                    </a:moveTo>
                    <a:cubicBezTo>
                      <a:pt x="-13658" y="60073"/>
                      <a:pt x="159697" y="-9460"/>
                      <a:pt x="296857" y="1018"/>
                    </a:cubicBezTo>
                    <a:cubicBezTo>
                      <a:pt x="363532" y="5780"/>
                      <a:pt x="429255" y="20068"/>
                      <a:pt x="484500" y="61025"/>
                    </a:cubicBezTo>
                    <a:cubicBezTo>
                      <a:pt x="572130" y="124843"/>
                      <a:pt x="599752" y="211520"/>
                      <a:pt x="573082" y="316295"/>
                    </a:cubicBezTo>
                    <a:cubicBezTo>
                      <a:pt x="539745" y="447740"/>
                      <a:pt x="463545" y="540133"/>
                      <a:pt x="329242" y="576328"/>
                    </a:cubicBezTo>
                    <a:cubicBezTo>
                      <a:pt x="217800" y="605855"/>
                      <a:pt x="73020" y="507748"/>
                      <a:pt x="21585" y="371540"/>
                    </a:cubicBezTo>
                    <a:cubicBezTo>
                      <a:pt x="6345" y="330583"/>
                      <a:pt x="-4133" y="289625"/>
                      <a:pt x="1582" y="250573"/>
                    </a:cubicBezTo>
                    <a:close/>
                  </a:path>
                </a:pathLst>
              </a:custGeom>
              <a:solidFill>
                <a:srgbClr val="FBF1A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A7EAAC10-602F-4E87-8E1D-D5FE5F9DAFF9}"/>
                  </a:ext>
                </a:extLst>
              </p:cNvPr>
              <p:cNvSpPr/>
              <p:nvPr/>
            </p:nvSpPr>
            <p:spPr>
              <a:xfrm>
                <a:off x="6118881" y="3877980"/>
                <a:ext cx="66675" cy="171450"/>
              </a:xfrm>
              <a:custGeom>
                <a:avLst/>
                <a:gdLst>
                  <a:gd name="connsiteX0" fmla="*/ 67607 w 66675"/>
                  <a:gd name="connsiteY0" fmla="*/ 160620 h 171450"/>
                  <a:gd name="connsiteX1" fmla="*/ 28554 w 66675"/>
                  <a:gd name="connsiteY1" fmla="*/ 151095 h 171450"/>
                  <a:gd name="connsiteX2" fmla="*/ 932 w 66675"/>
                  <a:gd name="connsiteY2" fmla="*/ 28222 h 171450"/>
                  <a:gd name="connsiteX3" fmla="*/ 20934 w 66675"/>
                  <a:gd name="connsiteY3" fmla="*/ 600 h 171450"/>
                  <a:gd name="connsiteX4" fmla="*/ 51414 w 66675"/>
                  <a:gd name="connsiteY4" fmla="*/ 17745 h 171450"/>
                  <a:gd name="connsiteX5" fmla="*/ 70464 w 66675"/>
                  <a:gd name="connsiteY5" fmla="*/ 75847 h 171450"/>
                  <a:gd name="connsiteX6" fmla="*/ 67607 w 66675"/>
                  <a:gd name="connsiteY6" fmla="*/ 16062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75" h="171450">
                    <a:moveTo>
                      <a:pt x="67607" y="160620"/>
                    </a:moveTo>
                    <a:cubicBezTo>
                      <a:pt x="48557" y="184432"/>
                      <a:pt x="37127" y="164430"/>
                      <a:pt x="28554" y="151095"/>
                    </a:cubicBezTo>
                    <a:cubicBezTo>
                      <a:pt x="4742" y="113947"/>
                      <a:pt x="-2878" y="72037"/>
                      <a:pt x="932" y="28222"/>
                    </a:cubicBezTo>
                    <a:cubicBezTo>
                      <a:pt x="1884" y="15840"/>
                      <a:pt x="2837" y="3457"/>
                      <a:pt x="20934" y="600"/>
                    </a:cubicBezTo>
                    <a:cubicBezTo>
                      <a:pt x="37127" y="-2258"/>
                      <a:pt x="44747" y="5362"/>
                      <a:pt x="51414" y="17745"/>
                    </a:cubicBezTo>
                    <a:cubicBezTo>
                      <a:pt x="60939" y="35842"/>
                      <a:pt x="71417" y="53940"/>
                      <a:pt x="70464" y="75847"/>
                    </a:cubicBezTo>
                    <a:cubicBezTo>
                      <a:pt x="66654" y="104422"/>
                      <a:pt x="71417" y="132997"/>
                      <a:pt x="67607" y="160620"/>
                    </a:cubicBezTo>
                    <a:close/>
                  </a:path>
                </a:pathLst>
              </a:custGeom>
              <a:solidFill>
                <a:srgbClr val="4E4D4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5FE7D779-2236-4352-B670-AFF9DDEE68D3}"/>
                  </a:ext>
                </a:extLst>
              </p:cNvPr>
              <p:cNvSpPr/>
              <p:nvPr/>
            </p:nvSpPr>
            <p:spPr>
              <a:xfrm>
                <a:off x="5961698" y="3878580"/>
                <a:ext cx="66675" cy="152400"/>
              </a:xfrm>
              <a:custGeom>
                <a:avLst/>
                <a:gdLst>
                  <a:gd name="connsiteX0" fmla="*/ 0 w 66675"/>
                  <a:gd name="connsiteY0" fmla="*/ 95250 h 152400"/>
                  <a:gd name="connsiteX1" fmla="*/ 56198 w 66675"/>
                  <a:gd name="connsiteY1" fmla="*/ 0 h 152400"/>
                  <a:gd name="connsiteX2" fmla="*/ 74295 w 66675"/>
                  <a:gd name="connsiteY2" fmla="*/ 75248 h 152400"/>
                  <a:gd name="connsiteX3" fmla="*/ 27623 w 66675"/>
                  <a:gd name="connsiteY3" fmla="*/ 160973 h 152400"/>
                  <a:gd name="connsiteX4" fmla="*/ 0 w 66675"/>
                  <a:gd name="connsiteY4" fmla="*/ 9525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152400">
                    <a:moveTo>
                      <a:pt x="0" y="95250"/>
                    </a:moveTo>
                    <a:cubicBezTo>
                      <a:pt x="7620" y="57150"/>
                      <a:pt x="18098" y="20955"/>
                      <a:pt x="56198" y="0"/>
                    </a:cubicBezTo>
                    <a:cubicBezTo>
                      <a:pt x="90488" y="18098"/>
                      <a:pt x="64770" y="51435"/>
                      <a:pt x="74295" y="75248"/>
                    </a:cubicBezTo>
                    <a:cubicBezTo>
                      <a:pt x="68580" y="108585"/>
                      <a:pt x="57150" y="140017"/>
                      <a:pt x="27623" y="160973"/>
                    </a:cubicBezTo>
                    <a:cubicBezTo>
                      <a:pt x="-16193" y="152400"/>
                      <a:pt x="14288" y="115253"/>
                      <a:pt x="0" y="95250"/>
                    </a:cubicBezTo>
                    <a:close/>
                  </a:path>
                </a:pathLst>
              </a:custGeom>
              <a:solidFill>
                <a:srgbClr val="4E4D4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F340511E-CBA6-4AC7-901A-79E4D866B718}"/>
                  </a:ext>
                </a:extLst>
              </p:cNvPr>
              <p:cNvSpPr/>
              <p:nvPr/>
            </p:nvSpPr>
            <p:spPr>
              <a:xfrm>
                <a:off x="6017895" y="3878580"/>
                <a:ext cx="19050" cy="66675"/>
              </a:xfrm>
              <a:custGeom>
                <a:avLst/>
                <a:gdLst>
                  <a:gd name="connsiteX0" fmla="*/ 18097 w 19050"/>
                  <a:gd name="connsiteY0" fmla="*/ 75248 h 66675"/>
                  <a:gd name="connsiteX1" fmla="*/ 0 w 19050"/>
                  <a:gd name="connsiteY1" fmla="*/ 0 h 66675"/>
                  <a:gd name="connsiteX2" fmla="*/ 18097 w 19050"/>
                  <a:gd name="connsiteY2" fmla="*/ 75248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" h="66675">
                    <a:moveTo>
                      <a:pt x="18097" y="75248"/>
                    </a:moveTo>
                    <a:cubicBezTo>
                      <a:pt x="0" y="53340"/>
                      <a:pt x="18097" y="21908"/>
                      <a:pt x="0" y="0"/>
                    </a:cubicBezTo>
                    <a:cubicBezTo>
                      <a:pt x="46672" y="15240"/>
                      <a:pt x="20955" y="47625"/>
                      <a:pt x="18097" y="75248"/>
                    </a:cubicBezTo>
                    <a:close/>
                  </a:path>
                </a:pathLst>
              </a:custGeom>
              <a:solidFill>
                <a:srgbClr val="3738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AF52B110-020F-4570-BEEA-DEB90F7304F1}"/>
                  </a:ext>
                </a:extLst>
              </p:cNvPr>
              <p:cNvSpPr/>
              <p:nvPr/>
            </p:nvSpPr>
            <p:spPr>
              <a:xfrm>
                <a:off x="6178139" y="3953828"/>
                <a:ext cx="9525" cy="76200"/>
              </a:xfrm>
              <a:custGeom>
                <a:avLst/>
                <a:gdLst>
                  <a:gd name="connsiteX0" fmla="*/ 8348 w 9525"/>
                  <a:gd name="connsiteY0" fmla="*/ 84772 h 76200"/>
                  <a:gd name="connsiteX1" fmla="*/ 10253 w 9525"/>
                  <a:gd name="connsiteY1" fmla="*/ 0 h 76200"/>
                  <a:gd name="connsiteX2" fmla="*/ 8348 w 9525"/>
                  <a:gd name="connsiteY2" fmla="*/ 84772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76200">
                    <a:moveTo>
                      <a:pt x="8348" y="84772"/>
                    </a:moveTo>
                    <a:cubicBezTo>
                      <a:pt x="-1177" y="56197"/>
                      <a:pt x="-4987" y="27622"/>
                      <a:pt x="10253" y="0"/>
                    </a:cubicBezTo>
                    <a:cubicBezTo>
                      <a:pt x="19778" y="28575"/>
                      <a:pt x="22636" y="57150"/>
                      <a:pt x="8348" y="84772"/>
                    </a:cubicBezTo>
                    <a:close/>
                  </a:path>
                </a:pathLst>
              </a:custGeom>
              <a:solidFill>
                <a:srgbClr val="39394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C46593A7-6FC7-4C2B-AF63-67B918C625DE}"/>
                  </a:ext>
                </a:extLst>
              </p:cNvPr>
              <p:cNvSpPr/>
              <p:nvPr/>
            </p:nvSpPr>
            <p:spPr>
              <a:xfrm>
                <a:off x="5955795" y="3973830"/>
                <a:ext cx="28575" cy="66675"/>
              </a:xfrm>
              <a:custGeom>
                <a:avLst/>
                <a:gdLst>
                  <a:gd name="connsiteX0" fmla="*/ 5903 w 28575"/>
                  <a:gd name="connsiteY0" fmla="*/ 0 h 66675"/>
                  <a:gd name="connsiteX1" fmla="*/ 32573 w 28575"/>
                  <a:gd name="connsiteY1" fmla="*/ 65723 h 66675"/>
                  <a:gd name="connsiteX2" fmla="*/ 1140 w 28575"/>
                  <a:gd name="connsiteY2" fmla="*/ 51435 h 66675"/>
                  <a:gd name="connsiteX3" fmla="*/ 5903 w 28575"/>
                  <a:gd name="connsiteY3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66675">
                    <a:moveTo>
                      <a:pt x="5903" y="0"/>
                    </a:moveTo>
                    <a:cubicBezTo>
                      <a:pt x="21143" y="19050"/>
                      <a:pt x="5903" y="51435"/>
                      <a:pt x="32573" y="65723"/>
                    </a:cubicBezTo>
                    <a:cubicBezTo>
                      <a:pt x="11618" y="82867"/>
                      <a:pt x="4950" y="68580"/>
                      <a:pt x="1140" y="51435"/>
                    </a:cubicBezTo>
                    <a:cubicBezTo>
                      <a:pt x="-1717" y="33338"/>
                      <a:pt x="1140" y="16192"/>
                      <a:pt x="5903" y="0"/>
                    </a:cubicBezTo>
                    <a:close/>
                  </a:path>
                </a:pathLst>
              </a:custGeom>
              <a:solidFill>
                <a:srgbClr val="3F3F4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="" xmlns:a16="http://schemas.microsoft.com/office/drawing/2014/main" id="{993E49C8-2CE8-4969-AA94-CBFCE7BA36D4}"/>
                </a:ext>
              </a:extLst>
            </p:cNvPr>
            <p:cNvGrpSpPr/>
            <p:nvPr/>
          </p:nvGrpSpPr>
          <p:grpSpPr>
            <a:xfrm>
              <a:off x="5017172" y="4793559"/>
              <a:ext cx="860955" cy="1048222"/>
              <a:chOff x="4818669" y="3159645"/>
              <a:chExt cx="721116" cy="877967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80B70347-E2E4-4A0A-8632-E28A99F3E82F}"/>
                  </a:ext>
                </a:extLst>
              </p:cNvPr>
              <p:cNvSpPr/>
              <p:nvPr/>
            </p:nvSpPr>
            <p:spPr>
              <a:xfrm>
                <a:off x="4818669" y="3320763"/>
                <a:ext cx="721116" cy="716849"/>
              </a:xfrm>
              <a:custGeom>
                <a:avLst/>
                <a:gdLst>
                  <a:gd name="connsiteX0" fmla="*/ 1041225 w 1062187"/>
                  <a:gd name="connsiteY0" fmla="*/ 305109 h 1055901"/>
                  <a:gd name="connsiteX1" fmla="*/ 862728 w 1062187"/>
                  <a:gd name="connsiteY1" fmla="*/ 914766 h 1055901"/>
                  <a:gd name="connsiteX2" fmla="*/ 469278 w 1062187"/>
                  <a:gd name="connsiteY2" fmla="*/ 1054296 h 1055901"/>
                  <a:gd name="connsiteX3" fmla="*/ 288895 w 1062187"/>
                  <a:gd name="connsiteY3" fmla="*/ 983903 h 1055901"/>
                  <a:gd name="connsiteX4" fmla="*/ 7950 w 1062187"/>
                  <a:gd name="connsiteY4" fmla="*/ 353504 h 1055901"/>
                  <a:gd name="connsiteX5" fmla="*/ 301465 w 1062187"/>
                  <a:gd name="connsiteY5" fmla="*/ 32963 h 1055901"/>
                  <a:gd name="connsiteX6" fmla="*/ 402656 w 1062187"/>
                  <a:gd name="connsiteY6" fmla="*/ 7822 h 1055901"/>
                  <a:gd name="connsiteX7" fmla="*/ 596238 w 1062187"/>
                  <a:gd name="connsiteY7" fmla="*/ 7822 h 1055901"/>
                  <a:gd name="connsiteX8" fmla="*/ 860213 w 1062187"/>
                  <a:gd name="connsiteY8" fmla="*/ 97071 h 1055901"/>
                  <a:gd name="connsiteX9" fmla="*/ 1041225 w 1062187"/>
                  <a:gd name="connsiteY9" fmla="*/ 305109 h 1055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2187" h="1055901">
                    <a:moveTo>
                      <a:pt x="1041225" y="305109"/>
                    </a:moveTo>
                    <a:cubicBezTo>
                      <a:pt x="1131103" y="611195"/>
                      <a:pt x="923693" y="846887"/>
                      <a:pt x="862728" y="914766"/>
                    </a:cubicBezTo>
                    <a:cubicBezTo>
                      <a:pt x="752109" y="1018471"/>
                      <a:pt x="624521" y="1076923"/>
                      <a:pt x="469278" y="1054296"/>
                    </a:cubicBezTo>
                    <a:cubicBezTo>
                      <a:pt x="403913" y="1044869"/>
                      <a:pt x="344204" y="1019100"/>
                      <a:pt x="288895" y="983903"/>
                    </a:cubicBezTo>
                    <a:cubicBezTo>
                      <a:pt x="87142" y="854429"/>
                      <a:pt x="-32904" y="585426"/>
                      <a:pt x="7950" y="353504"/>
                    </a:cubicBezTo>
                    <a:cubicBezTo>
                      <a:pt x="37490" y="184434"/>
                      <a:pt x="141195" y="82615"/>
                      <a:pt x="301465" y="32963"/>
                    </a:cubicBezTo>
                    <a:cubicBezTo>
                      <a:pt x="315293" y="28563"/>
                      <a:pt x="381915" y="10336"/>
                      <a:pt x="402656" y="7822"/>
                    </a:cubicBezTo>
                    <a:cubicBezTo>
                      <a:pt x="477449" y="-4120"/>
                      <a:pt x="545957" y="-977"/>
                      <a:pt x="596238" y="7822"/>
                    </a:cubicBezTo>
                    <a:cubicBezTo>
                      <a:pt x="623893" y="12222"/>
                      <a:pt x="803647" y="63131"/>
                      <a:pt x="860213" y="97071"/>
                    </a:cubicBezTo>
                    <a:cubicBezTo>
                      <a:pt x="943177" y="147352"/>
                      <a:pt x="1004771" y="215231"/>
                      <a:pt x="1041225" y="305109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E8F5E6C9-884F-4927-A8B5-825246474B04}"/>
                  </a:ext>
                </a:extLst>
              </p:cNvPr>
              <p:cNvSpPr/>
              <p:nvPr/>
            </p:nvSpPr>
            <p:spPr>
              <a:xfrm>
                <a:off x="4839820" y="3339429"/>
                <a:ext cx="682713" cy="678446"/>
              </a:xfrm>
              <a:custGeom>
                <a:avLst/>
                <a:gdLst>
                  <a:gd name="connsiteX0" fmla="*/ 986815 w 1005620"/>
                  <a:gd name="connsiteY0" fmla="*/ 289556 h 999335"/>
                  <a:gd name="connsiteX1" fmla="*/ 817745 w 1005620"/>
                  <a:gd name="connsiteY1" fmla="*/ 867159 h 999335"/>
                  <a:gd name="connsiteX2" fmla="*/ 445037 w 1005620"/>
                  <a:gd name="connsiteY2" fmla="*/ 999776 h 999335"/>
                  <a:gd name="connsiteX3" fmla="*/ 274081 w 1005620"/>
                  <a:gd name="connsiteY3" fmla="*/ 933153 h 999335"/>
                  <a:gd name="connsiteX4" fmla="*/ 7591 w 1005620"/>
                  <a:gd name="connsiteY4" fmla="*/ 334809 h 999335"/>
                  <a:gd name="connsiteX5" fmla="*/ 286023 w 1005620"/>
                  <a:gd name="connsiteY5" fmla="*/ 31237 h 999335"/>
                  <a:gd name="connsiteX6" fmla="*/ 381557 w 1005620"/>
                  <a:gd name="connsiteY6" fmla="*/ 7353 h 999335"/>
                  <a:gd name="connsiteX7" fmla="*/ 565083 w 1005620"/>
                  <a:gd name="connsiteY7" fmla="*/ 7353 h 999335"/>
                  <a:gd name="connsiteX8" fmla="*/ 815231 w 1005620"/>
                  <a:gd name="connsiteY8" fmla="*/ 92203 h 999335"/>
                  <a:gd name="connsiteX9" fmla="*/ 986815 w 1005620"/>
                  <a:gd name="connsiteY9" fmla="*/ 289556 h 99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5620" h="999335">
                    <a:moveTo>
                      <a:pt x="986815" y="289556"/>
                    </a:moveTo>
                    <a:cubicBezTo>
                      <a:pt x="1071664" y="579300"/>
                      <a:pt x="875568" y="802422"/>
                      <a:pt x="817745" y="867159"/>
                    </a:cubicBezTo>
                    <a:cubicBezTo>
                      <a:pt x="712783" y="965836"/>
                      <a:pt x="592109" y="1021145"/>
                      <a:pt x="445037" y="999776"/>
                    </a:cubicBezTo>
                    <a:cubicBezTo>
                      <a:pt x="382814" y="990976"/>
                      <a:pt x="326876" y="966464"/>
                      <a:pt x="274081" y="933153"/>
                    </a:cubicBezTo>
                    <a:cubicBezTo>
                      <a:pt x="83013" y="809965"/>
                      <a:pt x="-31376" y="554788"/>
                      <a:pt x="7591" y="334809"/>
                    </a:cubicBezTo>
                    <a:cubicBezTo>
                      <a:pt x="35875" y="175166"/>
                      <a:pt x="133923" y="78375"/>
                      <a:pt x="286023" y="31237"/>
                    </a:cubicBezTo>
                    <a:cubicBezTo>
                      <a:pt x="299222" y="27466"/>
                      <a:pt x="362073" y="9867"/>
                      <a:pt x="381557" y="7353"/>
                    </a:cubicBezTo>
                    <a:cubicBezTo>
                      <a:pt x="452579" y="-3960"/>
                      <a:pt x="517316" y="-817"/>
                      <a:pt x="565083" y="7353"/>
                    </a:cubicBezTo>
                    <a:cubicBezTo>
                      <a:pt x="591480" y="11124"/>
                      <a:pt x="761179" y="59520"/>
                      <a:pt x="815231" y="92203"/>
                    </a:cubicBezTo>
                    <a:cubicBezTo>
                      <a:pt x="893795" y="139970"/>
                      <a:pt x="952247" y="204078"/>
                      <a:pt x="986815" y="289556"/>
                    </a:cubicBezTo>
                    <a:close/>
                  </a:path>
                </a:pathLst>
              </a:custGeom>
              <a:solidFill>
                <a:srgbClr val="FBF6D5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A079B292-9B7B-41F5-975A-E27CF6C7B6FA}"/>
                  </a:ext>
                </a:extLst>
              </p:cNvPr>
              <p:cNvSpPr/>
              <p:nvPr/>
            </p:nvSpPr>
            <p:spPr>
              <a:xfrm>
                <a:off x="5066429" y="3569526"/>
                <a:ext cx="230416" cy="226149"/>
              </a:xfrm>
              <a:custGeom>
                <a:avLst/>
                <a:gdLst>
                  <a:gd name="connsiteX0" fmla="*/ 157757 w 339397"/>
                  <a:gd name="connsiteY0" fmla="*/ 279 h 333111"/>
                  <a:gd name="connsiteX1" fmla="*/ 277803 w 339397"/>
                  <a:gd name="connsiteY1" fmla="*/ 27934 h 333111"/>
                  <a:gd name="connsiteX2" fmla="*/ 335627 w 339397"/>
                  <a:gd name="connsiteY2" fmla="*/ 188833 h 333111"/>
                  <a:gd name="connsiteX3" fmla="*/ 159643 w 339397"/>
                  <a:gd name="connsiteY3" fmla="*/ 334648 h 333111"/>
                  <a:gd name="connsiteX4" fmla="*/ 55310 w 339397"/>
                  <a:gd name="connsiteY4" fmla="*/ 278082 h 333111"/>
                  <a:gd name="connsiteX5" fmla="*/ 2515 w 339397"/>
                  <a:gd name="connsiteY5" fmla="*/ 107755 h 333111"/>
                  <a:gd name="connsiteX6" fmla="*/ 130103 w 339397"/>
                  <a:gd name="connsiteY6" fmla="*/ 279 h 333111"/>
                  <a:gd name="connsiteX7" fmla="*/ 157757 w 339397"/>
                  <a:gd name="connsiteY7" fmla="*/ 279 h 33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9397" h="333111">
                    <a:moveTo>
                      <a:pt x="157757" y="279"/>
                    </a:moveTo>
                    <a:cubicBezTo>
                      <a:pt x="202382" y="-978"/>
                      <a:pt x="242607" y="4050"/>
                      <a:pt x="277803" y="27934"/>
                    </a:cubicBezTo>
                    <a:cubicBezTo>
                      <a:pt x="334370" y="65645"/>
                      <a:pt x="353853" y="122839"/>
                      <a:pt x="335627" y="188833"/>
                    </a:cubicBezTo>
                    <a:cubicBezTo>
                      <a:pt x="315514" y="263626"/>
                      <a:pt x="243235" y="343448"/>
                      <a:pt x="159643" y="334648"/>
                    </a:cubicBezTo>
                    <a:cubicBezTo>
                      <a:pt x="115647" y="329620"/>
                      <a:pt x="83593" y="308251"/>
                      <a:pt x="55310" y="278082"/>
                    </a:cubicBezTo>
                    <a:cubicBezTo>
                      <a:pt x="10057" y="230315"/>
                      <a:pt x="-6913" y="172492"/>
                      <a:pt x="2515" y="107755"/>
                    </a:cubicBezTo>
                    <a:cubicBezTo>
                      <a:pt x="11314" y="46161"/>
                      <a:pt x="64737" y="2793"/>
                      <a:pt x="130103" y="279"/>
                    </a:cubicBezTo>
                    <a:cubicBezTo>
                      <a:pt x="140159" y="-349"/>
                      <a:pt x="150844" y="279"/>
                      <a:pt x="157757" y="279"/>
                    </a:cubicBezTo>
                    <a:close/>
                  </a:path>
                </a:pathLst>
              </a:custGeom>
              <a:solidFill>
                <a:srgbClr val="FBF1AB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95855842-31A8-4B74-B842-4A49C8DA9FF7}"/>
                  </a:ext>
                </a:extLst>
              </p:cNvPr>
              <p:cNvSpPr/>
              <p:nvPr/>
            </p:nvSpPr>
            <p:spPr>
              <a:xfrm>
                <a:off x="5193678" y="3633691"/>
                <a:ext cx="38403" cy="85339"/>
              </a:xfrm>
              <a:custGeom>
                <a:avLst/>
                <a:gdLst>
                  <a:gd name="connsiteX0" fmla="*/ 58943 w 56566"/>
                  <a:gd name="connsiteY0" fmla="*/ 92435 h 125702"/>
                  <a:gd name="connsiteX1" fmla="*/ 54543 w 56566"/>
                  <a:gd name="connsiteY1" fmla="*/ 115690 h 125702"/>
                  <a:gd name="connsiteX2" fmla="*/ 25632 w 56566"/>
                  <a:gd name="connsiteY2" fmla="*/ 121975 h 125702"/>
                  <a:gd name="connsiteX3" fmla="*/ 2377 w 56566"/>
                  <a:gd name="connsiteY3" fmla="*/ 15128 h 125702"/>
                  <a:gd name="connsiteX4" fmla="*/ 16204 w 56566"/>
                  <a:gd name="connsiteY4" fmla="*/ 44 h 125702"/>
                  <a:gd name="connsiteX5" fmla="*/ 33803 w 56566"/>
                  <a:gd name="connsiteY5" fmla="*/ 11357 h 125702"/>
                  <a:gd name="connsiteX6" fmla="*/ 58943 w 56566"/>
                  <a:gd name="connsiteY6" fmla="*/ 92435 h 125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566" h="125702">
                    <a:moveTo>
                      <a:pt x="58943" y="92435"/>
                    </a:moveTo>
                    <a:cubicBezTo>
                      <a:pt x="57686" y="99977"/>
                      <a:pt x="57058" y="108148"/>
                      <a:pt x="54543" y="115690"/>
                    </a:cubicBezTo>
                    <a:cubicBezTo>
                      <a:pt x="48887" y="133917"/>
                      <a:pt x="37574" y="137688"/>
                      <a:pt x="25632" y="121975"/>
                    </a:cubicBezTo>
                    <a:cubicBezTo>
                      <a:pt x="1748" y="89921"/>
                      <a:pt x="-3908" y="53467"/>
                      <a:pt x="2377" y="15128"/>
                    </a:cubicBezTo>
                    <a:cubicBezTo>
                      <a:pt x="3634" y="7586"/>
                      <a:pt x="7405" y="672"/>
                      <a:pt x="16204" y="44"/>
                    </a:cubicBezTo>
                    <a:cubicBezTo>
                      <a:pt x="24375" y="-585"/>
                      <a:pt x="29403" y="5700"/>
                      <a:pt x="33803" y="11357"/>
                    </a:cubicBezTo>
                    <a:cubicBezTo>
                      <a:pt x="50772" y="35869"/>
                      <a:pt x="55801" y="63523"/>
                      <a:pt x="58943" y="92435"/>
                    </a:cubicBezTo>
                    <a:close/>
                  </a:path>
                </a:pathLst>
              </a:custGeom>
              <a:solidFill>
                <a:srgbClr val="4D4C4E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DCFB76D5-EC24-4B1B-BF92-9A240C906F2F}"/>
                  </a:ext>
                </a:extLst>
              </p:cNvPr>
              <p:cNvSpPr/>
              <p:nvPr/>
            </p:nvSpPr>
            <p:spPr>
              <a:xfrm>
                <a:off x="5114646" y="3635052"/>
                <a:ext cx="38403" cy="81072"/>
              </a:xfrm>
              <a:custGeom>
                <a:avLst/>
                <a:gdLst>
                  <a:gd name="connsiteX0" fmla="*/ 0 w 56566"/>
                  <a:gd name="connsiteY0" fmla="*/ 74090 h 119417"/>
                  <a:gd name="connsiteX1" fmla="*/ 27655 w 56566"/>
                  <a:gd name="connsiteY1" fmla="*/ 12495 h 119417"/>
                  <a:gd name="connsiteX2" fmla="*/ 50910 w 56566"/>
                  <a:gd name="connsiteY2" fmla="*/ 1182 h 119417"/>
                  <a:gd name="connsiteX3" fmla="*/ 60966 w 56566"/>
                  <a:gd name="connsiteY3" fmla="*/ 22552 h 119417"/>
                  <a:gd name="connsiteX4" fmla="*/ 17598 w 56566"/>
                  <a:gd name="connsiteY4" fmla="*/ 124371 h 119417"/>
                  <a:gd name="connsiteX5" fmla="*/ 0 w 56566"/>
                  <a:gd name="connsiteY5" fmla="*/ 101116 h 119417"/>
                  <a:gd name="connsiteX6" fmla="*/ 0 w 56566"/>
                  <a:gd name="connsiteY6" fmla="*/ 74090 h 119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566" h="119417">
                    <a:moveTo>
                      <a:pt x="0" y="74090"/>
                    </a:moveTo>
                    <a:cubicBezTo>
                      <a:pt x="2514" y="50835"/>
                      <a:pt x="13199" y="30722"/>
                      <a:pt x="27655" y="12495"/>
                    </a:cubicBezTo>
                    <a:cubicBezTo>
                      <a:pt x="33311" y="5582"/>
                      <a:pt x="40225" y="-3217"/>
                      <a:pt x="50910" y="1182"/>
                    </a:cubicBezTo>
                    <a:cubicBezTo>
                      <a:pt x="59080" y="4325"/>
                      <a:pt x="61594" y="13752"/>
                      <a:pt x="60966" y="22552"/>
                    </a:cubicBezTo>
                    <a:cubicBezTo>
                      <a:pt x="59080" y="61519"/>
                      <a:pt x="51538" y="98602"/>
                      <a:pt x="17598" y="124371"/>
                    </a:cubicBezTo>
                    <a:cubicBezTo>
                      <a:pt x="2514" y="123114"/>
                      <a:pt x="1257" y="111801"/>
                      <a:pt x="0" y="101116"/>
                    </a:cubicBezTo>
                    <a:cubicBezTo>
                      <a:pt x="0" y="91688"/>
                      <a:pt x="5028" y="82889"/>
                      <a:pt x="0" y="74090"/>
                    </a:cubicBezTo>
                    <a:close/>
                  </a:path>
                </a:pathLst>
              </a:custGeom>
              <a:solidFill>
                <a:srgbClr val="4E4D4E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38880A92-C816-4CCC-942F-389A88E77703}"/>
                  </a:ext>
                </a:extLst>
              </p:cNvPr>
              <p:cNvSpPr/>
              <p:nvPr/>
            </p:nvSpPr>
            <p:spPr>
              <a:xfrm>
                <a:off x="5191025" y="3159645"/>
                <a:ext cx="179212" cy="170678"/>
              </a:xfrm>
              <a:custGeom>
                <a:avLst/>
                <a:gdLst>
                  <a:gd name="connsiteX0" fmla="*/ 0 w 263975"/>
                  <a:gd name="connsiteY0" fmla="*/ 240116 h 251405"/>
                  <a:gd name="connsiteX1" fmla="*/ 66622 w 263975"/>
                  <a:gd name="connsiteY1" fmla="*/ 110014 h 251405"/>
                  <a:gd name="connsiteX2" fmla="*/ 233178 w 263975"/>
                  <a:gd name="connsiteY2" fmla="*/ 3167 h 251405"/>
                  <a:gd name="connsiteX3" fmla="*/ 263975 w 263975"/>
                  <a:gd name="connsiteY3" fmla="*/ 15737 h 251405"/>
                  <a:gd name="connsiteX4" fmla="*/ 238835 w 263975"/>
                  <a:gd name="connsiteY4" fmla="*/ 40878 h 251405"/>
                  <a:gd name="connsiteX5" fmla="*/ 96791 w 263975"/>
                  <a:gd name="connsiteY5" fmla="*/ 134526 h 251405"/>
                  <a:gd name="connsiteX6" fmla="*/ 44624 w 263975"/>
                  <a:gd name="connsiteY6" fmla="*/ 240745 h 251405"/>
                  <a:gd name="connsiteX7" fmla="*/ 0 w 263975"/>
                  <a:gd name="connsiteY7" fmla="*/ 240116 h 251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975" h="251405">
                    <a:moveTo>
                      <a:pt x="0" y="240116"/>
                    </a:moveTo>
                    <a:cubicBezTo>
                      <a:pt x="20112" y="195492"/>
                      <a:pt x="37082" y="149610"/>
                      <a:pt x="66622" y="110014"/>
                    </a:cubicBezTo>
                    <a:cubicBezTo>
                      <a:pt x="108733" y="53448"/>
                      <a:pt x="160899" y="12595"/>
                      <a:pt x="233178" y="3167"/>
                    </a:cubicBezTo>
                    <a:cubicBezTo>
                      <a:pt x="243863" y="1910"/>
                      <a:pt x="260833" y="-8146"/>
                      <a:pt x="263975" y="15737"/>
                    </a:cubicBezTo>
                    <a:cubicBezTo>
                      <a:pt x="267118" y="37107"/>
                      <a:pt x="255176" y="38364"/>
                      <a:pt x="238835" y="40878"/>
                    </a:cubicBezTo>
                    <a:cubicBezTo>
                      <a:pt x="177241" y="49677"/>
                      <a:pt x="131359" y="84245"/>
                      <a:pt x="96791" y="134526"/>
                    </a:cubicBezTo>
                    <a:cubicBezTo>
                      <a:pt x="74165" y="167209"/>
                      <a:pt x="54681" y="201777"/>
                      <a:pt x="44624" y="240745"/>
                    </a:cubicBezTo>
                    <a:cubicBezTo>
                      <a:pt x="29540" y="250801"/>
                      <a:pt x="15084" y="264628"/>
                      <a:pt x="0" y="240116"/>
                    </a:cubicBezTo>
                    <a:close/>
                  </a:path>
                </a:pathLst>
              </a:custGeom>
              <a:solidFill>
                <a:srgbClr val="59B97A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66" name="Graphic 65">
              <a:extLst>
                <a:ext uri="{FF2B5EF4-FFF2-40B4-BE49-F238E27FC236}">
                  <a16:creationId xmlns="" xmlns:a16="http://schemas.microsoft.com/office/drawing/2014/main" id="{13DB0962-4C1A-4DB4-A854-24FC3DCDF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58071" y="5558455"/>
              <a:ext cx="991583" cy="506455"/>
            </a:xfrm>
            <a:prstGeom prst="rect">
              <a:avLst/>
            </a:prstGeom>
          </p:spPr>
        </p:pic>
        <p:grpSp>
          <p:nvGrpSpPr>
            <p:cNvPr id="163" name="Group 162">
              <a:extLst>
                <a:ext uri="{FF2B5EF4-FFF2-40B4-BE49-F238E27FC236}">
                  <a16:creationId xmlns="" xmlns:a16="http://schemas.microsoft.com/office/drawing/2014/main" id="{B0A01A07-27EE-4D76-8599-4A74D393D689}"/>
                </a:ext>
              </a:extLst>
            </p:cNvPr>
            <p:cNvGrpSpPr/>
            <p:nvPr/>
          </p:nvGrpSpPr>
          <p:grpSpPr>
            <a:xfrm>
              <a:off x="5178971" y="5439192"/>
              <a:ext cx="600906" cy="674296"/>
              <a:chOff x="6463812" y="2951406"/>
              <a:chExt cx="898103" cy="1007790"/>
            </a:xfrm>
          </p:grpSpPr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E0604B6F-2D49-44FE-972F-D8A691B0F372}"/>
                  </a:ext>
                </a:extLst>
              </p:cNvPr>
              <p:cNvSpPr/>
              <p:nvPr/>
            </p:nvSpPr>
            <p:spPr>
              <a:xfrm>
                <a:off x="6773796" y="3381422"/>
                <a:ext cx="297113" cy="283400"/>
              </a:xfrm>
              <a:custGeom>
                <a:avLst/>
                <a:gdLst>
                  <a:gd name="connsiteX0" fmla="*/ 569039 w 619125"/>
                  <a:gd name="connsiteY0" fmla="*/ 109306 h 590550"/>
                  <a:gd name="connsiteX1" fmla="*/ 381397 w 619125"/>
                  <a:gd name="connsiteY1" fmla="*/ 74063 h 590550"/>
                  <a:gd name="connsiteX2" fmla="*/ 340439 w 619125"/>
                  <a:gd name="connsiteY2" fmla="*/ 61681 h 590550"/>
                  <a:gd name="connsiteX3" fmla="*/ 167084 w 619125"/>
                  <a:gd name="connsiteY3" fmla="*/ 12151 h 590550"/>
                  <a:gd name="connsiteX4" fmla="*/ 397 w 619125"/>
                  <a:gd name="connsiteY4" fmla="*/ 265516 h 590550"/>
                  <a:gd name="connsiteX5" fmla="*/ 294719 w 619125"/>
                  <a:gd name="connsiteY5" fmla="*/ 597938 h 590550"/>
                  <a:gd name="connsiteX6" fmla="*/ 620474 w 619125"/>
                  <a:gd name="connsiteY6" fmla="*/ 295996 h 590550"/>
                  <a:gd name="connsiteX7" fmla="*/ 569039 w 619125"/>
                  <a:gd name="connsiteY7" fmla="*/ 109306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9125" h="590550">
                    <a:moveTo>
                      <a:pt x="569039" y="109306"/>
                    </a:moveTo>
                    <a:cubicBezTo>
                      <a:pt x="478552" y="43583"/>
                      <a:pt x="451882" y="86446"/>
                      <a:pt x="381397" y="74063"/>
                    </a:cubicBezTo>
                    <a:lnTo>
                      <a:pt x="340439" y="61681"/>
                    </a:lnTo>
                    <a:cubicBezTo>
                      <a:pt x="274717" y="32153"/>
                      <a:pt x="285194" y="-24997"/>
                      <a:pt x="167084" y="12151"/>
                    </a:cubicBezTo>
                    <a:cubicBezTo>
                      <a:pt x="58499" y="59776"/>
                      <a:pt x="6112" y="155978"/>
                      <a:pt x="397" y="265516"/>
                    </a:cubicBezTo>
                    <a:cubicBezTo>
                      <a:pt x="-8176" y="440776"/>
                      <a:pt x="123269" y="589366"/>
                      <a:pt x="294719" y="597938"/>
                    </a:cubicBezTo>
                    <a:cubicBezTo>
                      <a:pt x="466169" y="606511"/>
                      <a:pt x="600472" y="481733"/>
                      <a:pt x="620474" y="295996"/>
                    </a:cubicBezTo>
                    <a:cubicBezTo>
                      <a:pt x="630952" y="195031"/>
                      <a:pt x="611902" y="147406"/>
                      <a:pt x="569039" y="109306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1473693A-2F5F-4597-A80B-325E5F8F415D}"/>
                  </a:ext>
                </a:extLst>
              </p:cNvPr>
              <p:cNvSpPr/>
              <p:nvPr/>
            </p:nvSpPr>
            <p:spPr>
              <a:xfrm>
                <a:off x="6897617" y="3423659"/>
                <a:ext cx="173697" cy="246832"/>
              </a:xfrm>
              <a:custGeom>
                <a:avLst/>
                <a:gdLst>
                  <a:gd name="connsiteX0" fmla="*/ 343852 w 361950"/>
                  <a:gd name="connsiteY0" fmla="*/ 318135 h 514350"/>
                  <a:gd name="connsiteX1" fmla="*/ 103822 w 361950"/>
                  <a:gd name="connsiteY1" fmla="*/ 512445 h 514350"/>
                  <a:gd name="connsiteX2" fmla="*/ 0 w 361950"/>
                  <a:gd name="connsiteY2" fmla="*/ 509588 h 514350"/>
                  <a:gd name="connsiteX3" fmla="*/ 225742 w 361950"/>
                  <a:gd name="connsiteY3" fmla="*/ 265748 h 514350"/>
                  <a:gd name="connsiteX4" fmla="*/ 271463 w 361950"/>
                  <a:gd name="connsiteY4" fmla="*/ 99060 h 514350"/>
                  <a:gd name="connsiteX5" fmla="*/ 271463 w 361950"/>
                  <a:gd name="connsiteY5" fmla="*/ 0 h 514350"/>
                  <a:gd name="connsiteX6" fmla="*/ 316230 w 361950"/>
                  <a:gd name="connsiteY6" fmla="*/ 28575 h 514350"/>
                  <a:gd name="connsiteX7" fmla="*/ 343852 w 361950"/>
                  <a:gd name="connsiteY7" fmla="*/ 318135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1950" h="514350">
                    <a:moveTo>
                      <a:pt x="343852" y="318135"/>
                    </a:moveTo>
                    <a:cubicBezTo>
                      <a:pt x="298132" y="424815"/>
                      <a:pt x="220027" y="492443"/>
                      <a:pt x="103822" y="512445"/>
                    </a:cubicBezTo>
                    <a:cubicBezTo>
                      <a:pt x="69532" y="518160"/>
                      <a:pt x="34290" y="516255"/>
                      <a:pt x="0" y="509588"/>
                    </a:cubicBezTo>
                    <a:cubicBezTo>
                      <a:pt x="114300" y="462915"/>
                      <a:pt x="181927" y="381000"/>
                      <a:pt x="225742" y="265748"/>
                    </a:cubicBezTo>
                    <a:cubicBezTo>
                      <a:pt x="246697" y="209550"/>
                      <a:pt x="261938" y="161925"/>
                      <a:pt x="271463" y="99060"/>
                    </a:cubicBezTo>
                    <a:cubicBezTo>
                      <a:pt x="274320" y="78105"/>
                      <a:pt x="275272" y="60008"/>
                      <a:pt x="271463" y="0"/>
                    </a:cubicBezTo>
                    <a:cubicBezTo>
                      <a:pt x="281940" y="6668"/>
                      <a:pt x="305753" y="21908"/>
                      <a:pt x="316230" y="28575"/>
                    </a:cubicBezTo>
                    <a:cubicBezTo>
                      <a:pt x="360045" y="65723"/>
                      <a:pt x="389572" y="153352"/>
                      <a:pt x="343852" y="318135"/>
                    </a:cubicBezTo>
                    <a:close/>
                  </a:path>
                </a:pathLst>
              </a:custGeom>
              <a:solidFill>
                <a:srgbClr val="D35D5F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="" xmlns:a16="http://schemas.microsoft.com/office/drawing/2014/main" id="{8DC0F122-3F14-4EBC-9C2E-E48495EF600C}"/>
                  </a:ext>
                </a:extLst>
              </p:cNvPr>
              <p:cNvSpPr/>
              <p:nvPr/>
            </p:nvSpPr>
            <p:spPr>
              <a:xfrm>
                <a:off x="6463812" y="3566429"/>
                <a:ext cx="402245" cy="383961"/>
              </a:xfrm>
              <a:custGeom>
                <a:avLst/>
                <a:gdLst>
                  <a:gd name="connsiteX0" fmla="*/ 743709 w 838200"/>
                  <a:gd name="connsiteY0" fmla="*/ 89099 h 800100"/>
                  <a:gd name="connsiteX1" fmla="*/ 482724 w 838200"/>
                  <a:gd name="connsiteY1" fmla="*/ 74811 h 800100"/>
                  <a:gd name="connsiteX2" fmla="*/ 425574 w 838200"/>
                  <a:gd name="connsiteY2" fmla="*/ 65286 h 800100"/>
                  <a:gd name="connsiteX3" fmla="*/ 181734 w 838200"/>
                  <a:gd name="connsiteY3" fmla="*/ 29091 h 800100"/>
                  <a:gd name="connsiteX4" fmla="*/ 1711 w 838200"/>
                  <a:gd name="connsiteY4" fmla="*/ 402471 h 800100"/>
                  <a:gd name="connsiteX5" fmla="*/ 459864 w 838200"/>
                  <a:gd name="connsiteY5" fmla="*/ 800616 h 800100"/>
                  <a:gd name="connsiteX6" fmla="*/ 846579 w 838200"/>
                  <a:gd name="connsiteY6" fmla="*/ 332939 h 800100"/>
                  <a:gd name="connsiteX7" fmla="*/ 743709 w 838200"/>
                  <a:gd name="connsiteY7" fmla="*/ 89099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0" h="800100">
                    <a:moveTo>
                      <a:pt x="743709" y="89099"/>
                    </a:moveTo>
                    <a:cubicBezTo>
                      <a:pt x="609406" y="16709"/>
                      <a:pt x="581784" y="78621"/>
                      <a:pt x="482724" y="74811"/>
                    </a:cubicBezTo>
                    <a:lnTo>
                      <a:pt x="425574" y="65286"/>
                    </a:lnTo>
                    <a:cubicBezTo>
                      <a:pt x="332229" y="36711"/>
                      <a:pt x="336039" y="-42346"/>
                      <a:pt x="181734" y="29091"/>
                    </a:cubicBezTo>
                    <a:cubicBezTo>
                      <a:pt x="43621" y="112911"/>
                      <a:pt x="-10671" y="252929"/>
                      <a:pt x="1711" y="402471"/>
                    </a:cubicBezTo>
                    <a:cubicBezTo>
                      <a:pt x="21714" y="641549"/>
                      <a:pt x="226501" y="819666"/>
                      <a:pt x="459864" y="800616"/>
                    </a:cubicBezTo>
                    <a:cubicBezTo>
                      <a:pt x="693226" y="781566"/>
                      <a:pt x="853246" y="589161"/>
                      <a:pt x="846579" y="332939"/>
                    </a:cubicBezTo>
                    <a:cubicBezTo>
                      <a:pt x="842769" y="193874"/>
                      <a:pt x="808479" y="132914"/>
                      <a:pt x="743709" y="89099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9B6AA3C4-E385-4D76-A15D-2AE014985A6A}"/>
                  </a:ext>
                </a:extLst>
              </p:cNvPr>
              <p:cNvSpPr/>
              <p:nvPr/>
            </p:nvSpPr>
            <p:spPr>
              <a:xfrm>
                <a:off x="6659814" y="3596388"/>
                <a:ext cx="210265" cy="351964"/>
              </a:xfrm>
              <a:custGeom>
                <a:avLst/>
                <a:gdLst>
                  <a:gd name="connsiteX0" fmla="*/ 431482 w 438150"/>
                  <a:gd name="connsiteY0" fmla="*/ 417195 h 733425"/>
                  <a:gd name="connsiteX1" fmla="*/ 140970 w 438150"/>
                  <a:gd name="connsiteY1" fmla="*/ 722947 h 733425"/>
                  <a:gd name="connsiteX2" fmla="*/ 0 w 438150"/>
                  <a:gd name="connsiteY2" fmla="*/ 737235 h 733425"/>
                  <a:gd name="connsiteX3" fmla="*/ 261938 w 438150"/>
                  <a:gd name="connsiteY3" fmla="*/ 367665 h 733425"/>
                  <a:gd name="connsiteX4" fmla="*/ 293370 w 438150"/>
                  <a:gd name="connsiteY4" fmla="*/ 134302 h 733425"/>
                  <a:gd name="connsiteX5" fmla="*/ 275273 w 438150"/>
                  <a:gd name="connsiteY5" fmla="*/ 0 h 733425"/>
                  <a:gd name="connsiteX6" fmla="*/ 340995 w 438150"/>
                  <a:gd name="connsiteY6" fmla="*/ 30480 h 733425"/>
                  <a:gd name="connsiteX7" fmla="*/ 431482 w 438150"/>
                  <a:gd name="connsiteY7" fmla="*/ 41719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8150" h="733425">
                    <a:moveTo>
                      <a:pt x="431482" y="417195"/>
                    </a:moveTo>
                    <a:cubicBezTo>
                      <a:pt x="388620" y="569595"/>
                      <a:pt x="294323" y="675322"/>
                      <a:pt x="140970" y="722947"/>
                    </a:cubicBezTo>
                    <a:cubicBezTo>
                      <a:pt x="95250" y="737235"/>
                      <a:pt x="47625" y="740093"/>
                      <a:pt x="0" y="737235"/>
                    </a:cubicBezTo>
                    <a:cubicBezTo>
                      <a:pt x="145733" y="653415"/>
                      <a:pt x="222885" y="531495"/>
                      <a:pt x="261938" y="367665"/>
                    </a:cubicBezTo>
                    <a:cubicBezTo>
                      <a:pt x="280988" y="287655"/>
                      <a:pt x="292417" y="220980"/>
                      <a:pt x="293370" y="134302"/>
                    </a:cubicBezTo>
                    <a:cubicBezTo>
                      <a:pt x="294323" y="105727"/>
                      <a:pt x="292417" y="80010"/>
                      <a:pt x="275273" y="0"/>
                    </a:cubicBezTo>
                    <a:cubicBezTo>
                      <a:pt x="291465" y="6667"/>
                      <a:pt x="324803" y="23813"/>
                      <a:pt x="340995" y="30480"/>
                    </a:cubicBezTo>
                    <a:cubicBezTo>
                      <a:pt x="408623" y="71438"/>
                      <a:pt x="463867" y="185738"/>
                      <a:pt x="431482" y="417195"/>
                    </a:cubicBezTo>
                    <a:close/>
                  </a:path>
                </a:pathLst>
              </a:custGeom>
              <a:solidFill>
                <a:srgbClr val="D35D5F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3CE43F86-6912-49BB-B089-8D8971F78C99}"/>
                  </a:ext>
                </a:extLst>
              </p:cNvPr>
              <p:cNvSpPr/>
              <p:nvPr/>
            </p:nvSpPr>
            <p:spPr>
              <a:xfrm>
                <a:off x="6955369" y="3584377"/>
                <a:ext cx="402245" cy="374819"/>
              </a:xfrm>
              <a:custGeom>
                <a:avLst/>
                <a:gdLst>
                  <a:gd name="connsiteX0" fmla="*/ 677615 w 838200"/>
                  <a:gd name="connsiteY0" fmla="*/ 13598 h 781050"/>
                  <a:gd name="connsiteX1" fmla="*/ 420440 w 838200"/>
                  <a:gd name="connsiteY1" fmla="*/ 56461 h 781050"/>
                  <a:gd name="connsiteX2" fmla="*/ 362338 w 838200"/>
                  <a:gd name="connsiteY2" fmla="*/ 60271 h 781050"/>
                  <a:gd name="connsiteX3" fmla="*/ 116593 w 838200"/>
                  <a:gd name="connsiteY3" fmla="*/ 78368 h 781050"/>
                  <a:gd name="connsiteX4" fmla="*/ 21343 w 838200"/>
                  <a:gd name="connsiteY4" fmla="*/ 481276 h 781050"/>
                  <a:gd name="connsiteX5" fmla="*/ 554743 w 838200"/>
                  <a:gd name="connsiteY5" fmla="*/ 770836 h 781050"/>
                  <a:gd name="connsiteX6" fmla="*/ 830968 w 838200"/>
                  <a:gd name="connsiteY6" fmla="*/ 230768 h 781050"/>
                  <a:gd name="connsiteX7" fmla="*/ 677615 w 838200"/>
                  <a:gd name="connsiteY7" fmla="*/ 13598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0" h="781050">
                    <a:moveTo>
                      <a:pt x="677615" y="13598"/>
                    </a:moveTo>
                    <a:cubicBezTo>
                      <a:pt x="530931" y="-28312"/>
                      <a:pt x="517595" y="38363"/>
                      <a:pt x="420440" y="56461"/>
                    </a:cubicBezTo>
                    <a:lnTo>
                      <a:pt x="362338" y="60271"/>
                    </a:lnTo>
                    <a:cubicBezTo>
                      <a:pt x="264231" y="52651"/>
                      <a:pt x="251848" y="-25454"/>
                      <a:pt x="116593" y="78368"/>
                    </a:cubicBezTo>
                    <a:cubicBezTo>
                      <a:pt x="-565" y="189811"/>
                      <a:pt x="-23425" y="338401"/>
                      <a:pt x="21343" y="481276"/>
                    </a:cubicBezTo>
                    <a:cubicBezTo>
                      <a:pt x="91828" y="709876"/>
                      <a:pt x="330906" y="839416"/>
                      <a:pt x="554743" y="770836"/>
                    </a:cubicBezTo>
                    <a:cubicBezTo>
                      <a:pt x="778581" y="702256"/>
                      <a:pt x="892881" y="479371"/>
                      <a:pt x="830968" y="230768"/>
                    </a:cubicBezTo>
                    <a:cubicBezTo>
                      <a:pt x="796678" y="94561"/>
                      <a:pt x="750006" y="42173"/>
                      <a:pt x="677615" y="13598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4E3227A8-84C0-4B24-8A49-4CDF69F206C1}"/>
                  </a:ext>
                </a:extLst>
              </p:cNvPr>
              <p:cNvSpPr/>
              <p:nvPr/>
            </p:nvSpPr>
            <p:spPr>
              <a:xfrm>
                <a:off x="7197360" y="3584960"/>
                <a:ext cx="164555" cy="370248"/>
              </a:xfrm>
              <a:custGeom>
                <a:avLst/>
                <a:gdLst>
                  <a:gd name="connsiteX0" fmla="*/ 351472 w 342900"/>
                  <a:gd name="connsiteY0" fmla="*/ 373380 h 771525"/>
                  <a:gd name="connsiteX1" fmla="*/ 134303 w 342900"/>
                  <a:gd name="connsiteY1" fmla="*/ 735330 h 771525"/>
                  <a:gd name="connsiteX2" fmla="*/ 0 w 342900"/>
                  <a:gd name="connsiteY2" fmla="*/ 780097 h 771525"/>
                  <a:gd name="connsiteX3" fmla="*/ 175260 w 342900"/>
                  <a:gd name="connsiteY3" fmla="*/ 361950 h 771525"/>
                  <a:gd name="connsiteX4" fmla="*/ 155258 w 342900"/>
                  <a:gd name="connsiteY4" fmla="*/ 126682 h 771525"/>
                  <a:gd name="connsiteX5" fmla="*/ 108585 w 342900"/>
                  <a:gd name="connsiteY5" fmla="*/ 0 h 771525"/>
                  <a:gd name="connsiteX6" fmla="*/ 179070 w 342900"/>
                  <a:gd name="connsiteY6" fmla="*/ 15240 h 771525"/>
                  <a:gd name="connsiteX7" fmla="*/ 351472 w 342900"/>
                  <a:gd name="connsiteY7" fmla="*/ 37338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2900" h="771525">
                    <a:moveTo>
                      <a:pt x="351472" y="373380"/>
                    </a:moveTo>
                    <a:cubicBezTo>
                      <a:pt x="341947" y="531495"/>
                      <a:pt x="274320" y="655320"/>
                      <a:pt x="134303" y="735330"/>
                    </a:cubicBezTo>
                    <a:cubicBezTo>
                      <a:pt x="92392" y="759143"/>
                      <a:pt x="46672" y="772477"/>
                      <a:pt x="0" y="780097"/>
                    </a:cubicBezTo>
                    <a:cubicBezTo>
                      <a:pt x="124778" y="666750"/>
                      <a:pt x="173355" y="530543"/>
                      <a:pt x="175260" y="361950"/>
                    </a:cubicBezTo>
                    <a:cubicBezTo>
                      <a:pt x="176213" y="280035"/>
                      <a:pt x="172403" y="211455"/>
                      <a:pt x="155258" y="126682"/>
                    </a:cubicBezTo>
                    <a:cubicBezTo>
                      <a:pt x="149542" y="99060"/>
                      <a:pt x="141922" y="74295"/>
                      <a:pt x="108585" y="0"/>
                    </a:cubicBezTo>
                    <a:cubicBezTo>
                      <a:pt x="125730" y="3810"/>
                      <a:pt x="162878" y="12382"/>
                      <a:pt x="179070" y="15240"/>
                    </a:cubicBezTo>
                    <a:cubicBezTo>
                      <a:pt x="254317" y="40957"/>
                      <a:pt x="332422" y="140017"/>
                      <a:pt x="351472" y="373380"/>
                    </a:cubicBezTo>
                    <a:close/>
                  </a:path>
                </a:pathLst>
              </a:custGeom>
              <a:solidFill>
                <a:srgbClr val="D35D5F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D54449BD-DE4D-4219-971B-B7720F45361D}"/>
                  </a:ext>
                </a:extLst>
              </p:cNvPr>
              <p:cNvSpPr/>
              <p:nvPr/>
            </p:nvSpPr>
            <p:spPr>
              <a:xfrm>
                <a:off x="6680318" y="2951406"/>
                <a:ext cx="479952" cy="690216"/>
              </a:xfrm>
              <a:custGeom>
                <a:avLst/>
                <a:gdLst>
                  <a:gd name="connsiteX0" fmla="*/ 954541 w 1000125"/>
                  <a:gd name="connsiteY0" fmla="*/ 1300200 h 1438275"/>
                  <a:gd name="connsiteX1" fmla="*/ 764994 w 1000125"/>
                  <a:gd name="connsiteY1" fmla="*/ 640118 h 1438275"/>
                  <a:gd name="connsiteX2" fmla="*/ 686889 w 1000125"/>
                  <a:gd name="connsiteY2" fmla="*/ 551535 h 1438275"/>
                  <a:gd name="connsiteX3" fmla="*/ 558301 w 1000125"/>
                  <a:gd name="connsiteY3" fmla="*/ 434378 h 1438275"/>
                  <a:gd name="connsiteX4" fmla="*/ 477339 w 1000125"/>
                  <a:gd name="connsiteY4" fmla="*/ 410565 h 1438275"/>
                  <a:gd name="connsiteX5" fmla="*/ 533536 w 1000125"/>
                  <a:gd name="connsiteY5" fmla="*/ 521055 h 1438275"/>
                  <a:gd name="connsiteX6" fmla="*/ 596401 w 1000125"/>
                  <a:gd name="connsiteY6" fmla="*/ 820140 h 1438275"/>
                  <a:gd name="connsiteX7" fmla="*/ 596401 w 1000125"/>
                  <a:gd name="connsiteY7" fmla="*/ 935393 h 1438275"/>
                  <a:gd name="connsiteX8" fmla="*/ 567826 w 1000125"/>
                  <a:gd name="connsiteY8" fmla="*/ 968730 h 1438275"/>
                  <a:gd name="connsiteX9" fmla="*/ 545919 w 1000125"/>
                  <a:gd name="connsiteY9" fmla="*/ 931583 h 1438275"/>
                  <a:gd name="connsiteX10" fmla="*/ 547824 w 1000125"/>
                  <a:gd name="connsiteY10" fmla="*/ 880148 h 1438275"/>
                  <a:gd name="connsiteX11" fmla="*/ 488769 w 1000125"/>
                  <a:gd name="connsiteY11" fmla="*/ 556298 h 1438275"/>
                  <a:gd name="connsiteX12" fmla="*/ 437334 w 1000125"/>
                  <a:gd name="connsiteY12" fmla="*/ 452475 h 1438275"/>
                  <a:gd name="connsiteX13" fmla="*/ 345894 w 1000125"/>
                  <a:gd name="connsiteY13" fmla="*/ 512483 h 1438275"/>
                  <a:gd name="connsiteX14" fmla="*/ 136344 w 1000125"/>
                  <a:gd name="connsiteY14" fmla="*/ 816330 h 1438275"/>
                  <a:gd name="connsiteX15" fmla="*/ 76336 w 1000125"/>
                  <a:gd name="connsiteY15" fmla="*/ 1021118 h 1438275"/>
                  <a:gd name="connsiteX16" fmla="*/ 58239 w 1000125"/>
                  <a:gd name="connsiteY16" fmla="*/ 1309725 h 1438275"/>
                  <a:gd name="connsiteX17" fmla="*/ 29664 w 1000125"/>
                  <a:gd name="connsiteY17" fmla="*/ 1443075 h 1438275"/>
                  <a:gd name="connsiteX18" fmla="*/ 1089 w 1000125"/>
                  <a:gd name="connsiteY18" fmla="*/ 1345920 h 1438275"/>
                  <a:gd name="connsiteX19" fmla="*/ 9661 w 1000125"/>
                  <a:gd name="connsiteY19" fmla="*/ 1103985 h 1438275"/>
                  <a:gd name="connsiteX20" fmla="*/ 43951 w 1000125"/>
                  <a:gd name="connsiteY20" fmla="*/ 905865 h 1438275"/>
                  <a:gd name="connsiteX21" fmla="*/ 303031 w 1000125"/>
                  <a:gd name="connsiteY21" fmla="*/ 471525 h 1438275"/>
                  <a:gd name="connsiteX22" fmla="*/ 419236 w 1000125"/>
                  <a:gd name="connsiteY22" fmla="*/ 368655 h 1438275"/>
                  <a:gd name="connsiteX23" fmla="*/ 458289 w 1000125"/>
                  <a:gd name="connsiteY23" fmla="*/ 334365 h 1438275"/>
                  <a:gd name="connsiteX24" fmla="*/ 475434 w 1000125"/>
                  <a:gd name="connsiteY24" fmla="*/ 36233 h 1438275"/>
                  <a:gd name="connsiteX25" fmla="*/ 510676 w 1000125"/>
                  <a:gd name="connsiteY25" fmla="*/ 38 h 1438275"/>
                  <a:gd name="connsiteX26" fmla="*/ 544014 w 1000125"/>
                  <a:gd name="connsiteY26" fmla="*/ 42900 h 1438275"/>
                  <a:gd name="connsiteX27" fmla="*/ 530679 w 1000125"/>
                  <a:gd name="connsiteY27" fmla="*/ 286740 h 1438275"/>
                  <a:gd name="connsiteX28" fmla="*/ 589734 w 1000125"/>
                  <a:gd name="connsiteY28" fmla="*/ 383895 h 1438275"/>
                  <a:gd name="connsiteX29" fmla="*/ 750706 w 1000125"/>
                  <a:gd name="connsiteY29" fmla="*/ 536295 h 1438275"/>
                  <a:gd name="connsiteX30" fmla="*/ 789759 w 1000125"/>
                  <a:gd name="connsiteY30" fmla="*/ 584873 h 1438275"/>
                  <a:gd name="connsiteX31" fmla="*/ 891676 w 1000125"/>
                  <a:gd name="connsiteY31" fmla="*/ 777278 h 1438275"/>
                  <a:gd name="connsiteX32" fmla="*/ 993594 w 1000125"/>
                  <a:gd name="connsiteY32" fmla="*/ 1185900 h 1438275"/>
                  <a:gd name="connsiteX33" fmla="*/ 1001214 w 1000125"/>
                  <a:gd name="connsiteY33" fmla="*/ 1403070 h 1438275"/>
                  <a:gd name="connsiteX34" fmla="*/ 972639 w 1000125"/>
                  <a:gd name="connsiteY34" fmla="*/ 1440218 h 1438275"/>
                  <a:gd name="connsiteX35" fmla="*/ 956446 w 1000125"/>
                  <a:gd name="connsiteY35" fmla="*/ 1394498 h 1438275"/>
                  <a:gd name="connsiteX36" fmla="*/ 954541 w 1000125"/>
                  <a:gd name="connsiteY36" fmla="*/ 1300200 h 143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000125" h="1438275">
                    <a:moveTo>
                      <a:pt x="954541" y="1300200"/>
                    </a:moveTo>
                    <a:cubicBezTo>
                      <a:pt x="952636" y="1052550"/>
                      <a:pt x="903106" y="853478"/>
                      <a:pt x="764994" y="640118"/>
                    </a:cubicBezTo>
                    <a:cubicBezTo>
                      <a:pt x="733561" y="604875"/>
                      <a:pt x="709749" y="572490"/>
                      <a:pt x="686889" y="551535"/>
                    </a:cubicBezTo>
                    <a:cubicBezTo>
                      <a:pt x="644026" y="512483"/>
                      <a:pt x="606879" y="466763"/>
                      <a:pt x="558301" y="434378"/>
                    </a:cubicBezTo>
                    <a:cubicBezTo>
                      <a:pt x="526869" y="408660"/>
                      <a:pt x="506866" y="390563"/>
                      <a:pt x="477339" y="410565"/>
                    </a:cubicBezTo>
                    <a:cubicBezTo>
                      <a:pt x="501151" y="444855"/>
                      <a:pt x="513534" y="484860"/>
                      <a:pt x="533536" y="521055"/>
                    </a:cubicBezTo>
                    <a:cubicBezTo>
                      <a:pt x="573541" y="616305"/>
                      <a:pt x="590686" y="714413"/>
                      <a:pt x="596401" y="820140"/>
                    </a:cubicBezTo>
                    <a:cubicBezTo>
                      <a:pt x="598306" y="871575"/>
                      <a:pt x="604021" y="897293"/>
                      <a:pt x="596401" y="935393"/>
                    </a:cubicBezTo>
                    <a:cubicBezTo>
                      <a:pt x="593544" y="952538"/>
                      <a:pt x="592591" y="973493"/>
                      <a:pt x="567826" y="968730"/>
                    </a:cubicBezTo>
                    <a:cubicBezTo>
                      <a:pt x="549729" y="965873"/>
                      <a:pt x="545919" y="947775"/>
                      <a:pt x="545919" y="931583"/>
                    </a:cubicBezTo>
                    <a:cubicBezTo>
                      <a:pt x="545919" y="914438"/>
                      <a:pt x="545919" y="897293"/>
                      <a:pt x="547824" y="880148"/>
                    </a:cubicBezTo>
                    <a:cubicBezTo>
                      <a:pt x="542109" y="769658"/>
                      <a:pt x="527821" y="661073"/>
                      <a:pt x="488769" y="556298"/>
                    </a:cubicBezTo>
                    <a:cubicBezTo>
                      <a:pt x="474481" y="520103"/>
                      <a:pt x="456384" y="485813"/>
                      <a:pt x="437334" y="452475"/>
                    </a:cubicBezTo>
                    <a:cubicBezTo>
                      <a:pt x="421141" y="431520"/>
                      <a:pt x="359229" y="500100"/>
                      <a:pt x="345894" y="512483"/>
                    </a:cubicBezTo>
                    <a:cubicBezTo>
                      <a:pt x="263026" y="600113"/>
                      <a:pt x="189684" y="705840"/>
                      <a:pt x="136344" y="816330"/>
                    </a:cubicBezTo>
                    <a:cubicBezTo>
                      <a:pt x="107769" y="883005"/>
                      <a:pt x="89671" y="949680"/>
                      <a:pt x="76336" y="1021118"/>
                    </a:cubicBezTo>
                    <a:cubicBezTo>
                      <a:pt x="61096" y="1095413"/>
                      <a:pt x="62049" y="1269720"/>
                      <a:pt x="58239" y="1309725"/>
                    </a:cubicBezTo>
                    <a:cubicBezTo>
                      <a:pt x="51571" y="1352588"/>
                      <a:pt x="66811" y="1437360"/>
                      <a:pt x="29664" y="1443075"/>
                    </a:cubicBezTo>
                    <a:cubicBezTo>
                      <a:pt x="-6531" y="1444028"/>
                      <a:pt x="136" y="1383068"/>
                      <a:pt x="1089" y="1345920"/>
                    </a:cubicBezTo>
                    <a:cubicBezTo>
                      <a:pt x="2041" y="1313535"/>
                      <a:pt x="-2721" y="1153515"/>
                      <a:pt x="9661" y="1103985"/>
                    </a:cubicBezTo>
                    <a:cubicBezTo>
                      <a:pt x="15376" y="1044930"/>
                      <a:pt x="26806" y="962063"/>
                      <a:pt x="43951" y="905865"/>
                    </a:cubicBezTo>
                    <a:cubicBezTo>
                      <a:pt x="99196" y="742035"/>
                      <a:pt x="186826" y="599160"/>
                      <a:pt x="303031" y="471525"/>
                    </a:cubicBezTo>
                    <a:cubicBezTo>
                      <a:pt x="336369" y="435330"/>
                      <a:pt x="368754" y="406755"/>
                      <a:pt x="419236" y="368655"/>
                    </a:cubicBezTo>
                    <a:cubicBezTo>
                      <a:pt x="433524" y="358178"/>
                      <a:pt x="448764" y="350558"/>
                      <a:pt x="458289" y="334365"/>
                    </a:cubicBezTo>
                    <a:cubicBezTo>
                      <a:pt x="457336" y="284835"/>
                      <a:pt x="472576" y="50520"/>
                      <a:pt x="475434" y="36233"/>
                    </a:cubicBezTo>
                    <a:cubicBezTo>
                      <a:pt x="478291" y="16230"/>
                      <a:pt x="486864" y="-915"/>
                      <a:pt x="510676" y="38"/>
                    </a:cubicBezTo>
                    <a:cubicBezTo>
                      <a:pt x="536394" y="990"/>
                      <a:pt x="544966" y="19088"/>
                      <a:pt x="544014" y="42900"/>
                    </a:cubicBezTo>
                    <a:cubicBezTo>
                      <a:pt x="541156" y="108623"/>
                      <a:pt x="530679" y="271500"/>
                      <a:pt x="530679" y="286740"/>
                    </a:cubicBezTo>
                    <a:cubicBezTo>
                      <a:pt x="523059" y="335318"/>
                      <a:pt x="554491" y="361035"/>
                      <a:pt x="589734" y="383895"/>
                    </a:cubicBezTo>
                    <a:cubicBezTo>
                      <a:pt x="650694" y="426758"/>
                      <a:pt x="704034" y="478193"/>
                      <a:pt x="750706" y="536295"/>
                    </a:cubicBezTo>
                    <a:cubicBezTo>
                      <a:pt x="760231" y="548678"/>
                      <a:pt x="776424" y="562965"/>
                      <a:pt x="789759" y="584873"/>
                    </a:cubicBezTo>
                    <a:cubicBezTo>
                      <a:pt x="827859" y="652500"/>
                      <a:pt x="859291" y="706793"/>
                      <a:pt x="891676" y="777278"/>
                    </a:cubicBezTo>
                    <a:cubicBezTo>
                      <a:pt x="951684" y="906818"/>
                      <a:pt x="982164" y="1043978"/>
                      <a:pt x="993594" y="1185900"/>
                    </a:cubicBezTo>
                    <a:cubicBezTo>
                      <a:pt x="994546" y="1200188"/>
                      <a:pt x="1001214" y="1371638"/>
                      <a:pt x="1001214" y="1403070"/>
                    </a:cubicBezTo>
                    <a:cubicBezTo>
                      <a:pt x="1001214" y="1418310"/>
                      <a:pt x="994546" y="1449743"/>
                      <a:pt x="972639" y="1440218"/>
                    </a:cubicBezTo>
                    <a:cubicBezTo>
                      <a:pt x="948826" y="1436408"/>
                      <a:pt x="953589" y="1413548"/>
                      <a:pt x="956446" y="1394498"/>
                    </a:cubicBezTo>
                    <a:cubicBezTo>
                      <a:pt x="954541" y="1360208"/>
                      <a:pt x="954541" y="1331633"/>
                      <a:pt x="954541" y="130020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03CC3B0C-C62A-4F00-9B2A-4FB01C79E137}"/>
              </a:ext>
            </a:extLst>
          </p:cNvPr>
          <p:cNvSpPr/>
          <p:nvPr/>
        </p:nvSpPr>
        <p:spPr>
          <a:xfrm>
            <a:off x="3544845" y="164124"/>
            <a:ext cx="4919870" cy="1141322"/>
          </a:xfrm>
          <a:custGeom>
            <a:avLst/>
            <a:gdLst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9870" h="2156791">
                <a:moveTo>
                  <a:pt x="0" y="2156791"/>
                </a:moveTo>
                <a:lnTo>
                  <a:pt x="9939" y="636104"/>
                </a:lnTo>
                <a:lnTo>
                  <a:pt x="1063487" y="636104"/>
                </a:lnTo>
                <a:cubicBezTo>
                  <a:pt x="1265583" y="443947"/>
                  <a:pt x="1567070" y="43069"/>
                  <a:pt x="2415209" y="0"/>
                </a:cubicBezTo>
                <a:cubicBezTo>
                  <a:pt x="3273287" y="29818"/>
                  <a:pt x="3684106" y="447260"/>
                  <a:pt x="3856383" y="626165"/>
                </a:cubicBezTo>
                <a:lnTo>
                  <a:pt x="4919870" y="646044"/>
                </a:lnTo>
                <a:lnTo>
                  <a:pt x="4909931" y="2146852"/>
                </a:lnTo>
              </a:path>
            </a:pathLst>
          </a:custGeom>
          <a:noFill/>
          <a:ln w="444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 Placeholder 1">
            <a:extLst>
              <a:ext uri="{FF2B5EF4-FFF2-40B4-BE49-F238E27FC236}">
                <a16:creationId xmlns="" xmlns:a16="http://schemas.microsoft.com/office/drawing/2014/main" id="{C1505568-7B5D-49F0-A759-29CEE07A8C40}"/>
              </a:ext>
            </a:extLst>
          </p:cNvPr>
          <p:cNvSpPr txBox="1">
            <a:spLocks/>
          </p:cNvSpPr>
          <p:nvPr/>
        </p:nvSpPr>
        <p:spPr>
          <a:xfrm>
            <a:off x="3895606" y="495500"/>
            <a:ext cx="4488050" cy="6774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 smtClean="0">
                <a:latin typeface="Adobe Gothic Std B" pitchFamily="34" charset="-128"/>
                <a:ea typeface="Adobe Gothic Std B" pitchFamily="34" charset="-128"/>
              </a:rPr>
              <a:t>Introduction</a:t>
            </a:r>
            <a:endParaRPr lang="en-US" sz="54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29" name="Text Placeholder 2">
            <a:extLst>
              <a:ext uri="{FF2B5EF4-FFF2-40B4-BE49-F238E27FC236}">
                <a16:creationId xmlns="" xmlns:a16="http://schemas.microsoft.com/office/drawing/2014/main" id="{B9722F28-AFE3-4A52-A9B9-C88EF09DAF9E}"/>
              </a:ext>
            </a:extLst>
          </p:cNvPr>
          <p:cNvSpPr txBox="1">
            <a:spLocks/>
          </p:cNvSpPr>
          <p:nvPr/>
        </p:nvSpPr>
        <p:spPr>
          <a:xfrm>
            <a:off x="3226447" y="3167117"/>
            <a:ext cx="5826368" cy="21437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GB" sz="1800" b="1" dirty="0">
                <a:latin typeface="Adobe Gothic Std B" pitchFamily="34" charset="-128"/>
                <a:ea typeface="Adobe Gothic Std B" pitchFamily="34" charset="-128"/>
              </a:rPr>
              <a:t>Farmify Agro Innovations Ltd (Farmfunds Africa™) is a duly registered </a:t>
            </a:r>
            <a:r>
              <a:rPr lang="en-GB" sz="1800" b="1" dirty="0" err="1">
                <a:latin typeface="Adobe Gothic Std B" pitchFamily="34" charset="-128"/>
                <a:ea typeface="Adobe Gothic Std B" pitchFamily="34" charset="-128"/>
              </a:rPr>
              <a:t>AgriTech</a:t>
            </a:r>
            <a:r>
              <a:rPr lang="en-GB" sz="1800" b="1" dirty="0">
                <a:latin typeface="Adobe Gothic Std B" pitchFamily="34" charset="-128"/>
                <a:ea typeface="Adobe Gothic Std B" pitchFamily="34" charset="-128"/>
              </a:rPr>
              <a:t> Firm, established to empower African Farmers whilst enabling individual </a:t>
            </a:r>
            <a:r>
              <a:rPr lang="en-GB" sz="1800" b="1" dirty="0" err="1">
                <a:latin typeface="Adobe Gothic Std B" pitchFamily="34" charset="-128"/>
                <a:ea typeface="Adobe Gothic Std B" pitchFamily="34" charset="-128"/>
              </a:rPr>
              <a:t>Farmfunders</a:t>
            </a:r>
            <a:r>
              <a:rPr lang="en-GB" sz="1800" b="1" dirty="0">
                <a:latin typeface="Adobe Gothic Std B" pitchFamily="34" charset="-128"/>
                <a:ea typeface="Adobe Gothic Std B" pitchFamily="34" charset="-128"/>
              </a:rPr>
              <a:t> earn profits on their farm </a:t>
            </a:r>
            <a:r>
              <a:rPr lang="en-GB" sz="1800" b="1" dirty="0" smtClean="0">
                <a:latin typeface="Adobe Gothic Std B" pitchFamily="34" charset="-128"/>
                <a:ea typeface="Adobe Gothic Std B" pitchFamily="34" charset="-128"/>
              </a:rPr>
              <a:t>partnership which ultimately helps in strengthening global food security.</a:t>
            </a:r>
            <a:endParaRPr lang="en-GB" sz="18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8444" y="5826019"/>
            <a:ext cx="443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We are proudly </a:t>
            </a:r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Africa’s </a:t>
            </a:r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fastest growing </a:t>
            </a:r>
            <a:r>
              <a:rPr lang="en-US" b="1" dirty="0" err="1" smtClean="0">
                <a:latin typeface="Adobe Gothic Std B" pitchFamily="34" charset="-128"/>
                <a:ea typeface="Adobe Gothic Std B" pitchFamily="34" charset="-128"/>
              </a:rPr>
              <a:t>AgriTech</a:t>
            </a:r>
            <a:r>
              <a:rPr lang="en-US" b="1" dirty="0" smtClean="0">
                <a:latin typeface="Adobe Gothic Std B" pitchFamily="34" charset="-128"/>
                <a:ea typeface="Adobe Gothic Std B" pitchFamily="34" charset="-128"/>
              </a:rPr>
              <a:t> company.</a:t>
            </a:r>
            <a:endParaRPr lang="en-US" b="1" dirty="0">
              <a:latin typeface="Adobe Gothic Std B" pitchFamily="34" charset="-128"/>
              <a:ea typeface="Adobe Gothic Std B" pitchFamily="34" charset="-128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447494" y="1305446"/>
            <a:ext cx="3114576" cy="1778628"/>
            <a:chOff x="4257822" y="1703642"/>
            <a:chExt cx="3356004" cy="1950581"/>
          </a:xfrm>
        </p:grpSpPr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7539" y="1703642"/>
              <a:ext cx="2905967" cy="1950581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4257822" y="3253989"/>
              <a:ext cx="3356004" cy="309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Myriad Pro" pitchFamily="34" charset="0"/>
                </a:rPr>
                <a:t>Farmify Agro Innovations Ltd. RC 1627509</a:t>
              </a:r>
              <a:endParaRPr lang="en-US" sz="1100" b="1" dirty="0">
                <a:latin typeface="Myriad Pro" pitchFamily="34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793704" y="2140610"/>
              <a:ext cx="515815" cy="36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Myriad Pro" pitchFamily="34" charset="0"/>
                </a:rPr>
                <a:t>TM</a:t>
              </a:r>
              <a:endParaRPr lang="en-US" sz="1400" b="1" dirty="0">
                <a:latin typeface="Myriad Pro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32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="" xmlns:a16="http://schemas.microsoft.com/office/drawing/2014/main" id="{32F95352-733F-40FD-8E56-69DC081357B2}"/>
              </a:ext>
            </a:extLst>
          </p:cNvPr>
          <p:cNvSpPr/>
          <p:nvPr/>
        </p:nvSpPr>
        <p:spPr>
          <a:xfrm>
            <a:off x="669336" y="454697"/>
            <a:ext cx="10853328" cy="5948606"/>
          </a:xfrm>
          <a:prstGeom prst="frame">
            <a:avLst>
              <a:gd name="adj1" fmla="val 58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3C83438B-6526-40DA-B999-863DC68108B6}"/>
              </a:ext>
            </a:extLst>
          </p:cNvPr>
          <p:cNvGrpSpPr/>
          <p:nvPr/>
        </p:nvGrpSpPr>
        <p:grpSpPr>
          <a:xfrm>
            <a:off x="-255066" y="711592"/>
            <a:ext cx="5061521" cy="5267995"/>
            <a:chOff x="-1162222" y="208347"/>
            <a:chExt cx="5314538" cy="5466700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80D20A58-077D-4FE1-8019-6662D44F9785}"/>
                </a:ext>
              </a:extLst>
            </p:cNvPr>
            <p:cNvSpPr>
              <a:spLocks/>
            </p:cNvSpPr>
            <p:nvPr/>
          </p:nvSpPr>
          <p:spPr bwMode="auto">
            <a:xfrm rot="14400000">
              <a:off x="-1385407" y="898402"/>
              <a:ext cx="4999830" cy="4553460"/>
            </a:xfrm>
            <a:custGeom>
              <a:avLst/>
              <a:gdLst>
                <a:gd name="connsiteX0" fmla="*/ 518146 w 4809278"/>
                <a:gd name="connsiteY0" fmla="*/ 2748060 h 4379920"/>
                <a:gd name="connsiteX1" fmla="*/ 516675 w 4809278"/>
                <a:gd name="connsiteY1" fmla="*/ 2746287 h 4379920"/>
                <a:gd name="connsiteX2" fmla="*/ 517207 w 4809278"/>
                <a:gd name="connsiteY2" fmla="*/ 2741648 h 4379920"/>
                <a:gd name="connsiteX3" fmla="*/ 584786 w 4809278"/>
                <a:gd name="connsiteY3" fmla="*/ 2923446 h 4379920"/>
                <a:gd name="connsiteX4" fmla="*/ 581396 w 4809278"/>
                <a:gd name="connsiteY4" fmla="*/ 2920240 h 4379920"/>
                <a:gd name="connsiteX5" fmla="*/ 581146 w 4809278"/>
                <a:gd name="connsiteY5" fmla="*/ 2919116 h 4379920"/>
                <a:gd name="connsiteX6" fmla="*/ 592251 w 4809278"/>
                <a:gd name="connsiteY6" fmla="*/ 2928925 h 4379920"/>
                <a:gd name="connsiteX7" fmla="*/ 589765 w 4809278"/>
                <a:gd name="connsiteY7" fmla="*/ 2923509 h 4379920"/>
                <a:gd name="connsiteX8" fmla="*/ 588884 w 4809278"/>
                <a:gd name="connsiteY8" fmla="*/ 2920706 h 4379920"/>
                <a:gd name="connsiteX9" fmla="*/ 591259 w 4809278"/>
                <a:gd name="connsiteY9" fmla="*/ 2922450 h 4379920"/>
                <a:gd name="connsiteX10" fmla="*/ 592251 w 4809278"/>
                <a:gd name="connsiteY10" fmla="*/ 2928925 h 4379920"/>
                <a:gd name="connsiteX11" fmla="*/ 649093 w 4809278"/>
                <a:gd name="connsiteY11" fmla="*/ 3148825 h 4379920"/>
                <a:gd name="connsiteX12" fmla="*/ 648407 w 4809278"/>
                <a:gd name="connsiteY12" fmla="*/ 3149760 h 4379920"/>
                <a:gd name="connsiteX13" fmla="*/ 645359 w 4809278"/>
                <a:gd name="connsiteY13" fmla="*/ 3146086 h 4379920"/>
                <a:gd name="connsiteX14" fmla="*/ 649093 w 4809278"/>
                <a:gd name="connsiteY14" fmla="*/ 3148825 h 4379920"/>
                <a:gd name="connsiteX15" fmla="*/ 740655 w 4809278"/>
                <a:gd name="connsiteY15" fmla="*/ 3227523 h 4379920"/>
                <a:gd name="connsiteX16" fmla="*/ 739131 w 4809278"/>
                <a:gd name="connsiteY16" fmla="*/ 3225687 h 4379920"/>
                <a:gd name="connsiteX17" fmla="*/ 739357 w 4809278"/>
                <a:gd name="connsiteY17" fmla="*/ 3223710 h 4379920"/>
                <a:gd name="connsiteX18" fmla="*/ 850810 w 4809278"/>
                <a:gd name="connsiteY18" fmla="*/ 3406085 h 4379920"/>
                <a:gd name="connsiteX19" fmla="*/ 785905 w 4809278"/>
                <a:gd name="connsiteY19" fmla="*/ 3306718 h 4379920"/>
                <a:gd name="connsiteX20" fmla="*/ 750861 w 4809278"/>
                <a:gd name="connsiteY20" fmla="*/ 3229267 h 4379920"/>
                <a:gd name="connsiteX21" fmla="*/ 747128 w 4809278"/>
                <a:gd name="connsiteY21" fmla="*/ 3226528 h 4379920"/>
                <a:gd name="connsiteX22" fmla="*/ 746137 w 4809278"/>
                <a:gd name="connsiteY22" fmla="*/ 3220053 h 4379920"/>
                <a:gd name="connsiteX23" fmla="*/ 739662 w 4809278"/>
                <a:gd name="connsiteY23" fmla="*/ 3221049 h 4379920"/>
                <a:gd name="connsiteX24" fmla="*/ 739357 w 4809278"/>
                <a:gd name="connsiteY24" fmla="*/ 3223710 h 4379920"/>
                <a:gd name="connsiteX25" fmla="*/ 728606 w 4809278"/>
                <a:gd name="connsiteY25" fmla="*/ 3192098 h 4379920"/>
                <a:gd name="connsiteX26" fmla="*/ 704618 w 4809278"/>
                <a:gd name="connsiteY26" fmla="*/ 3143598 h 4379920"/>
                <a:gd name="connsiteX27" fmla="*/ 699895 w 4809278"/>
                <a:gd name="connsiteY27" fmla="*/ 3134383 h 4379920"/>
                <a:gd name="connsiteX28" fmla="*/ 698904 w 4809278"/>
                <a:gd name="connsiteY28" fmla="*/ 3127908 h 4379920"/>
                <a:gd name="connsiteX29" fmla="*/ 688698 w 4809278"/>
                <a:gd name="connsiteY29" fmla="*/ 3126165 h 4379920"/>
                <a:gd name="connsiteX30" fmla="*/ 681003 w 4809278"/>
                <a:gd name="connsiteY30" fmla="*/ 3097525 h 4379920"/>
                <a:gd name="connsiteX31" fmla="*/ 586536 w 4809278"/>
                <a:gd name="connsiteY31" fmla="*/ 2913235 h 4379920"/>
                <a:gd name="connsiteX32" fmla="*/ 588884 w 4809278"/>
                <a:gd name="connsiteY32" fmla="*/ 2920706 h 4379920"/>
                <a:gd name="connsiteX33" fmla="*/ 587527 w 4809278"/>
                <a:gd name="connsiteY33" fmla="*/ 2919710 h 4379920"/>
                <a:gd name="connsiteX34" fmla="*/ 582804 w 4809278"/>
                <a:gd name="connsiteY34" fmla="*/ 2910496 h 4379920"/>
                <a:gd name="connsiteX35" fmla="*/ 580062 w 4809278"/>
                <a:gd name="connsiteY35" fmla="*/ 2914231 h 4379920"/>
                <a:gd name="connsiteX36" fmla="*/ 581146 w 4809278"/>
                <a:gd name="connsiteY36" fmla="*/ 2919116 h 4379920"/>
                <a:gd name="connsiteX37" fmla="*/ 570607 w 4809278"/>
                <a:gd name="connsiteY37" fmla="*/ 2906574 h 4379920"/>
                <a:gd name="connsiteX38" fmla="*/ 555686 w 4809278"/>
                <a:gd name="connsiteY38" fmla="*/ 2884845 h 4379920"/>
                <a:gd name="connsiteX39" fmla="*/ 559418 w 4809278"/>
                <a:gd name="connsiteY39" fmla="*/ 2887585 h 4379920"/>
                <a:gd name="connsiteX40" fmla="*/ 554694 w 4809278"/>
                <a:gd name="connsiteY40" fmla="*/ 2878370 h 4379920"/>
                <a:gd name="connsiteX41" fmla="*/ 553704 w 4809278"/>
                <a:gd name="connsiteY41" fmla="*/ 2871895 h 4379920"/>
                <a:gd name="connsiteX42" fmla="*/ 526400 w 4809278"/>
                <a:gd name="connsiteY42" fmla="*/ 2804436 h 4379920"/>
                <a:gd name="connsiteX43" fmla="*/ 518146 w 4809278"/>
                <a:gd name="connsiteY43" fmla="*/ 2748060 h 4379920"/>
                <a:gd name="connsiteX44" fmla="*/ 518198 w 4809278"/>
                <a:gd name="connsiteY44" fmla="*/ 2748122 h 4379920"/>
                <a:gd name="connsiteX45" fmla="*/ 524671 w 4809278"/>
                <a:gd name="connsiteY45" fmla="*/ 2747127 h 4379920"/>
                <a:gd name="connsiteX46" fmla="*/ 520940 w 4809278"/>
                <a:gd name="connsiteY46" fmla="*/ 2744388 h 4379920"/>
                <a:gd name="connsiteX47" fmla="*/ 517207 w 4809278"/>
                <a:gd name="connsiteY47" fmla="*/ 2741648 h 4379920"/>
                <a:gd name="connsiteX48" fmla="*/ 516217 w 4809278"/>
                <a:gd name="connsiteY48" fmla="*/ 2735173 h 4379920"/>
                <a:gd name="connsiteX49" fmla="*/ 511263 w 4809278"/>
                <a:gd name="connsiteY49" fmla="*/ 2702797 h 4379920"/>
                <a:gd name="connsiteX50" fmla="*/ 509512 w 4809278"/>
                <a:gd name="connsiteY50" fmla="*/ 2713009 h 4379920"/>
                <a:gd name="connsiteX51" fmla="*/ 505778 w 4809278"/>
                <a:gd name="connsiteY51" fmla="*/ 2710269 h 4379920"/>
                <a:gd name="connsiteX52" fmla="*/ 502046 w 4809278"/>
                <a:gd name="connsiteY52" fmla="*/ 2707529 h 4379920"/>
                <a:gd name="connsiteX53" fmla="*/ 503038 w 4809278"/>
                <a:gd name="connsiteY53" fmla="*/ 2714004 h 4379920"/>
                <a:gd name="connsiteX54" fmla="*/ 487877 w 4809278"/>
                <a:gd name="connsiteY54" fmla="*/ 2679885 h 4379920"/>
                <a:gd name="connsiteX55" fmla="*/ 491609 w 4809278"/>
                <a:gd name="connsiteY55" fmla="*/ 2682626 h 4379920"/>
                <a:gd name="connsiteX56" fmla="*/ 492599 w 4809278"/>
                <a:gd name="connsiteY56" fmla="*/ 2689100 h 4379920"/>
                <a:gd name="connsiteX57" fmla="*/ 496333 w 4809278"/>
                <a:gd name="connsiteY57" fmla="*/ 2691840 h 4379920"/>
                <a:gd name="connsiteX58" fmla="*/ 494351 w 4809278"/>
                <a:gd name="connsiteY58" fmla="*/ 2678890 h 4379920"/>
                <a:gd name="connsiteX59" fmla="*/ 493360 w 4809278"/>
                <a:gd name="connsiteY59" fmla="*/ 2672415 h 4379920"/>
                <a:gd name="connsiteX60" fmla="*/ 491907 w 4809278"/>
                <a:gd name="connsiteY60" fmla="*/ 2619618 h 4379920"/>
                <a:gd name="connsiteX61" fmla="*/ 466310 w 4809278"/>
                <a:gd name="connsiteY61" fmla="*/ 2560597 h 4379920"/>
                <a:gd name="connsiteX62" fmla="*/ 469052 w 4809278"/>
                <a:gd name="connsiteY62" fmla="*/ 2556861 h 4379920"/>
                <a:gd name="connsiteX63" fmla="*/ 464328 w 4809278"/>
                <a:gd name="connsiteY63" fmla="*/ 2547646 h 4379920"/>
                <a:gd name="connsiteX64" fmla="*/ 467070 w 4809278"/>
                <a:gd name="connsiteY64" fmla="*/ 2543911 h 4379920"/>
                <a:gd name="connsiteX65" fmla="*/ 463337 w 4809278"/>
                <a:gd name="connsiteY65" fmla="*/ 2541171 h 4379920"/>
                <a:gd name="connsiteX66" fmla="*/ 454651 w 4809278"/>
                <a:gd name="connsiteY66" fmla="*/ 2506057 h 4379920"/>
                <a:gd name="connsiteX67" fmla="*/ 450158 w 4809278"/>
                <a:gd name="connsiteY67" fmla="*/ 2520003 h 4379920"/>
                <a:gd name="connsiteX68" fmla="*/ 446426 w 4809278"/>
                <a:gd name="connsiteY68" fmla="*/ 2517263 h 4379920"/>
                <a:gd name="connsiteX69" fmla="*/ 447417 w 4809278"/>
                <a:gd name="connsiteY69" fmla="*/ 2523739 h 4379920"/>
                <a:gd name="connsiteX70" fmla="*/ 444675 w 4809278"/>
                <a:gd name="connsiteY70" fmla="*/ 2527474 h 4379920"/>
                <a:gd name="connsiteX71" fmla="*/ 434006 w 4809278"/>
                <a:gd name="connsiteY71" fmla="*/ 2479410 h 4379920"/>
                <a:gd name="connsiteX72" fmla="*/ 446956 w 4809278"/>
                <a:gd name="connsiteY72" fmla="*/ 2477418 h 4379920"/>
                <a:gd name="connsiteX73" fmla="*/ 446263 w 4809278"/>
                <a:gd name="connsiteY73" fmla="*/ 2407937 h 4379920"/>
                <a:gd name="connsiteX74" fmla="*/ 425388 w 4809278"/>
                <a:gd name="connsiteY74" fmla="*/ 2358129 h 4379920"/>
                <a:gd name="connsiteX75" fmla="*/ 421955 w 4809278"/>
                <a:gd name="connsiteY75" fmla="*/ 2292382 h 4379920"/>
                <a:gd name="connsiteX76" fmla="*/ 407784 w 4809278"/>
                <a:gd name="connsiteY76" fmla="*/ 2264739 h 4379920"/>
                <a:gd name="connsiteX77" fmla="*/ 374857 w 4809278"/>
                <a:gd name="connsiteY77" fmla="*/ 2027904 h 4379920"/>
                <a:gd name="connsiteX78" fmla="*/ 373500 w 4809278"/>
                <a:gd name="connsiteY78" fmla="*/ 2170602 h 4379920"/>
                <a:gd name="connsiteX79" fmla="*/ 401772 w 4809278"/>
                <a:gd name="connsiteY79" fmla="*/ 2312055 h 4379920"/>
                <a:gd name="connsiteX80" fmla="*/ 398039 w 4809278"/>
                <a:gd name="connsiteY80" fmla="*/ 2309317 h 4379920"/>
                <a:gd name="connsiteX81" fmla="*/ 393316 w 4809278"/>
                <a:gd name="connsiteY81" fmla="*/ 2300103 h 4379920"/>
                <a:gd name="connsiteX82" fmla="*/ 394308 w 4809278"/>
                <a:gd name="connsiteY82" fmla="*/ 2306577 h 4379920"/>
                <a:gd name="connsiteX83" fmla="*/ 392555 w 4809278"/>
                <a:gd name="connsiteY83" fmla="*/ 2316787 h 4379920"/>
                <a:gd name="connsiteX84" fmla="*/ 389584 w 4809278"/>
                <a:gd name="connsiteY84" fmla="*/ 2297362 h 4379920"/>
                <a:gd name="connsiteX85" fmla="*/ 399193 w 4809278"/>
                <a:gd name="connsiteY85" fmla="*/ 2425118 h 4379920"/>
                <a:gd name="connsiteX86" fmla="*/ 443386 w 4809278"/>
                <a:gd name="connsiteY86" fmla="*/ 2584006 h 4379920"/>
                <a:gd name="connsiteX87" fmla="*/ 473178 w 4809278"/>
                <a:gd name="connsiteY87" fmla="*/ 2692089 h 4379920"/>
                <a:gd name="connsiteX88" fmla="*/ 514927 w 4809278"/>
                <a:gd name="connsiteY88" fmla="*/ 2791705 h 4379920"/>
                <a:gd name="connsiteX89" fmla="*/ 547230 w 4809278"/>
                <a:gd name="connsiteY89" fmla="*/ 2872891 h 4379920"/>
                <a:gd name="connsiteX90" fmla="*/ 548220 w 4809278"/>
                <a:gd name="connsiteY90" fmla="*/ 2879367 h 4379920"/>
                <a:gd name="connsiteX91" fmla="*/ 552943 w 4809278"/>
                <a:gd name="connsiteY91" fmla="*/ 2888580 h 4379920"/>
                <a:gd name="connsiteX92" fmla="*/ 645659 w 4809278"/>
                <a:gd name="connsiteY92" fmla="*/ 3083080 h 4379920"/>
                <a:gd name="connsiteX93" fmla="*/ 626236 w 4809278"/>
                <a:gd name="connsiteY93" fmla="*/ 3086068 h 4379920"/>
                <a:gd name="connsiteX94" fmla="*/ 631190 w 4809278"/>
                <a:gd name="connsiteY94" fmla="*/ 3118443 h 4379920"/>
                <a:gd name="connsiteX95" fmla="*/ 626467 w 4809278"/>
                <a:gd name="connsiteY95" fmla="*/ 3109229 h 4379920"/>
                <a:gd name="connsiteX96" fmla="*/ 621743 w 4809278"/>
                <a:gd name="connsiteY96" fmla="*/ 3100014 h 4379920"/>
                <a:gd name="connsiteX97" fmla="*/ 622735 w 4809278"/>
                <a:gd name="connsiteY97" fmla="*/ 3106489 h 4379920"/>
                <a:gd name="connsiteX98" fmla="*/ 627457 w 4809278"/>
                <a:gd name="connsiteY98" fmla="*/ 3115704 h 4379920"/>
                <a:gd name="connsiteX99" fmla="*/ 628449 w 4809278"/>
                <a:gd name="connsiteY99" fmla="*/ 3122179 h 4379920"/>
                <a:gd name="connsiteX100" fmla="*/ 638886 w 4809278"/>
                <a:gd name="connsiteY100" fmla="*/ 3147083 h 4379920"/>
                <a:gd name="connsiteX101" fmla="*/ 642618 w 4809278"/>
                <a:gd name="connsiteY101" fmla="*/ 3149822 h 4379920"/>
                <a:gd name="connsiteX102" fmla="*/ 646351 w 4809278"/>
                <a:gd name="connsiteY102" fmla="*/ 3152562 h 4379920"/>
                <a:gd name="connsiteX103" fmla="*/ 646693 w 4809278"/>
                <a:gd name="connsiteY103" fmla="*/ 3152095 h 4379920"/>
                <a:gd name="connsiteX104" fmla="*/ 648407 w 4809278"/>
                <a:gd name="connsiteY104" fmla="*/ 3149760 h 4379920"/>
                <a:gd name="connsiteX105" fmla="*/ 651455 w 4809278"/>
                <a:gd name="connsiteY105" fmla="*/ 3153434 h 4379920"/>
                <a:gd name="connsiteX106" fmla="*/ 657548 w 4809278"/>
                <a:gd name="connsiteY106" fmla="*/ 3160780 h 4379920"/>
                <a:gd name="connsiteX107" fmla="*/ 660060 w 4809278"/>
                <a:gd name="connsiteY107" fmla="*/ 3133884 h 4379920"/>
                <a:gd name="connsiteX108" fmla="*/ 684435 w 4809278"/>
                <a:gd name="connsiteY108" fmla="*/ 3163270 h 4379920"/>
                <a:gd name="connsiteX109" fmla="*/ 690910 w 4809278"/>
                <a:gd name="connsiteY109" fmla="*/ 3162275 h 4379920"/>
                <a:gd name="connsiteX110" fmla="*/ 688168 w 4809278"/>
                <a:gd name="connsiteY110" fmla="*/ 3166011 h 4379920"/>
                <a:gd name="connsiteX111" fmla="*/ 691900 w 4809278"/>
                <a:gd name="connsiteY111" fmla="*/ 3168750 h 4379920"/>
                <a:gd name="connsiteX112" fmla="*/ 695633 w 4809278"/>
                <a:gd name="connsiteY112" fmla="*/ 3171489 h 4379920"/>
                <a:gd name="connsiteX113" fmla="*/ 699366 w 4809278"/>
                <a:gd name="connsiteY113" fmla="*/ 3174229 h 4379920"/>
                <a:gd name="connsiteX114" fmla="*/ 738903 w 4809278"/>
                <a:gd name="connsiteY114" fmla="*/ 3237734 h 4379920"/>
                <a:gd name="connsiteX115" fmla="*/ 741645 w 4809278"/>
                <a:gd name="connsiteY115" fmla="*/ 3233998 h 4379920"/>
                <a:gd name="connsiteX116" fmla="*/ 742636 w 4809278"/>
                <a:gd name="connsiteY116" fmla="*/ 3240474 h 4379920"/>
                <a:gd name="connsiteX117" fmla="*/ 748349 w 4809278"/>
                <a:gd name="connsiteY117" fmla="*/ 3256163 h 4379920"/>
                <a:gd name="connsiteX118" fmla="*/ 754824 w 4809278"/>
                <a:gd name="connsiteY118" fmla="*/ 3255167 h 4379920"/>
                <a:gd name="connsiteX119" fmla="*/ 786136 w 4809278"/>
                <a:gd name="connsiteY119" fmla="*/ 3329879 h 4379920"/>
                <a:gd name="connsiteX120" fmla="*/ 850810 w 4809278"/>
                <a:gd name="connsiteY120" fmla="*/ 3406085 h 4379920"/>
                <a:gd name="connsiteX121" fmla="*/ 1572411 w 4809278"/>
                <a:gd name="connsiteY121" fmla="*/ 4078582 h 4379920"/>
                <a:gd name="connsiteX122" fmla="*/ 1540366 w 4809278"/>
                <a:gd name="connsiteY122" fmla="*/ 4059204 h 4379920"/>
                <a:gd name="connsiteX123" fmla="*/ 1496795 w 4809278"/>
                <a:gd name="connsiteY123" fmla="*/ 4063590 h 4379920"/>
                <a:gd name="connsiteX124" fmla="*/ 1520184 w 4809278"/>
                <a:gd name="connsiteY124" fmla="*/ 4031188 h 4379920"/>
                <a:gd name="connsiteX125" fmla="*/ 1426888 w 4809278"/>
                <a:gd name="connsiteY125" fmla="*/ 4016254 h 4379920"/>
                <a:gd name="connsiteX126" fmla="*/ 1302012 w 4809278"/>
                <a:gd name="connsiteY126" fmla="*/ 4026873 h 4379920"/>
                <a:gd name="connsiteX127" fmla="*/ 1372236 w 4809278"/>
                <a:gd name="connsiteY127" fmla="*/ 4049419 h 4379920"/>
                <a:gd name="connsiteX128" fmla="*/ 1462972 w 4809278"/>
                <a:gd name="connsiteY128" fmla="*/ 4069635 h 4379920"/>
                <a:gd name="connsiteX129" fmla="*/ 1572411 w 4809278"/>
                <a:gd name="connsiteY129" fmla="*/ 4078582 h 4379920"/>
                <a:gd name="connsiteX130" fmla="*/ 3123180 w 4809278"/>
                <a:gd name="connsiteY130" fmla="*/ 4003152 h 4379920"/>
                <a:gd name="connsiteX131" fmla="*/ 3108653 w 4809278"/>
                <a:gd name="connsiteY131" fmla="*/ 4008531 h 4379920"/>
                <a:gd name="connsiteX132" fmla="*/ 3117774 w 4809278"/>
                <a:gd name="connsiteY132" fmla="*/ 3999963 h 4379920"/>
                <a:gd name="connsiteX133" fmla="*/ 3234673 w 4809278"/>
                <a:gd name="connsiteY133" fmla="*/ 3964303 h 4379920"/>
                <a:gd name="connsiteX134" fmla="*/ 2830129 w 4809278"/>
                <a:gd name="connsiteY134" fmla="*/ 3948864 h 4379920"/>
                <a:gd name="connsiteX135" fmla="*/ 2874332 w 4809278"/>
                <a:gd name="connsiteY135" fmla="*/ 3984233 h 4379920"/>
                <a:gd name="connsiteX136" fmla="*/ 2598607 w 4809278"/>
                <a:gd name="connsiteY136" fmla="*/ 4032935 h 4379920"/>
                <a:gd name="connsiteX137" fmla="*/ 2485972 w 4809278"/>
                <a:gd name="connsiteY137" fmla="*/ 4049684 h 4379920"/>
                <a:gd name="connsiteX138" fmla="*/ 2447334 w 4809278"/>
                <a:gd name="connsiteY138" fmla="*/ 4051989 h 4379920"/>
                <a:gd name="connsiteX139" fmla="*/ 2249852 w 4809278"/>
                <a:gd name="connsiteY139" fmla="*/ 4027867 h 4379920"/>
                <a:gd name="connsiteX140" fmla="*/ 2201479 w 4809278"/>
                <a:gd name="connsiteY140" fmla="*/ 4024244 h 4379920"/>
                <a:gd name="connsiteX141" fmla="*/ 1845915 w 4809278"/>
                <a:gd name="connsiteY141" fmla="*/ 3955539 h 4379920"/>
                <a:gd name="connsiteX142" fmla="*/ 1749075 w 4809278"/>
                <a:gd name="connsiteY142" fmla="*/ 3915596 h 4379920"/>
                <a:gd name="connsiteX143" fmla="*/ 1692952 w 4809278"/>
                <a:gd name="connsiteY143" fmla="*/ 3907101 h 4379920"/>
                <a:gd name="connsiteX144" fmla="*/ 1696280 w 4809278"/>
                <a:gd name="connsiteY144" fmla="*/ 3907831 h 4379920"/>
                <a:gd name="connsiteX145" fmla="*/ 1690565 w 4809278"/>
                <a:gd name="connsiteY145" fmla="*/ 3908524 h 4379920"/>
                <a:gd name="connsiteX146" fmla="*/ 1676708 w 4809278"/>
                <a:gd name="connsiteY146" fmla="*/ 3916786 h 4379920"/>
                <a:gd name="connsiteX147" fmla="*/ 1679261 w 4809278"/>
                <a:gd name="connsiteY147" fmla="*/ 3920915 h 4379920"/>
                <a:gd name="connsiteX148" fmla="*/ 1697480 w 4809278"/>
                <a:gd name="connsiteY148" fmla="*/ 3931932 h 4379920"/>
                <a:gd name="connsiteX149" fmla="*/ 1742282 w 4809278"/>
                <a:gd name="connsiteY149" fmla="*/ 3944273 h 4379920"/>
                <a:gd name="connsiteX150" fmla="*/ 1736705 w 4809278"/>
                <a:gd name="connsiteY150" fmla="*/ 3944553 h 4379920"/>
                <a:gd name="connsiteX151" fmla="*/ 1559512 w 4809278"/>
                <a:gd name="connsiteY151" fmla="*/ 3900044 h 4379920"/>
                <a:gd name="connsiteX152" fmla="*/ 1577836 w 4809278"/>
                <a:gd name="connsiteY152" fmla="*/ 3901038 h 4379920"/>
                <a:gd name="connsiteX153" fmla="*/ 1641756 w 4809278"/>
                <a:gd name="connsiteY153" fmla="*/ 3901553 h 4379920"/>
                <a:gd name="connsiteX154" fmla="*/ 1578838 w 4809278"/>
                <a:gd name="connsiteY154" fmla="*/ 3882713 h 4379920"/>
                <a:gd name="connsiteX155" fmla="*/ 1579841 w 4809278"/>
                <a:gd name="connsiteY155" fmla="*/ 3864389 h 4379920"/>
                <a:gd name="connsiteX156" fmla="*/ 1535433 w 4809278"/>
                <a:gd name="connsiteY156" fmla="*/ 3853763 h 4379920"/>
                <a:gd name="connsiteX157" fmla="*/ 1492775 w 4809278"/>
                <a:gd name="connsiteY157" fmla="*/ 3843447 h 4379920"/>
                <a:gd name="connsiteX158" fmla="*/ 1404328 w 4809278"/>
                <a:gd name="connsiteY158" fmla="*/ 3840835 h 4379920"/>
                <a:gd name="connsiteX159" fmla="*/ 1458222 w 4809278"/>
                <a:gd name="connsiteY159" fmla="*/ 3881878 h 4379920"/>
                <a:gd name="connsiteX160" fmla="*/ 1605871 w 4809278"/>
                <a:gd name="connsiteY160" fmla="*/ 3971909 h 4379920"/>
                <a:gd name="connsiteX161" fmla="*/ 1847189 w 4809278"/>
                <a:gd name="connsiteY161" fmla="*/ 4062198 h 4379920"/>
                <a:gd name="connsiteX162" fmla="*/ 2084851 w 4809278"/>
                <a:gd name="connsiteY162" fmla="*/ 4122665 h 4379920"/>
                <a:gd name="connsiteX163" fmla="*/ 2145122 w 4809278"/>
                <a:gd name="connsiteY163" fmla="*/ 4087602 h 4379920"/>
                <a:gd name="connsiteX164" fmla="*/ 2207994 w 4809278"/>
                <a:gd name="connsiteY164" fmla="*/ 4104781 h 4379920"/>
                <a:gd name="connsiteX165" fmla="*/ 2211715 w 4809278"/>
                <a:gd name="connsiteY165" fmla="*/ 4105153 h 4379920"/>
                <a:gd name="connsiteX166" fmla="*/ 2208907 w 4809278"/>
                <a:gd name="connsiteY166" fmla="*/ 4108839 h 4379920"/>
                <a:gd name="connsiteX167" fmla="*/ 2213314 w 4809278"/>
                <a:gd name="connsiteY167" fmla="*/ 4108100 h 4379920"/>
                <a:gd name="connsiteX168" fmla="*/ 2206698 w 4809278"/>
                <a:gd name="connsiteY168" fmla="*/ 4111740 h 4379920"/>
                <a:gd name="connsiteX169" fmla="*/ 2193879 w 4809278"/>
                <a:gd name="connsiteY169" fmla="*/ 4128575 h 4379920"/>
                <a:gd name="connsiteX170" fmla="*/ 2199006 w 4809278"/>
                <a:gd name="connsiteY170" fmla="*/ 4132351 h 4379920"/>
                <a:gd name="connsiteX171" fmla="*/ 2226569 w 4809278"/>
                <a:gd name="connsiteY171" fmla="*/ 4136839 h 4379920"/>
                <a:gd name="connsiteX172" fmla="*/ 2662085 w 4809278"/>
                <a:gd name="connsiteY172" fmla="*/ 4068264 h 4379920"/>
                <a:gd name="connsiteX173" fmla="*/ 3079911 w 4809278"/>
                <a:gd name="connsiteY173" fmla="*/ 4021798 h 4379920"/>
                <a:gd name="connsiteX174" fmla="*/ 3090961 w 4809278"/>
                <a:gd name="connsiteY174" fmla="*/ 4030641 h 4379920"/>
                <a:gd name="connsiteX175" fmla="*/ 3099807 w 4809278"/>
                <a:gd name="connsiteY175" fmla="*/ 4019586 h 4379920"/>
                <a:gd name="connsiteX176" fmla="*/ 3139600 w 4809278"/>
                <a:gd name="connsiteY176" fmla="*/ 4015161 h 4379920"/>
                <a:gd name="connsiteX177" fmla="*/ 3128550 w 4809278"/>
                <a:gd name="connsiteY177" fmla="*/ 4006319 h 4379920"/>
                <a:gd name="connsiteX178" fmla="*/ 3123180 w 4809278"/>
                <a:gd name="connsiteY178" fmla="*/ 4003152 h 4379920"/>
                <a:gd name="connsiteX179" fmla="*/ 3143267 w 4809278"/>
                <a:gd name="connsiteY179" fmla="*/ 3995712 h 4379920"/>
                <a:gd name="connsiteX180" fmla="*/ 3234673 w 4809278"/>
                <a:gd name="connsiteY180" fmla="*/ 3964303 h 4379920"/>
                <a:gd name="connsiteX181" fmla="*/ 4660534 w 4809278"/>
                <a:gd name="connsiteY181" fmla="*/ 3048064 h 4379920"/>
                <a:gd name="connsiteX182" fmla="*/ 4582830 w 4809278"/>
                <a:gd name="connsiteY182" fmla="*/ 3128761 h 4379920"/>
                <a:gd name="connsiteX183" fmla="*/ 4421763 w 4809278"/>
                <a:gd name="connsiteY183" fmla="*/ 3294702 h 4379920"/>
                <a:gd name="connsiteX184" fmla="*/ 4423728 w 4809278"/>
                <a:gd name="connsiteY184" fmla="*/ 3316761 h 4379920"/>
                <a:gd name="connsiteX185" fmla="*/ 4400496 w 4809278"/>
                <a:gd name="connsiteY185" fmla="*/ 3413324 h 4379920"/>
                <a:gd name="connsiteX186" fmla="*/ 4129751 w 4809278"/>
                <a:gd name="connsiteY186" fmla="*/ 3601666 h 4379920"/>
                <a:gd name="connsiteX187" fmla="*/ 3879654 w 4809278"/>
                <a:gd name="connsiteY187" fmla="*/ 3811919 h 4379920"/>
                <a:gd name="connsiteX188" fmla="*/ 3863502 w 4809278"/>
                <a:gd name="connsiteY188" fmla="*/ 3823465 h 4379920"/>
                <a:gd name="connsiteX189" fmla="*/ 3787169 w 4809278"/>
                <a:gd name="connsiteY189" fmla="*/ 3902523 h 4379920"/>
                <a:gd name="connsiteX190" fmla="*/ 3451470 w 4809278"/>
                <a:gd name="connsiteY190" fmla="*/ 4076440 h 4379920"/>
                <a:gd name="connsiteX191" fmla="*/ 3337453 w 4809278"/>
                <a:gd name="connsiteY191" fmla="*/ 4129548 h 4379920"/>
                <a:gd name="connsiteX192" fmla="*/ 2749638 w 4809278"/>
                <a:gd name="connsiteY192" fmla="*/ 4320867 h 4379920"/>
                <a:gd name="connsiteX193" fmla="*/ 2625545 w 4809278"/>
                <a:gd name="connsiteY193" fmla="*/ 4351630 h 4379920"/>
                <a:gd name="connsiteX194" fmla="*/ 2546205 w 4809278"/>
                <a:gd name="connsiteY194" fmla="*/ 4379920 h 4379920"/>
                <a:gd name="connsiteX195" fmla="*/ 2293089 w 4809278"/>
                <a:gd name="connsiteY195" fmla="*/ 4346377 h 4379920"/>
                <a:gd name="connsiteX196" fmla="*/ 2106256 w 4809278"/>
                <a:gd name="connsiteY196" fmla="*/ 4347860 h 4379920"/>
                <a:gd name="connsiteX197" fmla="*/ 1990185 w 4809278"/>
                <a:gd name="connsiteY197" fmla="*/ 4326870 h 4379920"/>
                <a:gd name="connsiteX198" fmla="*/ 1815397 w 4809278"/>
                <a:gd name="connsiteY198" fmla="*/ 4270686 h 4379920"/>
                <a:gd name="connsiteX199" fmla="*/ 1330669 w 4809278"/>
                <a:gd name="connsiteY199" fmla="*/ 4104664 h 4379920"/>
                <a:gd name="connsiteX200" fmla="*/ 1256989 w 4809278"/>
                <a:gd name="connsiteY200" fmla="*/ 4077371 h 4379920"/>
                <a:gd name="connsiteX201" fmla="*/ 1183150 w 4809278"/>
                <a:gd name="connsiteY201" fmla="*/ 4036955 h 4379920"/>
                <a:gd name="connsiteX202" fmla="*/ 1168340 w 4809278"/>
                <a:gd name="connsiteY202" fmla="*/ 4012504 h 4379920"/>
                <a:gd name="connsiteX203" fmla="*/ 1206640 w 4809278"/>
                <a:gd name="connsiteY203" fmla="*/ 3999996 h 4379920"/>
                <a:gd name="connsiteX204" fmla="*/ 1210194 w 4809278"/>
                <a:gd name="connsiteY204" fmla="*/ 4000185 h 4379920"/>
                <a:gd name="connsiteX205" fmla="*/ 1248086 w 4809278"/>
                <a:gd name="connsiteY205" fmla="*/ 4011463 h 4379920"/>
                <a:gd name="connsiteX206" fmla="*/ 1268486 w 4809278"/>
                <a:gd name="connsiteY206" fmla="*/ 4019248 h 4379920"/>
                <a:gd name="connsiteX207" fmla="*/ 1291826 w 4809278"/>
                <a:gd name="connsiteY207" fmla="*/ 4014642 h 4379920"/>
                <a:gd name="connsiteX208" fmla="*/ 1282118 w 4809278"/>
                <a:gd name="connsiteY208" fmla="*/ 3990747 h 4379920"/>
                <a:gd name="connsiteX209" fmla="*/ 1273560 w 4809278"/>
                <a:gd name="connsiteY209" fmla="*/ 3985445 h 4379920"/>
                <a:gd name="connsiteX210" fmla="*/ 1266462 w 4809278"/>
                <a:gd name="connsiteY210" fmla="*/ 3979509 h 4379920"/>
                <a:gd name="connsiteX211" fmla="*/ 1254114 w 4809278"/>
                <a:gd name="connsiteY211" fmla="*/ 3954332 h 4379920"/>
                <a:gd name="connsiteX212" fmla="*/ 1186093 w 4809278"/>
                <a:gd name="connsiteY212" fmla="*/ 3922493 h 4379920"/>
                <a:gd name="connsiteX213" fmla="*/ 1148191 w 4809278"/>
                <a:gd name="connsiteY213" fmla="*/ 3916773 h 4379920"/>
                <a:gd name="connsiteX214" fmla="*/ 975926 w 4809278"/>
                <a:gd name="connsiteY214" fmla="*/ 3775472 h 4379920"/>
                <a:gd name="connsiteX215" fmla="*/ 762058 w 4809278"/>
                <a:gd name="connsiteY215" fmla="*/ 3558543 h 4379920"/>
                <a:gd name="connsiteX216" fmla="*/ 590014 w 4809278"/>
                <a:gd name="connsiteY216" fmla="*/ 3345973 h 4379920"/>
                <a:gd name="connsiteX217" fmla="*/ 494854 w 4809278"/>
                <a:gd name="connsiteY217" fmla="*/ 3202350 h 4379920"/>
                <a:gd name="connsiteX218" fmla="*/ 442093 w 4809278"/>
                <a:gd name="connsiteY218" fmla="*/ 3148940 h 4379920"/>
                <a:gd name="connsiteX219" fmla="*/ 425307 w 4809278"/>
                <a:gd name="connsiteY219" fmla="*/ 3107989 h 4379920"/>
                <a:gd name="connsiteX220" fmla="*/ 432133 w 4809278"/>
                <a:gd name="connsiteY220" fmla="*/ 3212991 h 4379920"/>
                <a:gd name="connsiteX221" fmla="*/ 597269 w 4809278"/>
                <a:gd name="connsiteY221" fmla="*/ 3416070 h 4379920"/>
                <a:gd name="connsiteX222" fmla="*/ 646515 w 4809278"/>
                <a:gd name="connsiteY222" fmla="*/ 3498091 h 4379920"/>
                <a:gd name="connsiteX223" fmla="*/ 631308 w 4809278"/>
                <a:gd name="connsiteY223" fmla="*/ 3491866 h 4379920"/>
                <a:gd name="connsiteX224" fmla="*/ 616823 w 4809278"/>
                <a:gd name="connsiteY224" fmla="*/ 3488104 h 4379920"/>
                <a:gd name="connsiteX225" fmla="*/ 513324 w 4809278"/>
                <a:gd name="connsiteY225" fmla="*/ 3369984 h 4379920"/>
                <a:gd name="connsiteX226" fmla="*/ 596531 w 4809278"/>
                <a:gd name="connsiteY226" fmla="*/ 3521241 h 4379920"/>
                <a:gd name="connsiteX227" fmla="*/ 642552 w 4809278"/>
                <a:gd name="connsiteY227" fmla="*/ 3572725 h 4379920"/>
                <a:gd name="connsiteX228" fmla="*/ 654225 w 4809278"/>
                <a:gd name="connsiteY228" fmla="*/ 3618679 h 4379920"/>
                <a:gd name="connsiteX229" fmla="*/ 574521 w 4809278"/>
                <a:gd name="connsiteY229" fmla="*/ 3546445 h 4379920"/>
                <a:gd name="connsiteX230" fmla="*/ 418986 w 4809278"/>
                <a:gd name="connsiteY230" fmla="*/ 3326341 h 4379920"/>
                <a:gd name="connsiteX231" fmla="*/ 327047 w 4809278"/>
                <a:gd name="connsiteY231" fmla="*/ 3065705 h 4379920"/>
                <a:gd name="connsiteX232" fmla="*/ 279004 w 4809278"/>
                <a:gd name="connsiteY232" fmla="*/ 2923444 h 4379920"/>
                <a:gd name="connsiteX233" fmla="*/ 252761 w 4809278"/>
                <a:gd name="connsiteY233" fmla="*/ 2770653 h 4379920"/>
                <a:gd name="connsiteX234" fmla="*/ 263434 w 4809278"/>
                <a:gd name="connsiteY234" fmla="*/ 2714623 h 4379920"/>
                <a:gd name="connsiteX235" fmla="*/ 267339 w 4809278"/>
                <a:gd name="connsiteY235" fmla="*/ 2622308 h 4379920"/>
                <a:gd name="connsiteX236" fmla="*/ 269017 w 4809278"/>
                <a:gd name="connsiteY236" fmla="*/ 2601441 h 4379920"/>
                <a:gd name="connsiteX237" fmla="*/ 262942 w 4809278"/>
                <a:gd name="connsiteY237" fmla="*/ 2584296 h 4379920"/>
                <a:gd name="connsiteX238" fmla="*/ 251149 w 4809278"/>
                <a:gd name="connsiteY238" fmla="*/ 2605054 h 4379920"/>
                <a:gd name="connsiteX239" fmla="*/ 249489 w 4809278"/>
                <a:gd name="connsiteY239" fmla="*/ 2614802 h 4379920"/>
                <a:gd name="connsiteX240" fmla="*/ 246740 w 4809278"/>
                <a:gd name="connsiteY240" fmla="*/ 2623638 h 4379920"/>
                <a:gd name="connsiteX241" fmla="*/ 234210 w 4809278"/>
                <a:gd name="connsiteY241" fmla="*/ 2647493 h 4379920"/>
                <a:gd name="connsiteX242" fmla="*/ 226176 w 4809278"/>
                <a:gd name="connsiteY242" fmla="*/ 2704803 h 4379920"/>
                <a:gd name="connsiteX243" fmla="*/ 182938 w 4809278"/>
                <a:gd name="connsiteY243" fmla="*/ 2576768 h 4379920"/>
                <a:gd name="connsiteX244" fmla="*/ 179722 w 4809278"/>
                <a:gd name="connsiteY244" fmla="*/ 2540673 h 4379920"/>
                <a:gd name="connsiteX245" fmla="*/ 175732 w 4809278"/>
                <a:gd name="connsiteY245" fmla="*/ 2529912 h 4379920"/>
                <a:gd name="connsiteX246" fmla="*/ 206103 w 4809278"/>
                <a:gd name="connsiteY246" fmla="*/ 2417049 h 4379920"/>
                <a:gd name="connsiteX247" fmla="*/ 215934 w 4809278"/>
                <a:gd name="connsiteY247" fmla="*/ 2323195 h 4379920"/>
                <a:gd name="connsiteX248" fmla="*/ 196636 w 4809278"/>
                <a:gd name="connsiteY248" fmla="*/ 2310766 h 4379920"/>
                <a:gd name="connsiteX249" fmla="*/ 131109 w 4809278"/>
                <a:gd name="connsiteY249" fmla="*/ 2511147 h 4379920"/>
                <a:gd name="connsiteX250" fmla="*/ 98653 w 4809278"/>
                <a:gd name="connsiteY250" fmla="*/ 2316967 h 4379920"/>
                <a:gd name="connsiteX251" fmla="*/ 60122 w 4809278"/>
                <a:gd name="connsiteY251" fmla="*/ 2105643 h 4379920"/>
                <a:gd name="connsiteX252" fmla="*/ 69192 w 4809278"/>
                <a:gd name="connsiteY252" fmla="*/ 1878455 h 4379920"/>
                <a:gd name="connsiteX253" fmla="*/ 56336 w 4809278"/>
                <a:gd name="connsiteY253" fmla="*/ 1881622 h 4379920"/>
                <a:gd name="connsiteX254" fmla="*/ 58173 w 4809278"/>
                <a:gd name="connsiteY254" fmla="*/ 1873879 h 4379920"/>
                <a:gd name="connsiteX255" fmla="*/ 67270 w 4809278"/>
                <a:gd name="connsiteY255" fmla="*/ 1783123 h 4379920"/>
                <a:gd name="connsiteX256" fmla="*/ 69950 w 4809278"/>
                <a:gd name="connsiteY256" fmla="*/ 1762167 h 4379920"/>
                <a:gd name="connsiteX257" fmla="*/ 66973 w 4809278"/>
                <a:gd name="connsiteY257" fmla="*/ 1745756 h 4379920"/>
                <a:gd name="connsiteX258" fmla="*/ 56727 w 4809278"/>
                <a:gd name="connsiteY258" fmla="*/ 1766882 h 4379920"/>
                <a:gd name="connsiteX259" fmla="*/ 55069 w 4809278"/>
                <a:gd name="connsiteY259" fmla="*/ 1776631 h 4379920"/>
                <a:gd name="connsiteX260" fmla="*/ 52865 w 4809278"/>
                <a:gd name="connsiteY260" fmla="*/ 1785922 h 4379920"/>
                <a:gd name="connsiteX261" fmla="*/ 41884 w 4809278"/>
                <a:gd name="connsiteY261" fmla="*/ 1810144 h 4379920"/>
                <a:gd name="connsiteX262" fmla="*/ 30724 w 4809278"/>
                <a:gd name="connsiteY262" fmla="*/ 1883398 h 4379920"/>
                <a:gd name="connsiteX263" fmla="*/ 29392 w 4809278"/>
                <a:gd name="connsiteY263" fmla="*/ 1913835 h 4379920"/>
                <a:gd name="connsiteX264" fmla="*/ 14611 w 4809278"/>
                <a:gd name="connsiteY264" fmla="*/ 1923742 h 4379920"/>
                <a:gd name="connsiteX265" fmla="*/ 8684 w 4809278"/>
                <a:gd name="connsiteY265" fmla="*/ 1925281 h 4379920"/>
                <a:gd name="connsiteX266" fmla="*/ 74805 w 4809278"/>
                <a:gd name="connsiteY266" fmla="*/ 1447936 h 4379920"/>
                <a:gd name="connsiteX267" fmla="*/ 104033 w 4809278"/>
                <a:gd name="connsiteY267" fmla="*/ 1412992 h 4379920"/>
                <a:gd name="connsiteX268" fmla="*/ 150390 w 4809278"/>
                <a:gd name="connsiteY268" fmla="*/ 1229983 h 4379920"/>
                <a:gd name="connsiteX269" fmla="*/ 249599 w 4809278"/>
                <a:gd name="connsiteY269" fmla="*/ 1050351 h 4379920"/>
                <a:gd name="connsiteX270" fmla="*/ 316127 w 4809278"/>
                <a:gd name="connsiteY270" fmla="*/ 900918 h 4379920"/>
                <a:gd name="connsiteX271" fmla="*/ 350398 w 4809278"/>
                <a:gd name="connsiteY271" fmla="*/ 848849 h 4379920"/>
                <a:gd name="connsiteX272" fmla="*/ 377930 w 4809278"/>
                <a:gd name="connsiteY272" fmla="*/ 743819 h 4379920"/>
                <a:gd name="connsiteX273" fmla="*/ 477527 w 4809278"/>
                <a:gd name="connsiteY273" fmla="*/ 551519 h 4379920"/>
                <a:gd name="connsiteX274" fmla="*/ 589421 w 4809278"/>
                <a:gd name="connsiteY274" fmla="*/ 463228 h 4379920"/>
                <a:gd name="connsiteX275" fmla="*/ 584665 w 4809278"/>
                <a:gd name="connsiteY275" fmla="*/ 472243 h 4379920"/>
                <a:gd name="connsiteX276" fmla="*/ 566863 w 4809278"/>
                <a:gd name="connsiteY276" fmla="*/ 539014 h 4379920"/>
                <a:gd name="connsiteX277" fmla="*/ 583730 w 4809278"/>
                <a:gd name="connsiteY277" fmla="*/ 535490 h 4379920"/>
                <a:gd name="connsiteX278" fmla="*/ 641498 w 4809278"/>
                <a:gd name="connsiteY278" fmla="*/ 491941 h 4379920"/>
                <a:gd name="connsiteX279" fmla="*/ 665625 w 4809278"/>
                <a:gd name="connsiteY279" fmla="*/ 405405 h 4379920"/>
                <a:gd name="connsiteX280" fmla="*/ 671393 w 4809278"/>
                <a:gd name="connsiteY280" fmla="*/ 390741 h 4379920"/>
                <a:gd name="connsiteX281" fmla="*/ 671850 w 4809278"/>
                <a:gd name="connsiteY281" fmla="*/ 390197 h 4379920"/>
                <a:gd name="connsiteX282" fmla="*/ 668951 w 4809278"/>
                <a:gd name="connsiteY282" fmla="*/ 380348 h 4379920"/>
                <a:gd name="connsiteX283" fmla="*/ 680100 w 4809278"/>
                <a:gd name="connsiteY283" fmla="*/ 363691 h 4379920"/>
                <a:gd name="connsiteX284" fmla="*/ 1007396 w 4809278"/>
                <a:gd name="connsiteY284" fmla="*/ 50046 h 4379920"/>
                <a:gd name="connsiteX285" fmla="*/ 1064521 w 4809278"/>
                <a:gd name="connsiteY285" fmla="*/ 5306 h 4379920"/>
                <a:gd name="connsiteX286" fmla="*/ 1086096 w 4809278"/>
                <a:gd name="connsiteY286" fmla="*/ 0 h 4379920"/>
                <a:gd name="connsiteX287" fmla="*/ 4809278 w 4809278"/>
                <a:gd name="connsiteY287" fmla="*/ 2149580 h 4379920"/>
                <a:gd name="connsiteX288" fmla="*/ 4801754 w 4809278"/>
                <a:gd name="connsiteY288" fmla="*/ 2181384 h 4379920"/>
                <a:gd name="connsiteX289" fmla="*/ 4785632 w 4809278"/>
                <a:gd name="connsiteY289" fmla="*/ 2313822 h 4379920"/>
                <a:gd name="connsiteX290" fmla="*/ 4770910 w 4809278"/>
                <a:gd name="connsiteY290" fmla="*/ 2341410 h 4379920"/>
                <a:gd name="connsiteX291" fmla="*/ 4755154 w 4809278"/>
                <a:gd name="connsiteY291" fmla="*/ 2385765 h 4379920"/>
                <a:gd name="connsiteX292" fmla="*/ 4662055 w 4809278"/>
                <a:gd name="connsiteY292" fmla="*/ 2662378 h 4379920"/>
                <a:gd name="connsiteX293" fmla="*/ 4650559 w 4809278"/>
                <a:gd name="connsiteY293" fmla="*/ 2669465 h 4379920"/>
                <a:gd name="connsiteX294" fmla="*/ 4629542 w 4809278"/>
                <a:gd name="connsiteY294" fmla="*/ 2700141 h 4379920"/>
                <a:gd name="connsiteX295" fmla="*/ 4608247 w 4809278"/>
                <a:gd name="connsiteY295" fmla="*/ 2733366 h 4379920"/>
                <a:gd name="connsiteX296" fmla="*/ 4587837 w 4809278"/>
                <a:gd name="connsiteY296" fmla="*/ 2731142 h 4379920"/>
                <a:gd name="connsiteX297" fmla="*/ 4557101 w 4809278"/>
                <a:gd name="connsiteY297" fmla="*/ 2743480 h 4379920"/>
                <a:gd name="connsiteX298" fmla="*/ 4557378 w 4809278"/>
                <a:gd name="connsiteY298" fmla="*/ 2791966 h 4379920"/>
                <a:gd name="connsiteX299" fmla="*/ 4558477 w 4809278"/>
                <a:gd name="connsiteY299" fmla="*/ 2838356 h 4379920"/>
                <a:gd name="connsiteX300" fmla="*/ 4563173 w 4809278"/>
                <a:gd name="connsiteY300" fmla="*/ 2862698 h 4379920"/>
                <a:gd name="connsiteX301" fmla="*/ 4571928 w 4809278"/>
                <a:gd name="connsiteY301" fmla="*/ 2858886 h 4379920"/>
                <a:gd name="connsiteX302" fmla="*/ 4590165 w 4809278"/>
                <a:gd name="connsiteY302" fmla="*/ 2853725 h 4379920"/>
                <a:gd name="connsiteX303" fmla="*/ 4609454 w 4809278"/>
                <a:gd name="connsiteY303" fmla="*/ 2871714 h 4379920"/>
                <a:gd name="connsiteX304" fmla="*/ 4598949 w 4809278"/>
                <a:gd name="connsiteY304" fmla="*/ 2935308 h 4379920"/>
                <a:gd name="connsiteX305" fmla="*/ 4554728 w 4809278"/>
                <a:gd name="connsiteY305" fmla="*/ 3045867 h 4379920"/>
                <a:gd name="connsiteX306" fmla="*/ 4560128 w 4809278"/>
                <a:gd name="connsiteY306" fmla="*/ 3083789 h 4379920"/>
                <a:gd name="connsiteX307" fmla="*/ 4597315 w 4809278"/>
                <a:gd name="connsiteY307" fmla="*/ 3081488 h 4379920"/>
                <a:gd name="connsiteX308" fmla="*/ 4660534 w 4809278"/>
                <a:gd name="connsiteY308" fmla="*/ 3048064 h 437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</a:cxnLst>
              <a:rect l="l" t="t" r="r" b="b"/>
              <a:pathLst>
                <a:path w="4809278" h="4379920">
                  <a:moveTo>
                    <a:pt x="518146" y="2748060"/>
                  </a:moveTo>
                  <a:lnTo>
                    <a:pt x="516675" y="2746287"/>
                  </a:lnTo>
                  <a:cubicBezTo>
                    <a:pt x="516084" y="2745134"/>
                    <a:pt x="515837" y="2743516"/>
                    <a:pt x="517207" y="2741648"/>
                  </a:cubicBezTo>
                  <a:close/>
                  <a:moveTo>
                    <a:pt x="584786" y="2923446"/>
                  </a:moveTo>
                  <a:cubicBezTo>
                    <a:pt x="582919" y="2922077"/>
                    <a:pt x="581987" y="2921392"/>
                    <a:pt x="581396" y="2920240"/>
                  </a:cubicBezTo>
                  <a:lnTo>
                    <a:pt x="581146" y="2919116"/>
                  </a:lnTo>
                  <a:close/>
                  <a:moveTo>
                    <a:pt x="592251" y="2928925"/>
                  </a:moveTo>
                  <a:cubicBezTo>
                    <a:pt x="590385" y="2927555"/>
                    <a:pt x="590137" y="2925936"/>
                    <a:pt x="589765" y="2923509"/>
                  </a:cubicBezTo>
                  <a:lnTo>
                    <a:pt x="588884" y="2920706"/>
                  </a:lnTo>
                  <a:lnTo>
                    <a:pt x="591259" y="2922450"/>
                  </a:lnTo>
                  <a:cubicBezTo>
                    <a:pt x="591259" y="2922450"/>
                    <a:pt x="588518" y="2926186"/>
                    <a:pt x="592251" y="2928925"/>
                  </a:cubicBezTo>
                  <a:close/>
                  <a:moveTo>
                    <a:pt x="649093" y="3148825"/>
                  </a:moveTo>
                  <a:lnTo>
                    <a:pt x="648407" y="3149760"/>
                  </a:lnTo>
                  <a:lnTo>
                    <a:pt x="645359" y="3146086"/>
                  </a:lnTo>
                  <a:cubicBezTo>
                    <a:pt x="645359" y="3146086"/>
                    <a:pt x="645359" y="3146086"/>
                    <a:pt x="649093" y="3148825"/>
                  </a:cubicBezTo>
                  <a:close/>
                  <a:moveTo>
                    <a:pt x="740655" y="3227523"/>
                  </a:moveTo>
                  <a:cubicBezTo>
                    <a:pt x="740655" y="3227523"/>
                    <a:pt x="739720" y="3226838"/>
                    <a:pt x="739131" y="3225687"/>
                  </a:cubicBezTo>
                  <a:lnTo>
                    <a:pt x="739357" y="3223710"/>
                  </a:lnTo>
                  <a:close/>
                  <a:moveTo>
                    <a:pt x="850810" y="3406085"/>
                  </a:moveTo>
                  <a:cubicBezTo>
                    <a:pt x="839382" y="3374706"/>
                    <a:pt x="806550" y="3333366"/>
                    <a:pt x="785905" y="3306718"/>
                  </a:cubicBezTo>
                  <a:cubicBezTo>
                    <a:pt x="797863" y="3298251"/>
                    <a:pt x="769522" y="3242964"/>
                    <a:pt x="750861" y="3229267"/>
                  </a:cubicBezTo>
                  <a:cubicBezTo>
                    <a:pt x="750861" y="3229267"/>
                    <a:pt x="750861" y="3229267"/>
                    <a:pt x="747128" y="3226528"/>
                  </a:cubicBezTo>
                  <a:cubicBezTo>
                    <a:pt x="747128" y="3226528"/>
                    <a:pt x="746137" y="3220053"/>
                    <a:pt x="746137" y="3220053"/>
                  </a:cubicBezTo>
                  <a:cubicBezTo>
                    <a:pt x="742405" y="3217314"/>
                    <a:pt x="739662" y="3221049"/>
                    <a:pt x="739662" y="3221049"/>
                  </a:cubicBezTo>
                  <a:lnTo>
                    <a:pt x="739357" y="3223710"/>
                  </a:lnTo>
                  <a:lnTo>
                    <a:pt x="728606" y="3192098"/>
                  </a:lnTo>
                  <a:cubicBezTo>
                    <a:pt x="724197" y="3179522"/>
                    <a:pt x="717797" y="3164766"/>
                    <a:pt x="704618" y="3143598"/>
                  </a:cubicBezTo>
                  <a:cubicBezTo>
                    <a:pt x="700886" y="3140857"/>
                    <a:pt x="703628" y="3137122"/>
                    <a:pt x="699895" y="3134383"/>
                  </a:cubicBezTo>
                  <a:cubicBezTo>
                    <a:pt x="696162" y="3131643"/>
                    <a:pt x="698904" y="3127908"/>
                    <a:pt x="698904" y="3127908"/>
                  </a:cubicBezTo>
                  <a:cubicBezTo>
                    <a:pt x="691439" y="3122429"/>
                    <a:pt x="691439" y="3122429"/>
                    <a:pt x="688698" y="3126165"/>
                  </a:cubicBezTo>
                  <a:cubicBezTo>
                    <a:pt x="687707" y="3119689"/>
                    <a:pt x="678260" y="3101260"/>
                    <a:pt x="681003" y="3097525"/>
                  </a:cubicBezTo>
                  <a:cubicBezTo>
                    <a:pt x="646188" y="3043234"/>
                    <a:pt x="624091" y="2963791"/>
                    <a:pt x="586536" y="2913235"/>
                  </a:cubicBezTo>
                  <a:lnTo>
                    <a:pt x="588884" y="2920706"/>
                  </a:lnTo>
                  <a:lnTo>
                    <a:pt x="587527" y="2919710"/>
                  </a:lnTo>
                  <a:cubicBezTo>
                    <a:pt x="586536" y="2913235"/>
                    <a:pt x="586536" y="2913235"/>
                    <a:pt x="582804" y="2910496"/>
                  </a:cubicBezTo>
                  <a:cubicBezTo>
                    <a:pt x="582804" y="2910496"/>
                    <a:pt x="580062" y="2914231"/>
                    <a:pt x="580062" y="2914231"/>
                  </a:cubicBezTo>
                  <a:lnTo>
                    <a:pt x="581146" y="2919116"/>
                  </a:lnTo>
                  <a:lnTo>
                    <a:pt x="570607" y="2906574"/>
                  </a:lnTo>
                  <a:cubicBezTo>
                    <a:pt x="565322" y="2899103"/>
                    <a:pt x="559913" y="2890822"/>
                    <a:pt x="555686" y="2884845"/>
                  </a:cubicBezTo>
                  <a:cubicBezTo>
                    <a:pt x="559418" y="2887585"/>
                    <a:pt x="559418" y="2887585"/>
                    <a:pt x="559418" y="2887585"/>
                  </a:cubicBezTo>
                  <a:cubicBezTo>
                    <a:pt x="559418" y="2887585"/>
                    <a:pt x="558428" y="2881109"/>
                    <a:pt x="554694" y="2878370"/>
                  </a:cubicBezTo>
                  <a:cubicBezTo>
                    <a:pt x="557436" y="2874634"/>
                    <a:pt x="553704" y="2871895"/>
                    <a:pt x="553704" y="2871895"/>
                  </a:cubicBezTo>
                  <a:cubicBezTo>
                    <a:pt x="541895" y="2848859"/>
                    <a:pt x="532639" y="2826258"/>
                    <a:pt x="526400" y="2804436"/>
                  </a:cubicBezTo>
                  <a:lnTo>
                    <a:pt x="518146" y="2748060"/>
                  </a:lnTo>
                  <a:lnTo>
                    <a:pt x="518198" y="2748122"/>
                  </a:lnTo>
                  <a:cubicBezTo>
                    <a:pt x="521930" y="2750862"/>
                    <a:pt x="521930" y="2750862"/>
                    <a:pt x="524671" y="2747127"/>
                  </a:cubicBezTo>
                  <a:cubicBezTo>
                    <a:pt x="524671" y="2747127"/>
                    <a:pt x="520940" y="2744388"/>
                    <a:pt x="520940" y="2744388"/>
                  </a:cubicBezTo>
                  <a:cubicBezTo>
                    <a:pt x="520940" y="2744388"/>
                    <a:pt x="520940" y="2744388"/>
                    <a:pt x="517207" y="2741648"/>
                  </a:cubicBezTo>
                  <a:cubicBezTo>
                    <a:pt x="519949" y="2737912"/>
                    <a:pt x="516217" y="2735173"/>
                    <a:pt x="516217" y="2735173"/>
                  </a:cubicBezTo>
                  <a:cubicBezTo>
                    <a:pt x="522691" y="2734176"/>
                    <a:pt x="516976" y="2718487"/>
                    <a:pt x="511263" y="2702797"/>
                  </a:cubicBezTo>
                  <a:cubicBezTo>
                    <a:pt x="504788" y="2703794"/>
                    <a:pt x="509512" y="2713009"/>
                    <a:pt x="509512" y="2713009"/>
                  </a:cubicBezTo>
                  <a:cubicBezTo>
                    <a:pt x="505778" y="2710269"/>
                    <a:pt x="505778" y="2710269"/>
                    <a:pt x="505778" y="2710269"/>
                  </a:cubicBezTo>
                  <a:cubicBezTo>
                    <a:pt x="502046" y="2707529"/>
                    <a:pt x="502046" y="2707529"/>
                    <a:pt x="502046" y="2707529"/>
                  </a:cubicBezTo>
                  <a:cubicBezTo>
                    <a:pt x="502046" y="2707529"/>
                    <a:pt x="503038" y="2714004"/>
                    <a:pt x="503038" y="2714004"/>
                  </a:cubicBezTo>
                  <a:cubicBezTo>
                    <a:pt x="497323" y="2698315"/>
                    <a:pt x="494582" y="2702051"/>
                    <a:pt x="487877" y="2679885"/>
                  </a:cubicBezTo>
                  <a:cubicBezTo>
                    <a:pt x="491609" y="2682626"/>
                    <a:pt x="491609" y="2682626"/>
                    <a:pt x="491609" y="2682626"/>
                  </a:cubicBezTo>
                  <a:cubicBezTo>
                    <a:pt x="491609" y="2682626"/>
                    <a:pt x="491609" y="2682626"/>
                    <a:pt x="492599" y="2689100"/>
                  </a:cubicBezTo>
                  <a:cubicBezTo>
                    <a:pt x="496333" y="2691840"/>
                    <a:pt x="496333" y="2691840"/>
                    <a:pt x="496333" y="2691840"/>
                  </a:cubicBezTo>
                  <a:cubicBezTo>
                    <a:pt x="499074" y="2688104"/>
                    <a:pt x="498084" y="2681630"/>
                    <a:pt x="494351" y="2678890"/>
                  </a:cubicBezTo>
                  <a:cubicBezTo>
                    <a:pt x="494351" y="2678890"/>
                    <a:pt x="497093" y="2675154"/>
                    <a:pt x="493360" y="2672415"/>
                  </a:cubicBezTo>
                  <a:cubicBezTo>
                    <a:pt x="498843" y="2664944"/>
                    <a:pt x="495871" y="2645519"/>
                    <a:pt x="491907" y="2619618"/>
                  </a:cubicBezTo>
                  <a:cubicBezTo>
                    <a:pt x="485202" y="2597454"/>
                    <a:pt x="474766" y="2572551"/>
                    <a:pt x="466310" y="2560597"/>
                  </a:cubicBezTo>
                  <a:cubicBezTo>
                    <a:pt x="466310" y="2560597"/>
                    <a:pt x="466310" y="2560597"/>
                    <a:pt x="469052" y="2556861"/>
                  </a:cubicBezTo>
                  <a:cubicBezTo>
                    <a:pt x="469052" y="2556861"/>
                    <a:pt x="468060" y="2550386"/>
                    <a:pt x="464328" y="2547646"/>
                  </a:cubicBezTo>
                  <a:cubicBezTo>
                    <a:pt x="467070" y="2543911"/>
                    <a:pt x="467070" y="2543911"/>
                    <a:pt x="467070" y="2543911"/>
                  </a:cubicBezTo>
                  <a:cubicBezTo>
                    <a:pt x="463337" y="2541171"/>
                    <a:pt x="463337" y="2541171"/>
                    <a:pt x="463337" y="2541171"/>
                  </a:cubicBezTo>
                  <a:cubicBezTo>
                    <a:pt x="457623" y="2525483"/>
                    <a:pt x="464097" y="2524487"/>
                    <a:pt x="454651" y="2506057"/>
                  </a:cubicBezTo>
                  <a:cubicBezTo>
                    <a:pt x="447185" y="2500578"/>
                    <a:pt x="452900" y="2516268"/>
                    <a:pt x="450158" y="2520003"/>
                  </a:cubicBezTo>
                  <a:cubicBezTo>
                    <a:pt x="450158" y="2520003"/>
                    <a:pt x="446426" y="2517263"/>
                    <a:pt x="446426" y="2517263"/>
                  </a:cubicBezTo>
                  <a:cubicBezTo>
                    <a:pt x="442694" y="2514524"/>
                    <a:pt x="443684" y="2520999"/>
                    <a:pt x="447417" y="2523739"/>
                  </a:cubicBezTo>
                  <a:cubicBezTo>
                    <a:pt x="444675" y="2527474"/>
                    <a:pt x="444675" y="2527474"/>
                    <a:pt x="444675" y="2527474"/>
                  </a:cubicBezTo>
                  <a:cubicBezTo>
                    <a:pt x="438962" y="2511785"/>
                    <a:pt x="435989" y="2492359"/>
                    <a:pt x="434006" y="2479410"/>
                  </a:cubicBezTo>
                  <a:cubicBezTo>
                    <a:pt x="446956" y="2477418"/>
                    <a:pt x="446956" y="2477418"/>
                    <a:pt x="446956" y="2477418"/>
                  </a:cubicBezTo>
                  <a:cubicBezTo>
                    <a:pt x="446725" y="2454257"/>
                    <a:pt x="446494" y="2431097"/>
                    <a:pt x="446263" y="2407937"/>
                  </a:cubicBezTo>
                  <a:cubicBezTo>
                    <a:pt x="439558" y="2385772"/>
                    <a:pt x="429352" y="2384028"/>
                    <a:pt x="425388" y="2358129"/>
                  </a:cubicBezTo>
                  <a:cubicBezTo>
                    <a:pt x="426148" y="2341442"/>
                    <a:pt x="426909" y="2324758"/>
                    <a:pt x="421955" y="2292382"/>
                  </a:cubicBezTo>
                  <a:cubicBezTo>
                    <a:pt x="416241" y="2276692"/>
                    <a:pt x="408016" y="2287900"/>
                    <a:pt x="407784" y="2264739"/>
                  </a:cubicBezTo>
                  <a:cubicBezTo>
                    <a:pt x="402369" y="2186044"/>
                    <a:pt x="376541" y="2103861"/>
                    <a:pt x="374857" y="2027904"/>
                  </a:cubicBezTo>
                  <a:cubicBezTo>
                    <a:pt x="372578" y="2077961"/>
                    <a:pt x="381495" y="2136235"/>
                    <a:pt x="373500" y="2170602"/>
                  </a:cubicBezTo>
                  <a:cubicBezTo>
                    <a:pt x="386910" y="2214931"/>
                    <a:pt x="394836" y="2266731"/>
                    <a:pt x="401772" y="2312055"/>
                  </a:cubicBezTo>
                  <a:cubicBezTo>
                    <a:pt x="398039" y="2309317"/>
                    <a:pt x="398039" y="2309317"/>
                    <a:pt x="398039" y="2309317"/>
                  </a:cubicBezTo>
                  <a:cubicBezTo>
                    <a:pt x="397049" y="2302841"/>
                    <a:pt x="397049" y="2302841"/>
                    <a:pt x="393316" y="2300103"/>
                  </a:cubicBezTo>
                  <a:cubicBezTo>
                    <a:pt x="393316" y="2300103"/>
                    <a:pt x="390575" y="2303837"/>
                    <a:pt x="394308" y="2306577"/>
                  </a:cubicBezTo>
                  <a:cubicBezTo>
                    <a:pt x="392555" y="2316787"/>
                    <a:pt x="392555" y="2316787"/>
                    <a:pt x="392555" y="2316787"/>
                  </a:cubicBezTo>
                  <a:cubicBezTo>
                    <a:pt x="391565" y="2310312"/>
                    <a:pt x="390575" y="2303837"/>
                    <a:pt x="389584" y="2297362"/>
                  </a:cubicBezTo>
                  <a:cubicBezTo>
                    <a:pt x="381590" y="2331730"/>
                    <a:pt x="388524" y="2377054"/>
                    <a:pt x="399193" y="2425118"/>
                  </a:cubicBezTo>
                  <a:cubicBezTo>
                    <a:pt x="413593" y="2475923"/>
                    <a:pt x="428985" y="2533202"/>
                    <a:pt x="443386" y="2584006"/>
                  </a:cubicBezTo>
                  <a:cubicBezTo>
                    <a:pt x="447349" y="2609905"/>
                    <a:pt x="457026" y="2651496"/>
                    <a:pt x="473178" y="2692089"/>
                  </a:cubicBezTo>
                  <a:cubicBezTo>
                    <a:pt x="482854" y="2733678"/>
                    <a:pt x="501748" y="2770536"/>
                    <a:pt x="514927" y="2791705"/>
                  </a:cubicBezTo>
                  <a:cubicBezTo>
                    <a:pt x="522623" y="2820344"/>
                    <a:pt x="534051" y="2851722"/>
                    <a:pt x="547230" y="2872891"/>
                  </a:cubicBezTo>
                  <a:cubicBezTo>
                    <a:pt x="547230" y="2872891"/>
                    <a:pt x="544488" y="2876626"/>
                    <a:pt x="548220" y="2879367"/>
                  </a:cubicBezTo>
                  <a:cubicBezTo>
                    <a:pt x="549212" y="2885840"/>
                    <a:pt x="549212" y="2885840"/>
                    <a:pt x="552943" y="2888580"/>
                  </a:cubicBezTo>
                  <a:cubicBezTo>
                    <a:pt x="577782" y="2964288"/>
                    <a:pt x="608863" y="3015840"/>
                    <a:pt x="645659" y="3083080"/>
                  </a:cubicBezTo>
                  <a:cubicBezTo>
                    <a:pt x="641166" y="3097025"/>
                    <a:pt x="632710" y="3085073"/>
                    <a:pt x="626236" y="3086068"/>
                  </a:cubicBezTo>
                  <a:cubicBezTo>
                    <a:pt x="624485" y="3096278"/>
                    <a:pt x="629208" y="3105492"/>
                    <a:pt x="631190" y="3118443"/>
                  </a:cubicBezTo>
                  <a:cubicBezTo>
                    <a:pt x="630200" y="3111969"/>
                    <a:pt x="626467" y="3109229"/>
                    <a:pt x="626467" y="3109229"/>
                  </a:cubicBezTo>
                  <a:cubicBezTo>
                    <a:pt x="625476" y="3102754"/>
                    <a:pt x="625476" y="3102754"/>
                    <a:pt x="621743" y="3100014"/>
                  </a:cubicBezTo>
                  <a:cubicBezTo>
                    <a:pt x="619002" y="3103751"/>
                    <a:pt x="622735" y="3106489"/>
                    <a:pt x="622735" y="3106489"/>
                  </a:cubicBezTo>
                  <a:cubicBezTo>
                    <a:pt x="623725" y="3112965"/>
                    <a:pt x="627457" y="3115704"/>
                    <a:pt x="627457" y="3115704"/>
                  </a:cubicBezTo>
                  <a:cubicBezTo>
                    <a:pt x="627457" y="3115704"/>
                    <a:pt x="628449" y="3122179"/>
                    <a:pt x="628449" y="3122179"/>
                  </a:cubicBezTo>
                  <a:cubicBezTo>
                    <a:pt x="633171" y="3131393"/>
                    <a:pt x="637895" y="3140607"/>
                    <a:pt x="638886" y="3147083"/>
                  </a:cubicBezTo>
                  <a:cubicBezTo>
                    <a:pt x="638886" y="3147083"/>
                    <a:pt x="638886" y="3147083"/>
                    <a:pt x="642618" y="3149822"/>
                  </a:cubicBezTo>
                  <a:cubicBezTo>
                    <a:pt x="642618" y="3149822"/>
                    <a:pt x="646351" y="3152562"/>
                    <a:pt x="646351" y="3152562"/>
                  </a:cubicBezTo>
                  <a:cubicBezTo>
                    <a:pt x="646351" y="3152562"/>
                    <a:pt x="646351" y="3152562"/>
                    <a:pt x="646693" y="3152095"/>
                  </a:cubicBezTo>
                  <a:lnTo>
                    <a:pt x="648407" y="3149760"/>
                  </a:lnTo>
                  <a:lnTo>
                    <a:pt x="651455" y="3153434"/>
                  </a:lnTo>
                  <a:cubicBezTo>
                    <a:pt x="653320" y="3154803"/>
                    <a:pt x="655187" y="3156173"/>
                    <a:pt x="657548" y="3160780"/>
                  </a:cubicBezTo>
                  <a:cubicBezTo>
                    <a:pt x="671488" y="3165263"/>
                    <a:pt x="654575" y="3141355"/>
                    <a:pt x="660060" y="3133884"/>
                  </a:cubicBezTo>
                  <a:cubicBezTo>
                    <a:pt x="673239" y="3155052"/>
                    <a:pt x="679713" y="3154056"/>
                    <a:pt x="684435" y="3163270"/>
                  </a:cubicBezTo>
                  <a:cubicBezTo>
                    <a:pt x="690910" y="3162275"/>
                    <a:pt x="690910" y="3162275"/>
                    <a:pt x="690910" y="3162275"/>
                  </a:cubicBezTo>
                  <a:cubicBezTo>
                    <a:pt x="690910" y="3162275"/>
                    <a:pt x="690910" y="3162275"/>
                    <a:pt x="688168" y="3166011"/>
                  </a:cubicBezTo>
                  <a:cubicBezTo>
                    <a:pt x="688168" y="3166011"/>
                    <a:pt x="691900" y="3168750"/>
                    <a:pt x="691900" y="3168750"/>
                  </a:cubicBezTo>
                  <a:cubicBezTo>
                    <a:pt x="692891" y="3175225"/>
                    <a:pt x="692891" y="3175225"/>
                    <a:pt x="695633" y="3171489"/>
                  </a:cubicBezTo>
                  <a:cubicBezTo>
                    <a:pt x="699366" y="3174229"/>
                    <a:pt x="699366" y="3174229"/>
                    <a:pt x="699366" y="3174229"/>
                  </a:cubicBezTo>
                  <a:cubicBezTo>
                    <a:pt x="714526" y="3208347"/>
                    <a:pt x="725954" y="3239726"/>
                    <a:pt x="738903" y="3237734"/>
                  </a:cubicBezTo>
                  <a:cubicBezTo>
                    <a:pt x="741645" y="3233998"/>
                    <a:pt x="741645" y="3233998"/>
                    <a:pt x="741645" y="3233998"/>
                  </a:cubicBezTo>
                  <a:cubicBezTo>
                    <a:pt x="738903" y="3237734"/>
                    <a:pt x="742636" y="3240474"/>
                    <a:pt x="742636" y="3240474"/>
                  </a:cubicBezTo>
                  <a:cubicBezTo>
                    <a:pt x="739894" y="3244209"/>
                    <a:pt x="747359" y="3249689"/>
                    <a:pt x="748349" y="3256163"/>
                  </a:cubicBezTo>
                  <a:cubicBezTo>
                    <a:pt x="752082" y="3258903"/>
                    <a:pt x="752082" y="3258903"/>
                    <a:pt x="754824" y="3255167"/>
                  </a:cubicBezTo>
                  <a:cubicBezTo>
                    <a:pt x="750332" y="3269113"/>
                    <a:pt x="764501" y="3296756"/>
                    <a:pt x="786136" y="3329879"/>
                  </a:cubicBezTo>
                  <a:cubicBezTo>
                    <a:pt x="807770" y="3363001"/>
                    <a:pt x="834889" y="3388652"/>
                    <a:pt x="850810" y="3406085"/>
                  </a:cubicBezTo>
                  <a:close/>
                  <a:moveTo>
                    <a:pt x="1572411" y="4078582"/>
                  </a:moveTo>
                  <a:cubicBezTo>
                    <a:pt x="1561670" y="4071454"/>
                    <a:pt x="1546302" y="4052106"/>
                    <a:pt x="1540366" y="4059204"/>
                  </a:cubicBezTo>
                  <a:cubicBezTo>
                    <a:pt x="1524293" y="4077310"/>
                    <a:pt x="1511378" y="4062797"/>
                    <a:pt x="1496795" y="4063590"/>
                  </a:cubicBezTo>
                  <a:cubicBezTo>
                    <a:pt x="1514574" y="4058974"/>
                    <a:pt x="1508777" y="4039278"/>
                    <a:pt x="1520184" y="4031188"/>
                  </a:cubicBezTo>
                  <a:cubicBezTo>
                    <a:pt x="1488745" y="4029946"/>
                    <a:pt x="1457126" y="4026698"/>
                    <a:pt x="1426888" y="4016254"/>
                  </a:cubicBezTo>
                  <a:cubicBezTo>
                    <a:pt x="1384717" y="4002325"/>
                    <a:pt x="1342962" y="4010087"/>
                    <a:pt x="1302012" y="4026873"/>
                  </a:cubicBezTo>
                  <a:cubicBezTo>
                    <a:pt x="1327891" y="4028104"/>
                    <a:pt x="1348004" y="4043998"/>
                    <a:pt x="1372236" y="4049419"/>
                  </a:cubicBezTo>
                  <a:cubicBezTo>
                    <a:pt x="1402118" y="4055854"/>
                    <a:pt x="1433001" y="4062198"/>
                    <a:pt x="1462972" y="4069635"/>
                  </a:cubicBezTo>
                  <a:cubicBezTo>
                    <a:pt x="1497588" y="4078173"/>
                    <a:pt x="1534667" y="4085988"/>
                    <a:pt x="1572411" y="4078582"/>
                  </a:cubicBezTo>
                  <a:close/>
                  <a:moveTo>
                    <a:pt x="3123180" y="4003152"/>
                  </a:moveTo>
                  <a:lnTo>
                    <a:pt x="3108653" y="4008531"/>
                  </a:lnTo>
                  <a:cubicBezTo>
                    <a:pt x="3113076" y="4003004"/>
                    <a:pt x="3115287" y="4000240"/>
                    <a:pt x="3117774" y="3999963"/>
                  </a:cubicBezTo>
                  <a:close/>
                  <a:moveTo>
                    <a:pt x="3234673" y="3964303"/>
                  </a:moveTo>
                  <a:cubicBezTo>
                    <a:pt x="3064451" y="3973162"/>
                    <a:pt x="3015840" y="3897998"/>
                    <a:pt x="2830129" y="3948864"/>
                  </a:cubicBezTo>
                  <a:cubicBezTo>
                    <a:pt x="2812439" y="3970973"/>
                    <a:pt x="2863283" y="3975391"/>
                    <a:pt x="2874332" y="3984233"/>
                  </a:cubicBezTo>
                  <a:cubicBezTo>
                    <a:pt x="2774711" y="3999718"/>
                    <a:pt x="2686936" y="4017740"/>
                    <a:pt x="2598607" y="4032935"/>
                  </a:cubicBezTo>
                  <a:lnTo>
                    <a:pt x="2485972" y="4049684"/>
                  </a:lnTo>
                  <a:lnTo>
                    <a:pt x="2447334" y="4051989"/>
                  </a:lnTo>
                  <a:cubicBezTo>
                    <a:pt x="2377652" y="4053999"/>
                    <a:pt x="2359226" y="4040505"/>
                    <a:pt x="2249852" y="4027867"/>
                  </a:cubicBezTo>
                  <a:cubicBezTo>
                    <a:pt x="2231049" y="4038473"/>
                    <a:pt x="2196178" y="4014845"/>
                    <a:pt x="2201479" y="4024244"/>
                  </a:cubicBezTo>
                  <a:cubicBezTo>
                    <a:pt x="1998507" y="4026857"/>
                    <a:pt x="1992358" y="4007588"/>
                    <a:pt x="1845915" y="3955539"/>
                  </a:cubicBezTo>
                  <a:lnTo>
                    <a:pt x="1749075" y="3915596"/>
                  </a:lnTo>
                  <a:lnTo>
                    <a:pt x="1692952" y="3907101"/>
                  </a:lnTo>
                  <a:lnTo>
                    <a:pt x="1696280" y="3907831"/>
                  </a:lnTo>
                  <a:lnTo>
                    <a:pt x="1690565" y="3908524"/>
                  </a:lnTo>
                  <a:lnTo>
                    <a:pt x="1676708" y="3916786"/>
                  </a:lnTo>
                  <a:cubicBezTo>
                    <a:pt x="1677558" y="3918162"/>
                    <a:pt x="1678410" y="3919539"/>
                    <a:pt x="1679261" y="3920915"/>
                  </a:cubicBezTo>
                  <a:cubicBezTo>
                    <a:pt x="1682883" y="3923904"/>
                    <a:pt x="1688804" y="3927534"/>
                    <a:pt x="1697480" y="3931932"/>
                  </a:cubicBezTo>
                  <a:lnTo>
                    <a:pt x="1742282" y="3944273"/>
                  </a:lnTo>
                  <a:lnTo>
                    <a:pt x="1736705" y="3944553"/>
                  </a:lnTo>
                  <a:cubicBezTo>
                    <a:pt x="1689821" y="3943301"/>
                    <a:pt x="1606487" y="3923270"/>
                    <a:pt x="1559512" y="3900044"/>
                  </a:cubicBezTo>
                  <a:cubicBezTo>
                    <a:pt x="1565620" y="3900376"/>
                    <a:pt x="1564129" y="3900786"/>
                    <a:pt x="1577836" y="3901038"/>
                  </a:cubicBezTo>
                  <a:cubicBezTo>
                    <a:pt x="1591544" y="3901289"/>
                    <a:pt x="1640755" y="3919877"/>
                    <a:pt x="1641756" y="3901553"/>
                  </a:cubicBezTo>
                  <a:cubicBezTo>
                    <a:pt x="1641756" y="3901553"/>
                    <a:pt x="1587501" y="3892373"/>
                    <a:pt x="1578838" y="3882713"/>
                  </a:cubicBezTo>
                  <a:cubicBezTo>
                    <a:pt x="1579173" y="3876606"/>
                    <a:pt x="1587075" y="3869214"/>
                    <a:pt x="1579841" y="3864389"/>
                  </a:cubicBezTo>
                  <a:cubicBezTo>
                    <a:pt x="1572607" y="3859564"/>
                    <a:pt x="1549944" y="3857253"/>
                    <a:pt x="1535433" y="3853763"/>
                  </a:cubicBezTo>
                  <a:cubicBezTo>
                    <a:pt x="1520922" y="3850273"/>
                    <a:pt x="1514626" y="3845601"/>
                    <a:pt x="1492775" y="3843447"/>
                  </a:cubicBezTo>
                  <a:cubicBezTo>
                    <a:pt x="1470925" y="3841291"/>
                    <a:pt x="1404328" y="3840835"/>
                    <a:pt x="1404328" y="3840835"/>
                  </a:cubicBezTo>
                  <a:cubicBezTo>
                    <a:pt x="1412989" y="3850495"/>
                    <a:pt x="1449561" y="3872218"/>
                    <a:pt x="1458222" y="3881878"/>
                  </a:cubicBezTo>
                  <a:cubicBezTo>
                    <a:pt x="1484207" y="3910857"/>
                    <a:pt x="1687832" y="3985548"/>
                    <a:pt x="1605871" y="3971909"/>
                  </a:cubicBezTo>
                  <a:cubicBezTo>
                    <a:pt x="1750465" y="4016516"/>
                    <a:pt x="1737241" y="4056229"/>
                    <a:pt x="1847189" y="4062198"/>
                  </a:cubicBezTo>
                  <a:cubicBezTo>
                    <a:pt x="1928899" y="4080417"/>
                    <a:pt x="2000282" y="4109457"/>
                    <a:pt x="2084851" y="4122665"/>
                  </a:cubicBezTo>
                  <a:lnTo>
                    <a:pt x="2145122" y="4087602"/>
                  </a:lnTo>
                  <a:lnTo>
                    <a:pt x="2207994" y="4104781"/>
                  </a:lnTo>
                  <a:lnTo>
                    <a:pt x="2211715" y="4105153"/>
                  </a:lnTo>
                  <a:lnTo>
                    <a:pt x="2208907" y="4108839"/>
                  </a:lnTo>
                  <a:lnTo>
                    <a:pt x="2213314" y="4108100"/>
                  </a:lnTo>
                  <a:lnTo>
                    <a:pt x="2206698" y="4111740"/>
                  </a:lnTo>
                  <a:lnTo>
                    <a:pt x="2193879" y="4128575"/>
                  </a:lnTo>
                  <a:lnTo>
                    <a:pt x="2199006" y="4132351"/>
                  </a:lnTo>
                  <a:cubicBezTo>
                    <a:pt x="2204877" y="4134216"/>
                    <a:pt x="2213858" y="4135735"/>
                    <a:pt x="2226569" y="4136839"/>
                  </a:cubicBezTo>
                  <a:cubicBezTo>
                    <a:pt x="2354793" y="4112509"/>
                    <a:pt x="2578064" y="4127964"/>
                    <a:pt x="2662085" y="4068264"/>
                  </a:cubicBezTo>
                  <a:cubicBezTo>
                    <a:pt x="2785874" y="4094782"/>
                    <a:pt x="2933994" y="4068239"/>
                    <a:pt x="3079911" y="4021798"/>
                  </a:cubicBezTo>
                  <a:cubicBezTo>
                    <a:pt x="3090961" y="4030641"/>
                    <a:pt x="3090961" y="4030641"/>
                    <a:pt x="3090961" y="4030641"/>
                  </a:cubicBezTo>
                  <a:cubicBezTo>
                    <a:pt x="3090961" y="4030641"/>
                    <a:pt x="3099807" y="4019586"/>
                    <a:pt x="3099807" y="4019586"/>
                  </a:cubicBezTo>
                  <a:cubicBezTo>
                    <a:pt x="3110858" y="4028429"/>
                    <a:pt x="3139600" y="4015161"/>
                    <a:pt x="3139600" y="4015161"/>
                  </a:cubicBezTo>
                  <a:cubicBezTo>
                    <a:pt x="3159497" y="4012949"/>
                    <a:pt x="3148446" y="4004105"/>
                    <a:pt x="3128550" y="4006319"/>
                  </a:cubicBezTo>
                  <a:lnTo>
                    <a:pt x="3123180" y="4003152"/>
                  </a:lnTo>
                  <a:lnTo>
                    <a:pt x="3143267" y="3995712"/>
                  </a:lnTo>
                  <a:cubicBezTo>
                    <a:pt x="3182439" y="3987107"/>
                    <a:pt x="3229691" y="3987517"/>
                    <a:pt x="3234673" y="3964303"/>
                  </a:cubicBezTo>
                  <a:close/>
                  <a:moveTo>
                    <a:pt x="4660534" y="3048064"/>
                  </a:moveTo>
                  <a:cubicBezTo>
                    <a:pt x="4647339" y="3087138"/>
                    <a:pt x="4617220" y="3112055"/>
                    <a:pt x="4582830" y="3128761"/>
                  </a:cubicBezTo>
                  <a:cubicBezTo>
                    <a:pt x="4499737" y="3165976"/>
                    <a:pt x="4466826" y="3221966"/>
                    <a:pt x="4421763" y="3294702"/>
                  </a:cubicBezTo>
                  <a:cubicBezTo>
                    <a:pt x="4417286" y="3301165"/>
                    <a:pt x="4419360" y="3313108"/>
                    <a:pt x="4423728" y="3316761"/>
                  </a:cubicBezTo>
                  <a:cubicBezTo>
                    <a:pt x="4471498" y="3359500"/>
                    <a:pt x="4436354" y="3390423"/>
                    <a:pt x="4400496" y="3413324"/>
                  </a:cubicBezTo>
                  <a:cubicBezTo>
                    <a:pt x="4302500" y="3476120"/>
                    <a:pt x="4226733" y="3544517"/>
                    <a:pt x="4129751" y="3601666"/>
                  </a:cubicBezTo>
                  <a:cubicBezTo>
                    <a:pt x="4032769" y="3658815"/>
                    <a:pt x="3947898" y="3721453"/>
                    <a:pt x="3879654" y="3811919"/>
                  </a:cubicBezTo>
                  <a:cubicBezTo>
                    <a:pt x="3875544" y="3816833"/>
                    <a:pt x="3868247" y="3820009"/>
                    <a:pt x="3863502" y="3823465"/>
                  </a:cubicBezTo>
                  <a:cubicBezTo>
                    <a:pt x="3826105" y="3840438"/>
                    <a:pt x="3814470" y="3874320"/>
                    <a:pt x="3787169" y="3902523"/>
                  </a:cubicBezTo>
                  <a:cubicBezTo>
                    <a:pt x="3680050" y="3970681"/>
                    <a:pt x="3564673" y="4019867"/>
                    <a:pt x="3451470" y="4076440"/>
                  </a:cubicBezTo>
                  <a:cubicBezTo>
                    <a:pt x="3413249" y="4095509"/>
                    <a:pt x="3376308" y="4111938"/>
                    <a:pt x="3337453" y="4129548"/>
                  </a:cubicBezTo>
                  <a:cubicBezTo>
                    <a:pt x="3146002" y="4215324"/>
                    <a:pt x="2959036" y="4289077"/>
                    <a:pt x="2749638" y="4320867"/>
                  </a:cubicBezTo>
                  <a:cubicBezTo>
                    <a:pt x="2708796" y="4327539"/>
                    <a:pt x="2666576" y="4341405"/>
                    <a:pt x="2625545" y="4351630"/>
                  </a:cubicBezTo>
                  <a:cubicBezTo>
                    <a:pt x="2598374" y="4358597"/>
                    <a:pt x="2570656" y="4365109"/>
                    <a:pt x="2546205" y="4379920"/>
                  </a:cubicBezTo>
                  <a:cubicBezTo>
                    <a:pt x="2462388" y="4363637"/>
                    <a:pt x="2377828" y="4356009"/>
                    <a:pt x="2293089" y="4346377"/>
                  </a:cubicBezTo>
                  <a:cubicBezTo>
                    <a:pt x="2230309" y="4339336"/>
                    <a:pt x="2169244" y="4340229"/>
                    <a:pt x="2106256" y="4347860"/>
                  </a:cubicBezTo>
                  <a:cubicBezTo>
                    <a:pt x="2063777" y="4353159"/>
                    <a:pt x="2028793" y="4346170"/>
                    <a:pt x="1990185" y="4326870"/>
                  </a:cubicBezTo>
                  <a:cubicBezTo>
                    <a:pt x="1935190" y="4299429"/>
                    <a:pt x="1874325" y="4291207"/>
                    <a:pt x="1815397" y="4270686"/>
                  </a:cubicBezTo>
                  <a:cubicBezTo>
                    <a:pt x="1654733" y="4214253"/>
                    <a:pt x="1488581" y="4169932"/>
                    <a:pt x="1330669" y="4104664"/>
                  </a:cubicBezTo>
                  <a:cubicBezTo>
                    <a:pt x="1308918" y="4087400"/>
                    <a:pt x="1283773" y="4083071"/>
                    <a:pt x="1256989" y="4077371"/>
                  </a:cubicBezTo>
                  <a:cubicBezTo>
                    <a:pt x="1232589" y="4064385"/>
                    <a:pt x="1208098" y="4050398"/>
                    <a:pt x="1183150" y="4036955"/>
                  </a:cubicBezTo>
                  <a:cubicBezTo>
                    <a:pt x="1171764" y="4033927"/>
                    <a:pt x="1163217" y="4023066"/>
                    <a:pt x="1168340" y="4012504"/>
                  </a:cubicBezTo>
                  <a:cubicBezTo>
                    <a:pt x="1176847" y="3994565"/>
                    <a:pt x="1193953" y="4010727"/>
                    <a:pt x="1206640" y="3999996"/>
                  </a:cubicBezTo>
                  <a:cubicBezTo>
                    <a:pt x="1207643" y="3999907"/>
                    <a:pt x="1209190" y="4000274"/>
                    <a:pt x="1210194" y="4000185"/>
                  </a:cubicBezTo>
                  <a:cubicBezTo>
                    <a:pt x="1223129" y="4003580"/>
                    <a:pt x="1235518" y="4006519"/>
                    <a:pt x="1248086" y="4011463"/>
                  </a:cubicBezTo>
                  <a:cubicBezTo>
                    <a:pt x="1256565" y="4010203"/>
                    <a:pt x="1263394" y="4013132"/>
                    <a:pt x="1268486" y="4019248"/>
                  </a:cubicBezTo>
                  <a:cubicBezTo>
                    <a:pt x="1277054" y="4018989"/>
                    <a:pt x="1286703" y="4025205"/>
                    <a:pt x="1291826" y="4014642"/>
                  </a:cubicBezTo>
                  <a:cubicBezTo>
                    <a:pt x="1297406" y="4003534"/>
                    <a:pt x="1288302" y="3997775"/>
                    <a:pt x="1282118" y="3990747"/>
                  </a:cubicBezTo>
                  <a:cubicBezTo>
                    <a:pt x="1279844" y="3987918"/>
                    <a:pt x="1276659" y="3986180"/>
                    <a:pt x="1273560" y="3985445"/>
                  </a:cubicBezTo>
                  <a:cubicBezTo>
                    <a:pt x="1271376" y="3983618"/>
                    <a:pt x="1268647" y="3981335"/>
                    <a:pt x="1266462" y="3979509"/>
                  </a:cubicBezTo>
                  <a:cubicBezTo>
                    <a:pt x="1262194" y="3971299"/>
                    <a:pt x="1249170" y="3966899"/>
                    <a:pt x="1254114" y="3954332"/>
                  </a:cubicBezTo>
                  <a:cubicBezTo>
                    <a:pt x="1234458" y="3937892"/>
                    <a:pt x="1210048" y="3930466"/>
                    <a:pt x="1186093" y="3922493"/>
                  </a:cubicBezTo>
                  <a:cubicBezTo>
                    <a:pt x="1173068" y="3918095"/>
                    <a:pt x="1159587" y="3914242"/>
                    <a:pt x="1148191" y="3916773"/>
                  </a:cubicBezTo>
                  <a:cubicBezTo>
                    <a:pt x="1089124" y="3872009"/>
                    <a:pt x="1031885" y="3825061"/>
                    <a:pt x="975926" y="3775472"/>
                  </a:cubicBezTo>
                  <a:cubicBezTo>
                    <a:pt x="899130" y="3707527"/>
                    <a:pt x="831914" y="3633674"/>
                    <a:pt x="762058" y="3558543"/>
                  </a:cubicBezTo>
                  <a:cubicBezTo>
                    <a:pt x="703389" y="3495551"/>
                    <a:pt x="632619" y="3421512"/>
                    <a:pt x="590014" y="3345973"/>
                  </a:cubicBezTo>
                  <a:cubicBezTo>
                    <a:pt x="558219" y="3289683"/>
                    <a:pt x="537601" y="3251095"/>
                    <a:pt x="494854" y="3202350"/>
                  </a:cubicBezTo>
                  <a:cubicBezTo>
                    <a:pt x="478485" y="3183092"/>
                    <a:pt x="463743" y="3170761"/>
                    <a:pt x="442093" y="3148940"/>
                  </a:cubicBezTo>
                  <a:cubicBezTo>
                    <a:pt x="420899" y="3126573"/>
                    <a:pt x="444865" y="3077949"/>
                    <a:pt x="425307" y="3107989"/>
                  </a:cubicBezTo>
                  <a:cubicBezTo>
                    <a:pt x="405203" y="3137572"/>
                    <a:pt x="415139" y="3186713"/>
                    <a:pt x="432133" y="3212991"/>
                  </a:cubicBezTo>
                  <a:cubicBezTo>
                    <a:pt x="483842" y="3294288"/>
                    <a:pt x="523560" y="3354419"/>
                    <a:pt x="597269" y="3416070"/>
                  </a:cubicBezTo>
                  <a:cubicBezTo>
                    <a:pt x="615385" y="3426583"/>
                    <a:pt x="630513" y="3477283"/>
                    <a:pt x="646515" y="3498091"/>
                  </a:cubicBezTo>
                  <a:cubicBezTo>
                    <a:pt x="641502" y="3498538"/>
                    <a:pt x="636221" y="3495976"/>
                    <a:pt x="631308" y="3491866"/>
                  </a:cubicBezTo>
                  <a:cubicBezTo>
                    <a:pt x="627118" y="3490219"/>
                    <a:pt x="621380" y="3488203"/>
                    <a:pt x="616823" y="3488104"/>
                  </a:cubicBezTo>
                  <a:cubicBezTo>
                    <a:pt x="582553" y="3489135"/>
                    <a:pt x="541090" y="3386712"/>
                    <a:pt x="513324" y="3369984"/>
                  </a:cubicBezTo>
                  <a:cubicBezTo>
                    <a:pt x="534687" y="3399917"/>
                    <a:pt x="575624" y="3490762"/>
                    <a:pt x="596531" y="3521241"/>
                  </a:cubicBezTo>
                  <a:cubicBezTo>
                    <a:pt x="615462" y="3535219"/>
                    <a:pt x="631196" y="3553019"/>
                    <a:pt x="642552" y="3572725"/>
                  </a:cubicBezTo>
                  <a:cubicBezTo>
                    <a:pt x="651546" y="3588600"/>
                    <a:pt x="667836" y="3601296"/>
                    <a:pt x="654225" y="3618679"/>
                  </a:cubicBezTo>
                  <a:cubicBezTo>
                    <a:pt x="644178" y="3630690"/>
                    <a:pt x="589183" y="3552213"/>
                    <a:pt x="574521" y="3546445"/>
                  </a:cubicBezTo>
                  <a:cubicBezTo>
                    <a:pt x="524160" y="3525666"/>
                    <a:pt x="435524" y="3353165"/>
                    <a:pt x="418986" y="3326341"/>
                  </a:cubicBezTo>
                  <a:cubicBezTo>
                    <a:pt x="395271" y="3287018"/>
                    <a:pt x="348667" y="3104204"/>
                    <a:pt x="327047" y="3065705"/>
                  </a:cubicBezTo>
                  <a:cubicBezTo>
                    <a:pt x="271090" y="2965080"/>
                    <a:pt x="306420" y="3032676"/>
                    <a:pt x="279004" y="2923444"/>
                  </a:cubicBezTo>
                  <a:cubicBezTo>
                    <a:pt x="282975" y="2894289"/>
                    <a:pt x="252929" y="2778217"/>
                    <a:pt x="252761" y="2770653"/>
                  </a:cubicBezTo>
                  <a:cubicBezTo>
                    <a:pt x="254310" y="2771019"/>
                    <a:pt x="258936" y="2732204"/>
                    <a:pt x="263434" y="2714623"/>
                  </a:cubicBezTo>
                  <a:cubicBezTo>
                    <a:pt x="267138" y="2682457"/>
                    <a:pt x="265094" y="2653837"/>
                    <a:pt x="267339" y="2622308"/>
                  </a:cubicBezTo>
                  <a:cubicBezTo>
                    <a:pt x="265253" y="2615925"/>
                    <a:pt x="266177" y="2609273"/>
                    <a:pt x="269017" y="2601441"/>
                  </a:cubicBezTo>
                  <a:cubicBezTo>
                    <a:pt x="267389" y="2594511"/>
                    <a:pt x="269415" y="2583214"/>
                    <a:pt x="262942" y="2584296"/>
                  </a:cubicBezTo>
                  <a:cubicBezTo>
                    <a:pt x="256469" y="2585378"/>
                    <a:pt x="254444" y="2596676"/>
                    <a:pt x="251149" y="2605054"/>
                  </a:cubicBezTo>
                  <a:cubicBezTo>
                    <a:pt x="250413" y="2608151"/>
                    <a:pt x="249678" y="2611248"/>
                    <a:pt x="249489" y="2614802"/>
                  </a:cubicBezTo>
                  <a:cubicBezTo>
                    <a:pt x="248209" y="2617443"/>
                    <a:pt x="247474" y="2620541"/>
                    <a:pt x="246740" y="2623638"/>
                  </a:cubicBezTo>
                  <a:cubicBezTo>
                    <a:pt x="242441" y="2632106"/>
                    <a:pt x="242053" y="2644772"/>
                    <a:pt x="234210" y="2647493"/>
                  </a:cubicBezTo>
                  <a:cubicBezTo>
                    <a:pt x="228888" y="2667168"/>
                    <a:pt x="227032" y="2686030"/>
                    <a:pt x="226176" y="2704803"/>
                  </a:cubicBezTo>
                  <a:cubicBezTo>
                    <a:pt x="206384" y="2664120"/>
                    <a:pt x="190054" y="2622622"/>
                    <a:pt x="182938" y="2576768"/>
                  </a:cubicBezTo>
                  <a:cubicBezTo>
                    <a:pt x="180952" y="2565829"/>
                    <a:pt x="182254" y="2552070"/>
                    <a:pt x="179722" y="2540673"/>
                  </a:cubicBezTo>
                  <a:cubicBezTo>
                    <a:pt x="178908" y="2537209"/>
                    <a:pt x="177549" y="2533287"/>
                    <a:pt x="175732" y="2529912"/>
                  </a:cubicBezTo>
                  <a:cubicBezTo>
                    <a:pt x="164644" y="2513213"/>
                    <a:pt x="221124" y="2426827"/>
                    <a:pt x="206103" y="2417049"/>
                  </a:cubicBezTo>
                  <a:cubicBezTo>
                    <a:pt x="198091" y="2412204"/>
                    <a:pt x="223033" y="2329132"/>
                    <a:pt x="215934" y="2323195"/>
                  </a:cubicBezTo>
                  <a:cubicBezTo>
                    <a:pt x="203287" y="2311690"/>
                    <a:pt x="192367" y="2302556"/>
                    <a:pt x="196636" y="2310766"/>
                  </a:cubicBezTo>
                  <a:cubicBezTo>
                    <a:pt x="199722" y="2368096"/>
                    <a:pt x="183706" y="2454920"/>
                    <a:pt x="131109" y="2511147"/>
                  </a:cubicBezTo>
                  <a:cubicBezTo>
                    <a:pt x="100522" y="2542169"/>
                    <a:pt x="91770" y="2392870"/>
                    <a:pt x="98653" y="2316967"/>
                  </a:cubicBezTo>
                  <a:cubicBezTo>
                    <a:pt x="107283" y="2232317"/>
                    <a:pt x="31944" y="2214773"/>
                    <a:pt x="60122" y="2105643"/>
                  </a:cubicBezTo>
                  <a:cubicBezTo>
                    <a:pt x="74716" y="2048252"/>
                    <a:pt x="72536" y="1944353"/>
                    <a:pt x="69192" y="1878455"/>
                  </a:cubicBezTo>
                  <a:cubicBezTo>
                    <a:pt x="65312" y="1857578"/>
                    <a:pt x="64695" y="1896036"/>
                    <a:pt x="56336" y="1881622"/>
                  </a:cubicBezTo>
                  <a:cubicBezTo>
                    <a:pt x="56615" y="1879070"/>
                    <a:pt x="57438" y="1876976"/>
                    <a:pt x="58173" y="1873879"/>
                  </a:cubicBezTo>
                  <a:cubicBezTo>
                    <a:pt x="63426" y="1842080"/>
                    <a:pt x="63933" y="1813739"/>
                    <a:pt x="67270" y="1783123"/>
                  </a:cubicBezTo>
                  <a:cubicBezTo>
                    <a:pt x="66188" y="1776650"/>
                    <a:pt x="67111" y="1769999"/>
                    <a:pt x="69950" y="1762167"/>
                  </a:cubicBezTo>
                  <a:cubicBezTo>
                    <a:pt x="69871" y="1755605"/>
                    <a:pt x="71897" y="1744307"/>
                    <a:pt x="66973" y="1745756"/>
                  </a:cubicBezTo>
                  <a:cubicBezTo>
                    <a:pt x="62049" y="1747205"/>
                    <a:pt x="59477" y="1758046"/>
                    <a:pt x="56727" y="1766882"/>
                  </a:cubicBezTo>
                  <a:cubicBezTo>
                    <a:pt x="55992" y="1769979"/>
                    <a:pt x="55258" y="1773076"/>
                    <a:pt x="55069" y="1776631"/>
                  </a:cubicBezTo>
                  <a:cubicBezTo>
                    <a:pt x="54334" y="1779728"/>
                    <a:pt x="53600" y="1782825"/>
                    <a:pt x="52865" y="1785922"/>
                  </a:cubicBezTo>
                  <a:cubicBezTo>
                    <a:pt x="49569" y="1794300"/>
                    <a:pt x="48179" y="1807058"/>
                    <a:pt x="41884" y="1810144"/>
                  </a:cubicBezTo>
                  <a:cubicBezTo>
                    <a:pt x="35094" y="1836015"/>
                    <a:pt x="33137" y="1859433"/>
                    <a:pt x="30724" y="1883398"/>
                  </a:cubicBezTo>
                  <a:cubicBezTo>
                    <a:pt x="29701" y="1894607"/>
                    <a:pt x="28678" y="1905814"/>
                    <a:pt x="29392" y="1913835"/>
                  </a:cubicBezTo>
                  <a:cubicBezTo>
                    <a:pt x="26286" y="1918660"/>
                    <a:pt x="21539" y="1922114"/>
                    <a:pt x="14611" y="1923742"/>
                  </a:cubicBezTo>
                  <a:cubicBezTo>
                    <a:pt x="12059" y="1923465"/>
                    <a:pt x="10510" y="1923097"/>
                    <a:pt x="8684" y="1925281"/>
                  </a:cubicBezTo>
                  <a:cubicBezTo>
                    <a:pt x="-24683" y="1930780"/>
                    <a:pt x="46908" y="1452442"/>
                    <a:pt x="74805" y="1447936"/>
                  </a:cubicBezTo>
                  <a:cubicBezTo>
                    <a:pt x="94770" y="1445147"/>
                    <a:pt x="101809" y="1433403"/>
                    <a:pt x="104033" y="1412992"/>
                  </a:cubicBezTo>
                  <a:cubicBezTo>
                    <a:pt x="109126" y="1368072"/>
                    <a:pt x="117250" y="1260727"/>
                    <a:pt x="150390" y="1229983"/>
                  </a:cubicBezTo>
                  <a:cubicBezTo>
                    <a:pt x="204981" y="1179138"/>
                    <a:pt x="230694" y="1121769"/>
                    <a:pt x="249599" y="1050351"/>
                  </a:cubicBezTo>
                  <a:cubicBezTo>
                    <a:pt x="264094" y="997518"/>
                    <a:pt x="292250" y="950542"/>
                    <a:pt x="316127" y="900918"/>
                  </a:cubicBezTo>
                  <a:cubicBezTo>
                    <a:pt x="323910" y="880517"/>
                    <a:pt x="342615" y="869249"/>
                    <a:pt x="350398" y="848849"/>
                  </a:cubicBezTo>
                  <a:cubicBezTo>
                    <a:pt x="344820" y="808921"/>
                    <a:pt x="361370" y="779149"/>
                    <a:pt x="377930" y="743819"/>
                  </a:cubicBezTo>
                  <a:cubicBezTo>
                    <a:pt x="381546" y="659615"/>
                    <a:pt x="412541" y="604808"/>
                    <a:pt x="477527" y="551519"/>
                  </a:cubicBezTo>
                  <a:cubicBezTo>
                    <a:pt x="516135" y="519783"/>
                    <a:pt x="554188" y="493149"/>
                    <a:pt x="589421" y="463228"/>
                  </a:cubicBezTo>
                  <a:cubicBezTo>
                    <a:pt x="588686" y="466326"/>
                    <a:pt x="586949" y="469513"/>
                    <a:pt x="584665" y="472243"/>
                  </a:cubicBezTo>
                  <a:cubicBezTo>
                    <a:pt x="569227" y="491809"/>
                    <a:pt x="570914" y="516419"/>
                    <a:pt x="566863" y="539014"/>
                  </a:cubicBezTo>
                  <a:cubicBezTo>
                    <a:pt x="572332" y="538021"/>
                    <a:pt x="577803" y="537029"/>
                    <a:pt x="583730" y="535490"/>
                  </a:cubicBezTo>
                  <a:cubicBezTo>
                    <a:pt x="609443" y="529157"/>
                    <a:pt x="633804" y="513344"/>
                    <a:pt x="641498" y="491941"/>
                  </a:cubicBezTo>
                  <a:cubicBezTo>
                    <a:pt x="651665" y="464253"/>
                    <a:pt x="657553" y="433916"/>
                    <a:pt x="665625" y="405405"/>
                  </a:cubicBezTo>
                  <a:cubicBezTo>
                    <a:pt x="666638" y="399756"/>
                    <a:pt x="667740" y="395110"/>
                    <a:pt x="671393" y="390741"/>
                  </a:cubicBezTo>
                  <a:lnTo>
                    <a:pt x="671850" y="390197"/>
                  </a:lnTo>
                  <a:cubicBezTo>
                    <a:pt x="673409" y="385004"/>
                    <a:pt x="671136" y="382175"/>
                    <a:pt x="668951" y="380348"/>
                  </a:cubicBezTo>
                  <a:cubicBezTo>
                    <a:pt x="672516" y="374977"/>
                    <a:pt x="676537" y="369061"/>
                    <a:pt x="680100" y="363691"/>
                  </a:cubicBezTo>
                  <a:cubicBezTo>
                    <a:pt x="764458" y="232880"/>
                    <a:pt x="863090" y="120506"/>
                    <a:pt x="1007396" y="50046"/>
                  </a:cubicBezTo>
                  <a:cubicBezTo>
                    <a:pt x="1033187" y="37516"/>
                    <a:pt x="1044231" y="15783"/>
                    <a:pt x="1064521" y="5306"/>
                  </a:cubicBezTo>
                  <a:lnTo>
                    <a:pt x="1086096" y="0"/>
                  </a:lnTo>
                  <a:lnTo>
                    <a:pt x="4809278" y="2149580"/>
                  </a:lnTo>
                  <a:lnTo>
                    <a:pt x="4801754" y="2181384"/>
                  </a:lnTo>
                  <a:cubicBezTo>
                    <a:pt x="4792584" y="2224521"/>
                    <a:pt x="4785852" y="2268072"/>
                    <a:pt x="4785632" y="2313822"/>
                  </a:cubicBezTo>
                  <a:cubicBezTo>
                    <a:pt x="4783061" y="2324663"/>
                    <a:pt x="4775119" y="2331939"/>
                    <a:pt x="4770910" y="2341410"/>
                  </a:cubicBezTo>
                  <a:cubicBezTo>
                    <a:pt x="4764596" y="2355615"/>
                    <a:pt x="4762470" y="2371469"/>
                    <a:pt x="4755154" y="2385765"/>
                  </a:cubicBezTo>
                  <a:cubicBezTo>
                    <a:pt x="4745212" y="2489733"/>
                    <a:pt x="4725643" y="2576368"/>
                    <a:pt x="4662055" y="2662378"/>
                  </a:cubicBezTo>
                  <a:cubicBezTo>
                    <a:pt x="4658859" y="2666198"/>
                    <a:pt x="4662125" y="2674498"/>
                    <a:pt x="4650559" y="2669465"/>
                  </a:cubicBezTo>
                  <a:cubicBezTo>
                    <a:pt x="4624699" y="2657114"/>
                    <a:pt x="4625950" y="2671152"/>
                    <a:pt x="4629542" y="2700141"/>
                  </a:cubicBezTo>
                  <a:cubicBezTo>
                    <a:pt x="4631250" y="2713631"/>
                    <a:pt x="4625114" y="2729842"/>
                    <a:pt x="4608247" y="2733366"/>
                  </a:cubicBezTo>
                  <a:cubicBezTo>
                    <a:pt x="4600137" y="2733078"/>
                    <a:pt x="4597040" y="2732343"/>
                    <a:pt x="4587837" y="2731142"/>
                  </a:cubicBezTo>
                  <a:cubicBezTo>
                    <a:pt x="4571437" y="2728560"/>
                    <a:pt x="4560606" y="2720429"/>
                    <a:pt x="4557101" y="2743480"/>
                  </a:cubicBezTo>
                  <a:cubicBezTo>
                    <a:pt x="4561082" y="2759800"/>
                    <a:pt x="4554857" y="2775009"/>
                    <a:pt x="4557378" y="2791966"/>
                  </a:cubicBezTo>
                  <a:cubicBezTo>
                    <a:pt x="4559263" y="2807462"/>
                    <a:pt x="4558598" y="2822681"/>
                    <a:pt x="4558477" y="2838356"/>
                  </a:cubicBezTo>
                  <a:cubicBezTo>
                    <a:pt x="4561743" y="2846655"/>
                    <a:pt x="4563918" y="2854042"/>
                    <a:pt x="4563173" y="2862698"/>
                  </a:cubicBezTo>
                  <a:cubicBezTo>
                    <a:pt x="4570181" y="2867632"/>
                    <a:pt x="4567005" y="2860336"/>
                    <a:pt x="4571928" y="2858886"/>
                  </a:cubicBezTo>
                  <a:cubicBezTo>
                    <a:pt x="4577131" y="2854886"/>
                    <a:pt x="4584149" y="2854261"/>
                    <a:pt x="4590165" y="2853725"/>
                  </a:cubicBezTo>
                  <a:cubicBezTo>
                    <a:pt x="4605662" y="2851839"/>
                    <a:pt x="4601175" y="2863861"/>
                    <a:pt x="4609454" y="2871714"/>
                  </a:cubicBezTo>
                  <a:cubicBezTo>
                    <a:pt x="4617703" y="2896244"/>
                    <a:pt x="4616938" y="2916019"/>
                    <a:pt x="4598949" y="2935308"/>
                  </a:cubicBezTo>
                  <a:cubicBezTo>
                    <a:pt x="4576284" y="2970172"/>
                    <a:pt x="4565828" y="3005970"/>
                    <a:pt x="4554728" y="3045867"/>
                  </a:cubicBezTo>
                  <a:cubicBezTo>
                    <a:pt x="4550509" y="3060897"/>
                    <a:pt x="4546568" y="3073375"/>
                    <a:pt x="4560128" y="3083789"/>
                  </a:cubicBezTo>
                  <a:cubicBezTo>
                    <a:pt x="4573688" y="3094205"/>
                    <a:pt x="4584639" y="3086660"/>
                    <a:pt x="4597315" y="3081488"/>
                  </a:cubicBezTo>
                  <a:cubicBezTo>
                    <a:pt x="4620297" y="3072872"/>
                    <a:pt x="4639825" y="3059511"/>
                    <a:pt x="4660534" y="30480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45D11696-FB46-4F08-A3DE-8E9DDF044017}"/>
                </a:ext>
              </a:extLst>
            </p:cNvPr>
            <p:cNvGrpSpPr/>
            <p:nvPr/>
          </p:nvGrpSpPr>
          <p:grpSpPr>
            <a:xfrm>
              <a:off x="32860" y="208347"/>
              <a:ext cx="4119456" cy="4230108"/>
              <a:chOff x="32860" y="208347"/>
              <a:chExt cx="4119456" cy="4230108"/>
            </a:xfrm>
            <a:grpFill/>
          </p:grpSpPr>
          <p:sp>
            <p:nvSpPr>
              <p:cNvPr id="7" name="Freeform: Shape 6">
                <a:extLst>
                  <a:ext uri="{FF2B5EF4-FFF2-40B4-BE49-F238E27FC236}">
                    <a16:creationId xmlns="" xmlns:a16="http://schemas.microsoft.com/office/drawing/2014/main" id="{CAA64D46-05B3-4695-B104-438F88B2FC79}"/>
                  </a:ext>
                </a:extLst>
              </p:cNvPr>
              <p:cNvSpPr/>
              <p:nvPr/>
            </p:nvSpPr>
            <p:spPr>
              <a:xfrm rot="18082453">
                <a:off x="3252763" y="2497570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C56AC361-421D-4697-A6E7-CCCE3FFD4E6E}"/>
                  </a:ext>
                </a:extLst>
              </p:cNvPr>
              <p:cNvSpPr/>
              <p:nvPr/>
            </p:nvSpPr>
            <p:spPr>
              <a:xfrm rot="17276003" flipH="1">
                <a:off x="3028552" y="1483336"/>
                <a:ext cx="1073977" cy="117355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4E78950A-6693-4049-A8F7-242C5E55CEA6}"/>
                  </a:ext>
                </a:extLst>
              </p:cNvPr>
              <p:cNvSpPr/>
              <p:nvPr/>
            </p:nvSpPr>
            <p:spPr>
              <a:xfrm rot="14968065" flipH="1">
                <a:off x="2480106" y="897757"/>
                <a:ext cx="879975" cy="961562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8F437700-3A0D-4C43-B2D9-5301CBC5832A}"/>
                  </a:ext>
                </a:extLst>
              </p:cNvPr>
              <p:cNvSpPr/>
              <p:nvPr/>
            </p:nvSpPr>
            <p:spPr>
              <a:xfrm rot="18853876" flipH="1">
                <a:off x="3268692" y="3175787"/>
                <a:ext cx="664000" cy="725563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3EE652DC-9745-4372-9E99-5D15D46AEFC5}"/>
                  </a:ext>
                </a:extLst>
              </p:cNvPr>
              <p:cNvSpPr/>
              <p:nvPr/>
            </p:nvSpPr>
            <p:spPr>
              <a:xfrm rot="18521158">
                <a:off x="3182513" y="3722455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80B79024-1020-4F7B-9A5D-4D9E0FCEF5E4}"/>
                  </a:ext>
                </a:extLst>
              </p:cNvPr>
              <p:cNvSpPr/>
              <p:nvPr/>
            </p:nvSpPr>
            <p:spPr>
              <a:xfrm rot="12894755">
                <a:off x="1973396" y="583180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698BF5AC-DE2D-4F74-93C2-C7A483DA54A4}"/>
                  </a:ext>
                </a:extLst>
              </p:cNvPr>
              <p:cNvSpPr/>
              <p:nvPr/>
            </p:nvSpPr>
            <p:spPr>
              <a:xfrm rot="9608251">
                <a:off x="1297601" y="354418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="" xmlns:a16="http://schemas.microsoft.com/office/drawing/2014/main" id="{DF8AD62A-C5B8-47ED-A931-841D1F312A04}"/>
                  </a:ext>
                </a:extLst>
              </p:cNvPr>
              <p:cNvSpPr/>
              <p:nvPr/>
            </p:nvSpPr>
            <p:spPr>
              <a:xfrm rot="11905801" flipH="1">
                <a:off x="625375" y="208347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94D29319-5972-4443-BD34-C4F8CE933C6E}"/>
                  </a:ext>
                </a:extLst>
              </p:cNvPr>
              <p:cNvSpPr/>
              <p:nvPr/>
            </p:nvSpPr>
            <p:spPr>
              <a:xfrm rot="8435707" flipH="1">
                <a:off x="32860" y="382818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8A09E8F-A6BE-4AA0-B99D-00323605D6A6}"/>
              </a:ext>
            </a:extLst>
          </p:cNvPr>
          <p:cNvSpPr txBox="1"/>
          <p:nvPr/>
        </p:nvSpPr>
        <p:spPr>
          <a:xfrm>
            <a:off x="519046" y="1516674"/>
            <a:ext cx="278845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1"/>
                </a:solidFill>
                <a:latin typeface="Adobe Gothic Std B" pitchFamily="34" charset="-128"/>
                <a:ea typeface="Adobe Gothic Std B" pitchFamily="34" charset="-128"/>
                <a:cs typeface="Arial" pitchFamily="34" charset="0"/>
              </a:rPr>
              <a:t>Mission</a:t>
            </a:r>
            <a:endParaRPr lang="en-US" altLang="ko-KR" sz="4400" b="1" dirty="0">
              <a:solidFill>
                <a:schemeClr val="accent1"/>
              </a:solidFill>
              <a:latin typeface="Adobe Gothic Std B" pitchFamily="34" charset="-128"/>
              <a:ea typeface="Adobe Gothic Std B" pitchFamily="34" charset="-128"/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3C83438B-6526-40DA-B999-863DC68108B6}"/>
              </a:ext>
            </a:extLst>
          </p:cNvPr>
          <p:cNvGrpSpPr/>
          <p:nvPr/>
        </p:nvGrpSpPr>
        <p:grpSpPr>
          <a:xfrm rot="10800000">
            <a:off x="7043990" y="1009257"/>
            <a:ext cx="5452809" cy="5489202"/>
            <a:chOff x="-1166592" y="208347"/>
            <a:chExt cx="5318908" cy="5483838"/>
          </a:xfrm>
          <a:solidFill>
            <a:schemeClr val="accent2"/>
          </a:solidFill>
        </p:grpSpPr>
        <p:sp>
          <p:nvSpPr>
            <p:cNvPr id="37" name="Freeform: Shape 5">
              <a:extLst>
                <a:ext uri="{FF2B5EF4-FFF2-40B4-BE49-F238E27FC236}">
                  <a16:creationId xmlns="" xmlns:a16="http://schemas.microsoft.com/office/drawing/2014/main" id="{80D20A58-077D-4FE1-8019-6662D44F9785}"/>
                </a:ext>
              </a:extLst>
            </p:cNvPr>
            <p:cNvSpPr>
              <a:spLocks/>
            </p:cNvSpPr>
            <p:nvPr/>
          </p:nvSpPr>
          <p:spPr bwMode="auto">
            <a:xfrm rot="14400000">
              <a:off x="-1435166" y="926653"/>
              <a:ext cx="5034106" cy="4496958"/>
            </a:xfrm>
            <a:custGeom>
              <a:avLst/>
              <a:gdLst>
                <a:gd name="connsiteX0" fmla="*/ 518146 w 4809278"/>
                <a:gd name="connsiteY0" fmla="*/ 2748060 h 4379920"/>
                <a:gd name="connsiteX1" fmla="*/ 516675 w 4809278"/>
                <a:gd name="connsiteY1" fmla="*/ 2746287 h 4379920"/>
                <a:gd name="connsiteX2" fmla="*/ 517207 w 4809278"/>
                <a:gd name="connsiteY2" fmla="*/ 2741648 h 4379920"/>
                <a:gd name="connsiteX3" fmla="*/ 584786 w 4809278"/>
                <a:gd name="connsiteY3" fmla="*/ 2923446 h 4379920"/>
                <a:gd name="connsiteX4" fmla="*/ 581396 w 4809278"/>
                <a:gd name="connsiteY4" fmla="*/ 2920240 h 4379920"/>
                <a:gd name="connsiteX5" fmla="*/ 581146 w 4809278"/>
                <a:gd name="connsiteY5" fmla="*/ 2919116 h 4379920"/>
                <a:gd name="connsiteX6" fmla="*/ 592251 w 4809278"/>
                <a:gd name="connsiteY6" fmla="*/ 2928925 h 4379920"/>
                <a:gd name="connsiteX7" fmla="*/ 589765 w 4809278"/>
                <a:gd name="connsiteY7" fmla="*/ 2923509 h 4379920"/>
                <a:gd name="connsiteX8" fmla="*/ 588884 w 4809278"/>
                <a:gd name="connsiteY8" fmla="*/ 2920706 h 4379920"/>
                <a:gd name="connsiteX9" fmla="*/ 591259 w 4809278"/>
                <a:gd name="connsiteY9" fmla="*/ 2922450 h 4379920"/>
                <a:gd name="connsiteX10" fmla="*/ 592251 w 4809278"/>
                <a:gd name="connsiteY10" fmla="*/ 2928925 h 4379920"/>
                <a:gd name="connsiteX11" fmla="*/ 649093 w 4809278"/>
                <a:gd name="connsiteY11" fmla="*/ 3148825 h 4379920"/>
                <a:gd name="connsiteX12" fmla="*/ 648407 w 4809278"/>
                <a:gd name="connsiteY12" fmla="*/ 3149760 h 4379920"/>
                <a:gd name="connsiteX13" fmla="*/ 645359 w 4809278"/>
                <a:gd name="connsiteY13" fmla="*/ 3146086 h 4379920"/>
                <a:gd name="connsiteX14" fmla="*/ 649093 w 4809278"/>
                <a:gd name="connsiteY14" fmla="*/ 3148825 h 4379920"/>
                <a:gd name="connsiteX15" fmla="*/ 740655 w 4809278"/>
                <a:gd name="connsiteY15" fmla="*/ 3227523 h 4379920"/>
                <a:gd name="connsiteX16" fmla="*/ 739131 w 4809278"/>
                <a:gd name="connsiteY16" fmla="*/ 3225687 h 4379920"/>
                <a:gd name="connsiteX17" fmla="*/ 739357 w 4809278"/>
                <a:gd name="connsiteY17" fmla="*/ 3223710 h 4379920"/>
                <a:gd name="connsiteX18" fmla="*/ 850810 w 4809278"/>
                <a:gd name="connsiteY18" fmla="*/ 3406085 h 4379920"/>
                <a:gd name="connsiteX19" fmla="*/ 785905 w 4809278"/>
                <a:gd name="connsiteY19" fmla="*/ 3306718 h 4379920"/>
                <a:gd name="connsiteX20" fmla="*/ 750861 w 4809278"/>
                <a:gd name="connsiteY20" fmla="*/ 3229267 h 4379920"/>
                <a:gd name="connsiteX21" fmla="*/ 747128 w 4809278"/>
                <a:gd name="connsiteY21" fmla="*/ 3226528 h 4379920"/>
                <a:gd name="connsiteX22" fmla="*/ 746137 w 4809278"/>
                <a:gd name="connsiteY22" fmla="*/ 3220053 h 4379920"/>
                <a:gd name="connsiteX23" fmla="*/ 739662 w 4809278"/>
                <a:gd name="connsiteY23" fmla="*/ 3221049 h 4379920"/>
                <a:gd name="connsiteX24" fmla="*/ 739357 w 4809278"/>
                <a:gd name="connsiteY24" fmla="*/ 3223710 h 4379920"/>
                <a:gd name="connsiteX25" fmla="*/ 728606 w 4809278"/>
                <a:gd name="connsiteY25" fmla="*/ 3192098 h 4379920"/>
                <a:gd name="connsiteX26" fmla="*/ 704618 w 4809278"/>
                <a:gd name="connsiteY26" fmla="*/ 3143598 h 4379920"/>
                <a:gd name="connsiteX27" fmla="*/ 699895 w 4809278"/>
                <a:gd name="connsiteY27" fmla="*/ 3134383 h 4379920"/>
                <a:gd name="connsiteX28" fmla="*/ 698904 w 4809278"/>
                <a:gd name="connsiteY28" fmla="*/ 3127908 h 4379920"/>
                <a:gd name="connsiteX29" fmla="*/ 688698 w 4809278"/>
                <a:gd name="connsiteY29" fmla="*/ 3126165 h 4379920"/>
                <a:gd name="connsiteX30" fmla="*/ 681003 w 4809278"/>
                <a:gd name="connsiteY30" fmla="*/ 3097525 h 4379920"/>
                <a:gd name="connsiteX31" fmla="*/ 586536 w 4809278"/>
                <a:gd name="connsiteY31" fmla="*/ 2913235 h 4379920"/>
                <a:gd name="connsiteX32" fmla="*/ 588884 w 4809278"/>
                <a:gd name="connsiteY32" fmla="*/ 2920706 h 4379920"/>
                <a:gd name="connsiteX33" fmla="*/ 587527 w 4809278"/>
                <a:gd name="connsiteY33" fmla="*/ 2919710 h 4379920"/>
                <a:gd name="connsiteX34" fmla="*/ 582804 w 4809278"/>
                <a:gd name="connsiteY34" fmla="*/ 2910496 h 4379920"/>
                <a:gd name="connsiteX35" fmla="*/ 580062 w 4809278"/>
                <a:gd name="connsiteY35" fmla="*/ 2914231 h 4379920"/>
                <a:gd name="connsiteX36" fmla="*/ 581146 w 4809278"/>
                <a:gd name="connsiteY36" fmla="*/ 2919116 h 4379920"/>
                <a:gd name="connsiteX37" fmla="*/ 570607 w 4809278"/>
                <a:gd name="connsiteY37" fmla="*/ 2906574 h 4379920"/>
                <a:gd name="connsiteX38" fmla="*/ 555686 w 4809278"/>
                <a:gd name="connsiteY38" fmla="*/ 2884845 h 4379920"/>
                <a:gd name="connsiteX39" fmla="*/ 559418 w 4809278"/>
                <a:gd name="connsiteY39" fmla="*/ 2887585 h 4379920"/>
                <a:gd name="connsiteX40" fmla="*/ 554694 w 4809278"/>
                <a:gd name="connsiteY40" fmla="*/ 2878370 h 4379920"/>
                <a:gd name="connsiteX41" fmla="*/ 553704 w 4809278"/>
                <a:gd name="connsiteY41" fmla="*/ 2871895 h 4379920"/>
                <a:gd name="connsiteX42" fmla="*/ 526400 w 4809278"/>
                <a:gd name="connsiteY42" fmla="*/ 2804436 h 4379920"/>
                <a:gd name="connsiteX43" fmla="*/ 518146 w 4809278"/>
                <a:gd name="connsiteY43" fmla="*/ 2748060 h 4379920"/>
                <a:gd name="connsiteX44" fmla="*/ 518198 w 4809278"/>
                <a:gd name="connsiteY44" fmla="*/ 2748122 h 4379920"/>
                <a:gd name="connsiteX45" fmla="*/ 524671 w 4809278"/>
                <a:gd name="connsiteY45" fmla="*/ 2747127 h 4379920"/>
                <a:gd name="connsiteX46" fmla="*/ 520940 w 4809278"/>
                <a:gd name="connsiteY46" fmla="*/ 2744388 h 4379920"/>
                <a:gd name="connsiteX47" fmla="*/ 517207 w 4809278"/>
                <a:gd name="connsiteY47" fmla="*/ 2741648 h 4379920"/>
                <a:gd name="connsiteX48" fmla="*/ 516217 w 4809278"/>
                <a:gd name="connsiteY48" fmla="*/ 2735173 h 4379920"/>
                <a:gd name="connsiteX49" fmla="*/ 511263 w 4809278"/>
                <a:gd name="connsiteY49" fmla="*/ 2702797 h 4379920"/>
                <a:gd name="connsiteX50" fmla="*/ 509512 w 4809278"/>
                <a:gd name="connsiteY50" fmla="*/ 2713009 h 4379920"/>
                <a:gd name="connsiteX51" fmla="*/ 505778 w 4809278"/>
                <a:gd name="connsiteY51" fmla="*/ 2710269 h 4379920"/>
                <a:gd name="connsiteX52" fmla="*/ 502046 w 4809278"/>
                <a:gd name="connsiteY52" fmla="*/ 2707529 h 4379920"/>
                <a:gd name="connsiteX53" fmla="*/ 503038 w 4809278"/>
                <a:gd name="connsiteY53" fmla="*/ 2714004 h 4379920"/>
                <a:gd name="connsiteX54" fmla="*/ 487877 w 4809278"/>
                <a:gd name="connsiteY54" fmla="*/ 2679885 h 4379920"/>
                <a:gd name="connsiteX55" fmla="*/ 491609 w 4809278"/>
                <a:gd name="connsiteY55" fmla="*/ 2682626 h 4379920"/>
                <a:gd name="connsiteX56" fmla="*/ 492599 w 4809278"/>
                <a:gd name="connsiteY56" fmla="*/ 2689100 h 4379920"/>
                <a:gd name="connsiteX57" fmla="*/ 496333 w 4809278"/>
                <a:gd name="connsiteY57" fmla="*/ 2691840 h 4379920"/>
                <a:gd name="connsiteX58" fmla="*/ 494351 w 4809278"/>
                <a:gd name="connsiteY58" fmla="*/ 2678890 h 4379920"/>
                <a:gd name="connsiteX59" fmla="*/ 493360 w 4809278"/>
                <a:gd name="connsiteY59" fmla="*/ 2672415 h 4379920"/>
                <a:gd name="connsiteX60" fmla="*/ 491907 w 4809278"/>
                <a:gd name="connsiteY60" fmla="*/ 2619618 h 4379920"/>
                <a:gd name="connsiteX61" fmla="*/ 466310 w 4809278"/>
                <a:gd name="connsiteY61" fmla="*/ 2560597 h 4379920"/>
                <a:gd name="connsiteX62" fmla="*/ 469052 w 4809278"/>
                <a:gd name="connsiteY62" fmla="*/ 2556861 h 4379920"/>
                <a:gd name="connsiteX63" fmla="*/ 464328 w 4809278"/>
                <a:gd name="connsiteY63" fmla="*/ 2547646 h 4379920"/>
                <a:gd name="connsiteX64" fmla="*/ 467070 w 4809278"/>
                <a:gd name="connsiteY64" fmla="*/ 2543911 h 4379920"/>
                <a:gd name="connsiteX65" fmla="*/ 463337 w 4809278"/>
                <a:gd name="connsiteY65" fmla="*/ 2541171 h 4379920"/>
                <a:gd name="connsiteX66" fmla="*/ 454651 w 4809278"/>
                <a:gd name="connsiteY66" fmla="*/ 2506057 h 4379920"/>
                <a:gd name="connsiteX67" fmla="*/ 450158 w 4809278"/>
                <a:gd name="connsiteY67" fmla="*/ 2520003 h 4379920"/>
                <a:gd name="connsiteX68" fmla="*/ 446426 w 4809278"/>
                <a:gd name="connsiteY68" fmla="*/ 2517263 h 4379920"/>
                <a:gd name="connsiteX69" fmla="*/ 447417 w 4809278"/>
                <a:gd name="connsiteY69" fmla="*/ 2523739 h 4379920"/>
                <a:gd name="connsiteX70" fmla="*/ 444675 w 4809278"/>
                <a:gd name="connsiteY70" fmla="*/ 2527474 h 4379920"/>
                <a:gd name="connsiteX71" fmla="*/ 434006 w 4809278"/>
                <a:gd name="connsiteY71" fmla="*/ 2479410 h 4379920"/>
                <a:gd name="connsiteX72" fmla="*/ 446956 w 4809278"/>
                <a:gd name="connsiteY72" fmla="*/ 2477418 h 4379920"/>
                <a:gd name="connsiteX73" fmla="*/ 446263 w 4809278"/>
                <a:gd name="connsiteY73" fmla="*/ 2407937 h 4379920"/>
                <a:gd name="connsiteX74" fmla="*/ 425388 w 4809278"/>
                <a:gd name="connsiteY74" fmla="*/ 2358129 h 4379920"/>
                <a:gd name="connsiteX75" fmla="*/ 421955 w 4809278"/>
                <a:gd name="connsiteY75" fmla="*/ 2292382 h 4379920"/>
                <a:gd name="connsiteX76" fmla="*/ 407784 w 4809278"/>
                <a:gd name="connsiteY76" fmla="*/ 2264739 h 4379920"/>
                <a:gd name="connsiteX77" fmla="*/ 374857 w 4809278"/>
                <a:gd name="connsiteY77" fmla="*/ 2027904 h 4379920"/>
                <a:gd name="connsiteX78" fmla="*/ 373500 w 4809278"/>
                <a:gd name="connsiteY78" fmla="*/ 2170602 h 4379920"/>
                <a:gd name="connsiteX79" fmla="*/ 401772 w 4809278"/>
                <a:gd name="connsiteY79" fmla="*/ 2312055 h 4379920"/>
                <a:gd name="connsiteX80" fmla="*/ 398039 w 4809278"/>
                <a:gd name="connsiteY80" fmla="*/ 2309317 h 4379920"/>
                <a:gd name="connsiteX81" fmla="*/ 393316 w 4809278"/>
                <a:gd name="connsiteY81" fmla="*/ 2300103 h 4379920"/>
                <a:gd name="connsiteX82" fmla="*/ 394308 w 4809278"/>
                <a:gd name="connsiteY82" fmla="*/ 2306577 h 4379920"/>
                <a:gd name="connsiteX83" fmla="*/ 392555 w 4809278"/>
                <a:gd name="connsiteY83" fmla="*/ 2316787 h 4379920"/>
                <a:gd name="connsiteX84" fmla="*/ 389584 w 4809278"/>
                <a:gd name="connsiteY84" fmla="*/ 2297362 h 4379920"/>
                <a:gd name="connsiteX85" fmla="*/ 399193 w 4809278"/>
                <a:gd name="connsiteY85" fmla="*/ 2425118 h 4379920"/>
                <a:gd name="connsiteX86" fmla="*/ 443386 w 4809278"/>
                <a:gd name="connsiteY86" fmla="*/ 2584006 h 4379920"/>
                <a:gd name="connsiteX87" fmla="*/ 473178 w 4809278"/>
                <a:gd name="connsiteY87" fmla="*/ 2692089 h 4379920"/>
                <a:gd name="connsiteX88" fmla="*/ 514927 w 4809278"/>
                <a:gd name="connsiteY88" fmla="*/ 2791705 h 4379920"/>
                <a:gd name="connsiteX89" fmla="*/ 547230 w 4809278"/>
                <a:gd name="connsiteY89" fmla="*/ 2872891 h 4379920"/>
                <a:gd name="connsiteX90" fmla="*/ 548220 w 4809278"/>
                <a:gd name="connsiteY90" fmla="*/ 2879367 h 4379920"/>
                <a:gd name="connsiteX91" fmla="*/ 552943 w 4809278"/>
                <a:gd name="connsiteY91" fmla="*/ 2888580 h 4379920"/>
                <a:gd name="connsiteX92" fmla="*/ 645659 w 4809278"/>
                <a:gd name="connsiteY92" fmla="*/ 3083080 h 4379920"/>
                <a:gd name="connsiteX93" fmla="*/ 626236 w 4809278"/>
                <a:gd name="connsiteY93" fmla="*/ 3086068 h 4379920"/>
                <a:gd name="connsiteX94" fmla="*/ 631190 w 4809278"/>
                <a:gd name="connsiteY94" fmla="*/ 3118443 h 4379920"/>
                <a:gd name="connsiteX95" fmla="*/ 626467 w 4809278"/>
                <a:gd name="connsiteY95" fmla="*/ 3109229 h 4379920"/>
                <a:gd name="connsiteX96" fmla="*/ 621743 w 4809278"/>
                <a:gd name="connsiteY96" fmla="*/ 3100014 h 4379920"/>
                <a:gd name="connsiteX97" fmla="*/ 622735 w 4809278"/>
                <a:gd name="connsiteY97" fmla="*/ 3106489 h 4379920"/>
                <a:gd name="connsiteX98" fmla="*/ 627457 w 4809278"/>
                <a:gd name="connsiteY98" fmla="*/ 3115704 h 4379920"/>
                <a:gd name="connsiteX99" fmla="*/ 628449 w 4809278"/>
                <a:gd name="connsiteY99" fmla="*/ 3122179 h 4379920"/>
                <a:gd name="connsiteX100" fmla="*/ 638886 w 4809278"/>
                <a:gd name="connsiteY100" fmla="*/ 3147083 h 4379920"/>
                <a:gd name="connsiteX101" fmla="*/ 642618 w 4809278"/>
                <a:gd name="connsiteY101" fmla="*/ 3149822 h 4379920"/>
                <a:gd name="connsiteX102" fmla="*/ 646351 w 4809278"/>
                <a:gd name="connsiteY102" fmla="*/ 3152562 h 4379920"/>
                <a:gd name="connsiteX103" fmla="*/ 646693 w 4809278"/>
                <a:gd name="connsiteY103" fmla="*/ 3152095 h 4379920"/>
                <a:gd name="connsiteX104" fmla="*/ 648407 w 4809278"/>
                <a:gd name="connsiteY104" fmla="*/ 3149760 h 4379920"/>
                <a:gd name="connsiteX105" fmla="*/ 651455 w 4809278"/>
                <a:gd name="connsiteY105" fmla="*/ 3153434 h 4379920"/>
                <a:gd name="connsiteX106" fmla="*/ 657548 w 4809278"/>
                <a:gd name="connsiteY106" fmla="*/ 3160780 h 4379920"/>
                <a:gd name="connsiteX107" fmla="*/ 660060 w 4809278"/>
                <a:gd name="connsiteY107" fmla="*/ 3133884 h 4379920"/>
                <a:gd name="connsiteX108" fmla="*/ 684435 w 4809278"/>
                <a:gd name="connsiteY108" fmla="*/ 3163270 h 4379920"/>
                <a:gd name="connsiteX109" fmla="*/ 690910 w 4809278"/>
                <a:gd name="connsiteY109" fmla="*/ 3162275 h 4379920"/>
                <a:gd name="connsiteX110" fmla="*/ 688168 w 4809278"/>
                <a:gd name="connsiteY110" fmla="*/ 3166011 h 4379920"/>
                <a:gd name="connsiteX111" fmla="*/ 691900 w 4809278"/>
                <a:gd name="connsiteY111" fmla="*/ 3168750 h 4379920"/>
                <a:gd name="connsiteX112" fmla="*/ 695633 w 4809278"/>
                <a:gd name="connsiteY112" fmla="*/ 3171489 h 4379920"/>
                <a:gd name="connsiteX113" fmla="*/ 699366 w 4809278"/>
                <a:gd name="connsiteY113" fmla="*/ 3174229 h 4379920"/>
                <a:gd name="connsiteX114" fmla="*/ 738903 w 4809278"/>
                <a:gd name="connsiteY114" fmla="*/ 3237734 h 4379920"/>
                <a:gd name="connsiteX115" fmla="*/ 741645 w 4809278"/>
                <a:gd name="connsiteY115" fmla="*/ 3233998 h 4379920"/>
                <a:gd name="connsiteX116" fmla="*/ 742636 w 4809278"/>
                <a:gd name="connsiteY116" fmla="*/ 3240474 h 4379920"/>
                <a:gd name="connsiteX117" fmla="*/ 748349 w 4809278"/>
                <a:gd name="connsiteY117" fmla="*/ 3256163 h 4379920"/>
                <a:gd name="connsiteX118" fmla="*/ 754824 w 4809278"/>
                <a:gd name="connsiteY118" fmla="*/ 3255167 h 4379920"/>
                <a:gd name="connsiteX119" fmla="*/ 786136 w 4809278"/>
                <a:gd name="connsiteY119" fmla="*/ 3329879 h 4379920"/>
                <a:gd name="connsiteX120" fmla="*/ 850810 w 4809278"/>
                <a:gd name="connsiteY120" fmla="*/ 3406085 h 4379920"/>
                <a:gd name="connsiteX121" fmla="*/ 1572411 w 4809278"/>
                <a:gd name="connsiteY121" fmla="*/ 4078582 h 4379920"/>
                <a:gd name="connsiteX122" fmla="*/ 1540366 w 4809278"/>
                <a:gd name="connsiteY122" fmla="*/ 4059204 h 4379920"/>
                <a:gd name="connsiteX123" fmla="*/ 1496795 w 4809278"/>
                <a:gd name="connsiteY123" fmla="*/ 4063590 h 4379920"/>
                <a:gd name="connsiteX124" fmla="*/ 1520184 w 4809278"/>
                <a:gd name="connsiteY124" fmla="*/ 4031188 h 4379920"/>
                <a:gd name="connsiteX125" fmla="*/ 1426888 w 4809278"/>
                <a:gd name="connsiteY125" fmla="*/ 4016254 h 4379920"/>
                <a:gd name="connsiteX126" fmla="*/ 1302012 w 4809278"/>
                <a:gd name="connsiteY126" fmla="*/ 4026873 h 4379920"/>
                <a:gd name="connsiteX127" fmla="*/ 1372236 w 4809278"/>
                <a:gd name="connsiteY127" fmla="*/ 4049419 h 4379920"/>
                <a:gd name="connsiteX128" fmla="*/ 1462972 w 4809278"/>
                <a:gd name="connsiteY128" fmla="*/ 4069635 h 4379920"/>
                <a:gd name="connsiteX129" fmla="*/ 1572411 w 4809278"/>
                <a:gd name="connsiteY129" fmla="*/ 4078582 h 4379920"/>
                <a:gd name="connsiteX130" fmla="*/ 3123180 w 4809278"/>
                <a:gd name="connsiteY130" fmla="*/ 4003152 h 4379920"/>
                <a:gd name="connsiteX131" fmla="*/ 3108653 w 4809278"/>
                <a:gd name="connsiteY131" fmla="*/ 4008531 h 4379920"/>
                <a:gd name="connsiteX132" fmla="*/ 3117774 w 4809278"/>
                <a:gd name="connsiteY132" fmla="*/ 3999963 h 4379920"/>
                <a:gd name="connsiteX133" fmla="*/ 3234673 w 4809278"/>
                <a:gd name="connsiteY133" fmla="*/ 3964303 h 4379920"/>
                <a:gd name="connsiteX134" fmla="*/ 2830129 w 4809278"/>
                <a:gd name="connsiteY134" fmla="*/ 3948864 h 4379920"/>
                <a:gd name="connsiteX135" fmla="*/ 2874332 w 4809278"/>
                <a:gd name="connsiteY135" fmla="*/ 3984233 h 4379920"/>
                <a:gd name="connsiteX136" fmla="*/ 2598607 w 4809278"/>
                <a:gd name="connsiteY136" fmla="*/ 4032935 h 4379920"/>
                <a:gd name="connsiteX137" fmla="*/ 2485972 w 4809278"/>
                <a:gd name="connsiteY137" fmla="*/ 4049684 h 4379920"/>
                <a:gd name="connsiteX138" fmla="*/ 2447334 w 4809278"/>
                <a:gd name="connsiteY138" fmla="*/ 4051989 h 4379920"/>
                <a:gd name="connsiteX139" fmla="*/ 2249852 w 4809278"/>
                <a:gd name="connsiteY139" fmla="*/ 4027867 h 4379920"/>
                <a:gd name="connsiteX140" fmla="*/ 2201479 w 4809278"/>
                <a:gd name="connsiteY140" fmla="*/ 4024244 h 4379920"/>
                <a:gd name="connsiteX141" fmla="*/ 1845915 w 4809278"/>
                <a:gd name="connsiteY141" fmla="*/ 3955539 h 4379920"/>
                <a:gd name="connsiteX142" fmla="*/ 1749075 w 4809278"/>
                <a:gd name="connsiteY142" fmla="*/ 3915596 h 4379920"/>
                <a:gd name="connsiteX143" fmla="*/ 1692952 w 4809278"/>
                <a:gd name="connsiteY143" fmla="*/ 3907101 h 4379920"/>
                <a:gd name="connsiteX144" fmla="*/ 1696280 w 4809278"/>
                <a:gd name="connsiteY144" fmla="*/ 3907831 h 4379920"/>
                <a:gd name="connsiteX145" fmla="*/ 1690565 w 4809278"/>
                <a:gd name="connsiteY145" fmla="*/ 3908524 h 4379920"/>
                <a:gd name="connsiteX146" fmla="*/ 1676708 w 4809278"/>
                <a:gd name="connsiteY146" fmla="*/ 3916786 h 4379920"/>
                <a:gd name="connsiteX147" fmla="*/ 1679261 w 4809278"/>
                <a:gd name="connsiteY147" fmla="*/ 3920915 h 4379920"/>
                <a:gd name="connsiteX148" fmla="*/ 1697480 w 4809278"/>
                <a:gd name="connsiteY148" fmla="*/ 3931932 h 4379920"/>
                <a:gd name="connsiteX149" fmla="*/ 1742282 w 4809278"/>
                <a:gd name="connsiteY149" fmla="*/ 3944273 h 4379920"/>
                <a:gd name="connsiteX150" fmla="*/ 1736705 w 4809278"/>
                <a:gd name="connsiteY150" fmla="*/ 3944553 h 4379920"/>
                <a:gd name="connsiteX151" fmla="*/ 1559512 w 4809278"/>
                <a:gd name="connsiteY151" fmla="*/ 3900044 h 4379920"/>
                <a:gd name="connsiteX152" fmla="*/ 1577836 w 4809278"/>
                <a:gd name="connsiteY152" fmla="*/ 3901038 h 4379920"/>
                <a:gd name="connsiteX153" fmla="*/ 1641756 w 4809278"/>
                <a:gd name="connsiteY153" fmla="*/ 3901553 h 4379920"/>
                <a:gd name="connsiteX154" fmla="*/ 1578838 w 4809278"/>
                <a:gd name="connsiteY154" fmla="*/ 3882713 h 4379920"/>
                <a:gd name="connsiteX155" fmla="*/ 1579841 w 4809278"/>
                <a:gd name="connsiteY155" fmla="*/ 3864389 h 4379920"/>
                <a:gd name="connsiteX156" fmla="*/ 1535433 w 4809278"/>
                <a:gd name="connsiteY156" fmla="*/ 3853763 h 4379920"/>
                <a:gd name="connsiteX157" fmla="*/ 1492775 w 4809278"/>
                <a:gd name="connsiteY157" fmla="*/ 3843447 h 4379920"/>
                <a:gd name="connsiteX158" fmla="*/ 1404328 w 4809278"/>
                <a:gd name="connsiteY158" fmla="*/ 3840835 h 4379920"/>
                <a:gd name="connsiteX159" fmla="*/ 1458222 w 4809278"/>
                <a:gd name="connsiteY159" fmla="*/ 3881878 h 4379920"/>
                <a:gd name="connsiteX160" fmla="*/ 1605871 w 4809278"/>
                <a:gd name="connsiteY160" fmla="*/ 3971909 h 4379920"/>
                <a:gd name="connsiteX161" fmla="*/ 1847189 w 4809278"/>
                <a:gd name="connsiteY161" fmla="*/ 4062198 h 4379920"/>
                <a:gd name="connsiteX162" fmla="*/ 2084851 w 4809278"/>
                <a:gd name="connsiteY162" fmla="*/ 4122665 h 4379920"/>
                <a:gd name="connsiteX163" fmla="*/ 2145122 w 4809278"/>
                <a:gd name="connsiteY163" fmla="*/ 4087602 h 4379920"/>
                <a:gd name="connsiteX164" fmla="*/ 2207994 w 4809278"/>
                <a:gd name="connsiteY164" fmla="*/ 4104781 h 4379920"/>
                <a:gd name="connsiteX165" fmla="*/ 2211715 w 4809278"/>
                <a:gd name="connsiteY165" fmla="*/ 4105153 h 4379920"/>
                <a:gd name="connsiteX166" fmla="*/ 2208907 w 4809278"/>
                <a:gd name="connsiteY166" fmla="*/ 4108839 h 4379920"/>
                <a:gd name="connsiteX167" fmla="*/ 2213314 w 4809278"/>
                <a:gd name="connsiteY167" fmla="*/ 4108100 h 4379920"/>
                <a:gd name="connsiteX168" fmla="*/ 2206698 w 4809278"/>
                <a:gd name="connsiteY168" fmla="*/ 4111740 h 4379920"/>
                <a:gd name="connsiteX169" fmla="*/ 2193879 w 4809278"/>
                <a:gd name="connsiteY169" fmla="*/ 4128575 h 4379920"/>
                <a:gd name="connsiteX170" fmla="*/ 2199006 w 4809278"/>
                <a:gd name="connsiteY170" fmla="*/ 4132351 h 4379920"/>
                <a:gd name="connsiteX171" fmla="*/ 2226569 w 4809278"/>
                <a:gd name="connsiteY171" fmla="*/ 4136839 h 4379920"/>
                <a:gd name="connsiteX172" fmla="*/ 2662085 w 4809278"/>
                <a:gd name="connsiteY172" fmla="*/ 4068264 h 4379920"/>
                <a:gd name="connsiteX173" fmla="*/ 3079911 w 4809278"/>
                <a:gd name="connsiteY173" fmla="*/ 4021798 h 4379920"/>
                <a:gd name="connsiteX174" fmla="*/ 3090961 w 4809278"/>
                <a:gd name="connsiteY174" fmla="*/ 4030641 h 4379920"/>
                <a:gd name="connsiteX175" fmla="*/ 3099807 w 4809278"/>
                <a:gd name="connsiteY175" fmla="*/ 4019586 h 4379920"/>
                <a:gd name="connsiteX176" fmla="*/ 3139600 w 4809278"/>
                <a:gd name="connsiteY176" fmla="*/ 4015161 h 4379920"/>
                <a:gd name="connsiteX177" fmla="*/ 3128550 w 4809278"/>
                <a:gd name="connsiteY177" fmla="*/ 4006319 h 4379920"/>
                <a:gd name="connsiteX178" fmla="*/ 3123180 w 4809278"/>
                <a:gd name="connsiteY178" fmla="*/ 4003152 h 4379920"/>
                <a:gd name="connsiteX179" fmla="*/ 3143267 w 4809278"/>
                <a:gd name="connsiteY179" fmla="*/ 3995712 h 4379920"/>
                <a:gd name="connsiteX180" fmla="*/ 3234673 w 4809278"/>
                <a:gd name="connsiteY180" fmla="*/ 3964303 h 4379920"/>
                <a:gd name="connsiteX181" fmla="*/ 4660534 w 4809278"/>
                <a:gd name="connsiteY181" fmla="*/ 3048064 h 4379920"/>
                <a:gd name="connsiteX182" fmla="*/ 4582830 w 4809278"/>
                <a:gd name="connsiteY182" fmla="*/ 3128761 h 4379920"/>
                <a:gd name="connsiteX183" fmla="*/ 4421763 w 4809278"/>
                <a:gd name="connsiteY183" fmla="*/ 3294702 h 4379920"/>
                <a:gd name="connsiteX184" fmla="*/ 4423728 w 4809278"/>
                <a:gd name="connsiteY184" fmla="*/ 3316761 h 4379920"/>
                <a:gd name="connsiteX185" fmla="*/ 4400496 w 4809278"/>
                <a:gd name="connsiteY185" fmla="*/ 3413324 h 4379920"/>
                <a:gd name="connsiteX186" fmla="*/ 4129751 w 4809278"/>
                <a:gd name="connsiteY186" fmla="*/ 3601666 h 4379920"/>
                <a:gd name="connsiteX187" fmla="*/ 3879654 w 4809278"/>
                <a:gd name="connsiteY187" fmla="*/ 3811919 h 4379920"/>
                <a:gd name="connsiteX188" fmla="*/ 3863502 w 4809278"/>
                <a:gd name="connsiteY188" fmla="*/ 3823465 h 4379920"/>
                <a:gd name="connsiteX189" fmla="*/ 3787169 w 4809278"/>
                <a:gd name="connsiteY189" fmla="*/ 3902523 h 4379920"/>
                <a:gd name="connsiteX190" fmla="*/ 3451470 w 4809278"/>
                <a:gd name="connsiteY190" fmla="*/ 4076440 h 4379920"/>
                <a:gd name="connsiteX191" fmla="*/ 3337453 w 4809278"/>
                <a:gd name="connsiteY191" fmla="*/ 4129548 h 4379920"/>
                <a:gd name="connsiteX192" fmla="*/ 2749638 w 4809278"/>
                <a:gd name="connsiteY192" fmla="*/ 4320867 h 4379920"/>
                <a:gd name="connsiteX193" fmla="*/ 2625545 w 4809278"/>
                <a:gd name="connsiteY193" fmla="*/ 4351630 h 4379920"/>
                <a:gd name="connsiteX194" fmla="*/ 2546205 w 4809278"/>
                <a:gd name="connsiteY194" fmla="*/ 4379920 h 4379920"/>
                <a:gd name="connsiteX195" fmla="*/ 2293089 w 4809278"/>
                <a:gd name="connsiteY195" fmla="*/ 4346377 h 4379920"/>
                <a:gd name="connsiteX196" fmla="*/ 2106256 w 4809278"/>
                <a:gd name="connsiteY196" fmla="*/ 4347860 h 4379920"/>
                <a:gd name="connsiteX197" fmla="*/ 1990185 w 4809278"/>
                <a:gd name="connsiteY197" fmla="*/ 4326870 h 4379920"/>
                <a:gd name="connsiteX198" fmla="*/ 1815397 w 4809278"/>
                <a:gd name="connsiteY198" fmla="*/ 4270686 h 4379920"/>
                <a:gd name="connsiteX199" fmla="*/ 1330669 w 4809278"/>
                <a:gd name="connsiteY199" fmla="*/ 4104664 h 4379920"/>
                <a:gd name="connsiteX200" fmla="*/ 1256989 w 4809278"/>
                <a:gd name="connsiteY200" fmla="*/ 4077371 h 4379920"/>
                <a:gd name="connsiteX201" fmla="*/ 1183150 w 4809278"/>
                <a:gd name="connsiteY201" fmla="*/ 4036955 h 4379920"/>
                <a:gd name="connsiteX202" fmla="*/ 1168340 w 4809278"/>
                <a:gd name="connsiteY202" fmla="*/ 4012504 h 4379920"/>
                <a:gd name="connsiteX203" fmla="*/ 1206640 w 4809278"/>
                <a:gd name="connsiteY203" fmla="*/ 3999996 h 4379920"/>
                <a:gd name="connsiteX204" fmla="*/ 1210194 w 4809278"/>
                <a:gd name="connsiteY204" fmla="*/ 4000185 h 4379920"/>
                <a:gd name="connsiteX205" fmla="*/ 1248086 w 4809278"/>
                <a:gd name="connsiteY205" fmla="*/ 4011463 h 4379920"/>
                <a:gd name="connsiteX206" fmla="*/ 1268486 w 4809278"/>
                <a:gd name="connsiteY206" fmla="*/ 4019248 h 4379920"/>
                <a:gd name="connsiteX207" fmla="*/ 1291826 w 4809278"/>
                <a:gd name="connsiteY207" fmla="*/ 4014642 h 4379920"/>
                <a:gd name="connsiteX208" fmla="*/ 1282118 w 4809278"/>
                <a:gd name="connsiteY208" fmla="*/ 3990747 h 4379920"/>
                <a:gd name="connsiteX209" fmla="*/ 1273560 w 4809278"/>
                <a:gd name="connsiteY209" fmla="*/ 3985445 h 4379920"/>
                <a:gd name="connsiteX210" fmla="*/ 1266462 w 4809278"/>
                <a:gd name="connsiteY210" fmla="*/ 3979509 h 4379920"/>
                <a:gd name="connsiteX211" fmla="*/ 1254114 w 4809278"/>
                <a:gd name="connsiteY211" fmla="*/ 3954332 h 4379920"/>
                <a:gd name="connsiteX212" fmla="*/ 1186093 w 4809278"/>
                <a:gd name="connsiteY212" fmla="*/ 3922493 h 4379920"/>
                <a:gd name="connsiteX213" fmla="*/ 1148191 w 4809278"/>
                <a:gd name="connsiteY213" fmla="*/ 3916773 h 4379920"/>
                <a:gd name="connsiteX214" fmla="*/ 975926 w 4809278"/>
                <a:gd name="connsiteY214" fmla="*/ 3775472 h 4379920"/>
                <a:gd name="connsiteX215" fmla="*/ 762058 w 4809278"/>
                <a:gd name="connsiteY215" fmla="*/ 3558543 h 4379920"/>
                <a:gd name="connsiteX216" fmla="*/ 590014 w 4809278"/>
                <a:gd name="connsiteY216" fmla="*/ 3345973 h 4379920"/>
                <a:gd name="connsiteX217" fmla="*/ 494854 w 4809278"/>
                <a:gd name="connsiteY217" fmla="*/ 3202350 h 4379920"/>
                <a:gd name="connsiteX218" fmla="*/ 442093 w 4809278"/>
                <a:gd name="connsiteY218" fmla="*/ 3148940 h 4379920"/>
                <a:gd name="connsiteX219" fmla="*/ 425307 w 4809278"/>
                <a:gd name="connsiteY219" fmla="*/ 3107989 h 4379920"/>
                <a:gd name="connsiteX220" fmla="*/ 432133 w 4809278"/>
                <a:gd name="connsiteY220" fmla="*/ 3212991 h 4379920"/>
                <a:gd name="connsiteX221" fmla="*/ 597269 w 4809278"/>
                <a:gd name="connsiteY221" fmla="*/ 3416070 h 4379920"/>
                <a:gd name="connsiteX222" fmla="*/ 646515 w 4809278"/>
                <a:gd name="connsiteY222" fmla="*/ 3498091 h 4379920"/>
                <a:gd name="connsiteX223" fmla="*/ 631308 w 4809278"/>
                <a:gd name="connsiteY223" fmla="*/ 3491866 h 4379920"/>
                <a:gd name="connsiteX224" fmla="*/ 616823 w 4809278"/>
                <a:gd name="connsiteY224" fmla="*/ 3488104 h 4379920"/>
                <a:gd name="connsiteX225" fmla="*/ 513324 w 4809278"/>
                <a:gd name="connsiteY225" fmla="*/ 3369984 h 4379920"/>
                <a:gd name="connsiteX226" fmla="*/ 596531 w 4809278"/>
                <a:gd name="connsiteY226" fmla="*/ 3521241 h 4379920"/>
                <a:gd name="connsiteX227" fmla="*/ 642552 w 4809278"/>
                <a:gd name="connsiteY227" fmla="*/ 3572725 h 4379920"/>
                <a:gd name="connsiteX228" fmla="*/ 654225 w 4809278"/>
                <a:gd name="connsiteY228" fmla="*/ 3618679 h 4379920"/>
                <a:gd name="connsiteX229" fmla="*/ 574521 w 4809278"/>
                <a:gd name="connsiteY229" fmla="*/ 3546445 h 4379920"/>
                <a:gd name="connsiteX230" fmla="*/ 418986 w 4809278"/>
                <a:gd name="connsiteY230" fmla="*/ 3326341 h 4379920"/>
                <a:gd name="connsiteX231" fmla="*/ 327047 w 4809278"/>
                <a:gd name="connsiteY231" fmla="*/ 3065705 h 4379920"/>
                <a:gd name="connsiteX232" fmla="*/ 279004 w 4809278"/>
                <a:gd name="connsiteY232" fmla="*/ 2923444 h 4379920"/>
                <a:gd name="connsiteX233" fmla="*/ 252761 w 4809278"/>
                <a:gd name="connsiteY233" fmla="*/ 2770653 h 4379920"/>
                <a:gd name="connsiteX234" fmla="*/ 263434 w 4809278"/>
                <a:gd name="connsiteY234" fmla="*/ 2714623 h 4379920"/>
                <a:gd name="connsiteX235" fmla="*/ 267339 w 4809278"/>
                <a:gd name="connsiteY235" fmla="*/ 2622308 h 4379920"/>
                <a:gd name="connsiteX236" fmla="*/ 269017 w 4809278"/>
                <a:gd name="connsiteY236" fmla="*/ 2601441 h 4379920"/>
                <a:gd name="connsiteX237" fmla="*/ 262942 w 4809278"/>
                <a:gd name="connsiteY237" fmla="*/ 2584296 h 4379920"/>
                <a:gd name="connsiteX238" fmla="*/ 251149 w 4809278"/>
                <a:gd name="connsiteY238" fmla="*/ 2605054 h 4379920"/>
                <a:gd name="connsiteX239" fmla="*/ 249489 w 4809278"/>
                <a:gd name="connsiteY239" fmla="*/ 2614802 h 4379920"/>
                <a:gd name="connsiteX240" fmla="*/ 246740 w 4809278"/>
                <a:gd name="connsiteY240" fmla="*/ 2623638 h 4379920"/>
                <a:gd name="connsiteX241" fmla="*/ 234210 w 4809278"/>
                <a:gd name="connsiteY241" fmla="*/ 2647493 h 4379920"/>
                <a:gd name="connsiteX242" fmla="*/ 226176 w 4809278"/>
                <a:gd name="connsiteY242" fmla="*/ 2704803 h 4379920"/>
                <a:gd name="connsiteX243" fmla="*/ 182938 w 4809278"/>
                <a:gd name="connsiteY243" fmla="*/ 2576768 h 4379920"/>
                <a:gd name="connsiteX244" fmla="*/ 179722 w 4809278"/>
                <a:gd name="connsiteY244" fmla="*/ 2540673 h 4379920"/>
                <a:gd name="connsiteX245" fmla="*/ 175732 w 4809278"/>
                <a:gd name="connsiteY245" fmla="*/ 2529912 h 4379920"/>
                <a:gd name="connsiteX246" fmla="*/ 206103 w 4809278"/>
                <a:gd name="connsiteY246" fmla="*/ 2417049 h 4379920"/>
                <a:gd name="connsiteX247" fmla="*/ 215934 w 4809278"/>
                <a:gd name="connsiteY247" fmla="*/ 2323195 h 4379920"/>
                <a:gd name="connsiteX248" fmla="*/ 196636 w 4809278"/>
                <a:gd name="connsiteY248" fmla="*/ 2310766 h 4379920"/>
                <a:gd name="connsiteX249" fmla="*/ 131109 w 4809278"/>
                <a:gd name="connsiteY249" fmla="*/ 2511147 h 4379920"/>
                <a:gd name="connsiteX250" fmla="*/ 98653 w 4809278"/>
                <a:gd name="connsiteY250" fmla="*/ 2316967 h 4379920"/>
                <a:gd name="connsiteX251" fmla="*/ 60122 w 4809278"/>
                <a:gd name="connsiteY251" fmla="*/ 2105643 h 4379920"/>
                <a:gd name="connsiteX252" fmla="*/ 69192 w 4809278"/>
                <a:gd name="connsiteY252" fmla="*/ 1878455 h 4379920"/>
                <a:gd name="connsiteX253" fmla="*/ 56336 w 4809278"/>
                <a:gd name="connsiteY253" fmla="*/ 1881622 h 4379920"/>
                <a:gd name="connsiteX254" fmla="*/ 58173 w 4809278"/>
                <a:gd name="connsiteY254" fmla="*/ 1873879 h 4379920"/>
                <a:gd name="connsiteX255" fmla="*/ 67270 w 4809278"/>
                <a:gd name="connsiteY255" fmla="*/ 1783123 h 4379920"/>
                <a:gd name="connsiteX256" fmla="*/ 69950 w 4809278"/>
                <a:gd name="connsiteY256" fmla="*/ 1762167 h 4379920"/>
                <a:gd name="connsiteX257" fmla="*/ 66973 w 4809278"/>
                <a:gd name="connsiteY257" fmla="*/ 1745756 h 4379920"/>
                <a:gd name="connsiteX258" fmla="*/ 56727 w 4809278"/>
                <a:gd name="connsiteY258" fmla="*/ 1766882 h 4379920"/>
                <a:gd name="connsiteX259" fmla="*/ 55069 w 4809278"/>
                <a:gd name="connsiteY259" fmla="*/ 1776631 h 4379920"/>
                <a:gd name="connsiteX260" fmla="*/ 52865 w 4809278"/>
                <a:gd name="connsiteY260" fmla="*/ 1785922 h 4379920"/>
                <a:gd name="connsiteX261" fmla="*/ 41884 w 4809278"/>
                <a:gd name="connsiteY261" fmla="*/ 1810144 h 4379920"/>
                <a:gd name="connsiteX262" fmla="*/ 30724 w 4809278"/>
                <a:gd name="connsiteY262" fmla="*/ 1883398 h 4379920"/>
                <a:gd name="connsiteX263" fmla="*/ 29392 w 4809278"/>
                <a:gd name="connsiteY263" fmla="*/ 1913835 h 4379920"/>
                <a:gd name="connsiteX264" fmla="*/ 14611 w 4809278"/>
                <a:gd name="connsiteY264" fmla="*/ 1923742 h 4379920"/>
                <a:gd name="connsiteX265" fmla="*/ 8684 w 4809278"/>
                <a:gd name="connsiteY265" fmla="*/ 1925281 h 4379920"/>
                <a:gd name="connsiteX266" fmla="*/ 74805 w 4809278"/>
                <a:gd name="connsiteY266" fmla="*/ 1447936 h 4379920"/>
                <a:gd name="connsiteX267" fmla="*/ 104033 w 4809278"/>
                <a:gd name="connsiteY267" fmla="*/ 1412992 h 4379920"/>
                <a:gd name="connsiteX268" fmla="*/ 150390 w 4809278"/>
                <a:gd name="connsiteY268" fmla="*/ 1229983 h 4379920"/>
                <a:gd name="connsiteX269" fmla="*/ 249599 w 4809278"/>
                <a:gd name="connsiteY269" fmla="*/ 1050351 h 4379920"/>
                <a:gd name="connsiteX270" fmla="*/ 316127 w 4809278"/>
                <a:gd name="connsiteY270" fmla="*/ 900918 h 4379920"/>
                <a:gd name="connsiteX271" fmla="*/ 350398 w 4809278"/>
                <a:gd name="connsiteY271" fmla="*/ 848849 h 4379920"/>
                <a:gd name="connsiteX272" fmla="*/ 377930 w 4809278"/>
                <a:gd name="connsiteY272" fmla="*/ 743819 h 4379920"/>
                <a:gd name="connsiteX273" fmla="*/ 477527 w 4809278"/>
                <a:gd name="connsiteY273" fmla="*/ 551519 h 4379920"/>
                <a:gd name="connsiteX274" fmla="*/ 589421 w 4809278"/>
                <a:gd name="connsiteY274" fmla="*/ 463228 h 4379920"/>
                <a:gd name="connsiteX275" fmla="*/ 584665 w 4809278"/>
                <a:gd name="connsiteY275" fmla="*/ 472243 h 4379920"/>
                <a:gd name="connsiteX276" fmla="*/ 566863 w 4809278"/>
                <a:gd name="connsiteY276" fmla="*/ 539014 h 4379920"/>
                <a:gd name="connsiteX277" fmla="*/ 583730 w 4809278"/>
                <a:gd name="connsiteY277" fmla="*/ 535490 h 4379920"/>
                <a:gd name="connsiteX278" fmla="*/ 641498 w 4809278"/>
                <a:gd name="connsiteY278" fmla="*/ 491941 h 4379920"/>
                <a:gd name="connsiteX279" fmla="*/ 665625 w 4809278"/>
                <a:gd name="connsiteY279" fmla="*/ 405405 h 4379920"/>
                <a:gd name="connsiteX280" fmla="*/ 671393 w 4809278"/>
                <a:gd name="connsiteY280" fmla="*/ 390741 h 4379920"/>
                <a:gd name="connsiteX281" fmla="*/ 671850 w 4809278"/>
                <a:gd name="connsiteY281" fmla="*/ 390197 h 4379920"/>
                <a:gd name="connsiteX282" fmla="*/ 668951 w 4809278"/>
                <a:gd name="connsiteY282" fmla="*/ 380348 h 4379920"/>
                <a:gd name="connsiteX283" fmla="*/ 680100 w 4809278"/>
                <a:gd name="connsiteY283" fmla="*/ 363691 h 4379920"/>
                <a:gd name="connsiteX284" fmla="*/ 1007396 w 4809278"/>
                <a:gd name="connsiteY284" fmla="*/ 50046 h 4379920"/>
                <a:gd name="connsiteX285" fmla="*/ 1064521 w 4809278"/>
                <a:gd name="connsiteY285" fmla="*/ 5306 h 4379920"/>
                <a:gd name="connsiteX286" fmla="*/ 1086096 w 4809278"/>
                <a:gd name="connsiteY286" fmla="*/ 0 h 4379920"/>
                <a:gd name="connsiteX287" fmla="*/ 4809278 w 4809278"/>
                <a:gd name="connsiteY287" fmla="*/ 2149580 h 4379920"/>
                <a:gd name="connsiteX288" fmla="*/ 4801754 w 4809278"/>
                <a:gd name="connsiteY288" fmla="*/ 2181384 h 4379920"/>
                <a:gd name="connsiteX289" fmla="*/ 4785632 w 4809278"/>
                <a:gd name="connsiteY289" fmla="*/ 2313822 h 4379920"/>
                <a:gd name="connsiteX290" fmla="*/ 4770910 w 4809278"/>
                <a:gd name="connsiteY290" fmla="*/ 2341410 h 4379920"/>
                <a:gd name="connsiteX291" fmla="*/ 4755154 w 4809278"/>
                <a:gd name="connsiteY291" fmla="*/ 2385765 h 4379920"/>
                <a:gd name="connsiteX292" fmla="*/ 4662055 w 4809278"/>
                <a:gd name="connsiteY292" fmla="*/ 2662378 h 4379920"/>
                <a:gd name="connsiteX293" fmla="*/ 4650559 w 4809278"/>
                <a:gd name="connsiteY293" fmla="*/ 2669465 h 4379920"/>
                <a:gd name="connsiteX294" fmla="*/ 4629542 w 4809278"/>
                <a:gd name="connsiteY294" fmla="*/ 2700141 h 4379920"/>
                <a:gd name="connsiteX295" fmla="*/ 4608247 w 4809278"/>
                <a:gd name="connsiteY295" fmla="*/ 2733366 h 4379920"/>
                <a:gd name="connsiteX296" fmla="*/ 4587837 w 4809278"/>
                <a:gd name="connsiteY296" fmla="*/ 2731142 h 4379920"/>
                <a:gd name="connsiteX297" fmla="*/ 4557101 w 4809278"/>
                <a:gd name="connsiteY297" fmla="*/ 2743480 h 4379920"/>
                <a:gd name="connsiteX298" fmla="*/ 4557378 w 4809278"/>
                <a:gd name="connsiteY298" fmla="*/ 2791966 h 4379920"/>
                <a:gd name="connsiteX299" fmla="*/ 4558477 w 4809278"/>
                <a:gd name="connsiteY299" fmla="*/ 2838356 h 4379920"/>
                <a:gd name="connsiteX300" fmla="*/ 4563173 w 4809278"/>
                <a:gd name="connsiteY300" fmla="*/ 2862698 h 4379920"/>
                <a:gd name="connsiteX301" fmla="*/ 4571928 w 4809278"/>
                <a:gd name="connsiteY301" fmla="*/ 2858886 h 4379920"/>
                <a:gd name="connsiteX302" fmla="*/ 4590165 w 4809278"/>
                <a:gd name="connsiteY302" fmla="*/ 2853725 h 4379920"/>
                <a:gd name="connsiteX303" fmla="*/ 4609454 w 4809278"/>
                <a:gd name="connsiteY303" fmla="*/ 2871714 h 4379920"/>
                <a:gd name="connsiteX304" fmla="*/ 4598949 w 4809278"/>
                <a:gd name="connsiteY304" fmla="*/ 2935308 h 4379920"/>
                <a:gd name="connsiteX305" fmla="*/ 4554728 w 4809278"/>
                <a:gd name="connsiteY305" fmla="*/ 3045867 h 4379920"/>
                <a:gd name="connsiteX306" fmla="*/ 4560128 w 4809278"/>
                <a:gd name="connsiteY306" fmla="*/ 3083789 h 4379920"/>
                <a:gd name="connsiteX307" fmla="*/ 4597315 w 4809278"/>
                <a:gd name="connsiteY307" fmla="*/ 3081488 h 4379920"/>
                <a:gd name="connsiteX308" fmla="*/ 4660534 w 4809278"/>
                <a:gd name="connsiteY308" fmla="*/ 3048064 h 437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</a:cxnLst>
              <a:rect l="l" t="t" r="r" b="b"/>
              <a:pathLst>
                <a:path w="4809278" h="4379920">
                  <a:moveTo>
                    <a:pt x="518146" y="2748060"/>
                  </a:moveTo>
                  <a:lnTo>
                    <a:pt x="516675" y="2746287"/>
                  </a:lnTo>
                  <a:cubicBezTo>
                    <a:pt x="516084" y="2745134"/>
                    <a:pt x="515837" y="2743516"/>
                    <a:pt x="517207" y="2741648"/>
                  </a:cubicBezTo>
                  <a:close/>
                  <a:moveTo>
                    <a:pt x="584786" y="2923446"/>
                  </a:moveTo>
                  <a:cubicBezTo>
                    <a:pt x="582919" y="2922077"/>
                    <a:pt x="581987" y="2921392"/>
                    <a:pt x="581396" y="2920240"/>
                  </a:cubicBezTo>
                  <a:lnTo>
                    <a:pt x="581146" y="2919116"/>
                  </a:lnTo>
                  <a:close/>
                  <a:moveTo>
                    <a:pt x="592251" y="2928925"/>
                  </a:moveTo>
                  <a:cubicBezTo>
                    <a:pt x="590385" y="2927555"/>
                    <a:pt x="590137" y="2925936"/>
                    <a:pt x="589765" y="2923509"/>
                  </a:cubicBezTo>
                  <a:lnTo>
                    <a:pt x="588884" y="2920706"/>
                  </a:lnTo>
                  <a:lnTo>
                    <a:pt x="591259" y="2922450"/>
                  </a:lnTo>
                  <a:cubicBezTo>
                    <a:pt x="591259" y="2922450"/>
                    <a:pt x="588518" y="2926186"/>
                    <a:pt x="592251" y="2928925"/>
                  </a:cubicBezTo>
                  <a:close/>
                  <a:moveTo>
                    <a:pt x="649093" y="3148825"/>
                  </a:moveTo>
                  <a:lnTo>
                    <a:pt x="648407" y="3149760"/>
                  </a:lnTo>
                  <a:lnTo>
                    <a:pt x="645359" y="3146086"/>
                  </a:lnTo>
                  <a:cubicBezTo>
                    <a:pt x="645359" y="3146086"/>
                    <a:pt x="645359" y="3146086"/>
                    <a:pt x="649093" y="3148825"/>
                  </a:cubicBezTo>
                  <a:close/>
                  <a:moveTo>
                    <a:pt x="740655" y="3227523"/>
                  </a:moveTo>
                  <a:cubicBezTo>
                    <a:pt x="740655" y="3227523"/>
                    <a:pt x="739720" y="3226838"/>
                    <a:pt x="739131" y="3225687"/>
                  </a:cubicBezTo>
                  <a:lnTo>
                    <a:pt x="739357" y="3223710"/>
                  </a:lnTo>
                  <a:close/>
                  <a:moveTo>
                    <a:pt x="850810" y="3406085"/>
                  </a:moveTo>
                  <a:cubicBezTo>
                    <a:pt x="839382" y="3374706"/>
                    <a:pt x="806550" y="3333366"/>
                    <a:pt x="785905" y="3306718"/>
                  </a:cubicBezTo>
                  <a:cubicBezTo>
                    <a:pt x="797863" y="3298251"/>
                    <a:pt x="769522" y="3242964"/>
                    <a:pt x="750861" y="3229267"/>
                  </a:cubicBezTo>
                  <a:cubicBezTo>
                    <a:pt x="750861" y="3229267"/>
                    <a:pt x="750861" y="3229267"/>
                    <a:pt x="747128" y="3226528"/>
                  </a:cubicBezTo>
                  <a:cubicBezTo>
                    <a:pt x="747128" y="3226528"/>
                    <a:pt x="746137" y="3220053"/>
                    <a:pt x="746137" y="3220053"/>
                  </a:cubicBezTo>
                  <a:cubicBezTo>
                    <a:pt x="742405" y="3217314"/>
                    <a:pt x="739662" y="3221049"/>
                    <a:pt x="739662" y="3221049"/>
                  </a:cubicBezTo>
                  <a:lnTo>
                    <a:pt x="739357" y="3223710"/>
                  </a:lnTo>
                  <a:lnTo>
                    <a:pt x="728606" y="3192098"/>
                  </a:lnTo>
                  <a:cubicBezTo>
                    <a:pt x="724197" y="3179522"/>
                    <a:pt x="717797" y="3164766"/>
                    <a:pt x="704618" y="3143598"/>
                  </a:cubicBezTo>
                  <a:cubicBezTo>
                    <a:pt x="700886" y="3140857"/>
                    <a:pt x="703628" y="3137122"/>
                    <a:pt x="699895" y="3134383"/>
                  </a:cubicBezTo>
                  <a:cubicBezTo>
                    <a:pt x="696162" y="3131643"/>
                    <a:pt x="698904" y="3127908"/>
                    <a:pt x="698904" y="3127908"/>
                  </a:cubicBezTo>
                  <a:cubicBezTo>
                    <a:pt x="691439" y="3122429"/>
                    <a:pt x="691439" y="3122429"/>
                    <a:pt x="688698" y="3126165"/>
                  </a:cubicBezTo>
                  <a:cubicBezTo>
                    <a:pt x="687707" y="3119689"/>
                    <a:pt x="678260" y="3101260"/>
                    <a:pt x="681003" y="3097525"/>
                  </a:cubicBezTo>
                  <a:cubicBezTo>
                    <a:pt x="646188" y="3043234"/>
                    <a:pt x="624091" y="2963791"/>
                    <a:pt x="586536" y="2913235"/>
                  </a:cubicBezTo>
                  <a:lnTo>
                    <a:pt x="588884" y="2920706"/>
                  </a:lnTo>
                  <a:lnTo>
                    <a:pt x="587527" y="2919710"/>
                  </a:lnTo>
                  <a:cubicBezTo>
                    <a:pt x="586536" y="2913235"/>
                    <a:pt x="586536" y="2913235"/>
                    <a:pt x="582804" y="2910496"/>
                  </a:cubicBezTo>
                  <a:cubicBezTo>
                    <a:pt x="582804" y="2910496"/>
                    <a:pt x="580062" y="2914231"/>
                    <a:pt x="580062" y="2914231"/>
                  </a:cubicBezTo>
                  <a:lnTo>
                    <a:pt x="581146" y="2919116"/>
                  </a:lnTo>
                  <a:lnTo>
                    <a:pt x="570607" y="2906574"/>
                  </a:lnTo>
                  <a:cubicBezTo>
                    <a:pt x="565322" y="2899103"/>
                    <a:pt x="559913" y="2890822"/>
                    <a:pt x="555686" y="2884845"/>
                  </a:cubicBezTo>
                  <a:cubicBezTo>
                    <a:pt x="559418" y="2887585"/>
                    <a:pt x="559418" y="2887585"/>
                    <a:pt x="559418" y="2887585"/>
                  </a:cubicBezTo>
                  <a:cubicBezTo>
                    <a:pt x="559418" y="2887585"/>
                    <a:pt x="558428" y="2881109"/>
                    <a:pt x="554694" y="2878370"/>
                  </a:cubicBezTo>
                  <a:cubicBezTo>
                    <a:pt x="557436" y="2874634"/>
                    <a:pt x="553704" y="2871895"/>
                    <a:pt x="553704" y="2871895"/>
                  </a:cubicBezTo>
                  <a:cubicBezTo>
                    <a:pt x="541895" y="2848859"/>
                    <a:pt x="532639" y="2826258"/>
                    <a:pt x="526400" y="2804436"/>
                  </a:cubicBezTo>
                  <a:lnTo>
                    <a:pt x="518146" y="2748060"/>
                  </a:lnTo>
                  <a:lnTo>
                    <a:pt x="518198" y="2748122"/>
                  </a:lnTo>
                  <a:cubicBezTo>
                    <a:pt x="521930" y="2750862"/>
                    <a:pt x="521930" y="2750862"/>
                    <a:pt x="524671" y="2747127"/>
                  </a:cubicBezTo>
                  <a:cubicBezTo>
                    <a:pt x="524671" y="2747127"/>
                    <a:pt x="520940" y="2744388"/>
                    <a:pt x="520940" y="2744388"/>
                  </a:cubicBezTo>
                  <a:cubicBezTo>
                    <a:pt x="520940" y="2744388"/>
                    <a:pt x="520940" y="2744388"/>
                    <a:pt x="517207" y="2741648"/>
                  </a:cubicBezTo>
                  <a:cubicBezTo>
                    <a:pt x="519949" y="2737912"/>
                    <a:pt x="516217" y="2735173"/>
                    <a:pt x="516217" y="2735173"/>
                  </a:cubicBezTo>
                  <a:cubicBezTo>
                    <a:pt x="522691" y="2734176"/>
                    <a:pt x="516976" y="2718487"/>
                    <a:pt x="511263" y="2702797"/>
                  </a:cubicBezTo>
                  <a:cubicBezTo>
                    <a:pt x="504788" y="2703794"/>
                    <a:pt x="509512" y="2713009"/>
                    <a:pt x="509512" y="2713009"/>
                  </a:cubicBezTo>
                  <a:cubicBezTo>
                    <a:pt x="505778" y="2710269"/>
                    <a:pt x="505778" y="2710269"/>
                    <a:pt x="505778" y="2710269"/>
                  </a:cubicBezTo>
                  <a:cubicBezTo>
                    <a:pt x="502046" y="2707529"/>
                    <a:pt x="502046" y="2707529"/>
                    <a:pt x="502046" y="2707529"/>
                  </a:cubicBezTo>
                  <a:cubicBezTo>
                    <a:pt x="502046" y="2707529"/>
                    <a:pt x="503038" y="2714004"/>
                    <a:pt x="503038" y="2714004"/>
                  </a:cubicBezTo>
                  <a:cubicBezTo>
                    <a:pt x="497323" y="2698315"/>
                    <a:pt x="494582" y="2702051"/>
                    <a:pt x="487877" y="2679885"/>
                  </a:cubicBezTo>
                  <a:cubicBezTo>
                    <a:pt x="491609" y="2682626"/>
                    <a:pt x="491609" y="2682626"/>
                    <a:pt x="491609" y="2682626"/>
                  </a:cubicBezTo>
                  <a:cubicBezTo>
                    <a:pt x="491609" y="2682626"/>
                    <a:pt x="491609" y="2682626"/>
                    <a:pt x="492599" y="2689100"/>
                  </a:cubicBezTo>
                  <a:cubicBezTo>
                    <a:pt x="496333" y="2691840"/>
                    <a:pt x="496333" y="2691840"/>
                    <a:pt x="496333" y="2691840"/>
                  </a:cubicBezTo>
                  <a:cubicBezTo>
                    <a:pt x="499074" y="2688104"/>
                    <a:pt x="498084" y="2681630"/>
                    <a:pt x="494351" y="2678890"/>
                  </a:cubicBezTo>
                  <a:cubicBezTo>
                    <a:pt x="494351" y="2678890"/>
                    <a:pt x="497093" y="2675154"/>
                    <a:pt x="493360" y="2672415"/>
                  </a:cubicBezTo>
                  <a:cubicBezTo>
                    <a:pt x="498843" y="2664944"/>
                    <a:pt x="495871" y="2645519"/>
                    <a:pt x="491907" y="2619618"/>
                  </a:cubicBezTo>
                  <a:cubicBezTo>
                    <a:pt x="485202" y="2597454"/>
                    <a:pt x="474766" y="2572551"/>
                    <a:pt x="466310" y="2560597"/>
                  </a:cubicBezTo>
                  <a:cubicBezTo>
                    <a:pt x="466310" y="2560597"/>
                    <a:pt x="466310" y="2560597"/>
                    <a:pt x="469052" y="2556861"/>
                  </a:cubicBezTo>
                  <a:cubicBezTo>
                    <a:pt x="469052" y="2556861"/>
                    <a:pt x="468060" y="2550386"/>
                    <a:pt x="464328" y="2547646"/>
                  </a:cubicBezTo>
                  <a:cubicBezTo>
                    <a:pt x="467070" y="2543911"/>
                    <a:pt x="467070" y="2543911"/>
                    <a:pt x="467070" y="2543911"/>
                  </a:cubicBezTo>
                  <a:cubicBezTo>
                    <a:pt x="463337" y="2541171"/>
                    <a:pt x="463337" y="2541171"/>
                    <a:pt x="463337" y="2541171"/>
                  </a:cubicBezTo>
                  <a:cubicBezTo>
                    <a:pt x="457623" y="2525483"/>
                    <a:pt x="464097" y="2524487"/>
                    <a:pt x="454651" y="2506057"/>
                  </a:cubicBezTo>
                  <a:cubicBezTo>
                    <a:pt x="447185" y="2500578"/>
                    <a:pt x="452900" y="2516268"/>
                    <a:pt x="450158" y="2520003"/>
                  </a:cubicBezTo>
                  <a:cubicBezTo>
                    <a:pt x="450158" y="2520003"/>
                    <a:pt x="446426" y="2517263"/>
                    <a:pt x="446426" y="2517263"/>
                  </a:cubicBezTo>
                  <a:cubicBezTo>
                    <a:pt x="442694" y="2514524"/>
                    <a:pt x="443684" y="2520999"/>
                    <a:pt x="447417" y="2523739"/>
                  </a:cubicBezTo>
                  <a:cubicBezTo>
                    <a:pt x="444675" y="2527474"/>
                    <a:pt x="444675" y="2527474"/>
                    <a:pt x="444675" y="2527474"/>
                  </a:cubicBezTo>
                  <a:cubicBezTo>
                    <a:pt x="438962" y="2511785"/>
                    <a:pt x="435989" y="2492359"/>
                    <a:pt x="434006" y="2479410"/>
                  </a:cubicBezTo>
                  <a:cubicBezTo>
                    <a:pt x="446956" y="2477418"/>
                    <a:pt x="446956" y="2477418"/>
                    <a:pt x="446956" y="2477418"/>
                  </a:cubicBezTo>
                  <a:cubicBezTo>
                    <a:pt x="446725" y="2454257"/>
                    <a:pt x="446494" y="2431097"/>
                    <a:pt x="446263" y="2407937"/>
                  </a:cubicBezTo>
                  <a:cubicBezTo>
                    <a:pt x="439558" y="2385772"/>
                    <a:pt x="429352" y="2384028"/>
                    <a:pt x="425388" y="2358129"/>
                  </a:cubicBezTo>
                  <a:cubicBezTo>
                    <a:pt x="426148" y="2341442"/>
                    <a:pt x="426909" y="2324758"/>
                    <a:pt x="421955" y="2292382"/>
                  </a:cubicBezTo>
                  <a:cubicBezTo>
                    <a:pt x="416241" y="2276692"/>
                    <a:pt x="408016" y="2287900"/>
                    <a:pt x="407784" y="2264739"/>
                  </a:cubicBezTo>
                  <a:cubicBezTo>
                    <a:pt x="402369" y="2186044"/>
                    <a:pt x="376541" y="2103861"/>
                    <a:pt x="374857" y="2027904"/>
                  </a:cubicBezTo>
                  <a:cubicBezTo>
                    <a:pt x="372578" y="2077961"/>
                    <a:pt x="381495" y="2136235"/>
                    <a:pt x="373500" y="2170602"/>
                  </a:cubicBezTo>
                  <a:cubicBezTo>
                    <a:pt x="386910" y="2214931"/>
                    <a:pt x="394836" y="2266731"/>
                    <a:pt x="401772" y="2312055"/>
                  </a:cubicBezTo>
                  <a:cubicBezTo>
                    <a:pt x="398039" y="2309317"/>
                    <a:pt x="398039" y="2309317"/>
                    <a:pt x="398039" y="2309317"/>
                  </a:cubicBezTo>
                  <a:cubicBezTo>
                    <a:pt x="397049" y="2302841"/>
                    <a:pt x="397049" y="2302841"/>
                    <a:pt x="393316" y="2300103"/>
                  </a:cubicBezTo>
                  <a:cubicBezTo>
                    <a:pt x="393316" y="2300103"/>
                    <a:pt x="390575" y="2303837"/>
                    <a:pt x="394308" y="2306577"/>
                  </a:cubicBezTo>
                  <a:cubicBezTo>
                    <a:pt x="392555" y="2316787"/>
                    <a:pt x="392555" y="2316787"/>
                    <a:pt x="392555" y="2316787"/>
                  </a:cubicBezTo>
                  <a:cubicBezTo>
                    <a:pt x="391565" y="2310312"/>
                    <a:pt x="390575" y="2303837"/>
                    <a:pt x="389584" y="2297362"/>
                  </a:cubicBezTo>
                  <a:cubicBezTo>
                    <a:pt x="381590" y="2331730"/>
                    <a:pt x="388524" y="2377054"/>
                    <a:pt x="399193" y="2425118"/>
                  </a:cubicBezTo>
                  <a:cubicBezTo>
                    <a:pt x="413593" y="2475923"/>
                    <a:pt x="428985" y="2533202"/>
                    <a:pt x="443386" y="2584006"/>
                  </a:cubicBezTo>
                  <a:cubicBezTo>
                    <a:pt x="447349" y="2609905"/>
                    <a:pt x="457026" y="2651496"/>
                    <a:pt x="473178" y="2692089"/>
                  </a:cubicBezTo>
                  <a:cubicBezTo>
                    <a:pt x="482854" y="2733678"/>
                    <a:pt x="501748" y="2770536"/>
                    <a:pt x="514927" y="2791705"/>
                  </a:cubicBezTo>
                  <a:cubicBezTo>
                    <a:pt x="522623" y="2820344"/>
                    <a:pt x="534051" y="2851722"/>
                    <a:pt x="547230" y="2872891"/>
                  </a:cubicBezTo>
                  <a:cubicBezTo>
                    <a:pt x="547230" y="2872891"/>
                    <a:pt x="544488" y="2876626"/>
                    <a:pt x="548220" y="2879367"/>
                  </a:cubicBezTo>
                  <a:cubicBezTo>
                    <a:pt x="549212" y="2885840"/>
                    <a:pt x="549212" y="2885840"/>
                    <a:pt x="552943" y="2888580"/>
                  </a:cubicBezTo>
                  <a:cubicBezTo>
                    <a:pt x="577782" y="2964288"/>
                    <a:pt x="608863" y="3015840"/>
                    <a:pt x="645659" y="3083080"/>
                  </a:cubicBezTo>
                  <a:cubicBezTo>
                    <a:pt x="641166" y="3097025"/>
                    <a:pt x="632710" y="3085073"/>
                    <a:pt x="626236" y="3086068"/>
                  </a:cubicBezTo>
                  <a:cubicBezTo>
                    <a:pt x="624485" y="3096278"/>
                    <a:pt x="629208" y="3105492"/>
                    <a:pt x="631190" y="3118443"/>
                  </a:cubicBezTo>
                  <a:cubicBezTo>
                    <a:pt x="630200" y="3111969"/>
                    <a:pt x="626467" y="3109229"/>
                    <a:pt x="626467" y="3109229"/>
                  </a:cubicBezTo>
                  <a:cubicBezTo>
                    <a:pt x="625476" y="3102754"/>
                    <a:pt x="625476" y="3102754"/>
                    <a:pt x="621743" y="3100014"/>
                  </a:cubicBezTo>
                  <a:cubicBezTo>
                    <a:pt x="619002" y="3103751"/>
                    <a:pt x="622735" y="3106489"/>
                    <a:pt x="622735" y="3106489"/>
                  </a:cubicBezTo>
                  <a:cubicBezTo>
                    <a:pt x="623725" y="3112965"/>
                    <a:pt x="627457" y="3115704"/>
                    <a:pt x="627457" y="3115704"/>
                  </a:cubicBezTo>
                  <a:cubicBezTo>
                    <a:pt x="627457" y="3115704"/>
                    <a:pt x="628449" y="3122179"/>
                    <a:pt x="628449" y="3122179"/>
                  </a:cubicBezTo>
                  <a:cubicBezTo>
                    <a:pt x="633171" y="3131393"/>
                    <a:pt x="637895" y="3140607"/>
                    <a:pt x="638886" y="3147083"/>
                  </a:cubicBezTo>
                  <a:cubicBezTo>
                    <a:pt x="638886" y="3147083"/>
                    <a:pt x="638886" y="3147083"/>
                    <a:pt x="642618" y="3149822"/>
                  </a:cubicBezTo>
                  <a:cubicBezTo>
                    <a:pt x="642618" y="3149822"/>
                    <a:pt x="646351" y="3152562"/>
                    <a:pt x="646351" y="3152562"/>
                  </a:cubicBezTo>
                  <a:cubicBezTo>
                    <a:pt x="646351" y="3152562"/>
                    <a:pt x="646351" y="3152562"/>
                    <a:pt x="646693" y="3152095"/>
                  </a:cubicBezTo>
                  <a:lnTo>
                    <a:pt x="648407" y="3149760"/>
                  </a:lnTo>
                  <a:lnTo>
                    <a:pt x="651455" y="3153434"/>
                  </a:lnTo>
                  <a:cubicBezTo>
                    <a:pt x="653320" y="3154803"/>
                    <a:pt x="655187" y="3156173"/>
                    <a:pt x="657548" y="3160780"/>
                  </a:cubicBezTo>
                  <a:cubicBezTo>
                    <a:pt x="671488" y="3165263"/>
                    <a:pt x="654575" y="3141355"/>
                    <a:pt x="660060" y="3133884"/>
                  </a:cubicBezTo>
                  <a:cubicBezTo>
                    <a:pt x="673239" y="3155052"/>
                    <a:pt x="679713" y="3154056"/>
                    <a:pt x="684435" y="3163270"/>
                  </a:cubicBezTo>
                  <a:cubicBezTo>
                    <a:pt x="690910" y="3162275"/>
                    <a:pt x="690910" y="3162275"/>
                    <a:pt x="690910" y="3162275"/>
                  </a:cubicBezTo>
                  <a:cubicBezTo>
                    <a:pt x="690910" y="3162275"/>
                    <a:pt x="690910" y="3162275"/>
                    <a:pt x="688168" y="3166011"/>
                  </a:cubicBezTo>
                  <a:cubicBezTo>
                    <a:pt x="688168" y="3166011"/>
                    <a:pt x="691900" y="3168750"/>
                    <a:pt x="691900" y="3168750"/>
                  </a:cubicBezTo>
                  <a:cubicBezTo>
                    <a:pt x="692891" y="3175225"/>
                    <a:pt x="692891" y="3175225"/>
                    <a:pt x="695633" y="3171489"/>
                  </a:cubicBezTo>
                  <a:cubicBezTo>
                    <a:pt x="699366" y="3174229"/>
                    <a:pt x="699366" y="3174229"/>
                    <a:pt x="699366" y="3174229"/>
                  </a:cubicBezTo>
                  <a:cubicBezTo>
                    <a:pt x="714526" y="3208347"/>
                    <a:pt x="725954" y="3239726"/>
                    <a:pt x="738903" y="3237734"/>
                  </a:cubicBezTo>
                  <a:cubicBezTo>
                    <a:pt x="741645" y="3233998"/>
                    <a:pt x="741645" y="3233998"/>
                    <a:pt x="741645" y="3233998"/>
                  </a:cubicBezTo>
                  <a:cubicBezTo>
                    <a:pt x="738903" y="3237734"/>
                    <a:pt x="742636" y="3240474"/>
                    <a:pt x="742636" y="3240474"/>
                  </a:cubicBezTo>
                  <a:cubicBezTo>
                    <a:pt x="739894" y="3244209"/>
                    <a:pt x="747359" y="3249689"/>
                    <a:pt x="748349" y="3256163"/>
                  </a:cubicBezTo>
                  <a:cubicBezTo>
                    <a:pt x="752082" y="3258903"/>
                    <a:pt x="752082" y="3258903"/>
                    <a:pt x="754824" y="3255167"/>
                  </a:cubicBezTo>
                  <a:cubicBezTo>
                    <a:pt x="750332" y="3269113"/>
                    <a:pt x="764501" y="3296756"/>
                    <a:pt x="786136" y="3329879"/>
                  </a:cubicBezTo>
                  <a:cubicBezTo>
                    <a:pt x="807770" y="3363001"/>
                    <a:pt x="834889" y="3388652"/>
                    <a:pt x="850810" y="3406085"/>
                  </a:cubicBezTo>
                  <a:close/>
                  <a:moveTo>
                    <a:pt x="1572411" y="4078582"/>
                  </a:moveTo>
                  <a:cubicBezTo>
                    <a:pt x="1561670" y="4071454"/>
                    <a:pt x="1546302" y="4052106"/>
                    <a:pt x="1540366" y="4059204"/>
                  </a:cubicBezTo>
                  <a:cubicBezTo>
                    <a:pt x="1524293" y="4077310"/>
                    <a:pt x="1511378" y="4062797"/>
                    <a:pt x="1496795" y="4063590"/>
                  </a:cubicBezTo>
                  <a:cubicBezTo>
                    <a:pt x="1514574" y="4058974"/>
                    <a:pt x="1508777" y="4039278"/>
                    <a:pt x="1520184" y="4031188"/>
                  </a:cubicBezTo>
                  <a:cubicBezTo>
                    <a:pt x="1488745" y="4029946"/>
                    <a:pt x="1457126" y="4026698"/>
                    <a:pt x="1426888" y="4016254"/>
                  </a:cubicBezTo>
                  <a:cubicBezTo>
                    <a:pt x="1384717" y="4002325"/>
                    <a:pt x="1342962" y="4010087"/>
                    <a:pt x="1302012" y="4026873"/>
                  </a:cubicBezTo>
                  <a:cubicBezTo>
                    <a:pt x="1327891" y="4028104"/>
                    <a:pt x="1348004" y="4043998"/>
                    <a:pt x="1372236" y="4049419"/>
                  </a:cubicBezTo>
                  <a:cubicBezTo>
                    <a:pt x="1402118" y="4055854"/>
                    <a:pt x="1433001" y="4062198"/>
                    <a:pt x="1462972" y="4069635"/>
                  </a:cubicBezTo>
                  <a:cubicBezTo>
                    <a:pt x="1497588" y="4078173"/>
                    <a:pt x="1534667" y="4085988"/>
                    <a:pt x="1572411" y="4078582"/>
                  </a:cubicBezTo>
                  <a:close/>
                  <a:moveTo>
                    <a:pt x="3123180" y="4003152"/>
                  </a:moveTo>
                  <a:lnTo>
                    <a:pt x="3108653" y="4008531"/>
                  </a:lnTo>
                  <a:cubicBezTo>
                    <a:pt x="3113076" y="4003004"/>
                    <a:pt x="3115287" y="4000240"/>
                    <a:pt x="3117774" y="3999963"/>
                  </a:cubicBezTo>
                  <a:close/>
                  <a:moveTo>
                    <a:pt x="3234673" y="3964303"/>
                  </a:moveTo>
                  <a:cubicBezTo>
                    <a:pt x="3064451" y="3973162"/>
                    <a:pt x="3015840" y="3897998"/>
                    <a:pt x="2830129" y="3948864"/>
                  </a:cubicBezTo>
                  <a:cubicBezTo>
                    <a:pt x="2812439" y="3970973"/>
                    <a:pt x="2863283" y="3975391"/>
                    <a:pt x="2874332" y="3984233"/>
                  </a:cubicBezTo>
                  <a:cubicBezTo>
                    <a:pt x="2774711" y="3999718"/>
                    <a:pt x="2686936" y="4017740"/>
                    <a:pt x="2598607" y="4032935"/>
                  </a:cubicBezTo>
                  <a:lnTo>
                    <a:pt x="2485972" y="4049684"/>
                  </a:lnTo>
                  <a:lnTo>
                    <a:pt x="2447334" y="4051989"/>
                  </a:lnTo>
                  <a:cubicBezTo>
                    <a:pt x="2377652" y="4053999"/>
                    <a:pt x="2359226" y="4040505"/>
                    <a:pt x="2249852" y="4027867"/>
                  </a:cubicBezTo>
                  <a:cubicBezTo>
                    <a:pt x="2231049" y="4038473"/>
                    <a:pt x="2196178" y="4014845"/>
                    <a:pt x="2201479" y="4024244"/>
                  </a:cubicBezTo>
                  <a:cubicBezTo>
                    <a:pt x="1998507" y="4026857"/>
                    <a:pt x="1992358" y="4007588"/>
                    <a:pt x="1845915" y="3955539"/>
                  </a:cubicBezTo>
                  <a:lnTo>
                    <a:pt x="1749075" y="3915596"/>
                  </a:lnTo>
                  <a:lnTo>
                    <a:pt x="1692952" y="3907101"/>
                  </a:lnTo>
                  <a:lnTo>
                    <a:pt x="1696280" y="3907831"/>
                  </a:lnTo>
                  <a:lnTo>
                    <a:pt x="1690565" y="3908524"/>
                  </a:lnTo>
                  <a:lnTo>
                    <a:pt x="1676708" y="3916786"/>
                  </a:lnTo>
                  <a:cubicBezTo>
                    <a:pt x="1677558" y="3918162"/>
                    <a:pt x="1678410" y="3919539"/>
                    <a:pt x="1679261" y="3920915"/>
                  </a:cubicBezTo>
                  <a:cubicBezTo>
                    <a:pt x="1682883" y="3923904"/>
                    <a:pt x="1688804" y="3927534"/>
                    <a:pt x="1697480" y="3931932"/>
                  </a:cubicBezTo>
                  <a:lnTo>
                    <a:pt x="1742282" y="3944273"/>
                  </a:lnTo>
                  <a:lnTo>
                    <a:pt x="1736705" y="3944553"/>
                  </a:lnTo>
                  <a:cubicBezTo>
                    <a:pt x="1689821" y="3943301"/>
                    <a:pt x="1606487" y="3923270"/>
                    <a:pt x="1559512" y="3900044"/>
                  </a:cubicBezTo>
                  <a:cubicBezTo>
                    <a:pt x="1565620" y="3900376"/>
                    <a:pt x="1564129" y="3900786"/>
                    <a:pt x="1577836" y="3901038"/>
                  </a:cubicBezTo>
                  <a:cubicBezTo>
                    <a:pt x="1591544" y="3901289"/>
                    <a:pt x="1640755" y="3919877"/>
                    <a:pt x="1641756" y="3901553"/>
                  </a:cubicBezTo>
                  <a:cubicBezTo>
                    <a:pt x="1641756" y="3901553"/>
                    <a:pt x="1587501" y="3892373"/>
                    <a:pt x="1578838" y="3882713"/>
                  </a:cubicBezTo>
                  <a:cubicBezTo>
                    <a:pt x="1579173" y="3876606"/>
                    <a:pt x="1587075" y="3869214"/>
                    <a:pt x="1579841" y="3864389"/>
                  </a:cubicBezTo>
                  <a:cubicBezTo>
                    <a:pt x="1572607" y="3859564"/>
                    <a:pt x="1549944" y="3857253"/>
                    <a:pt x="1535433" y="3853763"/>
                  </a:cubicBezTo>
                  <a:cubicBezTo>
                    <a:pt x="1520922" y="3850273"/>
                    <a:pt x="1514626" y="3845601"/>
                    <a:pt x="1492775" y="3843447"/>
                  </a:cubicBezTo>
                  <a:cubicBezTo>
                    <a:pt x="1470925" y="3841291"/>
                    <a:pt x="1404328" y="3840835"/>
                    <a:pt x="1404328" y="3840835"/>
                  </a:cubicBezTo>
                  <a:cubicBezTo>
                    <a:pt x="1412989" y="3850495"/>
                    <a:pt x="1449561" y="3872218"/>
                    <a:pt x="1458222" y="3881878"/>
                  </a:cubicBezTo>
                  <a:cubicBezTo>
                    <a:pt x="1484207" y="3910857"/>
                    <a:pt x="1687832" y="3985548"/>
                    <a:pt x="1605871" y="3971909"/>
                  </a:cubicBezTo>
                  <a:cubicBezTo>
                    <a:pt x="1750465" y="4016516"/>
                    <a:pt x="1737241" y="4056229"/>
                    <a:pt x="1847189" y="4062198"/>
                  </a:cubicBezTo>
                  <a:cubicBezTo>
                    <a:pt x="1928899" y="4080417"/>
                    <a:pt x="2000282" y="4109457"/>
                    <a:pt x="2084851" y="4122665"/>
                  </a:cubicBezTo>
                  <a:lnTo>
                    <a:pt x="2145122" y="4087602"/>
                  </a:lnTo>
                  <a:lnTo>
                    <a:pt x="2207994" y="4104781"/>
                  </a:lnTo>
                  <a:lnTo>
                    <a:pt x="2211715" y="4105153"/>
                  </a:lnTo>
                  <a:lnTo>
                    <a:pt x="2208907" y="4108839"/>
                  </a:lnTo>
                  <a:lnTo>
                    <a:pt x="2213314" y="4108100"/>
                  </a:lnTo>
                  <a:lnTo>
                    <a:pt x="2206698" y="4111740"/>
                  </a:lnTo>
                  <a:lnTo>
                    <a:pt x="2193879" y="4128575"/>
                  </a:lnTo>
                  <a:lnTo>
                    <a:pt x="2199006" y="4132351"/>
                  </a:lnTo>
                  <a:cubicBezTo>
                    <a:pt x="2204877" y="4134216"/>
                    <a:pt x="2213858" y="4135735"/>
                    <a:pt x="2226569" y="4136839"/>
                  </a:cubicBezTo>
                  <a:cubicBezTo>
                    <a:pt x="2354793" y="4112509"/>
                    <a:pt x="2578064" y="4127964"/>
                    <a:pt x="2662085" y="4068264"/>
                  </a:cubicBezTo>
                  <a:cubicBezTo>
                    <a:pt x="2785874" y="4094782"/>
                    <a:pt x="2933994" y="4068239"/>
                    <a:pt x="3079911" y="4021798"/>
                  </a:cubicBezTo>
                  <a:cubicBezTo>
                    <a:pt x="3090961" y="4030641"/>
                    <a:pt x="3090961" y="4030641"/>
                    <a:pt x="3090961" y="4030641"/>
                  </a:cubicBezTo>
                  <a:cubicBezTo>
                    <a:pt x="3090961" y="4030641"/>
                    <a:pt x="3099807" y="4019586"/>
                    <a:pt x="3099807" y="4019586"/>
                  </a:cubicBezTo>
                  <a:cubicBezTo>
                    <a:pt x="3110858" y="4028429"/>
                    <a:pt x="3139600" y="4015161"/>
                    <a:pt x="3139600" y="4015161"/>
                  </a:cubicBezTo>
                  <a:cubicBezTo>
                    <a:pt x="3159497" y="4012949"/>
                    <a:pt x="3148446" y="4004105"/>
                    <a:pt x="3128550" y="4006319"/>
                  </a:cubicBezTo>
                  <a:lnTo>
                    <a:pt x="3123180" y="4003152"/>
                  </a:lnTo>
                  <a:lnTo>
                    <a:pt x="3143267" y="3995712"/>
                  </a:lnTo>
                  <a:cubicBezTo>
                    <a:pt x="3182439" y="3987107"/>
                    <a:pt x="3229691" y="3987517"/>
                    <a:pt x="3234673" y="3964303"/>
                  </a:cubicBezTo>
                  <a:close/>
                  <a:moveTo>
                    <a:pt x="4660534" y="3048064"/>
                  </a:moveTo>
                  <a:cubicBezTo>
                    <a:pt x="4647339" y="3087138"/>
                    <a:pt x="4617220" y="3112055"/>
                    <a:pt x="4582830" y="3128761"/>
                  </a:cubicBezTo>
                  <a:cubicBezTo>
                    <a:pt x="4499737" y="3165976"/>
                    <a:pt x="4466826" y="3221966"/>
                    <a:pt x="4421763" y="3294702"/>
                  </a:cubicBezTo>
                  <a:cubicBezTo>
                    <a:pt x="4417286" y="3301165"/>
                    <a:pt x="4419360" y="3313108"/>
                    <a:pt x="4423728" y="3316761"/>
                  </a:cubicBezTo>
                  <a:cubicBezTo>
                    <a:pt x="4471498" y="3359500"/>
                    <a:pt x="4436354" y="3390423"/>
                    <a:pt x="4400496" y="3413324"/>
                  </a:cubicBezTo>
                  <a:cubicBezTo>
                    <a:pt x="4302500" y="3476120"/>
                    <a:pt x="4226733" y="3544517"/>
                    <a:pt x="4129751" y="3601666"/>
                  </a:cubicBezTo>
                  <a:cubicBezTo>
                    <a:pt x="4032769" y="3658815"/>
                    <a:pt x="3947898" y="3721453"/>
                    <a:pt x="3879654" y="3811919"/>
                  </a:cubicBezTo>
                  <a:cubicBezTo>
                    <a:pt x="3875544" y="3816833"/>
                    <a:pt x="3868247" y="3820009"/>
                    <a:pt x="3863502" y="3823465"/>
                  </a:cubicBezTo>
                  <a:cubicBezTo>
                    <a:pt x="3826105" y="3840438"/>
                    <a:pt x="3814470" y="3874320"/>
                    <a:pt x="3787169" y="3902523"/>
                  </a:cubicBezTo>
                  <a:cubicBezTo>
                    <a:pt x="3680050" y="3970681"/>
                    <a:pt x="3564673" y="4019867"/>
                    <a:pt x="3451470" y="4076440"/>
                  </a:cubicBezTo>
                  <a:cubicBezTo>
                    <a:pt x="3413249" y="4095509"/>
                    <a:pt x="3376308" y="4111938"/>
                    <a:pt x="3337453" y="4129548"/>
                  </a:cubicBezTo>
                  <a:cubicBezTo>
                    <a:pt x="3146002" y="4215324"/>
                    <a:pt x="2959036" y="4289077"/>
                    <a:pt x="2749638" y="4320867"/>
                  </a:cubicBezTo>
                  <a:cubicBezTo>
                    <a:pt x="2708796" y="4327539"/>
                    <a:pt x="2666576" y="4341405"/>
                    <a:pt x="2625545" y="4351630"/>
                  </a:cubicBezTo>
                  <a:cubicBezTo>
                    <a:pt x="2598374" y="4358597"/>
                    <a:pt x="2570656" y="4365109"/>
                    <a:pt x="2546205" y="4379920"/>
                  </a:cubicBezTo>
                  <a:cubicBezTo>
                    <a:pt x="2462388" y="4363637"/>
                    <a:pt x="2377828" y="4356009"/>
                    <a:pt x="2293089" y="4346377"/>
                  </a:cubicBezTo>
                  <a:cubicBezTo>
                    <a:pt x="2230309" y="4339336"/>
                    <a:pt x="2169244" y="4340229"/>
                    <a:pt x="2106256" y="4347860"/>
                  </a:cubicBezTo>
                  <a:cubicBezTo>
                    <a:pt x="2063777" y="4353159"/>
                    <a:pt x="2028793" y="4346170"/>
                    <a:pt x="1990185" y="4326870"/>
                  </a:cubicBezTo>
                  <a:cubicBezTo>
                    <a:pt x="1935190" y="4299429"/>
                    <a:pt x="1874325" y="4291207"/>
                    <a:pt x="1815397" y="4270686"/>
                  </a:cubicBezTo>
                  <a:cubicBezTo>
                    <a:pt x="1654733" y="4214253"/>
                    <a:pt x="1488581" y="4169932"/>
                    <a:pt x="1330669" y="4104664"/>
                  </a:cubicBezTo>
                  <a:cubicBezTo>
                    <a:pt x="1308918" y="4087400"/>
                    <a:pt x="1283773" y="4083071"/>
                    <a:pt x="1256989" y="4077371"/>
                  </a:cubicBezTo>
                  <a:cubicBezTo>
                    <a:pt x="1232589" y="4064385"/>
                    <a:pt x="1208098" y="4050398"/>
                    <a:pt x="1183150" y="4036955"/>
                  </a:cubicBezTo>
                  <a:cubicBezTo>
                    <a:pt x="1171764" y="4033927"/>
                    <a:pt x="1163217" y="4023066"/>
                    <a:pt x="1168340" y="4012504"/>
                  </a:cubicBezTo>
                  <a:cubicBezTo>
                    <a:pt x="1176847" y="3994565"/>
                    <a:pt x="1193953" y="4010727"/>
                    <a:pt x="1206640" y="3999996"/>
                  </a:cubicBezTo>
                  <a:cubicBezTo>
                    <a:pt x="1207643" y="3999907"/>
                    <a:pt x="1209190" y="4000274"/>
                    <a:pt x="1210194" y="4000185"/>
                  </a:cubicBezTo>
                  <a:cubicBezTo>
                    <a:pt x="1223129" y="4003580"/>
                    <a:pt x="1235518" y="4006519"/>
                    <a:pt x="1248086" y="4011463"/>
                  </a:cubicBezTo>
                  <a:cubicBezTo>
                    <a:pt x="1256565" y="4010203"/>
                    <a:pt x="1263394" y="4013132"/>
                    <a:pt x="1268486" y="4019248"/>
                  </a:cubicBezTo>
                  <a:cubicBezTo>
                    <a:pt x="1277054" y="4018989"/>
                    <a:pt x="1286703" y="4025205"/>
                    <a:pt x="1291826" y="4014642"/>
                  </a:cubicBezTo>
                  <a:cubicBezTo>
                    <a:pt x="1297406" y="4003534"/>
                    <a:pt x="1288302" y="3997775"/>
                    <a:pt x="1282118" y="3990747"/>
                  </a:cubicBezTo>
                  <a:cubicBezTo>
                    <a:pt x="1279844" y="3987918"/>
                    <a:pt x="1276659" y="3986180"/>
                    <a:pt x="1273560" y="3985445"/>
                  </a:cubicBezTo>
                  <a:cubicBezTo>
                    <a:pt x="1271376" y="3983618"/>
                    <a:pt x="1268647" y="3981335"/>
                    <a:pt x="1266462" y="3979509"/>
                  </a:cubicBezTo>
                  <a:cubicBezTo>
                    <a:pt x="1262194" y="3971299"/>
                    <a:pt x="1249170" y="3966899"/>
                    <a:pt x="1254114" y="3954332"/>
                  </a:cubicBezTo>
                  <a:cubicBezTo>
                    <a:pt x="1234458" y="3937892"/>
                    <a:pt x="1210048" y="3930466"/>
                    <a:pt x="1186093" y="3922493"/>
                  </a:cubicBezTo>
                  <a:cubicBezTo>
                    <a:pt x="1173068" y="3918095"/>
                    <a:pt x="1159587" y="3914242"/>
                    <a:pt x="1148191" y="3916773"/>
                  </a:cubicBezTo>
                  <a:cubicBezTo>
                    <a:pt x="1089124" y="3872009"/>
                    <a:pt x="1031885" y="3825061"/>
                    <a:pt x="975926" y="3775472"/>
                  </a:cubicBezTo>
                  <a:cubicBezTo>
                    <a:pt x="899130" y="3707527"/>
                    <a:pt x="831914" y="3633674"/>
                    <a:pt x="762058" y="3558543"/>
                  </a:cubicBezTo>
                  <a:cubicBezTo>
                    <a:pt x="703389" y="3495551"/>
                    <a:pt x="632619" y="3421512"/>
                    <a:pt x="590014" y="3345973"/>
                  </a:cubicBezTo>
                  <a:cubicBezTo>
                    <a:pt x="558219" y="3289683"/>
                    <a:pt x="537601" y="3251095"/>
                    <a:pt x="494854" y="3202350"/>
                  </a:cubicBezTo>
                  <a:cubicBezTo>
                    <a:pt x="478485" y="3183092"/>
                    <a:pt x="463743" y="3170761"/>
                    <a:pt x="442093" y="3148940"/>
                  </a:cubicBezTo>
                  <a:cubicBezTo>
                    <a:pt x="420899" y="3126573"/>
                    <a:pt x="444865" y="3077949"/>
                    <a:pt x="425307" y="3107989"/>
                  </a:cubicBezTo>
                  <a:cubicBezTo>
                    <a:pt x="405203" y="3137572"/>
                    <a:pt x="415139" y="3186713"/>
                    <a:pt x="432133" y="3212991"/>
                  </a:cubicBezTo>
                  <a:cubicBezTo>
                    <a:pt x="483842" y="3294288"/>
                    <a:pt x="523560" y="3354419"/>
                    <a:pt x="597269" y="3416070"/>
                  </a:cubicBezTo>
                  <a:cubicBezTo>
                    <a:pt x="615385" y="3426583"/>
                    <a:pt x="630513" y="3477283"/>
                    <a:pt x="646515" y="3498091"/>
                  </a:cubicBezTo>
                  <a:cubicBezTo>
                    <a:pt x="641502" y="3498538"/>
                    <a:pt x="636221" y="3495976"/>
                    <a:pt x="631308" y="3491866"/>
                  </a:cubicBezTo>
                  <a:cubicBezTo>
                    <a:pt x="627118" y="3490219"/>
                    <a:pt x="621380" y="3488203"/>
                    <a:pt x="616823" y="3488104"/>
                  </a:cubicBezTo>
                  <a:cubicBezTo>
                    <a:pt x="582553" y="3489135"/>
                    <a:pt x="541090" y="3386712"/>
                    <a:pt x="513324" y="3369984"/>
                  </a:cubicBezTo>
                  <a:cubicBezTo>
                    <a:pt x="534687" y="3399917"/>
                    <a:pt x="575624" y="3490762"/>
                    <a:pt x="596531" y="3521241"/>
                  </a:cubicBezTo>
                  <a:cubicBezTo>
                    <a:pt x="615462" y="3535219"/>
                    <a:pt x="631196" y="3553019"/>
                    <a:pt x="642552" y="3572725"/>
                  </a:cubicBezTo>
                  <a:cubicBezTo>
                    <a:pt x="651546" y="3588600"/>
                    <a:pt x="667836" y="3601296"/>
                    <a:pt x="654225" y="3618679"/>
                  </a:cubicBezTo>
                  <a:cubicBezTo>
                    <a:pt x="644178" y="3630690"/>
                    <a:pt x="589183" y="3552213"/>
                    <a:pt x="574521" y="3546445"/>
                  </a:cubicBezTo>
                  <a:cubicBezTo>
                    <a:pt x="524160" y="3525666"/>
                    <a:pt x="435524" y="3353165"/>
                    <a:pt x="418986" y="3326341"/>
                  </a:cubicBezTo>
                  <a:cubicBezTo>
                    <a:pt x="395271" y="3287018"/>
                    <a:pt x="348667" y="3104204"/>
                    <a:pt x="327047" y="3065705"/>
                  </a:cubicBezTo>
                  <a:cubicBezTo>
                    <a:pt x="271090" y="2965080"/>
                    <a:pt x="306420" y="3032676"/>
                    <a:pt x="279004" y="2923444"/>
                  </a:cubicBezTo>
                  <a:cubicBezTo>
                    <a:pt x="282975" y="2894289"/>
                    <a:pt x="252929" y="2778217"/>
                    <a:pt x="252761" y="2770653"/>
                  </a:cubicBezTo>
                  <a:cubicBezTo>
                    <a:pt x="254310" y="2771019"/>
                    <a:pt x="258936" y="2732204"/>
                    <a:pt x="263434" y="2714623"/>
                  </a:cubicBezTo>
                  <a:cubicBezTo>
                    <a:pt x="267138" y="2682457"/>
                    <a:pt x="265094" y="2653837"/>
                    <a:pt x="267339" y="2622308"/>
                  </a:cubicBezTo>
                  <a:cubicBezTo>
                    <a:pt x="265253" y="2615925"/>
                    <a:pt x="266177" y="2609273"/>
                    <a:pt x="269017" y="2601441"/>
                  </a:cubicBezTo>
                  <a:cubicBezTo>
                    <a:pt x="267389" y="2594511"/>
                    <a:pt x="269415" y="2583214"/>
                    <a:pt x="262942" y="2584296"/>
                  </a:cubicBezTo>
                  <a:cubicBezTo>
                    <a:pt x="256469" y="2585378"/>
                    <a:pt x="254444" y="2596676"/>
                    <a:pt x="251149" y="2605054"/>
                  </a:cubicBezTo>
                  <a:cubicBezTo>
                    <a:pt x="250413" y="2608151"/>
                    <a:pt x="249678" y="2611248"/>
                    <a:pt x="249489" y="2614802"/>
                  </a:cubicBezTo>
                  <a:cubicBezTo>
                    <a:pt x="248209" y="2617443"/>
                    <a:pt x="247474" y="2620541"/>
                    <a:pt x="246740" y="2623638"/>
                  </a:cubicBezTo>
                  <a:cubicBezTo>
                    <a:pt x="242441" y="2632106"/>
                    <a:pt x="242053" y="2644772"/>
                    <a:pt x="234210" y="2647493"/>
                  </a:cubicBezTo>
                  <a:cubicBezTo>
                    <a:pt x="228888" y="2667168"/>
                    <a:pt x="227032" y="2686030"/>
                    <a:pt x="226176" y="2704803"/>
                  </a:cubicBezTo>
                  <a:cubicBezTo>
                    <a:pt x="206384" y="2664120"/>
                    <a:pt x="190054" y="2622622"/>
                    <a:pt x="182938" y="2576768"/>
                  </a:cubicBezTo>
                  <a:cubicBezTo>
                    <a:pt x="180952" y="2565829"/>
                    <a:pt x="182254" y="2552070"/>
                    <a:pt x="179722" y="2540673"/>
                  </a:cubicBezTo>
                  <a:cubicBezTo>
                    <a:pt x="178908" y="2537209"/>
                    <a:pt x="177549" y="2533287"/>
                    <a:pt x="175732" y="2529912"/>
                  </a:cubicBezTo>
                  <a:cubicBezTo>
                    <a:pt x="164644" y="2513213"/>
                    <a:pt x="221124" y="2426827"/>
                    <a:pt x="206103" y="2417049"/>
                  </a:cubicBezTo>
                  <a:cubicBezTo>
                    <a:pt x="198091" y="2412204"/>
                    <a:pt x="223033" y="2329132"/>
                    <a:pt x="215934" y="2323195"/>
                  </a:cubicBezTo>
                  <a:cubicBezTo>
                    <a:pt x="203287" y="2311690"/>
                    <a:pt x="192367" y="2302556"/>
                    <a:pt x="196636" y="2310766"/>
                  </a:cubicBezTo>
                  <a:cubicBezTo>
                    <a:pt x="199722" y="2368096"/>
                    <a:pt x="183706" y="2454920"/>
                    <a:pt x="131109" y="2511147"/>
                  </a:cubicBezTo>
                  <a:cubicBezTo>
                    <a:pt x="100522" y="2542169"/>
                    <a:pt x="91770" y="2392870"/>
                    <a:pt x="98653" y="2316967"/>
                  </a:cubicBezTo>
                  <a:cubicBezTo>
                    <a:pt x="107283" y="2232317"/>
                    <a:pt x="31944" y="2214773"/>
                    <a:pt x="60122" y="2105643"/>
                  </a:cubicBezTo>
                  <a:cubicBezTo>
                    <a:pt x="74716" y="2048252"/>
                    <a:pt x="72536" y="1944353"/>
                    <a:pt x="69192" y="1878455"/>
                  </a:cubicBezTo>
                  <a:cubicBezTo>
                    <a:pt x="65312" y="1857578"/>
                    <a:pt x="64695" y="1896036"/>
                    <a:pt x="56336" y="1881622"/>
                  </a:cubicBezTo>
                  <a:cubicBezTo>
                    <a:pt x="56615" y="1879070"/>
                    <a:pt x="57438" y="1876976"/>
                    <a:pt x="58173" y="1873879"/>
                  </a:cubicBezTo>
                  <a:cubicBezTo>
                    <a:pt x="63426" y="1842080"/>
                    <a:pt x="63933" y="1813739"/>
                    <a:pt x="67270" y="1783123"/>
                  </a:cubicBezTo>
                  <a:cubicBezTo>
                    <a:pt x="66188" y="1776650"/>
                    <a:pt x="67111" y="1769999"/>
                    <a:pt x="69950" y="1762167"/>
                  </a:cubicBezTo>
                  <a:cubicBezTo>
                    <a:pt x="69871" y="1755605"/>
                    <a:pt x="71897" y="1744307"/>
                    <a:pt x="66973" y="1745756"/>
                  </a:cubicBezTo>
                  <a:cubicBezTo>
                    <a:pt x="62049" y="1747205"/>
                    <a:pt x="59477" y="1758046"/>
                    <a:pt x="56727" y="1766882"/>
                  </a:cubicBezTo>
                  <a:cubicBezTo>
                    <a:pt x="55992" y="1769979"/>
                    <a:pt x="55258" y="1773076"/>
                    <a:pt x="55069" y="1776631"/>
                  </a:cubicBezTo>
                  <a:cubicBezTo>
                    <a:pt x="54334" y="1779728"/>
                    <a:pt x="53600" y="1782825"/>
                    <a:pt x="52865" y="1785922"/>
                  </a:cubicBezTo>
                  <a:cubicBezTo>
                    <a:pt x="49569" y="1794300"/>
                    <a:pt x="48179" y="1807058"/>
                    <a:pt x="41884" y="1810144"/>
                  </a:cubicBezTo>
                  <a:cubicBezTo>
                    <a:pt x="35094" y="1836015"/>
                    <a:pt x="33137" y="1859433"/>
                    <a:pt x="30724" y="1883398"/>
                  </a:cubicBezTo>
                  <a:cubicBezTo>
                    <a:pt x="29701" y="1894607"/>
                    <a:pt x="28678" y="1905814"/>
                    <a:pt x="29392" y="1913835"/>
                  </a:cubicBezTo>
                  <a:cubicBezTo>
                    <a:pt x="26286" y="1918660"/>
                    <a:pt x="21539" y="1922114"/>
                    <a:pt x="14611" y="1923742"/>
                  </a:cubicBezTo>
                  <a:cubicBezTo>
                    <a:pt x="12059" y="1923465"/>
                    <a:pt x="10510" y="1923097"/>
                    <a:pt x="8684" y="1925281"/>
                  </a:cubicBezTo>
                  <a:cubicBezTo>
                    <a:pt x="-24683" y="1930780"/>
                    <a:pt x="46908" y="1452442"/>
                    <a:pt x="74805" y="1447936"/>
                  </a:cubicBezTo>
                  <a:cubicBezTo>
                    <a:pt x="94770" y="1445147"/>
                    <a:pt x="101809" y="1433403"/>
                    <a:pt x="104033" y="1412992"/>
                  </a:cubicBezTo>
                  <a:cubicBezTo>
                    <a:pt x="109126" y="1368072"/>
                    <a:pt x="117250" y="1260727"/>
                    <a:pt x="150390" y="1229983"/>
                  </a:cubicBezTo>
                  <a:cubicBezTo>
                    <a:pt x="204981" y="1179138"/>
                    <a:pt x="230694" y="1121769"/>
                    <a:pt x="249599" y="1050351"/>
                  </a:cubicBezTo>
                  <a:cubicBezTo>
                    <a:pt x="264094" y="997518"/>
                    <a:pt x="292250" y="950542"/>
                    <a:pt x="316127" y="900918"/>
                  </a:cubicBezTo>
                  <a:cubicBezTo>
                    <a:pt x="323910" y="880517"/>
                    <a:pt x="342615" y="869249"/>
                    <a:pt x="350398" y="848849"/>
                  </a:cubicBezTo>
                  <a:cubicBezTo>
                    <a:pt x="344820" y="808921"/>
                    <a:pt x="361370" y="779149"/>
                    <a:pt x="377930" y="743819"/>
                  </a:cubicBezTo>
                  <a:cubicBezTo>
                    <a:pt x="381546" y="659615"/>
                    <a:pt x="412541" y="604808"/>
                    <a:pt x="477527" y="551519"/>
                  </a:cubicBezTo>
                  <a:cubicBezTo>
                    <a:pt x="516135" y="519783"/>
                    <a:pt x="554188" y="493149"/>
                    <a:pt x="589421" y="463228"/>
                  </a:cubicBezTo>
                  <a:cubicBezTo>
                    <a:pt x="588686" y="466326"/>
                    <a:pt x="586949" y="469513"/>
                    <a:pt x="584665" y="472243"/>
                  </a:cubicBezTo>
                  <a:cubicBezTo>
                    <a:pt x="569227" y="491809"/>
                    <a:pt x="570914" y="516419"/>
                    <a:pt x="566863" y="539014"/>
                  </a:cubicBezTo>
                  <a:cubicBezTo>
                    <a:pt x="572332" y="538021"/>
                    <a:pt x="577803" y="537029"/>
                    <a:pt x="583730" y="535490"/>
                  </a:cubicBezTo>
                  <a:cubicBezTo>
                    <a:pt x="609443" y="529157"/>
                    <a:pt x="633804" y="513344"/>
                    <a:pt x="641498" y="491941"/>
                  </a:cubicBezTo>
                  <a:cubicBezTo>
                    <a:pt x="651665" y="464253"/>
                    <a:pt x="657553" y="433916"/>
                    <a:pt x="665625" y="405405"/>
                  </a:cubicBezTo>
                  <a:cubicBezTo>
                    <a:pt x="666638" y="399756"/>
                    <a:pt x="667740" y="395110"/>
                    <a:pt x="671393" y="390741"/>
                  </a:cubicBezTo>
                  <a:lnTo>
                    <a:pt x="671850" y="390197"/>
                  </a:lnTo>
                  <a:cubicBezTo>
                    <a:pt x="673409" y="385004"/>
                    <a:pt x="671136" y="382175"/>
                    <a:pt x="668951" y="380348"/>
                  </a:cubicBezTo>
                  <a:cubicBezTo>
                    <a:pt x="672516" y="374977"/>
                    <a:pt x="676537" y="369061"/>
                    <a:pt x="680100" y="363691"/>
                  </a:cubicBezTo>
                  <a:cubicBezTo>
                    <a:pt x="764458" y="232880"/>
                    <a:pt x="863090" y="120506"/>
                    <a:pt x="1007396" y="50046"/>
                  </a:cubicBezTo>
                  <a:cubicBezTo>
                    <a:pt x="1033187" y="37516"/>
                    <a:pt x="1044231" y="15783"/>
                    <a:pt x="1064521" y="5306"/>
                  </a:cubicBezTo>
                  <a:lnTo>
                    <a:pt x="1086096" y="0"/>
                  </a:lnTo>
                  <a:lnTo>
                    <a:pt x="4809278" y="2149580"/>
                  </a:lnTo>
                  <a:lnTo>
                    <a:pt x="4801754" y="2181384"/>
                  </a:lnTo>
                  <a:cubicBezTo>
                    <a:pt x="4792584" y="2224521"/>
                    <a:pt x="4785852" y="2268072"/>
                    <a:pt x="4785632" y="2313822"/>
                  </a:cubicBezTo>
                  <a:cubicBezTo>
                    <a:pt x="4783061" y="2324663"/>
                    <a:pt x="4775119" y="2331939"/>
                    <a:pt x="4770910" y="2341410"/>
                  </a:cubicBezTo>
                  <a:cubicBezTo>
                    <a:pt x="4764596" y="2355615"/>
                    <a:pt x="4762470" y="2371469"/>
                    <a:pt x="4755154" y="2385765"/>
                  </a:cubicBezTo>
                  <a:cubicBezTo>
                    <a:pt x="4745212" y="2489733"/>
                    <a:pt x="4725643" y="2576368"/>
                    <a:pt x="4662055" y="2662378"/>
                  </a:cubicBezTo>
                  <a:cubicBezTo>
                    <a:pt x="4658859" y="2666198"/>
                    <a:pt x="4662125" y="2674498"/>
                    <a:pt x="4650559" y="2669465"/>
                  </a:cubicBezTo>
                  <a:cubicBezTo>
                    <a:pt x="4624699" y="2657114"/>
                    <a:pt x="4625950" y="2671152"/>
                    <a:pt x="4629542" y="2700141"/>
                  </a:cubicBezTo>
                  <a:cubicBezTo>
                    <a:pt x="4631250" y="2713631"/>
                    <a:pt x="4625114" y="2729842"/>
                    <a:pt x="4608247" y="2733366"/>
                  </a:cubicBezTo>
                  <a:cubicBezTo>
                    <a:pt x="4600137" y="2733078"/>
                    <a:pt x="4597040" y="2732343"/>
                    <a:pt x="4587837" y="2731142"/>
                  </a:cubicBezTo>
                  <a:cubicBezTo>
                    <a:pt x="4571437" y="2728560"/>
                    <a:pt x="4560606" y="2720429"/>
                    <a:pt x="4557101" y="2743480"/>
                  </a:cubicBezTo>
                  <a:cubicBezTo>
                    <a:pt x="4561082" y="2759800"/>
                    <a:pt x="4554857" y="2775009"/>
                    <a:pt x="4557378" y="2791966"/>
                  </a:cubicBezTo>
                  <a:cubicBezTo>
                    <a:pt x="4559263" y="2807462"/>
                    <a:pt x="4558598" y="2822681"/>
                    <a:pt x="4558477" y="2838356"/>
                  </a:cubicBezTo>
                  <a:cubicBezTo>
                    <a:pt x="4561743" y="2846655"/>
                    <a:pt x="4563918" y="2854042"/>
                    <a:pt x="4563173" y="2862698"/>
                  </a:cubicBezTo>
                  <a:cubicBezTo>
                    <a:pt x="4570181" y="2867632"/>
                    <a:pt x="4567005" y="2860336"/>
                    <a:pt x="4571928" y="2858886"/>
                  </a:cubicBezTo>
                  <a:cubicBezTo>
                    <a:pt x="4577131" y="2854886"/>
                    <a:pt x="4584149" y="2854261"/>
                    <a:pt x="4590165" y="2853725"/>
                  </a:cubicBezTo>
                  <a:cubicBezTo>
                    <a:pt x="4605662" y="2851839"/>
                    <a:pt x="4601175" y="2863861"/>
                    <a:pt x="4609454" y="2871714"/>
                  </a:cubicBezTo>
                  <a:cubicBezTo>
                    <a:pt x="4617703" y="2896244"/>
                    <a:pt x="4616938" y="2916019"/>
                    <a:pt x="4598949" y="2935308"/>
                  </a:cubicBezTo>
                  <a:cubicBezTo>
                    <a:pt x="4576284" y="2970172"/>
                    <a:pt x="4565828" y="3005970"/>
                    <a:pt x="4554728" y="3045867"/>
                  </a:cubicBezTo>
                  <a:cubicBezTo>
                    <a:pt x="4550509" y="3060897"/>
                    <a:pt x="4546568" y="3073375"/>
                    <a:pt x="4560128" y="3083789"/>
                  </a:cubicBezTo>
                  <a:cubicBezTo>
                    <a:pt x="4573688" y="3094205"/>
                    <a:pt x="4584639" y="3086660"/>
                    <a:pt x="4597315" y="3081488"/>
                  </a:cubicBezTo>
                  <a:cubicBezTo>
                    <a:pt x="4620297" y="3072872"/>
                    <a:pt x="4639825" y="3059511"/>
                    <a:pt x="4660534" y="30480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45D11696-FB46-4F08-A3DE-8E9DDF044017}"/>
                </a:ext>
              </a:extLst>
            </p:cNvPr>
            <p:cNvGrpSpPr/>
            <p:nvPr/>
          </p:nvGrpSpPr>
          <p:grpSpPr>
            <a:xfrm>
              <a:off x="32860" y="208347"/>
              <a:ext cx="4119456" cy="4230108"/>
              <a:chOff x="32860" y="208347"/>
              <a:chExt cx="4119456" cy="4230108"/>
            </a:xfrm>
            <a:grpFill/>
          </p:grpSpPr>
          <p:sp>
            <p:nvSpPr>
              <p:cNvPr id="39" name="Freeform: Shape 6">
                <a:extLst>
                  <a:ext uri="{FF2B5EF4-FFF2-40B4-BE49-F238E27FC236}">
                    <a16:creationId xmlns="" xmlns:a16="http://schemas.microsoft.com/office/drawing/2014/main" id="{CAA64D46-05B3-4695-B104-438F88B2FC79}"/>
                  </a:ext>
                </a:extLst>
              </p:cNvPr>
              <p:cNvSpPr/>
              <p:nvPr/>
            </p:nvSpPr>
            <p:spPr>
              <a:xfrm rot="18082453">
                <a:off x="3252763" y="2497570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Freeform: Shape 7">
                <a:extLst>
                  <a:ext uri="{FF2B5EF4-FFF2-40B4-BE49-F238E27FC236}">
                    <a16:creationId xmlns="" xmlns:a16="http://schemas.microsoft.com/office/drawing/2014/main" id="{C56AC361-421D-4697-A6E7-CCCE3FFD4E6E}"/>
                  </a:ext>
                </a:extLst>
              </p:cNvPr>
              <p:cNvSpPr/>
              <p:nvPr/>
            </p:nvSpPr>
            <p:spPr>
              <a:xfrm rot="17276003" flipH="1">
                <a:off x="3028552" y="1483336"/>
                <a:ext cx="1073977" cy="117355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: Shape 8">
                <a:extLst>
                  <a:ext uri="{FF2B5EF4-FFF2-40B4-BE49-F238E27FC236}">
                    <a16:creationId xmlns="" xmlns:a16="http://schemas.microsoft.com/office/drawing/2014/main" id="{4E78950A-6693-4049-A8F7-242C5E55CEA6}"/>
                  </a:ext>
                </a:extLst>
              </p:cNvPr>
              <p:cNvSpPr/>
              <p:nvPr/>
            </p:nvSpPr>
            <p:spPr>
              <a:xfrm rot="14968065" flipH="1">
                <a:off x="2480106" y="897757"/>
                <a:ext cx="879975" cy="961562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Freeform: Shape 9">
                <a:extLst>
                  <a:ext uri="{FF2B5EF4-FFF2-40B4-BE49-F238E27FC236}">
                    <a16:creationId xmlns="" xmlns:a16="http://schemas.microsoft.com/office/drawing/2014/main" id="{8F437700-3A0D-4C43-B2D9-5301CBC5832A}"/>
                  </a:ext>
                </a:extLst>
              </p:cNvPr>
              <p:cNvSpPr/>
              <p:nvPr/>
            </p:nvSpPr>
            <p:spPr>
              <a:xfrm rot="18853876" flipH="1">
                <a:off x="3268692" y="3175787"/>
                <a:ext cx="664000" cy="725563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Freeform: Shape 10">
                <a:extLst>
                  <a:ext uri="{FF2B5EF4-FFF2-40B4-BE49-F238E27FC236}">
                    <a16:creationId xmlns="" xmlns:a16="http://schemas.microsoft.com/office/drawing/2014/main" id="{3EE652DC-9745-4372-9E99-5D15D46AEFC5}"/>
                  </a:ext>
                </a:extLst>
              </p:cNvPr>
              <p:cNvSpPr/>
              <p:nvPr/>
            </p:nvSpPr>
            <p:spPr>
              <a:xfrm rot="18521158">
                <a:off x="3182513" y="3722455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Freeform: Shape 11">
                <a:extLst>
                  <a:ext uri="{FF2B5EF4-FFF2-40B4-BE49-F238E27FC236}">
                    <a16:creationId xmlns="" xmlns:a16="http://schemas.microsoft.com/office/drawing/2014/main" id="{80B79024-1020-4F7B-9A5D-4D9E0FCEF5E4}"/>
                  </a:ext>
                </a:extLst>
              </p:cNvPr>
              <p:cNvSpPr/>
              <p:nvPr/>
            </p:nvSpPr>
            <p:spPr>
              <a:xfrm rot="12894755">
                <a:off x="1973396" y="583180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Freeform: Shape 12">
                <a:extLst>
                  <a:ext uri="{FF2B5EF4-FFF2-40B4-BE49-F238E27FC236}">
                    <a16:creationId xmlns="" xmlns:a16="http://schemas.microsoft.com/office/drawing/2014/main" id="{698BF5AC-DE2D-4F74-93C2-C7A483DA54A4}"/>
                  </a:ext>
                </a:extLst>
              </p:cNvPr>
              <p:cNvSpPr/>
              <p:nvPr/>
            </p:nvSpPr>
            <p:spPr>
              <a:xfrm rot="9608251">
                <a:off x="1297601" y="354418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Freeform: Shape 13">
                <a:extLst>
                  <a:ext uri="{FF2B5EF4-FFF2-40B4-BE49-F238E27FC236}">
                    <a16:creationId xmlns="" xmlns:a16="http://schemas.microsoft.com/office/drawing/2014/main" id="{DF8AD62A-C5B8-47ED-A931-841D1F312A04}"/>
                  </a:ext>
                </a:extLst>
              </p:cNvPr>
              <p:cNvSpPr/>
              <p:nvPr/>
            </p:nvSpPr>
            <p:spPr>
              <a:xfrm rot="11905801" flipH="1">
                <a:off x="625375" y="208347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: Shape 14">
                <a:extLst>
                  <a:ext uri="{FF2B5EF4-FFF2-40B4-BE49-F238E27FC236}">
                    <a16:creationId xmlns="" xmlns:a16="http://schemas.microsoft.com/office/drawing/2014/main" id="{94D29319-5972-4443-BD34-C4F8CE933C6E}"/>
                  </a:ext>
                </a:extLst>
              </p:cNvPr>
              <p:cNvSpPr/>
              <p:nvPr/>
            </p:nvSpPr>
            <p:spPr>
              <a:xfrm rot="8435707" flipH="1">
                <a:off x="32860" y="382818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8A09E8F-A6BE-4AA0-B99D-00323605D6A6}"/>
              </a:ext>
            </a:extLst>
          </p:cNvPr>
          <p:cNvSpPr txBox="1"/>
          <p:nvPr/>
        </p:nvSpPr>
        <p:spPr>
          <a:xfrm>
            <a:off x="8797490" y="1277456"/>
            <a:ext cx="278845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1"/>
                </a:solidFill>
                <a:latin typeface="Adobe Gothic Std B" pitchFamily="34" charset="-128"/>
                <a:ea typeface="Adobe Gothic Std B" pitchFamily="34" charset="-128"/>
                <a:cs typeface="Arial" pitchFamily="34" charset="0"/>
              </a:rPr>
              <a:t>Vision</a:t>
            </a:r>
            <a:endParaRPr lang="en-US" altLang="ko-KR" sz="4400" b="1" dirty="0">
              <a:solidFill>
                <a:schemeClr val="accent1"/>
              </a:solidFill>
              <a:latin typeface="Adobe Gothic Std B" pitchFamily="34" charset="-128"/>
              <a:ea typeface="Adobe Gothic Std B" pitchFamily="34" charset="-128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859" y="325576"/>
            <a:ext cx="3746279" cy="214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83328" y="2451266"/>
            <a:ext cx="2731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To lead and raise a new breed of agro-</a:t>
            </a:r>
            <a:r>
              <a:rPr lang="en-US" sz="2400" b="1" dirty="0" err="1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preneurs</a:t>
            </a:r>
            <a:r>
              <a:rPr lang="en-US" sz="2400" b="1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 who will be the food bank of the world.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245" y="2785709"/>
            <a:ext cx="3055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Fueling Africa’s agricultural transformation everyday.</a:t>
            </a:r>
          </a:p>
        </p:txBody>
      </p:sp>
    </p:spTree>
    <p:extLst>
      <p:ext uri="{BB962C8B-B14F-4D97-AF65-F5344CB8AC3E}">
        <p14:creationId xmlns:p14="http://schemas.microsoft.com/office/powerpoint/2010/main" val="187304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055" y="292615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2200" b="1" dirty="0" smtClean="0">
                <a:latin typeface="Adobe Gothic Std B" pitchFamily="34" charset="-128"/>
                <a:ea typeface="Adobe Gothic Std B" pitchFamily="34" charset="-128"/>
              </a:rPr>
              <a:t>3 Core Values of Farmify Agro Innovations Ltd.</a:t>
            </a:r>
            <a:endParaRPr lang="en-US" sz="22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1A101DBA-611E-4498-B975-B7DB9399F340}"/>
              </a:ext>
            </a:extLst>
          </p:cNvPr>
          <p:cNvGrpSpPr/>
          <p:nvPr/>
        </p:nvGrpSpPr>
        <p:grpSpPr>
          <a:xfrm>
            <a:off x="797170" y="1587133"/>
            <a:ext cx="3166968" cy="2884716"/>
            <a:chOff x="1333351" y="1910933"/>
            <a:chExt cx="2444388" cy="2226536"/>
          </a:xfrm>
        </p:grpSpPr>
        <p:sp>
          <p:nvSpPr>
            <p:cNvPr id="3" name="Oval 2">
              <a:extLst>
                <a:ext uri="{FF2B5EF4-FFF2-40B4-BE49-F238E27FC236}">
                  <a16:creationId xmlns="" xmlns:a16="http://schemas.microsoft.com/office/drawing/2014/main" id="{F2862564-815E-41D4-827C-4218E985EB43}"/>
                </a:ext>
              </a:extLst>
            </p:cNvPr>
            <p:cNvSpPr/>
            <p:nvPr/>
          </p:nvSpPr>
          <p:spPr>
            <a:xfrm>
              <a:off x="1570211" y="1910933"/>
              <a:ext cx="1817005" cy="18170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7E2E161E-99F2-45F7-AED3-B0D2244CFB38}"/>
                </a:ext>
              </a:extLst>
            </p:cNvPr>
            <p:cNvSpPr txBox="1"/>
            <p:nvPr/>
          </p:nvSpPr>
          <p:spPr>
            <a:xfrm>
              <a:off x="1333351" y="3850509"/>
              <a:ext cx="2444388" cy="286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itchFamily="34" charset="-128"/>
                  <a:ea typeface="Adobe Gothic Std B" pitchFamily="34" charset="-128"/>
                  <a:cs typeface="Calibri" pitchFamily="34" charset="0"/>
                </a:rPr>
                <a:t>FINANCIAL FREEDOM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itchFamily="34" charset="-128"/>
                <a:ea typeface="Adobe Gothic Std B" pitchFamily="34" charset="-128"/>
                <a:cs typeface="Calibri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F111EBAA-2D61-4C46-8072-F8AF11567D60}"/>
              </a:ext>
            </a:extLst>
          </p:cNvPr>
          <p:cNvGrpSpPr/>
          <p:nvPr/>
        </p:nvGrpSpPr>
        <p:grpSpPr>
          <a:xfrm>
            <a:off x="4812111" y="1563976"/>
            <a:ext cx="2368621" cy="2931452"/>
            <a:chOff x="5038992" y="1910934"/>
            <a:chExt cx="1817004" cy="2248761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77BC896A-D572-49E5-AA1B-25D11E23025D}"/>
                </a:ext>
              </a:extLst>
            </p:cNvPr>
            <p:cNvSpPr/>
            <p:nvPr/>
          </p:nvSpPr>
          <p:spPr>
            <a:xfrm>
              <a:off x="5038992" y="1910934"/>
              <a:ext cx="1817004" cy="18170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49761D1A-3A7B-42C0-AFE0-E4ABA5060A97}"/>
                </a:ext>
              </a:extLst>
            </p:cNvPr>
            <p:cNvSpPr txBox="1"/>
            <p:nvPr/>
          </p:nvSpPr>
          <p:spPr>
            <a:xfrm>
              <a:off x="5038992" y="3876375"/>
              <a:ext cx="1758828" cy="283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itchFamily="34" charset="-128"/>
                  <a:ea typeface="Adobe Gothic Std B" pitchFamily="34" charset="-128"/>
                  <a:cs typeface="Calibri" pitchFamily="34" charset="0"/>
                </a:rPr>
                <a:t>FOOD FOR ALL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itchFamily="34" charset="-128"/>
                <a:ea typeface="Adobe Gothic Std B" pitchFamily="34" charset="-128"/>
                <a:cs typeface="Calibri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EEE0086D-AC95-4062-9934-E12E51FB6428}"/>
              </a:ext>
            </a:extLst>
          </p:cNvPr>
          <p:cNvGrpSpPr/>
          <p:nvPr/>
        </p:nvGrpSpPr>
        <p:grpSpPr>
          <a:xfrm>
            <a:off x="8631222" y="1551963"/>
            <a:ext cx="2388467" cy="2943466"/>
            <a:chOff x="7894580" y="1910934"/>
            <a:chExt cx="938778" cy="1156918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52212227-8785-453D-9F45-98DD87FE14C8}"/>
                </a:ext>
              </a:extLst>
            </p:cNvPr>
            <p:cNvSpPr/>
            <p:nvPr/>
          </p:nvSpPr>
          <p:spPr>
            <a:xfrm>
              <a:off x="7894580" y="1910934"/>
              <a:ext cx="938778" cy="9387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DF1E10AF-FD9F-4038-944E-43F086E1CC99}"/>
                </a:ext>
              </a:extLst>
            </p:cNvPr>
            <p:cNvSpPr txBox="1"/>
            <p:nvPr/>
          </p:nvSpPr>
          <p:spPr>
            <a:xfrm>
              <a:off x="7943208" y="2922687"/>
              <a:ext cx="890150" cy="145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Gothic Std B" pitchFamily="34" charset="-128"/>
                  <a:ea typeface="Adobe Gothic Std B" pitchFamily="34" charset="-128"/>
                  <a:cs typeface="Calibri" pitchFamily="34" charset="0"/>
                </a:rPr>
                <a:t>HOMES FOR ALL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itchFamily="34" charset="-128"/>
                <a:ea typeface="Adobe Gothic Std B" pitchFamily="34" charset="-128"/>
                <a:cs typeface="Calibri" pitchFamily="34" charset="0"/>
              </a:endParaRPr>
            </a:p>
          </p:txBody>
        </p:sp>
      </p:grpSp>
      <p:grpSp>
        <p:nvGrpSpPr>
          <p:cNvPr id="79" name="그룹 125">
            <a:extLst>
              <a:ext uri="{FF2B5EF4-FFF2-40B4-BE49-F238E27FC236}">
                <a16:creationId xmlns="" xmlns:a16="http://schemas.microsoft.com/office/drawing/2014/main" id="{CAACCAC1-1BDF-4994-969F-1A81EED945E6}"/>
              </a:ext>
            </a:extLst>
          </p:cNvPr>
          <p:cNvGrpSpPr/>
          <p:nvPr/>
        </p:nvGrpSpPr>
        <p:grpSpPr>
          <a:xfrm>
            <a:off x="5769486" y="2477979"/>
            <a:ext cx="682459" cy="954619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80" name="사각형: 둥근 모서리 132">
              <a:extLst>
                <a:ext uri="{FF2B5EF4-FFF2-40B4-BE49-F238E27FC236}">
                  <a16:creationId xmlns="" xmlns:a16="http://schemas.microsoft.com/office/drawing/2014/main" id="{9628027D-647F-4A7C-B379-D5F92F1F81FF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막힌 원호 135">
              <a:extLst>
                <a:ext uri="{FF2B5EF4-FFF2-40B4-BE49-F238E27FC236}">
                  <a16:creationId xmlns="" xmlns:a16="http://schemas.microsoft.com/office/drawing/2014/main" id="{E2BF4BCC-063C-4D41-BFA1-5B734EEA9DB6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자유형: 도형 128">
              <a:extLst>
                <a:ext uri="{FF2B5EF4-FFF2-40B4-BE49-F238E27FC236}">
                  <a16:creationId xmlns="" xmlns:a16="http://schemas.microsoft.com/office/drawing/2014/main" id="{5149E8F9-4327-44CE-A690-25F5E8E1AABE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3" name="자유형: 도형 129">
              <a:extLst>
                <a:ext uri="{FF2B5EF4-FFF2-40B4-BE49-F238E27FC236}">
                  <a16:creationId xmlns="" xmlns:a16="http://schemas.microsoft.com/office/drawing/2014/main" id="{C1C47D7E-288D-4EA9-8267-C1FC238EA4B8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103">
            <a:extLst>
              <a:ext uri="{FF2B5EF4-FFF2-40B4-BE49-F238E27FC236}">
                <a16:creationId xmlns="" xmlns:a16="http://schemas.microsoft.com/office/drawing/2014/main" id="{7BA2B4B4-4248-4AF7-89A5-B77DD15DF690}"/>
              </a:ext>
            </a:extLst>
          </p:cNvPr>
          <p:cNvGrpSpPr/>
          <p:nvPr/>
        </p:nvGrpSpPr>
        <p:grpSpPr>
          <a:xfrm rot="4020525">
            <a:off x="5513992" y="1695151"/>
            <a:ext cx="610089" cy="1292765"/>
            <a:chOff x="-287118" y="4952296"/>
            <a:chExt cx="1609427" cy="3410347"/>
          </a:xfrm>
          <a:solidFill>
            <a:schemeClr val="bg1"/>
          </a:solidFill>
        </p:grpSpPr>
        <p:sp>
          <p:nvSpPr>
            <p:cNvPr id="85" name="자유형: 도형 104">
              <a:extLst>
                <a:ext uri="{FF2B5EF4-FFF2-40B4-BE49-F238E27FC236}">
                  <a16:creationId xmlns="" xmlns:a16="http://schemas.microsoft.com/office/drawing/2014/main" id="{7714D957-D1A3-42C1-AC60-F60E05072A1E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자유형: 도형 105">
              <a:extLst>
                <a:ext uri="{FF2B5EF4-FFF2-40B4-BE49-F238E27FC236}">
                  <a16:creationId xmlns="" xmlns:a16="http://schemas.microsoft.com/office/drawing/2014/main" id="{C617F562-82FF-4589-8A97-D804FF54AE40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자유형: 도형 106">
              <a:extLst>
                <a:ext uri="{FF2B5EF4-FFF2-40B4-BE49-F238E27FC236}">
                  <a16:creationId xmlns="" xmlns:a16="http://schemas.microsoft.com/office/drawing/2014/main" id="{D5C073EA-D470-41E3-A444-D0A0931D892C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107">
              <a:extLst>
                <a:ext uri="{FF2B5EF4-FFF2-40B4-BE49-F238E27FC236}">
                  <a16:creationId xmlns="" xmlns:a16="http://schemas.microsoft.com/office/drawing/2014/main" id="{6A434FF5-83AE-4EA5-A713-74BE672D6F2D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54" y="1808249"/>
            <a:ext cx="1865311" cy="18653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448" y="1831695"/>
            <a:ext cx="1631122" cy="1631122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FA748D10-ECA6-460D-A347-C7894E25713B}"/>
              </a:ext>
            </a:extLst>
          </p:cNvPr>
          <p:cNvGrpSpPr/>
          <p:nvPr/>
        </p:nvGrpSpPr>
        <p:grpSpPr>
          <a:xfrm rot="19577103">
            <a:off x="10902544" y="5656107"/>
            <a:ext cx="1311259" cy="1170708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90" name="Freeform: Shape 72">
              <a:extLst>
                <a:ext uri="{FF2B5EF4-FFF2-40B4-BE49-F238E27FC236}">
                  <a16:creationId xmlns="" xmlns:a16="http://schemas.microsoft.com/office/drawing/2014/main" id="{B31CD448-3D4E-4697-8C0E-887AD6D2B81C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73">
              <a:extLst>
                <a:ext uri="{FF2B5EF4-FFF2-40B4-BE49-F238E27FC236}">
                  <a16:creationId xmlns="" xmlns:a16="http://schemas.microsoft.com/office/drawing/2014/main" id="{3115D7FF-DD89-4D46-8BE4-28A27E7447D4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FA748D10-ECA6-460D-A347-C7894E25713B}"/>
              </a:ext>
            </a:extLst>
          </p:cNvPr>
          <p:cNvGrpSpPr/>
          <p:nvPr/>
        </p:nvGrpSpPr>
        <p:grpSpPr>
          <a:xfrm rot="969180">
            <a:off x="-43931" y="5779227"/>
            <a:ext cx="1375140" cy="991167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93" name="Freeform: Shape 72">
              <a:extLst>
                <a:ext uri="{FF2B5EF4-FFF2-40B4-BE49-F238E27FC236}">
                  <a16:creationId xmlns="" xmlns:a16="http://schemas.microsoft.com/office/drawing/2014/main" id="{B31CD448-3D4E-4697-8C0E-887AD6D2B81C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73">
              <a:extLst>
                <a:ext uri="{FF2B5EF4-FFF2-40B4-BE49-F238E27FC236}">
                  <a16:creationId xmlns="" xmlns:a16="http://schemas.microsoft.com/office/drawing/2014/main" id="{3115D7FF-DD89-4D46-8BE4-28A27E7447D4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021" y="4184678"/>
            <a:ext cx="11573197" cy="724247"/>
          </a:xfrm>
        </p:spPr>
        <p:txBody>
          <a:bodyPr/>
          <a:lstStyle/>
          <a:p>
            <a:r>
              <a:rPr lang="en-US" sz="3600" b="1" dirty="0" smtClean="0">
                <a:latin typeface="Adobe Gothic Std B" pitchFamily="34" charset="-128"/>
                <a:ea typeface="Adobe Gothic Std B" pitchFamily="34" charset="-128"/>
              </a:rPr>
              <a:t>Farmify Market was birthed out of the desire to make “grocery and household </a:t>
            </a:r>
            <a:r>
              <a:rPr lang="en-US" sz="3600" b="1" dirty="0" err="1" smtClean="0">
                <a:latin typeface="Adobe Gothic Std B" pitchFamily="34" charset="-128"/>
                <a:ea typeface="Adobe Gothic Std B" pitchFamily="34" charset="-128"/>
              </a:rPr>
              <a:t>item”shopping</a:t>
            </a:r>
            <a:r>
              <a:rPr lang="en-US" sz="3600" b="1" dirty="0" smtClean="0">
                <a:latin typeface="Adobe Gothic Std B" pitchFamily="34" charset="-128"/>
                <a:ea typeface="Adobe Gothic Std B" pitchFamily="34" charset="-128"/>
              </a:rPr>
              <a:t> easier for every home in Nigeria.</a:t>
            </a:r>
            <a:endParaRPr lang="en-US" sz="36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8" t="17908" r="11581" b="17908"/>
          <a:stretch/>
        </p:blipFill>
        <p:spPr bwMode="auto">
          <a:xfrm>
            <a:off x="4431323" y="187571"/>
            <a:ext cx="3399692" cy="2917554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14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1079" y="278968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3000" b="1" dirty="0" smtClean="0">
                <a:latin typeface="Adobe Gothic Std B" pitchFamily="34" charset="-128"/>
                <a:ea typeface="Adobe Gothic Std B" pitchFamily="34" charset="-128"/>
              </a:rPr>
              <a:t>About Farmify Market Food Bank</a:t>
            </a:r>
            <a:endParaRPr lang="en-US" sz="30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C3B1309F-8686-4A76-AC73-B9077AFDAA03}"/>
              </a:ext>
            </a:extLst>
          </p:cNvPr>
          <p:cNvSpPr txBox="1"/>
          <p:nvPr/>
        </p:nvSpPr>
        <p:spPr>
          <a:xfrm>
            <a:off x="1697369" y="3818371"/>
            <a:ext cx="1242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Calibri" pitchFamily="34" charset="0"/>
              </a:rPr>
              <a:t>ORGANIC</a:t>
            </a:r>
            <a:endParaRPr lang="ko-KR" altLang="en-US" sz="1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C1C1572-1F4C-4890-B53D-52E4E0B67821}"/>
              </a:ext>
            </a:extLst>
          </p:cNvPr>
          <p:cNvSpPr txBox="1"/>
          <p:nvPr/>
        </p:nvSpPr>
        <p:spPr>
          <a:xfrm>
            <a:off x="6832367" y="3510594"/>
            <a:ext cx="124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Fresh food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A86C8147-379F-4823-9C6E-7CF95CBEFDD1}"/>
              </a:ext>
            </a:extLst>
          </p:cNvPr>
          <p:cNvSpPr txBox="1"/>
          <p:nvPr/>
        </p:nvSpPr>
        <p:spPr>
          <a:xfrm>
            <a:off x="4264868" y="3510594"/>
            <a:ext cx="124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Healthy food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8974C6E-D550-4DCB-9F9D-C0B3EBCF0E9F}"/>
              </a:ext>
            </a:extLst>
          </p:cNvPr>
          <p:cNvSpPr txBox="1"/>
          <p:nvPr/>
        </p:nvSpPr>
        <p:spPr>
          <a:xfrm>
            <a:off x="9395090" y="3510594"/>
            <a:ext cx="124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Farm Fresh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FA748D10-ECA6-460D-A347-C7894E25713B}"/>
              </a:ext>
            </a:extLst>
          </p:cNvPr>
          <p:cNvGrpSpPr/>
          <p:nvPr/>
        </p:nvGrpSpPr>
        <p:grpSpPr>
          <a:xfrm rot="19577103">
            <a:off x="803845" y="1997081"/>
            <a:ext cx="665839" cy="518870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B31CD448-3D4E-4697-8C0E-887AD6D2B81C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3115D7FF-DD89-4D46-8BE4-28A27E7447D4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10862" y="1770183"/>
            <a:ext cx="89564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Sponsor our Greenhouse Vegetable Farm for just N100,000 per unit and get 60% ROI back within the space of 1 year.</a:t>
            </a:r>
          </a:p>
          <a:p>
            <a:endParaRPr lang="en-US" dirty="0">
              <a:latin typeface="Adobe Gothic Std B" pitchFamily="34" charset="-128"/>
              <a:ea typeface="Adobe Gothic Std B" pitchFamily="34" charset="-128"/>
            </a:endParaRPr>
          </a:p>
          <a:p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The 60% will be broken down into 12 parts which means you will be paid 5% of your ROI monthly in form of groceries, foodstuff and household items.</a:t>
            </a:r>
          </a:p>
          <a:p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  <a:p>
            <a:endParaRPr lang="en-US" dirty="0"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After a whole year of free grocery shopping for your home, you get a whopping 70% of your capital back!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FA748D10-ECA6-460D-A347-C7894E25713B}"/>
              </a:ext>
            </a:extLst>
          </p:cNvPr>
          <p:cNvGrpSpPr/>
          <p:nvPr/>
        </p:nvGrpSpPr>
        <p:grpSpPr>
          <a:xfrm rot="19577103">
            <a:off x="940072" y="2976993"/>
            <a:ext cx="665839" cy="518870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76" name="Freeform: Shape 72">
              <a:extLst>
                <a:ext uri="{FF2B5EF4-FFF2-40B4-BE49-F238E27FC236}">
                  <a16:creationId xmlns="" xmlns:a16="http://schemas.microsoft.com/office/drawing/2014/main" id="{B31CD448-3D4E-4697-8C0E-887AD6D2B81C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3">
              <a:extLst>
                <a:ext uri="{FF2B5EF4-FFF2-40B4-BE49-F238E27FC236}">
                  <a16:creationId xmlns="" xmlns:a16="http://schemas.microsoft.com/office/drawing/2014/main" id="{3115D7FF-DD89-4D46-8BE4-28A27E7447D4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FA748D10-ECA6-460D-A347-C7894E25713B}"/>
              </a:ext>
            </a:extLst>
          </p:cNvPr>
          <p:cNvGrpSpPr/>
          <p:nvPr/>
        </p:nvGrpSpPr>
        <p:grpSpPr>
          <a:xfrm rot="19577103">
            <a:off x="994432" y="4089855"/>
            <a:ext cx="665839" cy="518870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91" name="Freeform: Shape 72">
              <a:extLst>
                <a:ext uri="{FF2B5EF4-FFF2-40B4-BE49-F238E27FC236}">
                  <a16:creationId xmlns="" xmlns:a16="http://schemas.microsoft.com/office/drawing/2014/main" id="{B31CD448-3D4E-4697-8C0E-887AD6D2B81C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73">
              <a:extLst>
                <a:ext uri="{FF2B5EF4-FFF2-40B4-BE49-F238E27FC236}">
                  <a16:creationId xmlns="" xmlns:a16="http://schemas.microsoft.com/office/drawing/2014/main" id="{3115D7FF-DD89-4D46-8BE4-28A27E7447D4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="" xmlns:a16="http://schemas.microsoft.com/office/drawing/2014/main" id="{B5F1B621-812C-44E5-B2F2-CF23431F6D37}"/>
              </a:ext>
            </a:extLst>
          </p:cNvPr>
          <p:cNvGrpSpPr/>
          <p:nvPr/>
        </p:nvGrpSpPr>
        <p:grpSpPr>
          <a:xfrm>
            <a:off x="9014951" y="4687255"/>
            <a:ext cx="3133658" cy="2133117"/>
            <a:chOff x="3703350" y="2801758"/>
            <a:chExt cx="4848216" cy="3395842"/>
          </a:xfrm>
        </p:grpSpPr>
        <p:sp>
          <p:nvSpPr>
            <p:cNvPr id="94" name="Oval 93">
              <a:extLst>
                <a:ext uri="{FF2B5EF4-FFF2-40B4-BE49-F238E27FC236}">
                  <a16:creationId xmlns="" xmlns:a16="http://schemas.microsoft.com/office/drawing/2014/main" id="{AA66B734-785B-411F-B141-66CDC6D1136C}"/>
                </a:ext>
              </a:extLst>
            </p:cNvPr>
            <p:cNvSpPr/>
            <p:nvPr/>
          </p:nvSpPr>
          <p:spPr>
            <a:xfrm>
              <a:off x="3703350" y="5541079"/>
              <a:ext cx="4736871" cy="656521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="" xmlns:a16="http://schemas.microsoft.com/office/drawing/2014/main" id="{4A86BE33-65BF-42EC-B7CE-E447C61C05CD}"/>
                </a:ext>
              </a:extLst>
            </p:cNvPr>
            <p:cNvGrpSpPr/>
            <p:nvPr/>
          </p:nvGrpSpPr>
          <p:grpSpPr>
            <a:xfrm rot="20060053">
              <a:off x="6144459" y="2880646"/>
              <a:ext cx="756418" cy="1572369"/>
              <a:chOff x="1583158" y="1040918"/>
              <a:chExt cx="1865369" cy="3877549"/>
            </a:xfrm>
          </p:grpSpPr>
          <p:sp>
            <p:nvSpPr>
              <p:cNvPr id="191" name="Freeform: Shape 254">
                <a:extLst>
                  <a:ext uri="{FF2B5EF4-FFF2-40B4-BE49-F238E27FC236}">
                    <a16:creationId xmlns="" xmlns:a16="http://schemas.microsoft.com/office/drawing/2014/main" id="{3FC91322-E14D-4442-B76C-FE60491287AF}"/>
                  </a:ext>
                </a:extLst>
              </p:cNvPr>
              <p:cNvSpPr/>
              <p:nvPr/>
            </p:nvSpPr>
            <p:spPr>
              <a:xfrm rot="20351037">
                <a:off x="1714783" y="3481939"/>
                <a:ext cx="1641760" cy="1436528"/>
              </a:xfrm>
              <a:custGeom>
                <a:avLst/>
                <a:gdLst>
                  <a:gd name="connsiteX0" fmla="*/ 904455 w 1641760"/>
                  <a:gd name="connsiteY0" fmla="*/ 23137 h 1436528"/>
                  <a:gd name="connsiteX1" fmla="*/ 1113846 w 1641760"/>
                  <a:gd name="connsiteY1" fmla="*/ 102745 h 1436528"/>
                  <a:gd name="connsiteX2" fmla="*/ 1113791 w 1641760"/>
                  <a:gd name="connsiteY2" fmla="*/ 106680 h 1436528"/>
                  <a:gd name="connsiteX3" fmla="*/ 1157726 w 1641760"/>
                  <a:gd name="connsiteY3" fmla="*/ 148589 h 1436528"/>
                  <a:gd name="connsiteX4" fmla="*/ 1435198 w 1641760"/>
                  <a:gd name="connsiteY4" fmla="*/ 335884 h 1436528"/>
                  <a:gd name="connsiteX5" fmla="*/ 1613243 w 1641760"/>
                  <a:gd name="connsiteY5" fmla="*/ 844585 h 1436528"/>
                  <a:gd name="connsiteX6" fmla="*/ 1106855 w 1641760"/>
                  <a:gd name="connsiteY6" fmla="*/ 1274668 h 1436528"/>
                  <a:gd name="connsiteX7" fmla="*/ 748451 w 1641760"/>
                  <a:gd name="connsiteY7" fmla="*/ 1281604 h 1436528"/>
                  <a:gd name="connsiteX8" fmla="*/ 459418 w 1641760"/>
                  <a:gd name="connsiteY8" fmla="*/ 1436528 h 1436528"/>
                  <a:gd name="connsiteX9" fmla="*/ 54769 w 1641760"/>
                  <a:gd name="connsiteY9" fmla="*/ 648040 h 1436528"/>
                  <a:gd name="connsiteX10" fmla="*/ 443231 w 1641760"/>
                  <a:gd name="connsiteY10" fmla="*/ 5227 h 1436528"/>
                  <a:gd name="connsiteX11" fmla="*/ 810884 w 1641760"/>
                  <a:gd name="connsiteY11" fmla="*/ 30664 h 1436528"/>
                  <a:gd name="connsiteX12" fmla="*/ 902796 w 1641760"/>
                  <a:gd name="connsiteY12" fmla="*/ 26038 h 1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41760" h="1436528">
                    <a:moveTo>
                      <a:pt x="904455" y="23137"/>
                    </a:moveTo>
                    <a:lnTo>
                      <a:pt x="1113846" y="102745"/>
                    </a:lnTo>
                    <a:lnTo>
                      <a:pt x="1113791" y="106680"/>
                    </a:lnTo>
                    <a:cubicBezTo>
                      <a:pt x="1118994" y="122577"/>
                      <a:pt x="1134602" y="135872"/>
                      <a:pt x="1157726" y="148589"/>
                    </a:cubicBezTo>
                    <a:cubicBezTo>
                      <a:pt x="1254841" y="201772"/>
                      <a:pt x="1351957" y="259578"/>
                      <a:pt x="1435198" y="335884"/>
                    </a:cubicBezTo>
                    <a:cubicBezTo>
                      <a:pt x="1585495" y="474621"/>
                      <a:pt x="1696484" y="631856"/>
                      <a:pt x="1613243" y="844585"/>
                    </a:cubicBezTo>
                    <a:cubicBezTo>
                      <a:pt x="1523065" y="1075813"/>
                      <a:pt x="1377390" y="1253857"/>
                      <a:pt x="1106855" y="1274668"/>
                    </a:cubicBezTo>
                    <a:cubicBezTo>
                      <a:pt x="988928" y="1283917"/>
                      <a:pt x="868690" y="1272355"/>
                      <a:pt x="748451" y="1281604"/>
                    </a:cubicBezTo>
                    <a:cubicBezTo>
                      <a:pt x="637462" y="1290853"/>
                      <a:pt x="510288" y="1283917"/>
                      <a:pt x="459418" y="1436528"/>
                    </a:cubicBezTo>
                    <a:cubicBezTo>
                      <a:pt x="373863" y="1145181"/>
                      <a:pt x="179632" y="913953"/>
                      <a:pt x="54769" y="648040"/>
                    </a:cubicBezTo>
                    <a:cubicBezTo>
                      <a:pt x="-97842" y="319697"/>
                      <a:pt x="80205" y="30664"/>
                      <a:pt x="443231" y="5227"/>
                    </a:cubicBezTo>
                    <a:cubicBezTo>
                      <a:pt x="565783" y="-4022"/>
                      <a:pt x="690645" y="-4022"/>
                      <a:pt x="810884" y="30664"/>
                    </a:cubicBezTo>
                    <a:cubicBezTo>
                      <a:pt x="855973" y="43381"/>
                      <a:pt x="884877" y="41646"/>
                      <a:pt x="902796" y="26038"/>
                    </a:cubicBezTo>
                    <a:close/>
                  </a:path>
                </a:pathLst>
              </a:custGeom>
              <a:solidFill>
                <a:srgbClr val="FBF6D5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253">
                <a:extLst>
                  <a:ext uri="{FF2B5EF4-FFF2-40B4-BE49-F238E27FC236}">
                    <a16:creationId xmlns="" xmlns:a16="http://schemas.microsoft.com/office/drawing/2014/main" id="{B694A110-9FF3-4F39-8BD7-A32C163D6421}"/>
                  </a:ext>
                </a:extLst>
              </p:cNvPr>
              <p:cNvSpPr/>
              <p:nvPr/>
            </p:nvSpPr>
            <p:spPr>
              <a:xfrm rot="20351037">
                <a:off x="1583158" y="1040918"/>
                <a:ext cx="1865369" cy="2446103"/>
              </a:xfrm>
              <a:custGeom>
                <a:avLst/>
                <a:gdLst>
                  <a:gd name="connsiteX0" fmla="*/ 1456632 w 1865369"/>
                  <a:gd name="connsiteY0" fmla="*/ 13187 h 2446103"/>
                  <a:gd name="connsiteX1" fmla="*/ 1516751 w 1865369"/>
                  <a:gd name="connsiteY1" fmla="*/ 175046 h 2446103"/>
                  <a:gd name="connsiteX2" fmla="*/ 1401137 w 1865369"/>
                  <a:gd name="connsiteY2" fmla="*/ 561197 h 2446103"/>
                  <a:gd name="connsiteX3" fmla="*/ 1442758 w 1865369"/>
                  <a:gd name="connsiteY3" fmla="*/ 697620 h 2446103"/>
                  <a:gd name="connsiteX4" fmla="*/ 1456632 w 1865369"/>
                  <a:gd name="connsiteY4" fmla="*/ 861793 h 2446103"/>
                  <a:gd name="connsiteX5" fmla="*/ 1401137 w 1865369"/>
                  <a:gd name="connsiteY5" fmla="*/ 901101 h 2446103"/>
                  <a:gd name="connsiteX6" fmla="*/ 917873 w 1865369"/>
                  <a:gd name="connsiteY6" fmla="*/ 1423675 h 2446103"/>
                  <a:gd name="connsiteX7" fmla="*/ 524786 w 1865369"/>
                  <a:gd name="connsiteY7" fmla="*/ 2297715 h 2446103"/>
                  <a:gd name="connsiteX8" fmla="*/ 631151 w 1865369"/>
                  <a:gd name="connsiteY8" fmla="*/ 2223723 h 2446103"/>
                  <a:gd name="connsiteX9" fmla="*/ 964118 w 1865369"/>
                  <a:gd name="connsiteY9" fmla="*/ 1610971 h 2446103"/>
                  <a:gd name="connsiteX10" fmla="*/ 1070483 w 1865369"/>
                  <a:gd name="connsiteY10" fmla="*/ 1280314 h 2446103"/>
                  <a:gd name="connsiteX11" fmla="*/ 1223093 w 1865369"/>
                  <a:gd name="connsiteY11" fmla="*/ 1217884 h 2446103"/>
                  <a:gd name="connsiteX12" fmla="*/ 1327144 w 1865369"/>
                  <a:gd name="connsiteY12" fmla="*/ 1194761 h 2446103"/>
                  <a:gd name="connsiteX13" fmla="*/ 1671675 w 1865369"/>
                  <a:gd name="connsiteY13" fmla="*/ 1007465 h 2446103"/>
                  <a:gd name="connsiteX14" fmla="*/ 1842783 w 1865369"/>
                  <a:gd name="connsiteY14" fmla="*/ 1000530 h 2446103"/>
                  <a:gd name="connsiteX15" fmla="*/ 1810411 w 1865369"/>
                  <a:gd name="connsiteY15" fmla="*/ 1180887 h 2446103"/>
                  <a:gd name="connsiteX16" fmla="*/ 1599993 w 1865369"/>
                  <a:gd name="connsiteY16" fmla="*/ 1456047 h 2446103"/>
                  <a:gd name="connsiteX17" fmla="*/ 1609242 w 1865369"/>
                  <a:gd name="connsiteY17" fmla="*/ 1599408 h 2446103"/>
                  <a:gd name="connsiteX18" fmla="*/ 1581494 w 1865369"/>
                  <a:gd name="connsiteY18" fmla="*/ 1775141 h 2446103"/>
                  <a:gd name="connsiteX19" fmla="*/ 1368765 w 1865369"/>
                  <a:gd name="connsiteY19" fmla="*/ 1830635 h 2446103"/>
                  <a:gd name="connsiteX20" fmla="*/ 568718 w 1865369"/>
                  <a:gd name="connsiteY20" fmla="*/ 2392520 h 2446103"/>
                  <a:gd name="connsiteX21" fmla="*/ 550581 w 1865369"/>
                  <a:gd name="connsiteY21" fmla="*/ 2423989 h 2446103"/>
                  <a:gd name="connsiteX22" fmla="*/ 550275 w 1865369"/>
                  <a:gd name="connsiteY22" fmla="*/ 2446103 h 2446103"/>
                  <a:gd name="connsiteX23" fmla="*/ 340884 w 1865369"/>
                  <a:gd name="connsiteY23" fmla="*/ 2366495 h 2446103"/>
                  <a:gd name="connsiteX24" fmla="*/ 358518 w 1865369"/>
                  <a:gd name="connsiteY24" fmla="*/ 2335652 h 2446103"/>
                  <a:gd name="connsiteX25" fmla="*/ 365238 w 1865369"/>
                  <a:gd name="connsiteY25" fmla="*/ 2281531 h 2446103"/>
                  <a:gd name="connsiteX26" fmla="*/ 108576 w 1865369"/>
                  <a:gd name="connsiteY26" fmla="*/ 1213259 h 2446103"/>
                  <a:gd name="connsiteX27" fmla="*/ 11461 w 1865369"/>
                  <a:gd name="connsiteY27" fmla="*/ 1030588 h 2446103"/>
                  <a:gd name="connsiteX28" fmla="*/ 90078 w 1865369"/>
                  <a:gd name="connsiteY28" fmla="*/ 921912 h 2446103"/>
                  <a:gd name="connsiteX29" fmla="*/ 201068 w 1865369"/>
                  <a:gd name="connsiteY29" fmla="*/ 806299 h 2446103"/>
                  <a:gd name="connsiteX30" fmla="*/ 226501 w 1865369"/>
                  <a:gd name="connsiteY30" fmla="*/ 403963 h 2446103"/>
                  <a:gd name="connsiteX31" fmla="*/ 305119 w 1865369"/>
                  <a:gd name="connsiteY31" fmla="*/ 299909 h 2446103"/>
                  <a:gd name="connsiteX32" fmla="*/ 416108 w 1865369"/>
                  <a:gd name="connsiteY32" fmla="*/ 369277 h 2446103"/>
                  <a:gd name="connsiteX33" fmla="*/ 573343 w 1865369"/>
                  <a:gd name="connsiteY33" fmla="*/ 764678 h 2446103"/>
                  <a:gd name="connsiteX34" fmla="*/ 684332 w 1865369"/>
                  <a:gd name="connsiteY34" fmla="*/ 873353 h 2446103"/>
                  <a:gd name="connsiteX35" fmla="*/ 744451 w 1865369"/>
                  <a:gd name="connsiteY35" fmla="*/ 975093 h 2446103"/>
                  <a:gd name="connsiteX36" fmla="*/ 617277 w 1865369"/>
                  <a:gd name="connsiteY36" fmla="*/ 1282627 h 2446103"/>
                  <a:gd name="connsiteX37" fmla="*/ 439231 w 1865369"/>
                  <a:gd name="connsiteY37" fmla="*/ 2140481 h 2446103"/>
                  <a:gd name="connsiteX38" fmla="*/ 478540 w 1865369"/>
                  <a:gd name="connsiteY38" fmla="*/ 2212163 h 2446103"/>
                  <a:gd name="connsiteX39" fmla="*/ 809195 w 1865369"/>
                  <a:gd name="connsiteY39" fmla="*/ 727681 h 2446103"/>
                  <a:gd name="connsiteX40" fmla="*/ 804570 w 1865369"/>
                  <a:gd name="connsiteY40" fmla="*/ 577382 h 2446103"/>
                  <a:gd name="connsiteX41" fmla="*/ 927122 w 1865369"/>
                  <a:gd name="connsiteY41" fmla="*/ 461768 h 2446103"/>
                  <a:gd name="connsiteX42" fmla="*/ 1010364 w 1865369"/>
                  <a:gd name="connsiteY42" fmla="*/ 397025 h 2446103"/>
                  <a:gd name="connsiteX43" fmla="*/ 1292461 w 1865369"/>
                  <a:gd name="connsiteY43" fmla="*/ 64057 h 2446103"/>
                  <a:gd name="connsiteX44" fmla="*/ 1456632 w 1865369"/>
                  <a:gd name="connsiteY44" fmla="*/ 13187 h 244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865369" h="2446103">
                    <a:moveTo>
                      <a:pt x="1456632" y="13187"/>
                    </a:moveTo>
                    <a:cubicBezTo>
                      <a:pt x="1519064" y="47872"/>
                      <a:pt x="1523689" y="112616"/>
                      <a:pt x="1516751" y="175046"/>
                    </a:cubicBezTo>
                    <a:cubicBezTo>
                      <a:pt x="1505191" y="311472"/>
                      <a:pt x="1456632" y="436335"/>
                      <a:pt x="1401137" y="561197"/>
                    </a:cubicBezTo>
                    <a:cubicBezTo>
                      <a:pt x="1373390" y="623628"/>
                      <a:pt x="1368765" y="662937"/>
                      <a:pt x="1442758" y="697620"/>
                    </a:cubicBezTo>
                    <a:cubicBezTo>
                      <a:pt x="1528313" y="736930"/>
                      <a:pt x="1523689" y="801674"/>
                      <a:pt x="1456632" y="861793"/>
                    </a:cubicBezTo>
                    <a:cubicBezTo>
                      <a:pt x="1440447" y="877978"/>
                      <a:pt x="1421949" y="894165"/>
                      <a:pt x="1401137" y="901101"/>
                    </a:cubicBezTo>
                    <a:cubicBezTo>
                      <a:pt x="1158349" y="1000530"/>
                      <a:pt x="1031173" y="1204010"/>
                      <a:pt x="917873" y="1423675"/>
                    </a:cubicBezTo>
                    <a:cubicBezTo>
                      <a:pt x="774512" y="1705773"/>
                      <a:pt x="642711" y="1990184"/>
                      <a:pt x="524786" y="2297715"/>
                    </a:cubicBezTo>
                    <a:cubicBezTo>
                      <a:pt x="582592" y="2290780"/>
                      <a:pt x="605714" y="2251470"/>
                      <a:pt x="631151" y="2223723"/>
                    </a:cubicBezTo>
                    <a:cubicBezTo>
                      <a:pt x="793010" y="2047990"/>
                      <a:pt x="899375" y="1839885"/>
                      <a:pt x="964118" y="1610971"/>
                    </a:cubicBezTo>
                    <a:cubicBezTo>
                      <a:pt x="994177" y="1499981"/>
                      <a:pt x="1017299" y="1384368"/>
                      <a:pt x="1070483" y="1280314"/>
                    </a:cubicBezTo>
                    <a:cubicBezTo>
                      <a:pt x="1100541" y="1217884"/>
                      <a:pt x="1139851" y="1162389"/>
                      <a:pt x="1223093" y="1217884"/>
                    </a:cubicBezTo>
                    <a:cubicBezTo>
                      <a:pt x="1264714" y="1245631"/>
                      <a:pt x="1294773" y="1213259"/>
                      <a:pt x="1327144" y="1194761"/>
                    </a:cubicBezTo>
                    <a:cubicBezTo>
                      <a:pt x="1438133" y="1127704"/>
                      <a:pt x="1549123" y="1053711"/>
                      <a:pt x="1671675" y="1007465"/>
                    </a:cubicBezTo>
                    <a:cubicBezTo>
                      <a:pt x="1727169" y="986656"/>
                      <a:pt x="1794224" y="945035"/>
                      <a:pt x="1842783" y="1000530"/>
                    </a:cubicBezTo>
                    <a:cubicBezTo>
                      <a:pt x="1895964" y="1060649"/>
                      <a:pt x="1842783" y="1125393"/>
                      <a:pt x="1810411" y="1180887"/>
                    </a:cubicBezTo>
                    <a:cubicBezTo>
                      <a:pt x="1752603" y="1282628"/>
                      <a:pt x="1680923" y="1372805"/>
                      <a:pt x="1599993" y="1456047"/>
                    </a:cubicBezTo>
                    <a:cubicBezTo>
                      <a:pt x="1546812" y="1511541"/>
                      <a:pt x="1537562" y="1548538"/>
                      <a:pt x="1609242" y="1599408"/>
                    </a:cubicBezTo>
                    <a:cubicBezTo>
                      <a:pt x="1710982" y="1673401"/>
                      <a:pt x="1699422" y="1731209"/>
                      <a:pt x="1581494" y="1775141"/>
                    </a:cubicBezTo>
                    <a:cubicBezTo>
                      <a:pt x="1512126" y="1800577"/>
                      <a:pt x="1440447" y="1819075"/>
                      <a:pt x="1368765" y="1830635"/>
                    </a:cubicBezTo>
                    <a:cubicBezTo>
                      <a:pt x="1005739" y="1881506"/>
                      <a:pt x="781447" y="2128920"/>
                      <a:pt x="568718" y="2392520"/>
                    </a:cubicBezTo>
                    <a:cubicBezTo>
                      <a:pt x="559469" y="2404082"/>
                      <a:pt x="553544" y="2414487"/>
                      <a:pt x="550581" y="2423989"/>
                    </a:cubicBezTo>
                    <a:lnTo>
                      <a:pt x="550275" y="2446103"/>
                    </a:lnTo>
                    <a:lnTo>
                      <a:pt x="340884" y="2366495"/>
                    </a:lnTo>
                    <a:lnTo>
                      <a:pt x="358518" y="2335652"/>
                    </a:lnTo>
                    <a:cubicBezTo>
                      <a:pt x="362637" y="2320984"/>
                      <a:pt x="364660" y="2302919"/>
                      <a:pt x="365238" y="2281531"/>
                    </a:cubicBezTo>
                    <a:cubicBezTo>
                      <a:pt x="381425" y="1900004"/>
                      <a:pt x="339804" y="1534664"/>
                      <a:pt x="108576" y="1213259"/>
                    </a:cubicBezTo>
                    <a:cubicBezTo>
                      <a:pt x="69267" y="1157765"/>
                      <a:pt x="39208" y="1093021"/>
                      <a:pt x="11461" y="1030588"/>
                    </a:cubicBezTo>
                    <a:cubicBezTo>
                      <a:pt x="-18600" y="958909"/>
                      <a:pt x="11461" y="910350"/>
                      <a:pt x="90078" y="921912"/>
                    </a:cubicBezTo>
                    <a:cubicBezTo>
                      <a:pt x="194129" y="938097"/>
                      <a:pt x="205692" y="889540"/>
                      <a:pt x="201068" y="806299"/>
                    </a:cubicBezTo>
                    <a:cubicBezTo>
                      <a:pt x="196443" y="672187"/>
                      <a:pt x="191818" y="535761"/>
                      <a:pt x="226501" y="403963"/>
                    </a:cubicBezTo>
                    <a:cubicBezTo>
                      <a:pt x="238064" y="357717"/>
                      <a:pt x="249624" y="309158"/>
                      <a:pt x="305119" y="299909"/>
                    </a:cubicBezTo>
                    <a:cubicBezTo>
                      <a:pt x="358302" y="290660"/>
                      <a:pt x="390674" y="329970"/>
                      <a:pt x="416108" y="369277"/>
                    </a:cubicBezTo>
                    <a:cubicBezTo>
                      <a:pt x="494725" y="489516"/>
                      <a:pt x="534035" y="628252"/>
                      <a:pt x="573343" y="764678"/>
                    </a:cubicBezTo>
                    <a:cubicBezTo>
                      <a:pt x="589530" y="824797"/>
                      <a:pt x="605714" y="871042"/>
                      <a:pt x="684332" y="873353"/>
                    </a:cubicBezTo>
                    <a:cubicBezTo>
                      <a:pt x="746764" y="875667"/>
                      <a:pt x="753700" y="924223"/>
                      <a:pt x="744451" y="975093"/>
                    </a:cubicBezTo>
                    <a:cubicBezTo>
                      <a:pt x="725953" y="1088396"/>
                      <a:pt x="672772" y="1185512"/>
                      <a:pt x="617277" y="1282627"/>
                    </a:cubicBezTo>
                    <a:cubicBezTo>
                      <a:pt x="464667" y="1548538"/>
                      <a:pt x="423046" y="1839885"/>
                      <a:pt x="439231" y="2140481"/>
                    </a:cubicBezTo>
                    <a:cubicBezTo>
                      <a:pt x="439231" y="2158979"/>
                      <a:pt x="436920" y="2184415"/>
                      <a:pt x="478540" y="2212163"/>
                    </a:cubicBezTo>
                    <a:cubicBezTo>
                      <a:pt x="661209" y="1726584"/>
                      <a:pt x="903999" y="1266440"/>
                      <a:pt x="809195" y="727681"/>
                    </a:cubicBezTo>
                    <a:cubicBezTo>
                      <a:pt x="799946" y="679122"/>
                      <a:pt x="799946" y="628252"/>
                      <a:pt x="804570" y="577382"/>
                    </a:cubicBezTo>
                    <a:cubicBezTo>
                      <a:pt x="809195" y="503389"/>
                      <a:pt x="790697" y="403963"/>
                      <a:pt x="927122" y="461768"/>
                    </a:cubicBezTo>
                    <a:cubicBezTo>
                      <a:pt x="973367" y="480267"/>
                      <a:pt x="989552" y="427085"/>
                      <a:pt x="1010364" y="397025"/>
                    </a:cubicBezTo>
                    <a:cubicBezTo>
                      <a:pt x="1095917" y="276786"/>
                      <a:pt x="1181472" y="158861"/>
                      <a:pt x="1292461" y="64057"/>
                    </a:cubicBezTo>
                    <a:cubicBezTo>
                      <a:pt x="1338707" y="24749"/>
                      <a:pt x="1387263" y="-23810"/>
                      <a:pt x="1456632" y="13187"/>
                    </a:cubicBezTo>
                    <a:close/>
                  </a:path>
                </a:pathLst>
              </a:custGeom>
              <a:solidFill>
                <a:srgbClr val="57B877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="" xmlns:a16="http://schemas.microsoft.com/office/drawing/2014/main" id="{3AA09199-5C8F-450E-A08F-3183F2E6D132}"/>
                </a:ext>
              </a:extLst>
            </p:cNvPr>
            <p:cNvGrpSpPr/>
            <p:nvPr/>
          </p:nvGrpSpPr>
          <p:grpSpPr>
            <a:xfrm>
              <a:off x="6689736" y="3326983"/>
              <a:ext cx="571496" cy="1169993"/>
              <a:chOff x="7528445" y="2305877"/>
              <a:chExt cx="561155" cy="1148822"/>
            </a:xfrm>
          </p:grpSpPr>
          <p:sp>
            <p:nvSpPr>
              <p:cNvPr id="189" name="Freeform: Shape 257">
                <a:extLst>
                  <a:ext uri="{FF2B5EF4-FFF2-40B4-BE49-F238E27FC236}">
                    <a16:creationId xmlns="" xmlns:a16="http://schemas.microsoft.com/office/drawing/2014/main" id="{2C4DBE54-13AE-470D-9BA4-CCE0AFDA5CE1}"/>
                  </a:ext>
                </a:extLst>
              </p:cNvPr>
              <p:cNvSpPr/>
              <p:nvPr/>
            </p:nvSpPr>
            <p:spPr>
              <a:xfrm>
                <a:off x="7534623" y="2338366"/>
                <a:ext cx="554977" cy="1116333"/>
              </a:xfrm>
              <a:custGeom>
                <a:avLst/>
                <a:gdLst>
                  <a:gd name="connsiteX0" fmla="*/ 241208 w 288620"/>
                  <a:gd name="connsiteY0" fmla="*/ 327965 h 580557"/>
                  <a:gd name="connsiteX1" fmla="*/ 214668 w 288620"/>
                  <a:gd name="connsiteY1" fmla="*/ 286496 h 580557"/>
                  <a:gd name="connsiteX2" fmla="*/ 190119 w 288620"/>
                  <a:gd name="connsiteY2" fmla="*/ 214175 h 580557"/>
                  <a:gd name="connsiteX3" fmla="*/ 160925 w 288620"/>
                  <a:gd name="connsiteY3" fmla="*/ 131239 h 580557"/>
                  <a:gd name="connsiteX4" fmla="*/ 128414 w 288620"/>
                  <a:gd name="connsiteY4" fmla="*/ 83467 h 580557"/>
                  <a:gd name="connsiteX5" fmla="*/ 85287 w 288620"/>
                  <a:gd name="connsiteY5" fmla="*/ 69202 h 580557"/>
                  <a:gd name="connsiteX6" fmla="*/ 79316 w 288620"/>
                  <a:gd name="connsiteY6" fmla="*/ 62899 h 580557"/>
                  <a:gd name="connsiteX7" fmla="*/ 78984 w 288620"/>
                  <a:gd name="connsiteY7" fmla="*/ 40008 h 580557"/>
                  <a:gd name="connsiteX8" fmla="*/ 72349 w 288620"/>
                  <a:gd name="connsiteY8" fmla="*/ 3848 h 580557"/>
                  <a:gd name="connsiteX9" fmla="*/ 68036 w 288620"/>
                  <a:gd name="connsiteY9" fmla="*/ 199 h 580557"/>
                  <a:gd name="connsiteX10" fmla="*/ 58747 w 288620"/>
                  <a:gd name="connsiteY10" fmla="*/ 15459 h 580557"/>
                  <a:gd name="connsiteX11" fmla="*/ 61069 w 288620"/>
                  <a:gd name="connsiteY11" fmla="*/ 26407 h 580557"/>
                  <a:gd name="connsiteX12" fmla="*/ 63060 w 288620"/>
                  <a:gd name="connsiteY12" fmla="*/ 63562 h 580557"/>
                  <a:gd name="connsiteX13" fmla="*/ 56425 w 288620"/>
                  <a:gd name="connsiteY13" fmla="*/ 73515 h 580557"/>
                  <a:gd name="connsiteX14" fmla="*/ 40833 w 288620"/>
                  <a:gd name="connsiteY14" fmla="*/ 81145 h 580557"/>
                  <a:gd name="connsiteX15" fmla="*/ 3345 w 288620"/>
                  <a:gd name="connsiteY15" fmla="*/ 159105 h 580557"/>
                  <a:gd name="connsiteX16" fmla="*/ 3345 w 288620"/>
                  <a:gd name="connsiteY16" fmla="*/ 159105 h 580557"/>
                  <a:gd name="connsiteX17" fmla="*/ 3345 w 288620"/>
                  <a:gd name="connsiteY17" fmla="*/ 159105 h 580557"/>
                  <a:gd name="connsiteX18" fmla="*/ 28 w 288620"/>
                  <a:gd name="connsiteY18" fmla="*/ 203560 h 580557"/>
                  <a:gd name="connsiteX19" fmla="*/ 5999 w 288620"/>
                  <a:gd name="connsiteY19" fmla="*/ 298771 h 580557"/>
                  <a:gd name="connsiteX20" fmla="*/ 16947 w 288620"/>
                  <a:gd name="connsiteY20" fmla="*/ 392655 h 580557"/>
                  <a:gd name="connsiteX21" fmla="*/ 55762 w 288620"/>
                  <a:gd name="connsiteY21" fmla="*/ 509430 h 580557"/>
                  <a:gd name="connsiteX22" fmla="*/ 123106 w 288620"/>
                  <a:gd name="connsiteY22" fmla="*/ 573458 h 580557"/>
                  <a:gd name="connsiteX23" fmla="*/ 222962 w 288620"/>
                  <a:gd name="connsiteY23" fmla="*/ 565496 h 580557"/>
                  <a:gd name="connsiteX24" fmla="*/ 288980 w 288620"/>
                  <a:gd name="connsiteY24" fmla="*/ 462322 h 580557"/>
                  <a:gd name="connsiteX25" fmla="*/ 241208 w 288620"/>
                  <a:gd name="connsiteY25" fmla="*/ 327965 h 580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88620" h="580557">
                    <a:moveTo>
                      <a:pt x="241208" y="327965"/>
                    </a:moveTo>
                    <a:cubicBezTo>
                      <a:pt x="231588" y="314695"/>
                      <a:pt x="221635" y="301425"/>
                      <a:pt x="214668" y="286496"/>
                    </a:cubicBezTo>
                    <a:cubicBezTo>
                      <a:pt x="204053" y="263274"/>
                      <a:pt x="197418" y="238393"/>
                      <a:pt x="190119" y="214175"/>
                    </a:cubicBezTo>
                    <a:cubicBezTo>
                      <a:pt x="181494" y="186309"/>
                      <a:pt x="174195" y="157778"/>
                      <a:pt x="160925" y="131239"/>
                    </a:cubicBezTo>
                    <a:cubicBezTo>
                      <a:pt x="155286" y="111666"/>
                      <a:pt x="145002" y="95078"/>
                      <a:pt x="128414" y="83467"/>
                    </a:cubicBezTo>
                    <a:cubicBezTo>
                      <a:pt x="115476" y="74510"/>
                      <a:pt x="100879" y="70197"/>
                      <a:pt x="85287" y="69202"/>
                    </a:cubicBezTo>
                    <a:cubicBezTo>
                      <a:pt x="80311" y="68870"/>
                      <a:pt x="79316" y="67211"/>
                      <a:pt x="79316" y="62899"/>
                    </a:cubicBezTo>
                    <a:cubicBezTo>
                      <a:pt x="79647" y="55269"/>
                      <a:pt x="79647" y="47638"/>
                      <a:pt x="78984" y="40008"/>
                    </a:cubicBezTo>
                    <a:cubicBezTo>
                      <a:pt x="77989" y="27734"/>
                      <a:pt x="76662" y="15459"/>
                      <a:pt x="72349" y="3848"/>
                    </a:cubicBezTo>
                    <a:cubicBezTo>
                      <a:pt x="71685" y="2189"/>
                      <a:pt x="72017" y="-797"/>
                      <a:pt x="68036" y="199"/>
                    </a:cubicBezTo>
                    <a:cubicBezTo>
                      <a:pt x="58416" y="2521"/>
                      <a:pt x="56093" y="6170"/>
                      <a:pt x="58747" y="15459"/>
                    </a:cubicBezTo>
                    <a:cubicBezTo>
                      <a:pt x="59742" y="18776"/>
                      <a:pt x="60406" y="22757"/>
                      <a:pt x="61069" y="26407"/>
                    </a:cubicBezTo>
                    <a:cubicBezTo>
                      <a:pt x="63392" y="38681"/>
                      <a:pt x="61733" y="51288"/>
                      <a:pt x="63060" y="63562"/>
                    </a:cubicBezTo>
                    <a:cubicBezTo>
                      <a:pt x="63723" y="70197"/>
                      <a:pt x="62065" y="72188"/>
                      <a:pt x="56425" y="73515"/>
                    </a:cubicBezTo>
                    <a:cubicBezTo>
                      <a:pt x="50785" y="75173"/>
                      <a:pt x="45477" y="77496"/>
                      <a:pt x="40833" y="81145"/>
                    </a:cubicBezTo>
                    <a:cubicBezTo>
                      <a:pt x="15288" y="100718"/>
                      <a:pt x="5999" y="128253"/>
                      <a:pt x="3345" y="159105"/>
                    </a:cubicBezTo>
                    <a:cubicBezTo>
                      <a:pt x="3345" y="159105"/>
                      <a:pt x="3345" y="159105"/>
                      <a:pt x="3345" y="159105"/>
                    </a:cubicBezTo>
                    <a:cubicBezTo>
                      <a:pt x="3345" y="159105"/>
                      <a:pt x="3345" y="159105"/>
                      <a:pt x="3345" y="159105"/>
                    </a:cubicBezTo>
                    <a:cubicBezTo>
                      <a:pt x="1355" y="173702"/>
                      <a:pt x="28" y="188631"/>
                      <a:pt x="28" y="203560"/>
                    </a:cubicBezTo>
                    <a:cubicBezTo>
                      <a:pt x="-304" y="235407"/>
                      <a:pt x="2350" y="267255"/>
                      <a:pt x="5999" y="298771"/>
                    </a:cubicBezTo>
                    <a:cubicBezTo>
                      <a:pt x="9649" y="329955"/>
                      <a:pt x="10976" y="361803"/>
                      <a:pt x="16947" y="392655"/>
                    </a:cubicBezTo>
                    <a:cubicBezTo>
                      <a:pt x="24909" y="433129"/>
                      <a:pt x="35525" y="472938"/>
                      <a:pt x="55762" y="509430"/>
                    </a:cubicBezTo>
                    <a:cubicBezTo>
                      <a:pt x="71354" y="537629"/>
                      <a:pt x="91922" y="561515"/>
                      <a:pt x="123106" y="573458"/>
                    </a:cubicBezTo>
                    <a:cubicBezTo>
                      <a:pt x="157608" y="586728"/>
                      <a:pt x="190783" y="580093"/>
                      <a:pt x="222962" y="565496"/>
                    </a:cubicBezTo>
                    <a:cubicBezTo>
                      <a:pt x="267416" y="545591"/>
                      <a:pt x="289312" y="510426"/>
                      <a:pt x="288980" y="462322"/>
                    </a:cubicBezTo>
                    <a:cubicBezTo>
                      <a:pt x="288648" y="412229"/>
                      <a:pt x="270070" y="368106"/>
                      <a:pt x="241208" y="327965"/>
                    </a:cubicBezTo>
                    <a:close/>
                  </a:path>
                </a:pathLst>
              </a:custGeom>
              <a:solidFill>
                <a:srgbClr val="662D91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258">
                <a:extLst>
                  <a:ext uri="{FF2B5EF4-FFF2-40B4-BE49-F238E27FC236}">
                    <a16:creationId xmlns="" xmlns:a16="http://schemas.microsoft.com/office/drawing/2014/main" id="{F86DDA8C-2F56-4CFC-9012-A392B31F2DAD}"/>
                  </a:ext>
                </a:extLst>
              </p:cNvPr>
              <p:cNvSpPr/>
              <p:nvPr/>
            </p:nvSpPr>
            <p:spPr>
              <a:xfrm>
                <a:off x="7528445" y="2305877"/>
                <a:ext cx="322366" cy="322366"/>
              </a:xfrm>
              <a:custGeom>
                <a:avLst/>
                <a:gdLst>
                  <a:gd name="connsiteX0" fmla="*/ 157912 w 155921"/>
                  <a:gd name="connsiteY0" fmla="*/ 131239 h 155921"/>
                  <a:gd name="connsiteX1" fmla="*/ 109145 w 155921"/>
                  <a:gd name="connsiteY1" fmla="*/ 120291 h 155921"/>
                  <a:gd name="connsiteX2" fmla="*/ 98197 w 155921"/>
                  <a:gd name="connsiteY2" fmla="*/ 123940 h 155921"/>
                  <a:gd name="connsiteX3" fmla="*/ 75638 w 155921"/>
                  <a:gd name="connsiteY3" fmla="*/ 148490 h 155921"/>
                  <a:gd name="connsiteX4" fmla="*/ 67013 w 155921"/>
                  <a:gd name="connsiteY4" fmla="*/ 150148 h 155921"/>
                  <a:gd name="connsiteX5" fmla="*/ 36824 w 155921"/>
                  <a:gd name="connsiteY5" fmla="*/ 136215 h 155921"/>
                  <a:gd name="connsiteX6" fmla="*/ 27867 w 155921"/>
                  <a:gd name="connsiteY6" fmla="*/ 137210 h 155921"/>
                  <a:gd name="connsiteX7" fmla="*/ 0 w 155921"/>
                  <a:gd name="connsiteY7" fmla="*/ 159105 h 155921"/>
                  <a:gd name="connsiteX8" fmla="*/ 37487 w 155921"/>
                  <a:gd name="connsiteY8" fmla="*/ 81145 h 155921"/>
                  <a:gd name="connsiteX9" fmla="*/ 53080 w 155921"/>
                  <a:gd name="connsiteY9" fmla="*/ 73515 h 155921"/>
                  <a:gd name="connsiteX10" fmla="*/ 59715 w 155921"/>
                  <a:gd name="connsiteY10" fmla="*/ 63562 h 155921"/>
                  <a:gd name="connsiteX11" fmla="*/ 57724 w 155921"/>
                  <a:gd name="connsiteY11" fmla="*/ 26407 h 155921"/>
                  <a:gd name="connsiteX12" fmla="*/ 55734 w 155921"/>
                  <a:gd name="connsiteY12" fmla="*/ 15459 h 155921"/>
                  <a:gd name="connsiteX13" fmla="*/ 65022 w 155921"/>
                  <a:gd name="connsiteY13" fmla="*/ 199 h 155921"/>
                  <a:gd name="connsiteX14" fmla="*/ 69335 w 155921"/>
                  <a:gd name="connsiteY14" fmla="*/ 3848 h 155921"/>
                  <a:gd name="connsiteX15" fmla="*/ 75970 w 155921"/>
                  <a:gd name="connsiteY15" fmla="*/ 40008 h 155921"/>
                  <a:gd name="connsiteX16" fmla="*/ 76302 w 155921"/>
                  <a:gd name="connsiteY16" fmla="*/ 62899 h 155921"/>
                  <a:gd name="connsiteX17" fmla="*/ 82273 w 155921"/>
                  <a:gd name="connsiteY17" fmla="*/ 69202 h 155921"/>
                  <a:gd name="connsiteX18" fmla="*/ 125400 w 155921"/>
                  <a:gd name="connsiteY18" fmla="*/ 83467 h 155921"/>
                  <a:gd name="connsiteX19" fmla="*/ 157912 w 155921"/>
                  <a:gd name="connsiteY19" fmla="*/ 131239 h 15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5921" h="155921">
                    <a:moveTo>
                      <a:pt x="157912" y="131239"/>
                    </a:moveTo>
                    <a:cubicBezTo>
                      <a:pt x="141656" y="127589"/>
                      <a:pt x="125400" y="124272"/>
                      <a:pt x="109145" y="120291"/>
                    </a:cubicBezTo>
                    <a:cubicBezTo>
                      <a:pt x="103837" y="118964"/>
                      <a:pt x="101183" y="120623"/>
                      <a:pt x="98197" y="123940"/>
                    </a:cubicBezTo>
                    <a:cubicBezTo>
                      <a:pt x="90899" y="132234"/>
                      <a:pt x="82937" y="140196"/>
                      <a:pt x="75638" y="148490"/>
                    </a:cubicBezTo>
                    <a:cubicBezTo>
                      <a:pt x="72984" y="151475"/>
                      <a:pt x="70662" y="151807"/>
                      <a:pt x="67013" y="150148"/>
                    </a:cubicBezTo>
                    <a:cubicBezTo>
                      <a:pt x="57061" y="145504"/>
                      <a:pt x="46776" y="141191"/>
                      <a:pt x="36824" y="136215"/>
                    </a:cubicBezTo>
                    <a:cubicBezTo>
                      <a:pt x="33506" y="134556"/>
                      <a:pt x="31184" y="134556"/>
                      <a:pt x="27867" y="137210"/>
                    </a:cubicBezTo>
                    <a:cubicBezTo>
                      <a:pt x="18910" y="144509"/>
                      <a:pt x="9289" y="151807"/>
                      <a:pt x="0" y="159105"/>
                    </a:cubicBezTo>
                    <a:cubicBezTo>
                      <a:pt x="2654" y="128253"/>
                      <a:pt x="11943" y="100718"/>
                      <a:pt x="37487" y="81145"/>
                    </a:cubicBezTo>
                    <a:cubicBezTo>
                      <a:pt x="42132" y="77496"/>
                      <a:pt x="47440" y="75173"/>
                      <a:pt x="53080" y="73515"/>
                    </a:cubicBezTo>
                    <a:cubicBezTo>
                      <a:pt x="58388" y="71856"/>
                      <a:pt x="60378" y="69865"/>
                      <a:pt x="59715" y="63562"/>
                    </a:cubicBezTo>
                    <a:cubicBezTo>
                      <a:pt x="58056" y="51288"/>
                      <a:pt x="60046" y="38681"/>
                      <a:pt x="57724" y="26407"/>
                    </a:cubicBezTo>
                    <a:cubicBezTo>
                      <a:pt x="57061" y="22757"/>
                      <a:pt x="56729" y="18776"/>
                      <a:pt x="55734" y="15459"/>
                    </a:cubicBezTo>
                    <a:cubicBezTo>
                      <a:pt x="53411" y="6170"/>
                      <a:pt x="55734" y="2521"/>
                      <a:pt x="65022" y="199"/>
                    </a:cubicBezTo>
                    <a:cubicBezTo>
                      <a:pt x="69003" y="-797"/>
                      <a:pt x="68672" y="2189"/>
                      <a:pt x="69335" y="3848"/>
                    </a:cubicBezTo>
                    <a:cubicBezTo>
                      <a:pt x="73648" y="15459"/>
                      <a:pt x="74975" y="27734"/>
                      <a:pt x="75970" y="40008"/>
                    </a:cubicBezTo>
                    <a:cubicBezTo>
                      <a:pt x="76634" y="47638"/>
                      <a:pt x="76302" y="55269"/>
                      <a:pt x="76302" y="62899"/>
                    </a:cubicBezTo>
                    <a:cubicBezTo>
                      <a:pt x="76302" y="67211"/>
                      <a:pt x="77297" y="68870"/>
                      <a:pt x="82273" y="69202"/>
                    </a:cubicBezTo>
                    <a:cubicBezTo>
                      <a:pt x="97865" y="69865"/>
                      <a:pt x="112794" y="74178"/>
                      <a:pt x="125400" y="83467"/>
                    </a:cubicBezTo>
                    <a:cubicBezTo>
                      <a:pt x="141988" y="95078"/>
                      <a:pt x="151940" y="111666"/>
                      <a:pt x="157912" y="131239"/>
                    </a:cubicBezTo>
                    <a:close/>
                  </a:path>
                </a:pathLst>
              </a:custGeom>
              <a:solidFill>
                <a:srgbClr val="57B877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="" xmlns:a16="http://schemas.microsoft.com/office/drawing/2014/main" id="{3453CE08-1BA0-4D29-80F6-4E83A64F0F5F}"/>
                </a:ext>
              </a:extLst>
            </p:cNvPr>
            <p:cNvGrpSpPr/>
            <p:nvPr/>
          </p:nvGrpSpPr>
          <p:grpSpPr>
            <a:xfrm rot="589284">
              <a:off x="6893904" y="2907196"/>
              <a:ext cx="894850" cy="1580284"/>
              <a:chOff x="1624045" y="1828164"/>
              <a:chExt cx="1040665" cy="1837790"/>
            </a:xfrm>
          </p:grpSpPr>
          <p:sp>
            <p:nvSpPr>
              <p:cNvPr id="184" name="Freeform: Shape 261">
                <a:extLst>
                  <a:ext uri="{FF2B5EF4-FFF2-40B4-BE49-F238E27FC236}">
                    <a16:creationId xmlns="" xmlns:a16="http://schemas.microsoft.com/office/drawing/2014/main" id="{5360C235-2BE9-4414-ACDE-D4C5A472616B}"/>
                  </a:ext>
                </a:extLst>
              </p:cNvPr>
              <p:cNvSpPr/>
              <p:nvPr/>
            </p:nvSpPr>
            <p:spPr>
              <a:xfrm>
                <a:off x="1993856" y="2624160"/>
                <a:ext cx="242621" cy="316811"/>
              </a:xfrm>
              <a:custGeom>
                <a:avLst/>
                <a:gdLst>
                  <a:gd name="connsiteX0" fmla="*/ 189033 w 242621"/>
                  <a:gd name="connsiteY0" fmla="*/ 2023 h 316811"/>
                  <a:gd name="connsiteX1" fmla="*/ 192642 w 242621"/>
                  <a:gd name="connsiteY1" fmla="*/ 4028 h 316811"/>
                  <a:gd name="connsiteX2" fmla="*/ 203470 w 242621"/>
                  <a:gd name="connsiteY2" fmla="*/ 57565 h 316811"/>
                  <a:gd name="connsiteX3" fmla="*/ 209285 w 242621"/>
                  <a:gd name="connsiteY3" fmla="*/ 125138 h 316811"/>
                  <a:gd name="connsiteX4" fmla="*/ 210889 w 242621"/>
                  <a:gd name="connsiteY4" fmla="*/ 130552 h 316811"/>
                  <a:gd name="connsiteX5" fmla="*/ 199460 w 242621"/>
                  <a:gd name="connsiteY5" fmla="*/ 183287 h 316811"/>
                  <a:gd name="connsiteX6" fmla="*/ 205275 w 242621"/>
                  <a:gd name="connsiteY6" fmla="*/ 189703 h 316811"/>
                  <a:gd name="connsiteX7" fmla="*/ 216704 w 242621"/>
                  <a:gd name="connsiteY7" fmla="*/ 194516 h 316811"/>
                  <a:gd name="connsiteX8" fmla="*/ 230940 w 242621"/>
                  <a:gd name="connsiteY8" fmla="*/ 219780 h 316811"/>
                  <a:gd name="connsiteX9" fmla="*/ 243172 w 242621"/>
                  <a:gd name="connsiteY9" fmla="*/ 260886 h 316811"/>
                  <a:gd name="connsiteX10" fmla="*/ 243573 w 242621"/>
                  <a:gd name="connsiteY10" fmla="*/ 265097 h 316811"/>
                  <a:gd name="connsiteX11" fmla="*/ 235953 w 242621"/>
                  <a:gd name="connsiteY11" fmla="*/ 256675 h 316811"/>
                  <a:gd name="connsiteX12" fmla="*/ 212694 w 242621"/>
                  <a:gd name="connsiteY12" fmla="*/ 199328 h 316811"/>
                  <a:gd name="connsiteX13" fmla="*/ 202066 w 242621"/>
                  <a:gd name="connsiteY13" fmla="*/ 195117 h 316811"/>
                  <a:gd name="connsiteX14" fmla="*/ 197254 w 242621"/>
                  <a:gd name="connsiteY14" fmla="*/ 207349 h 316811"/>
                  <a:gd name="connsiteX15" fmla="*/ 128678 w 242621"/>
                  <a:gd name="connsiteY15" fmla="*/ 250258 h 316811"/>
                  <a:gd name="connsiteX16" fmla="*/ 97799 w 242621"/>
                  <a:gd name="connsiteY16" fmla="*/ 244644 h 316811"/>
                  <a:gd name="connsiteX17" fmla="*/ 69126 w 242621"/>
                  <a:gd name="connsiteY17" fmla="*/ 222187 h 316811"/>
                  <a:gd name="connsiteX18" fmla="*/ 60103 w 242621"/>
                  <a:gd name="connsiteY18" fmla="*/ 208953 h 316811"/>
                  <a:gd name="connsiteX19" fmla="*/ 52283 w 242621"/>
                  <a:gd name="connsiteY19" fmla="*/ 210958 h 316811"/>
                  <a:gd name="connsiteX20" fmla="*/ 48072 w 242621"/>
                  <a:gd name="connsiteY20" fmla="*/ 212361 h 316811"/>
                  <a:gd name="connsiteX21" fmla="*/ 43661 w 242621"/>
                  <a:gd name="connsiteY21" fmla="*/ 217775 h 316811"/>
                  <a:gd name="connsiteX22" fmla="*/ 34437 w 242621"/>
                  <a:gd name="connsiteY22" fmla="*/ 246248 h 316811"/>
                  <a:gd name="connsiteX23" fmla="*/ 20000 w 242621"/>
                  <a:gd name="connsiteY23" fmla="*/ 286752 h 316811"/>
                  <a:gd name="connsiteX24" fmla="*/ 17794 w 242621"/>
                  <a:gd name="connsiteY24" fmla="*/ 297379 h 316811"/>
                  <a:gd name="connsiteX25" fmla="*/ 12381 w 242621"/>
                  <a:gd name="connsiteY25" fmla="*/ 308407 h 316811"/>
                  <a:gd name="connsiteX26" fmla="*/ 350 w 242621"/>
                  <a:gd name="connsiteY26" fmla="*/ 318233 h 316811"/>
                  <a:gd name="connsiteX27" fmla="*/ 751 w 242621"/>
                  <a:gd name="connsiteY27" fmla="*/ 315225 h 316811"/>
                  <a:gd name="connsiteX28" fmla="*/ 32031 w 242621"/>
                  <a:gd name="connsiteY28" fmla="*/ 234217 h 316811"/>
                  <a:gd name="connsiteX29" fmla="*/ 39049 w 242621"/>
                  <a:gd name="connsiteY29" fmla="*/ 213364 h 316811"/>
                  <a:gd name="connsiteX30" fmla="*/ 52082 w 242621"/>
                  <a:gd name="connsiteY30" fmla="*/ 199729 h 316811"/>
                  <a:gd name="connsiteX31" fmla="*/ 56293 w 242621"/>
                  <a:gd name="connsiteY31" fmla="*/ 184490 h 316811"/>
                  <a:gd name="connsiteX32" fmla="*/ 120457 w 242621"/>
                  <a:gd name="connsiteY32" fmla="*/ 149601 h 316811"/>
                  <a:gd name="connsiteX33" fmla="*/ 128077 w 242621"/>
                  <a:gd name="connsiteY33" fmla="*/ 140778 h 316811"/>
                  <a:gd name="connsiteX34" fmla="*/ 134092 w 242621"/>
                  <a:gd name="connsiteY34" fmla="*/ 127344 h 316811"/>
                  <a:gd name="connsiteX35" fmla="*/ 144519 w 242621"/>
                  <a:gd name="connsiteY35" fmla="*/ 111102 h 316811"/>
                  <a:gd name="connsiteX36" fmla="*/ 153542 w 242621"/>
                  <a:gd name="connsiteY36" fmla="*/ 93858 h 316811"/>
                  <a:gd name="connsiteX37" fmla="*/ 173593 w 242621"/>
                  <a:gd name="connsiteY37" fmla="*/ 40321 h 316811"/>
                  <a:gd name="connsiteX38" fmla="*/ 182616 w 242621"/>
                  <a:gd name="connsiteY38" fmla="*/ 10645 h 316811"/>
                  <a:gd name="connsiteX39" fmla="*/ 189033 w 242621"/>
                  <a:gd name="connsiteY39" fmla="*/ 2023 h 31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42621" h="316811">
                    <a:moveTo>
                      <a:pt x="189033" y="2023"/>
                    </a:moveTo>
                    <a:cubicBezTo>
                      <a:pt x="193244" y="-3191"/>
                      <a:pt x="192442" y="3226"/>
                      <a:pt x="192642" y="4028"/>
                    </a:cubicBezTo>
                    <a:cubicBezTo>
                      <a:pt x="197254" y="21673"/>
                      <a:pt x="200863" y="39519"/>
                      <a:pt x="203470" y="57565"/>
                    </a:cubicBezTo>
                    <a:cubicBezTo>
                      <a:pt x="206678" y="80022"/>
                      <a:pt x="208483" y="102480"/>
                      <a:pt x="209285" y="125138"/>
                    </a:cubicBezTo>
                    <a:cubicBezTo>
                      <a:pt x="209285" y="127143"/>
                      <a:pt x="209084" y="129148"/>
                      <a:pt x="210889" y="130552"/>
                    </a:cubicBezTo>
                    <a:cubicBezTo>
                      <a:pt x="207079" y="148197"/>
                      <a:pt x="203470" y="165842"/>
                      <a:pt x="199460" y="183287"/>
                    </a:cubicBezTo>
                    <a:cubicBezTo>
                      <a:pt x="198257" y="188701"/>
                      <a:pt x="198858" y="191508"/>
                      <a:pt x="205275" y="189703"/>
                    </a:cubicBezTo>
                    <a:cubicBezTo>
                      <a:pt x="210087" y="188300"/>
                      <a:pt x="213696" y="190907"/>
                      <a:pt x="216704" y="194516"/>
                    </a:cubicBezTo>
                    <a:cubicBezTo>
                      <a:pt x="223120" y="202135"/>
                      <a:pt x="227732" y="210757"/>
                      <a:pt x="230940" y="219780"/>
                    </a:cubicBezTo>
                    <a:cubicBezTo>
                      <a:pt x="235753" y="233215"/>
                      <a:pt x="240164" y="246850"/>
                      <a:pt x="243172" y="260886"/>
                    </a:cubicBezTo>
                    <a:cubicBezTo>
                      <a:pt x="244174" y="262289"/>
                      <a:pt x="244174" y="263693"/>
                      <a:pt x="243573" y="265097"/>
                    </a:cubicBezTo>
                    <a:cubicBezTo>
                      <a:pt x="237357" y="265498"/>
                      <a:pt x="236755" y="260284"/>
                      <a:pt x="235953" y="256675"/>
                    </a:cubicBezTo>
                    <a:cubicBezTo>
                      <a:pt x="231341" y="236223"/>
                      <a:pt x="222519" y="217575"/>
                      <a:pt x="212694" y="199328"/>
                    </a:cubicBezTo>
                    <a:cubicBezTo>
                      <a:pt x="210488" y="195117"/>
                      <a:pt x="207079" y="192711"/>
                      <a:pt x="202066" y="195117"/>
                    </a:cubicBezTo>
                    <a:cubicBezTo>
                      <a:pt x="200462" y="199128"/>
                      <a:pt x="198257" y="203138"/>
                      <a:pt x="197254" y="207349"/>
                    </a:cubicBezTo>
                    <a:cubicBezTo>
                      <a:pt x="191439" y="233816"/>
                      <a:pt x="157552" y="254670"/>
                      <a:pt x="128678" y="250258"/>
                    </a:cubicBezTo>
                    <a:cubicBezTo>
                      <a:pt x="118252" y="248654"/>
                      <a:pt x="107825" y="247652"/>
                      <a:pt x="97799" y="244644"/>
                    </a:cubicBezTo>
                    <a:cubicBezTo>
                      <a:pt x="85367" y="240834"/>
                      <a:pt x="75542" y="233816"/>
                      <a:pt x="69126" y="222187"/>
                    </a:cubicBezTo>
                    <a:cubicBezTo>
                      <a:pt x="66519" y="217575"/>
                      <a:pt x="63913" y="212762"/>
                      <a:pt x="60103" y="208953"/>
                    </a:cubicBezTo>
                    <a:cubicBezTo>
                      <a:pt x="56293" y="205143"/>
                      <a:pt x="53486" y="204742"/>
                      <a:pt x="52283" y="210958"/>
                    </a:cubicBezTo>
                    <a:cubicBezTo>
                      <a:pt x="51080" y="212161"/>
                      <a:pt x="49676" y="212161"/>
                      <a:pt x="48072" y="212361"/>
                    </a:cubicBezTo>
                    <a:cubicBezTo>
                      <a:pt x="45064" y="212963"/>
                      <a:pt x="44663" y="215570"/>
                      <a:pt x="43661" y="217775"/>
                    </a:cubicBezTo>
                    <a:cubicBezTo>
                      <a:pt x="39650" y="226999"/>
                      <a:pt x="37244" y="236624"/>
                      <a:pt x="34437" y="246248"/>
                    </a:cubicBezTo>
                    <a:cubicBezTo>
                      <a:pt x="30627" y="260084"/>
                      <a:pt x="25614" y="273518"/>
                      <a:pt x="20000" y="286752"/>
                    </a:cubicBezTo>
                    <a:cubicBezTo>
                      <a:pt x="18597" y="290161"/>
                      <a:pt x="17594" y="293569"/>
                      <a:pt x="17794" y="297379"/>
                    </a:cubicBezTo>
                    <a:cubicBezTo>
                      <a:pt x="16190" y="301189"/>
                      <a:pt x="14185" y="304798"/>
                      <a:pt x="12381" y="308407"/>
                    </a:cubicBezTo>
                    <a:cubicBezTo>
                      <a:pt x="7769" y="310814"/>
                      <a:pt x="6766" y="317832"/>
                      <a:pt x="350" y="318233"/>
                    </a:cubicBezTo>
                    <a:cubicBezTo>
                      <a:pt x="-252" y="317230"/>
                      <a:pt x="-51" y="316227"/>
                      <a:pt x="751" y="315225"/>
                    </a:cubicBezTo>
                    <a:cubicBezTo>
                      <a:pt x="15388" y="289760"/>
                      <a:pt x="24612" y="262490"/>
                      <a:pt x="32031" y="234217"/>
                    </a:cubicBezTo>
                    <a:cubicBezTo>
                      <a:pt x="33836" y="227199"/>
                      <a:pt x="36643" y="220382"/>
                      <a:pt x="39049" y="213364"/>
                    </a:cubicBezTo>
                    <a:cubicBezTo>
                      <a:pt x="41455" y="206948"/>
                      <a:pt x="43460" y="201333"/>
                      <a:pt x="52082" y="199729"/>
                    </a:cubicBezTo>
                    <a:cubicBezTo>
                      <a:pt x="60303" y="198125"/>
                      <a:pt x="57897" y="190505"/>
                      <a:pt x="56293" y="184490"/>
                    </a:cubicBezTo>
                    <a:cubicBezTo>
                      <a:pt x="81959" y="180680"/>
                      <a:pt x="102612" y="167647"/>
                      <a:pt x="120457" y="149601"/>
                    </a:cubicBezTo>
                    <a:cubicBezTo>
                      <a:pt x="123265" y="146794"/>
                      <a:pt x="125671" y="143786"/>
                      <a:pt x="128077" y="140778"/>
                    </a:cubicBezTo>
                    <a:cubicBezTo>
                      <a:pt x="128277" y="135565"/>
                      <a:pt x="131085" y="131354"/>
                      <a:pt x="134092" y="127344"/>
                    </a:cubicBezTo>
                    <a:cubicBezTo>
                      <a:pt x="138103" y="122130"/>
                      <a:pt x="140910" y="116516"/>
                      <a:pt x="144519" y="111102"/>
                    </a:cubicBezTo>
                    <a:cubicBezTo>
                      <a:pt x="149532" y="106490"/>
                      <a:pt x="150735" y="99673"/>
                      <a:pt x="153542" y="93858"/>
                    </a:cubicBezTo>
                    <a:cubicBezTo>
                      <a:pt x="161763" y="76614"/>
                      <a:pt x="169784" y="59169"/>
                      <a:pt x="173593" y="40321"/>
                    </a:cubicBezTo>
                    <a:cubicBezTo>
                      <a:pt x="180812" y="31699"/>
                      <a:pt x="178807" y="20269"/>
                      <a:pt x="182616" y="10645"/>
                    </a:cubicBezTo>
                    <a:cubicBezTo>
                      <a:pt x="184622" y="7437"/>
                      <a:pt x="184421" y="3226"/>
                      <a:pt x="189033" y="2023"/>
                    </a:cubicBezTo>
                    <a:close/>
                  </a:path>
                </a:pathLst>
              </a:custGeom>
              <a:solidFill>
                <a:srgbClr val="DBDBDB"/>
              </a:solidFill>
              <a:ln w="19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262">
                <a:extLst>
                  <a:ext uri="{FF2B5EF4-FFF2-40B4-BE49-F238E27FC236}">
                    <a16:creationId xmlns="" xmlns:a16="http://schemas.microsoft.com/office/drawing/2014/main" id="{7FEC8A27-52C6-4239-B7CE-536A62D06837}"/>
                  </a:ext>
                </a:extLst>
              </p:cNvPr>
              <p:cNvSpPr/>
              <p:nvPr/>
            </p:nvSpPr>
            <p:spPr>
              <a:xfrm>
                <a:off x="1886240" y="1828164"/>
                <a:ext cx="537376" cy="982516"/>
              </a:xfrm>
              <a:custGeom>
                <a:avLst/>
                <a:gdLst>
                  <a:gd name="connsiteX0" fmla="*/ 536062 w 537376"/>
                  <a:gd name="connsiteY0" fmla="*/ 24639 h 982516"/>
                  <a:gd name="connsiteX1" fmla="*/ 532252 w 537376"/>
                  <a:gd name="connsiteY1" fmla="*/ 26844 h 982516"/>
                  <a:gd name="connsiteX2" fmla="*/ 526637 w 537376"/>
                  <a:gd name="connsiteY2" fmla="*/ 38674 h 982516"/>
                  <a:gd name="connsiteX3" fmla="*/ 521825 w 537376"/>
                  <a:gd name="connsiteY3" fmla="*/ 47698 h 982516"/>
                  <a:gd name="connsiteX4" fmla="*/ 398910 w 537376"/>
                  <a:gd name="connsiteY4" fmla="*/ 343856 h 982516"/>
                  <a:gd name="connsiteX5" fmla="*/ 299255 w 537376"/>
                  <a:gd name="connsiteY5" fmla="*/ 708189 h 982516"/>
                  <a:gd name="connsiteX6" fmla="*/ 283014 w 537376"/>
                  <a:gd name="connsiteY6" fmla="*/ 783983 h 982516"/>
                  <a:gd name="connsiteX7" fmla="*/ 283014 w 537376"/>
                  <a:gd name="connsiteY7" fmla="*/ 783983 h 982516"/>
                  <a:gd name="connsiteX8" fmla="*/ 266170 w 537376"/>
                  <a:gd name="connsiteY8" fmla="*/ 859376 h 982516"/>
                  <a:gd name="connsiteX9" fmla="*/ 265769 w 537376"/>
                  <a:gd name="connsiteY9" fmla="*/ 854364 h 982516"/>
                  <a:gd name="connsiteX10" fmla="*/ 263764 w 537376"/>
                  <a:gd name="connsiteY10" fmla="*/ 779772 h 982516"/>
                  <a:gd name="connsiteX11" fmla="*/ 252937 w 537376"/>
                  <a:gd name="connsiteY11" fmla="*/ 657259 h 982516"/>
                  <a:gd name="connsiteX12" fmla="*/ 246119 w 537376"/>
                  <a:gd name="connsiteY12" fmla="*/ 456745 h 982516"/>
                  <a:gd name="connsiteX13" fmla="*/ 252335 w 537376"/>
                  <a:gd name="connsiteY13" fmla="*/ 340648 h 982516"/>
                  <a:gd name="connsiteX14" fmla="*/ 264967 w 537376"/>
                  <a:gd name="connsiteY14" fmla="*/ 256833 h 982516"/>
                  <a:gd name="connsiteX15" fmla="*/ 263564 w 537376"/>
                  <a:gd name="connsiteY15" fmla="*/ 251419 h 982516"/>
                  <a:gd name="connsiteX16" fmla="*/ 259353 w 537376"/>
                  <a:gd name="connsiteY16" fmla="*/ 255430 h 982516"/>
                  <a:gd name="connsiteX17" fmla="*/ 252736 w 537376"/>
                  <a:gd name="connsiteY17" fmla="*/ 274679 h 982516"/>
                  <a:gd name="connsiteX18" fmla="*/ 251132 w 537376"/>
                  <a:gd name="connsiteY18" fmla="*/ 278689 h 982516"/>
                  <a:gd name="connsiteX19" fmla="*/ 223461 w 537376"/>
                  <a:gd name="connsiteY19" fmla="*/ 433686 h 982516"/>
                  <a:gd name="connsiteX20" fmla="*/ 223662 w 537376"/>
                  <a:gd name="connsiteY20" fmla="*/ 595501 h 982516"/>
                  <a:gd name="connsiteX21" fmla="*/ 230880 w 537376"/>
                  <a:gd name="connsiteY21" fmla="*/ 810652 h 982516"/>
                  <a:gd name="connsiteX22" fmla="*/ 230680 w 537376"/>
                  <a:gd name="connsiteY22" fmla="*/ 827896 h 982516"/>
                  <a:gd name="connsiteX23" fmla="*/ 229878 w 537376"/>
                  <a:gd name="connsiteY23" fmla="*/ 827294 h 982516"/>
                  <a:gd name="connsiteX24" fmla="*/ 229477 w 537376"/>
                  <a:gd name="connsiteY24" fmla="*/ 826693 h 982516"/>
                  <a:gd name="connsiteX25" fmla="*/ 228875 w 537376"/>
                  <a:gd name="connsiteY25" fmla="*/ 818672 h 982516"/>
                  <a:gd name="connsiteX26" fmla="*/ 203009 w 537376"/>
                  <a:gd name="connsiteY26" fmla="*/ 641418 h 982516"/>
                  <a:gd name="connsiteX27" fmla="*/ 157292 w 537376"/>
                  <a:gd name="connsiteY27" fmla="*/ 418046 h 982516"/>
                  <a:gd name="connsiteX28" fmla="*/ 46207 w 537376"/>
                  <a:gd name="connsiteY28" fmla="*/ 16417 h 982516"/>
                  <a:gd name="connsiteX29" fmla="*/ 41796 w 537376"/>
                  <a:gd name="connsiteY29" fmla="*/ 3184 h 982516"/>
                  <a:gd name="connsiteX30" fmla="*/ 35981 w 537376"/>
                  <a:gd name="connsiteY30" fmla="*/ 3585 h 982516"/>
                  <a:gd name="connsiteX31" fmla="*/ 36583 w 537376"/>
                  <a:gd name="connsiteY31" fmla="*/ 10803 h 982516"/>
                  <a:gd name="connsiteX32" fmla="*/ 88917 w 537376"/>
                  <a:gd name="connsiteY32" fmla="*/ 269466 h 982516"/>
                  <a:gd name="connsiteX33" fmla="*/ 148469 w 537376"/>
                  <a:gd name="connsiteY33" fmla="*/ 565424 h 982516"/>
                  <a:gd name="connsiteX34" fmla="*/ 193384 w 537376"/>
                  <a:gd name="connsiteY34" fmla="*/ 835114 h 982516"/>
                  <a:gd name="connsiteX35" fmla="*/ 196993 w 537376"/>
                  <a:gd name="connsiteY35" fmla="*/ 862785 h 982516"/>
                  <a:gd name="connsiteX36" fmla="*/ 194387 w 537376"/>
                  <a:gd name="connsiteY36" fmla="*/ 858173 h 982516"/>
                  <a:gd name="connsiteX37" fmla="*/ 144058 w 537376"/>
                  <a:gd name="connsiteY37" fmla="*/ 707187 h 982516"/>
                  <a:gd name="connsiteX38" fmla="*/ 109168 w 537376"/>
                  <a:gd name="connsiteY38" fmla="*/ 636405 h 982516"/>
                  <a:gd name="connsiteX39" fmla="*/ 40192 w 537376"/>
                  <a:gd name="connsiteY39" fmla="*/ 543768 h 982516"/>
                  <a:gd name="connsiteX40" fmla="*/ 40192 w 537376"/>
                  <a:gd name="connsiteY40" fmla="*/ 543768 h 982516"/>
                  <a:gd name="connsiteX41" fmla="*/ 22346 w 537376"/>
                  <a:gd name="connsiteY41" fmla="*/ 526524 h 982516"/>
                  <a:gd name="connsiteX42" fmla="*/ 9112 w 537376"/>
                  <a:gd name="connsiteY42" fmla="*/ 516298 h 982516"/>
                  <a:gd name="connsiteX43" fmla="*/ 1292 w 537376"/>
                  <a:gd name="connsiteY43" fmla="*/ 514493 h 982516"/>
                  <a:gd name="connsiteX44" fmla="*/ 2495 w 537376"/>
                  <a:gd name="connsiteY44" fmla="*/ 522313 h 982516"/>
                  <a:gd name="connsiteX45" fmla="*/ 13323 w 537376"/>
                  <a:gd name="connsiteY45" fmla="*/ 536951 h 982516"/>
                  <a:gd name="connsiteX46" fmla="*/ 53626 w 537376"/>
                  <a:gd name="connsiteY46" fmla="*/ 595300 h 982516"/>
                  <a:gd name="connsiteX47" fmla="*/ 110572 w 537376"/>
                  <a:gd name="connsiteY47" fmla="*/ 735860 h 982516"/>
                  <a:gd name="connsiteX48" fmla="*/ 164711 w 537376"/>
                  <a:gd name="connsiteY48" fmla="*/ 980487 h 982516"/>
                  <a:gd name="connsiteX49" fmla="*/ 177744 w 537376"/>
                  <a:gd name="connsiteY49" fmla="*/ 981690 h 982516"/>
                  <a:gd name="connsiteX50" fmla="*/ 230279 w 537376"/>
                  <a:gd name="connsiteY50" fmla="*/ 949607 h 982516"/>
                  <a:gd name="connsiteX51" fmla="*/ 239101 w 537376"/>
                  <a:gd name="connsiteY51" fmla="*/ 936574 h 982516"/>
                  <a:gd name="connsiteX52" fmla="*/ 238901 w 537376"/>
                  <a:gd name="connsiteY52" fmla="*/ 934368 h 982516"/>
                  <a:gd name="connsiteX53" fmla="*/ 255944 w 537376"/>
                  <a:gd name="connsiteY53" fmla="*/ 909104 h 982516"/>
                  <a:gd name="connsiteX54" fmla="*/ 286222 w 537376"/>
                  <a:gd name="connsiteY54" fmla="*/ 838523 h 982516"/>
                  <a:gd name="connsiteX55" fmla="*/ 296448 w 537376"/>
                  <a:gd name="connsiteY55" fmla="*/ 800225 h 982516"/>
                  <a:gd name="connsiteX56" fmla="*/ 298654 w 537376"/>
                  <a:gd name="connsiteY56" fmla="*/ 803634 h 982516"/>
                  <a:gd name="connsiteX57" fmla="*/ 307877 w 537376"/>
                  <a:gd name="connsiteY57" fmla="*/ 855968 h 982516"/>
                  <a:gd name="connsiteX58" fmla="*/ 313692 w 537376"/>
                  <a:gd name="connsiteY58" fmla="*/ 918327 h 982516"/>
                  <a:gd name="connsiteX59" fmla="*/ 318505 w 537376"/>
                  <a:gd name="connsiteY59" fmla="*/ 926348 h 982516"/>
                  <a:gd name="connsiteX60" fmla="*/ 330134 w 537376"/>
                  <a:gd name="connsiteY60" fmla="*/ 857973 h 982516"/>
                  <a:gd name="connsiteX61" fmla="*/ 365425 w 537376"/>
                  <a:gd name="connsiteY61" fmla="*/ 623773 h 982516"/>
                  <a:gd name="connsiteX62" fmla="*/ 408736 w 537376"/>
                  <a:gd name="connsiteY62" fmla="*/ 417043 h 982516"/>
                  <a:gd name="connsiteX63" fmla="*/ 531851 w 537376"/>
                  <a:gd name="connsiteY63" fmla="*/ 43687 h 982516"/>
                  <a:gd name="connsiteX64" fmla="*/ 537465 w 537376"/>
                  <a:gd name="connsiteY64" fmla="*/ 29451 h 982516"/>
                  <a:gd name="connsiteX65" fmla="*/ 536062 w 537376"/>
                  <a:gd name="connsiteY65" fmla="*/ 24639 h 98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537376" h="982516">
                    <a:moveTo>
                      <a:pt x="536062" y="24639"/>
                    </a:moveTo>
                    <a:cubicBezTo>
                      <a:pt x="533856" y="23636"/>
                      <a:pt x="533054" y="25441"/>
                      <a:pt x="532252" y="26844"/>
                    </a:cubicBezTo>
                    <a:cubicBezTo>
                      <a:pt x="530247" y="30854"/>
                      <a:pt x="528442" y="34664"/>
                      <a:pt x="526637" y="38674"/>
                    </a:cubicBezTo>
                    <a:cubicBezTo>
                      <a:pt x="525033" y="41682"/>
                      <a:pt x="523429" y="44690"/>
                      <a:pt x="521825" y="47698"/>
                    </a:cubicBezTo>
                    <a:cubicBezTo>
                      <a:pt x="472900" y="143142"/>
                      <a:pt x="432998" y="242396"/>
                      <a:pt x="398910" y="343856"/>
                    </a:cubicBezTo>
                    <a:cubicBezTo>
                      <a:pt x="358808" y="463362"/>
                      <a:pt x="327127" y="585274"/>
                      <a:pt x="299255" y="708189"/>
                    </a:cubicBezTo>
                    <a:cubicBezTo>
                      <a:pt x="293641" y="733454"/>
                      <a:pt x="287224" y="758518"/>
                      <a:pt x="283014" y="783983"/>
                    </a:cubicBezTo>
                    <a:lnTo>
                      <a:pt x="283014" y="783983"/>
                    </a:lnTo>
                    <a:cubicBezTo>
                      <a:pt x="276196" y="808847"/>
                      <a:pt x="272386" y="834312"/>
                      <a:pt x="266170" y="859376"/>
                    </a:cubicBezTo>
                    <a:cubicBezTo>
                      <a:pt x="265769" y="857572"/>
                      <a:pt x="265769" y="855968"/>
                      <a:pt x="265769" y="854364"/>
                    </a:cubicBezTo>
                    <a:cubicBezTo>
                      <a:pt x="266371" y="829500"/>
                      <a:pt x="265569" y="804636"/>
                      <a:pt x="263764" y="779772"/>
                    </a:cubicBezTo>
                    <a:cubicBezTo>
                      <a:pt x="260556" y="738868"/>
                      <a:pt x="255944" y="698163"/>
                      <a:pt x="252937" y="657259"/>
                    </a:cubicBezTo>
                    <a:cubicBezTo>
                      <a:pt x="248124" y="590488"/>
                      <a:pt x="245117" y="523717"/>
                      <a:pt x="246119" y="456745"/>
                    </a:cubicBezTo>
                    <a:cubicBezTo>
                      <a:pt x="246721" y="417846"/>
                      <a:pt x="248325" y="379146"/>
                      <a:pt x="252335" y="340648"/>
                    </a:cubicBezTo>
                    <a:cubicBezTo>
                      <a:pt x="255142" y="312576"/>
                      <a:pt x="259554" y="284504"/>
                      <a:pt x="264967" y="256833"/>
                    </a:cubicBezTo>
                    <a:cubicBezTo>
                      <a:pt x="265368" y="254828"/>
                      <a:pt x="266772" y="252221"/>
                      <a:pt x="263564" y="251419"/>
                    </a:cubicBezTo>
                    <a:cubicBezTo>
                      <a:pt x="260556" y="250617"/>
                      <a:pt x="260155" y="253424"/>
                      <a:pt x="259353" y="255430"/>
                    </a:cubicBezTo>
                    <a:cubicBezTo>
                      <a:pt x="257147" y="261846"/>
                      <a:pt x="254942" y="268262"/>
                      <a:pt x="252736" y="274679"/>
                    </a:cubicBezTo>
                    <a:cubicBezTo>
                      <a:pt x="252135" y="276082"/>
                      <a:pt x="251533" y="277286"/>
                      <a:pt x="251132" y="278689"/>
                    </a:cubicBezTo>
                    <a:cubicBezTo>
                      <a:pt x="235091" y="329219"/>
                      <a:pt x="226669" y="380951"/>
                      <a:pt x="223461" y="433686"/>
                    </a:cubicBezTo>
                    <a:cubicBezTo>
                      <a:pt x="220052" y="487624"/>
                      <a:pt x="221255" y="541562"/>
                      <a:pt x="223662" y="595501"/>
                    </a:cubicBezTo>
                    <a:cubicBezTo>
                      <a:pt x="226870" y="667084"/>
                      <a:pt x="229276" y="738868"/>
                      <a:pt x="230880" y="810652"/>
                    </a:cubicBezTo>
                    <a:cubicBezTo>
                      <a:pt x="231682" y="816466"/>
                      <a:pt x="231682" y="822081"/>
                      <a:pt x="230680" y="827896"/>
                    </a:cubicBezTo>
                    <a:cubicBezTo>
                      <a:pt x="230680" y="828297"/>
                      <a:pt x="230078" y="827896"/>
                      <a:pt x="229878" y="827294"/>
                    </a:cubicBezTo>
                    <a:cubicBezTo>
                      <a:pt x="229878" y="827094"/>
                      <a:pt x="229677" y="826893"/>
                      <a:pt x="229477" y="826693"/>
                    </a:cubicBezTo>
                    <a:cubicBezTo>
                      <a:pt x="229276" y="824086"/>
                      <a:pt x="229276" y="821279"/>
                      <a:pt x="228875" y="818672"/>
                    </a:cubicBezTo>
                    <a:cubicBezTo>
                      <a:pt x="221255" y="759521"/>
                      <a:pt x="212834" y="700369"/>
                      <a:pt x="203009" y="641418"/>
                    </a:cubicBezTo>
                    <a:cubicBezTo>
                      <a:pt x="190577" y="566426"/>
                      <a:pt x="176140" y="491635"/>
                      <a:pt x="157292" y="418046"/>
                    </a:cubicBezTo>
                    <a:cubicBezTo>
                      <a:pt x="122803" y="283501"/>
                      <a:pt x="84906" y="149759"/>
                      <a:pt x="46207" y="16417"/>
                    </a:cubicBezTo>
                    <a:cubicBezTo>
                      <a:pt x="45004" y="12006"/>
                      <a:pt x="43601" y="7394"/>
                      <a:pt x="41796" y="3184"/>
                    </a:cubicBezTo>
                    <a:cubicBezTo>
                      <a:pt x="39991" y="-827"/>
                      <a:pt x="37585" y="-1428"/>
                      <a:pt x="35981" y="3585"/>
                    </a:cubicBezTo>
                    <a:cubicBezTo>
                      <a:pt x="36182" y="5991"/>
                      <a:pt x="36182" y="8397"/>
                      <a:pt x="36583" y="10803"/>
                    </a:cubicBezTo>
                    <a:cubicBezTo>
                      <a:pt x="51822" y="97425"/>
                      <a:pt x="71071" y="183245"/>
                      <a:pt x="88917" y="269466"/>
                    </a:cubicBezTo>
                    <a:cubicBezTo>
                      <a:pt x="109369" y="368118"/>
                      <a:pt x="129621" y="466570"/>
                      <a:pt x="148469" y="565424"/>
                    </a:cubicBezTo>
                    <a:cubicBezTo>
                      <a:pt x="165513" y="655053"/>
                      <a:pt x="180752" y="744883"/>
                      <a:pt x="193384" y="835114"/>
                    </a:cubicBezTo>
                    <a:cubicBezTo>
                      <a:pt x="194587" y="844338"/>
                      <a:pt x="195790" y="853561"/>
                      <a:pt x="196993" y="862785"/>
                    </a:cubicBezTo>
                    <a:cubicBezTo>
                      <a:pt x="195389" y="861381"/>
                      <a:pt x="194788" y="859777"/>
                      <a:pt x="194387" y="858173"/>
                    </a:cubicBezTo>
                    <a:cubicBezTo>
                      <a:pt x="181955" y="806441"/>
                      <a:pt x="164911" y="756112"/>
                      <a:pt x="144058" y="707187"/>
                    </a:cubicBezTo>
                    <a:cubicBezTo>
                      <a:pt x="133832" y="682924"/>
                      <a:pt x="122803" y="659063"/>
                      <a:pt x="109168" y="636405"/>
                    </a:cubicBezTo>
                    <a:cubicBezTo>
                      <a:pt x="90521" y="602318"/>
                      <a:pt x="69467" y="570035"/>
                      <a:pt x="40192" y="543768"/>
                    </a:cubicBezTo>
                    <a:cubicBezTo>
                      <a:pt x="40192" y="543768"/>
                      <a:pt x="40192" y="543768"/>
                      <a:pt x="40192" y="543768"/>
                    </a:cubicBezTo>
                    <a:cubicBezTo>
                      <a:pt x="34978" y="537352"/>
                      <a:pt x="28562" y="531938"/>
                      <a:pt x="22346" y="526524"/>
                    </a:cubicBezTo>
                    <a:cubicBezTo>
                      <a:pt x="18135" y="522915"/>
                      <a:pt x="13724" y="519305"/>
                      <a:pt x="9112" y="516298"/>
                    </a:cubicBezTo>
                    <a:cubicBezTo>
                      <a:pt x="6907" y="514894"/>
                      <a:pt x="4099" y="511886"/>
                      <a:pt x="1292" y="514493"/>
                    </a:cubicBezTo>
                    <a:cubicBezTo>
                      <a:pt x="-1515" y="517100"/>
                      <a:pt x="891" y="520107"/>
                      <a:pt x="2495" y="522313"/>
                    </a:cubicBezTo>
                    <a:cubicBezTo>
                      <a:pt x="5904" y="527326"/>
                      <a:pt x="9513" y="532339"/>
                      <a:pt x="13323" y="536951"/>
                    </a:cubicBezTo>
                    <a:cubicBezTo>
                      <a:pt x="28362" y="555398"/>
                      <a:pt x="41796" y="574647"/>
                      <a:pt x="53626" y="595300"/>
                    </a:cubicBezTo>
                    <a:cubicBezTo>
                      <a:pt x="78891" y="639614"/>
                      <a:pt x="96135" y="687135"/>
                      <a:pt x="110572" y="735860"/>
                    </a:cubicBezTo>
                    <a:cubicBezTo>
                      <a:pt x="134433" y="816065"/>
                      <a:pt x="149873" y="898276"/>
                      <a:pt x="164711" y="980487"/>
                    </a:cubicBezTo>
                    <a:cubicBezTo>
                      <a:pt x="168721" y="984296"/>
                      <a:pt x="173333" y="983093"/>
                      <a:pt x="177744" y="981690"/>
                    </a:cubicBezTo>
                    <a:cubicBezTo>
                      <a:pt x="197795" y="975273"/>
                      <a:pt x="215441" y="964646"/>
                      <a:pt x="230279" y="949607"/>
                    </a:cubicBezTo>
                    <a:cubicBezTo>
                      <a:pt x="233888" y="945998"/>
                      <a:pt x="238500" y="942389"/>
                      <a:pt x="239101" y="936574"/>
                    </a:cubicBezTo>
                    <a:cubicBezTo>
                      <a:pt x="239101" y="935772"/>
                      <a:pt x="238901" y="934970"/>
                      <a:pt x="238901" y="934368"/>
                    </a:cubicBezTo>
                    <a:cubicBezTo>
                      <a:pt x="245518" y="926548"/>
                      <a:pt x="251332" y="918327"/>
                      <a:pt x="255944" y="909104"/>
                    </a:cubicBezTo>
                    <a:cubicBezTo>
                      <a:pt x="269780" y="887248"/>
                      <a:pt x="278803" y="863186"/>
                      <a:pt x="286222" y="838523"/>
                    </a:cubicBezTo>
                    <a:cubicBezTo>
                      <a:pt x="290633" y="826091"/>
                      <a:pt x="294042" y="813258"/>
                      <a:pt x="296448" y="800225"/>
                    </a:cubicBezTo>
                    <a:cubicBezTo>
                      <a:pt x="297451" y="801027"/>
                      <a:pt x="298453" y="802029"/>
                      <a:pt x="298654" y="803634"/>
                    </a:cubicBezTo>
                    <a:cubicBezTo>
                      <a:pt x="301060" y="821279"/>
                      <a:pt x="305672" y="838322"/>
                      <a:pt x="307877" y="855968"/>
                    </a:cubicBezTo>
                    <a:cubicBezTo>
                      <a:pt x="310684" y="876821"/>
                      <a:pt x="311687" y="897674"/>
                      <a:pt x="313692" y="918327"/>
                    </a:cubicBezTo>
                    <a:cubicBezTo>
                      <a:pt x="313893" y="921536"/>
                      <a:pt x="312890" y="926147"/>
                      <a:pt x="318505" y="926348"/>
                    </a:cubicBezTo>
                    <a:cubicBezTo>
                      <a:pt x="322314" y="903489"/>
                      <a:pt x="326525" y="880831"/>
                      <a:pt x="330134" y="857973"/>
                    </a:cubicBezTo>
                    <a:cubicBezTo>
                      <a:pt x="342366" y="779973"/>
                      <a:pt x="352391" y="701572"/>
                      <a:pt x="365425" y="623773"/>
                    </a:cubicBezTo>
                    <a:cubicBezTo>
                      <a:pt x="377054" y="554195"/>
                      <a:pt x="391491" y="485419"/>
                      <a:pt x="408736" y="417043"/>
                    </a:cubicBezTo>
                    <a:cubicBezTo>
                      <a:pt x="441018" y="289717"/>
                      <a:pt x="483527" y="165800"/>
                      <a:pt x="531851" y="43687"/>
                    </a:cubicBezTo>
                    <a:cubicBezTo>
                      <a:pt x="533655" y="38875"/>
                      <a:pt x="535460" y="34063"/>
                      <a:pt x="537465" y="29451"/>
                    </a:cubicBezTo>
                    <a:cubicBezTo>
                      <a:pt x="538067" y="27446"/>
                      <a:pt x="538468" y="25641"/>
                      <a:pt x="536062" y="24639"/>
                    </a:cubicBezTo>
                    <a:close/>
                  </a:path>
                </a:pathLst>
              </a:custGeom>
              <a:solidFill>
                <a:srgbClr val="57B877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6" name="Freeform: Shape 263">
                <a:extLst>
                  <a:ext uri="{FF2B5EF4-FFF2-40B4-BE49-F238E27FC236}">
                    <a16:creationId xmlns="" xmlns:a16="http://schemas.microsoft.com/office/drawing/2014/main" id="{564BBC41-FDA7-4F0A-A9AD-2053F021E7F2}"/>
                  </a:ext>
                </a:extLst>
              </p:cNvPr>
              <p:cNvSpPr/>
              <p:nvPr/>
            </p:nvSpPr>
            <p:spPr>
              <a:xfrm>
                <a:off x="2008025" y="3633872"/>
                <a:ext cx="210539" cy="32082"/>
              </a:xfrm>
              <a:custGeom>
                <a:avLst/>
                <a:gdLst>
                  <a:gd name="connsiteX0" fmla="*/ 206143 w 210539"/>
                  <a:gd name="connsiteY0" fmla="*/ 15531 h 32082"/>
                  <a:gd name="connsiteX1" fmla="*/ 199326 w 210539"/>
                  <a:gd name="connsiteY1" fmla="*/ 13125 h 32082"/>
                  <a:gd name="connsiteX2" fmla="*/ 146992 w 210539"/>
                  <a:gd name="connsiteY2" fmla="*/ 3300 h 32082"/>
                  <a:gd name="connsiteX3" fmla="*/ 141177 w 210539"/>
                  <a:gd name="connsiteY3" fmla="*/ 4704 h 32082"/>
                  <a:gd name="connsiteX4" fmla="*/ 149197 w 210539"/>
                  <a:gd name="connsiteY4" fmla="*/ 6107 h 32082"/>
                  <a:gd name="connsiteX5" fmla="*/ 188298 w 210539"/>
                  <a:gd name="connsiteY5" fmla="*/ 14930 h 32082"/>
                  <a:gd name="connsiteX6" fmla="*/ 196118 w 210539"/>
                  <a:gd name="connsiteY6" fmla="*/ 20143 h 32082"/>
                  <a:gd name="connsiteX7" fmla="*/ 188097 w 210539"/>
                  <a:gd name="connsiteY7" fmla="*/ 23752 h 32082"/>
                  <a:gd name="connsiteX8" fmla="*/ 187295 w 210539"/>
                  <a:gd name="connsiteY8" fmla="*/ 23953 h 32082"/>
                  <a:gd name="connsiteX9" fmla="*/ 137768 w 210539"/>
                  <a:gd name="connsiteY9" fmla="*/ 28765 h 32082"/>
                  <a:gd name="connsiteX10" fmla="*/ 78216 w 210539"/>
                  <a:gd name="connsiteY10" fmla="*/ 26760 h 32082"/>
                  <a:gd name="connsiteX11" fmla="*/ 85434 w 210539"/>
                  <a:gd name="connsiteY11" fmla="*/ 26760 h 32082"/>
                  <a:gd name="connsiteX12" fmla="*/ 143182 w 210539"/>
                  <a:gd name="connsiteY12" fmla="*/ 26760 h 32082"/>
                  <a:gd name="connsiteX13" fmla="*/ 176467 w 210539"/>
                  <a:gd name="connsiteY13" fmla="*/ 22349 h 32082"/>
                  <a:gd name="connsiteX14" fmla="*/ 180678 w 210539"/>
                  <a:gd name="connsiteY14" fmla="*/ 18940 h 32082"/>
                  <a:gd name="connsiteX15" fmla="*/ 176868 w 210539"/>
                  <a:gd name="connsiteY15" fmla="*/ 15130 h 32082"/>
                  <a:gd name="connsiteX16" fmla="*/ 161429 w 210539"/>
                  <a:gd name="connsiteY16" fmla="*/ 10920 h 32082"/>
                  <a:gd name="connsiteX17" fmla="*/ 68190 w 210539"/>
                  <a:gd name="connsiteY17" fmla="*/ 5105 h 32082"/>
                  <a:gd name="connsiteX18" fmla="*/ 35707 w 210539"/>
                  <a:gd name="connsiteY18" fmla="*/ 12925 h 32082"/>
                  <a:gd name="connsiteX19" fmla="*/ 32098 w 210539"/>
                  <a:gd name="connsiteY19" fmla="*/ 17135 h 32082"/>
                  <a:gd name="connsiteX20" fmla="*/ 36910 w 210539"/>
                  <a:gd name="connsiteY20" fmla="*/ 20945 h 32082"/>
                  <a:gd name="connsiteX21" fmla="*/ 47537 w 210539"/>
                  <a:gd name="connsiteY21" fmla="*/ 25156 h 32082"/>
                  <a:gd name="connsiteX22" fmla="*/ 20067 w 210539"/>
                  <a:gd name="connsiteY22" fmla="*/ 22549 h 32082"/>
                  <a:gd name="connsiteX23" fmla="*/ 15254 w 210539"/>
                  <a:gd name="connsiteY23" fmla="*/ 19742 h 32082"/>
                  <a:gd name="connsiteX24" fmla="*/ 19265 w 210539"/>
                  <a:gd name="connsiteY24" fmla="*/ 15130 h 32082"/>
                  <a:gd name="connsiteX25" fmla="*/ 41722 w 210539"/>
                  <a:gd name="connsiteY25" fmla="*/ 6709 h 32082"/>
                  <a:gd name="connsiteX26" fmla="*/ 127141 w 210539"/>
                  <a:gd name="connsiteY26" fmla="*/ 4303 h 32082"/>
                  <a:gd name="connsiteX27" fmla="*/ 132154 w 210539"/>
                  <a:gd name="connsiteY27" fmla="*/ 2899 h 32082"/>
                  <a:gd name="connsiteX28" fmla="*/ 113907 w 210539"/>
                  <a:gd name="connsiteY28" fmla="*/ 1696 h 32082"/>
                  <a:gd name="connsiteX29" fmla="*/ 25481 w 210539"/>
                  <a:gd name="connsiteY29" fmla="*/ 7310 h 32082"/>
                  <a:gd name="connsiteX30" fmla="*/ 2823 w 210539"/>
                  <a:gd name="connsiteY30" fmla="*/ 17336 h 32082"/>
                  <a:gd name="connsiteX31" fmla="*/ 3825 w 210539"/>
                  <a:gd name="connsiteY31" fmla="*/ 24554 h 32082"/>
                  <a:gd name="connsiteX32" fmla="*/ 9440 w 210539"/>
                  <a:gd name="connsiteY32" fmla="*/ 25958 h 32082"/>
                  <a:gd name="connsiteX33" fmla="*/ 88843 w 210539"/>
                  <a:gd name="connsiteY33" fmla="*/ 32976 h 32082"/>
                  <a:gd name="connsiteX34" fmla="*/ 180077 w 210539"/>
                  <a:gd name="connsiteY34" fmla="*/ 30169 h 32082"/>
                  <a:gd name="connsiteX35" fmla="*/ 206544 w 210539"/>
                  <a:gd name="connsiteY35" fmla="*/ 24554 h 32082"/>
                  <a:gd name="connsiteX36" fmla="*/ 210555 w 210539"/>
                  <a:gd name="connsiteY36" fmla="*/ 20745 h 32082"/>
                  <a:gd name="connsiteX37" fmla="*/ 206143 w 210539"/>
                  <a:gd name="connsiteY37" fmla="*/ 15531 h 32082"/>
                  <a:gd name="connsiteX38" fmla="*/ 50545 w 210539"/>
                  <a:gd name="connsiteY38" fmla="*/ 17938 h 32082"/>
                  <a:gd name="connsiteX39" fmla="*/ 55558 w 210539"/>
                  <a:gd name="connsiteY39" fmla="*/ 14729 h 32082"/>
                  <a:gd name="connsiteX40" fmla="*/ 97465 w 210539"/>
                  <a:gd name="connsiteY40" fmla="*/ 9516 h 32082"/>
                  <a:gd name="connsiteX41" fmla="*/ 157017 w 210539"/>
                  <a:gd name="connsiteY41" fmla="*/ 11521 h 32082"/>
                  <a:gd name="connsiteX42" fmla="*/ 163434 w 210539"/>
                  <a:gd name="connsiteY42" fmla="*/ 14930 h 32082"/>
                  <a:gd name="connsiteX43" fmla="*/ 157418 w 210539"/>
                  <a:gd name="connsiteY43" fmla="*/ 17737 h 32082"/>
                  <a:gd name="connsiteX44" fmla="*/ 55758 w 210539"/>
                  <a:gd name="connsiteY44" fmla="*/ 20544 h 32082"/>
                  <a:gd name="connsiteX45" fmla="*/ 50545 w 210539"/>
                  <a:gd name="connsiteY45" fmla="*/ 17938 h 3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10539" h="32082">
                    <a:moveTo>
                      <a:pt x="206143" y="15531"/>
                    </a:moveTo>
                    <a:cubicBezTo>
                      <a:pt x="203938" y="14529"/>
                      <a:pt x="201531" y="13927"/>
                      <a:pt x="199326" y="13125"/>
                    </a:cubicBezTo>
                    <a:cubicBezTo>
                      <a:pt x="182282" y="7711"/>
                      <a:pt x="164637" y="5706"/>
                      <a:pt x="146992" y="3300"/>
                    </a:cubicBezTo>
                    <a:cubicBezTo>
                      <a:pt x="145187" y="3099"/>
                      <a:pt x="142982" y="1896"/>
                      <a:pt x="141177" y="4704"/>
                    </a:cubicBezTo>
                    <a:cubicBezTo>
                      <a:pt x="143984" y="5105"/>
                      <a:pt x="146591" y="5706"/>
                      <a:pt x="149197" y="6107"/>
                    </a:cubicBezTo>
                    <a:cubicBezTo>
                      <a:pt x="162431" y="8313"/>
                      <a:pt x="175866" y="9917"/>
                      <a:pt x="188298" y="14930"/>
                    </a:cubicBezTo>
                    <a:cubicBezTo>
                      <a:pt x="191305" y="16133"/>
                      <a:pt x="196318" y="16333"/>
                      <a:pt x="196118" y="20143"/>
                    </a:cubicBezTo>
                    <a:cubicBezTo>
                      <a:pt x="195917" y="23552"/>
                      <a:pt x="191105" y="22950"/>
                      <a:pt x="188097" y="23752"/>
                    </a:cubicBezTo>
                    <a:cubicBezTo>
                      <a:pt x="187897" y="23752"/>
                      <a:pt x="187696" y="23752"/>
                      <a:pt x="187295" y="23953"/>
                    </a:cubicBezTo>
                    <a:cubicBezTo>
                      <a:pt x="171053" y="27362"/>
                      <a:pt x="154411" y="26961"/>
                      <a:pt x="137768" y="28765"/>
                    </a:cubicBezTo>
                    <a:cubicBezTo>
                      <a:pt x="117917" y="30770"/>
                      <a:pt x="98066" y="29367"/>
                      <a:pt x="78216" y="26760"/>
                    </a:cubicBezTo>
                    <a:cubicBezTo>
                      <a:pt x="80622" y="26760"/>
                      <a:pt x="83028" y="26560"/>
                      <a:pt x="85434" y="26760"/>
                    </a:cubicBezTo>
                    <a:cubicBezTo>
                      <a:pt x="104683" y="27763"/>
                      <a:pt x="123933" y="28765"/>
                      <a:pt x="143182" y="26760"/>
                    </a:cubicBezTo>
                    <a:cubicBezTo>
                      <a:pt x="154411" y="25557"/>
                      <a:pt x="165640" y="25156"/>
                      <a:pt x="176467" y="22349"/>
                    </a:cubicBezTo>
                    <a:cubicBezTo>
                      <a:pt x="178272" y="21948"/>
                      <a:pt x="180678" y="21346"/>
                      <a:pt x="180678" y="18940"/>
                    </a:cubicBezTo>
                    <a:cubicBezTo>
                      <a:pt x="180678" y="16534"/>
                      <a:pt x="178673" y="15732"/>
                      <a:pt x="176868" y="15130"/>
                    </a:cubicBezTo>
                    <a:cubicBezTo>
                      <a:pt x="171655" y="13526"/>
                      <a:pt x="166642" y="11521"/>
                      <a:pt x="161429" y="10920"/>
                    </a:cubicBezTo>
                    <a:cubicBezTo>
                      <a:pt x="130550" y="6909"/>
                      <a:pt x="99270" y="4303"/>
                      <a:pt x="68190" y="5105"/>
                    </a:cubicBezTo>
                    <a:cubicBezTo>
                      <a:pt x="57162" y="5305"/>
                      <a:pt x="45732" y="6709"/>
                      <a:pt x="35707" y="12925"/>
                    </a:cubicBezTo>
                    <a:cubicBezTo>
                      <a:pt x="34103" y="13927"/>
                      <a:pt x="31897" y="14729"/>
                      <a:pt x="32098" y="17135"/>
                    </a:cubicBezTo>
                    <a:cubicBezTo>
                      <a:pt x="32298" y="19943"/>
                      <a:pt x="34704" y="20344"/>
                      <a:pt x="36910" y="20945"/>
                    </a:cubicBezTo>
                    <a:cubicBezTo>
                      <a:pt x="40720" y="21747"/>
                      <a:pt x="44329" y="22349"/>
                      <a:pt x="47537" y="25156"/>
                    </a:cubicBezTo>
                    <a:cubicBezTo>
                      <a:pt x="38313" y="23953"/>
                      <a:pt x="29090" y="25156"/>
                      <a:pt x="20067" y="22549"/>
                    </a:cubicBezTo>
                    <a:cubicBezTo>
                      <a:pt x="18262" y="21948"/>
                      <a:pt x="15655" y="21948"/>
                      <a:pt x="15254" y="19742"/>
                    </a:cubicBezTo>
                    <a:cubicBezTo>
                      <a:pt x="14653" y="16935"/>
                      <a:pt x="17460" y="16133"/>
                      <a:pt x="19265" y="15130"/>
                    </a:cubicBezTo>
                    <a:cubicBezTo>
                      <a:pt x="26283" y="11120"/>
                      <a:pt x="33902" y="8313"/>
                      <a:pt x="41722" y="6709"/>
                    </a:cubicBezTo>
                    <a:cubicBezTo>
                      <a:pt x="69995" y="894"/>
                      <a:pt x="98668" y="4303"/>
                      <a:pt x="127141" y="4303"/>
                    </a:cubicBezTo>
                    <a:cubicBezTo>
                      <a:pt x="128745" y="4303"/>
                      <a:pt x="130349" y="5706"/>
                      <a:pt x="132154" y="2899"/>
                    </a:cubicBezTo>
                    <a:cubicBezTo>
                      <a:pt x="125737" y="2498"/>
                      <a:pt x="119722" y="2097"/>
                      <a:pt x="113907" y="1696"/>
                    </a:cubicBezTo>
                    <a:cubicBezTo>
                      <a:pt x="84231" y="-911"/>
                      <a:pt x="54555" y="-1512"/>
                      <a:pt x="25481" y="7310"/>
                    </a:cubicBezTo>
                    <a:cubicBezTo>
                      <a:pt x="17661" y="9717"/>
                      <a:pt x="9640" y="12323"/>
                      <a:pt x="2823" y="17336"/>
                    </a:cubicBezTo>
                    <a:cubicBezTo>
                      <a:pt x="-1188" y="20344"/>
                      <a:pt x="-987" y="22750"/>
                      <a:pt x="3825" y="24554"/>
                    </a:cubicBezTo>
                    <a:cubicBezTo>
                      <a:pt x="5630" y="25156"/>
                      <a:pt x="7635" y="25557"/>
                      <a:pt x="9440" y="25958"/>
                    </a:cubicBezTo>
                    <a:cubicBezTo>
                      <a:pt x="35707" y="29968"/>
                      <a:pt x="62175" y="31773"/>
                      <a:pt x="88843" y="32976"/>
                    </a:cubicBezTo>
                    <a:cubicBezTo>
                      <a:pt x="119321" y="34380"/>
                      <a:pt x="149799" y="33578"/>
                      <a:pt x="180077" y="30169"/>
                    </a:cubicBezTo>
                    <a:cubicBezTo>
                      <a:pt x="189100" y="29166"/>
                      <a:pt x="198123" y="28164"/>
                      <a:pt x="206544" y="24554"/>
                    </a:cubicBezTo>
                    <a:cubicBezTo>
                      <a:pt x="208349" y="23752"/>
                      <a:pt x="210354" y="22950"/>
                      <a:pt x="210555" y="20745"/>
                    </a:cubicBezTo>
                    <a:cubicBezTo>
                      <a:pt x="210555" y="17135"/>
                      <a:pt x="208148" y="16333"/>
                      <a:pt x="206143" y="15531"/>
                    </a:cubicBezTo>
                    <a:close/>
                    <a:moveTo>
                      <a:pt x="50545" y="17938"/>
                    </a:moveTo>
                    <a:cubicBezTo>
                      <a:pt x="50545" y="15331"/>
                      <a:pt x="53553" y="15331"/>
                      <a:pt x="55558" y="14729"/>
                    </a:cubicBezTo>
                    <a:cubicBezTo>
                      <a:pt x="69193" y="10117"/>
                      <a:pt x="83429" y="10719"/>
                      <a:pt x="97465" y="9516"/>
                    </a:cubicBezTo>
                    <a:cubicBezTo>
                      <a:pt x="117516" y="7912"/>
                      <a:pt x="137367" y="7310"/>
                      <a:pt x="157017" y="11521"/>
                    </a:cubicBezTo>
                    <a:cubicBezTo>
                      <a:pt x="159424" y="12123"/>
                      <a:pt x="163434" y="11521"/>
                      <a:pt x="163434" y="14930"/>
                    </a:cubicBezTo>
                    <a:cubicBezTo>
                      <a:pt x="163434" y="17737"/>
                      <a:pt x="159624" y="17135"/>
                      <a:pt x="157418" y="17737"/>
                    </a:cubicBezTo>
                    <a:cubicBezTo>
                      <a:pt x="123732" y="24955"/>
                      <a:pt x="89845" y="24755"/>
                      <a:pt x="55758" y="20544"/>
                    </a:cubicBezTo>
                    <a:cubicBezTo>
                      <a:pt x="53753" y="20143"/>
                      <a:pt x="50545" y="20544"/>
                      <a:pt x="50545" y="17938"/>
                    </a:cubicBezTo>
                    <a:close/>
                  </a:path>
                </a:pathLst>
              </a:custGeom>
              <a:solidFill>
                <a:srgbClr val="CFCFCF"/>
              </a:solidFill>
              <a:ln w="19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264">
                <a:extLst>
                  <a:ext uri="{FF2B5EF4-FFF2-40B4-BE49-F238E27FC236}">
                    <a16:creationId xmlns="" xmlns:a16="http://schemas.microsoft.com/office/drawing/2014/main" id="{70B1721D-AFFD-4570-927B-A052FA15E4DC}"/>
                  </a:ext>
                </a:extLst>
              </p:cNvPr>
              <p:cNvSpPr/>
              <p:nvPr/>
            </p:nvSpPr>
            <p:spPr>
              <a:xfrm>
                <a:off x="2083233" y="3645493"/>
                <a:ext cx="68175" cy="8021"/>
              </a:xfrm>
              <a:custGeom>
                <a:avLst/>
                <a:gdLst>
                  <a:gd name="connsiteX0" fmla="*/ 57547 w 68174"/>
                  <a:gd name="connsiteY0" fmla="*/ 8722 h 8020"/>
                  <a:gd name="connsiteX1" fmla="*/ 69979 w 68174"/>
                  <a:gd name="connsiteY1" fmla="*/ 5915 h 8020"/>
                  <a:gd name="connsiteX2" fmla="*/ 64966 w 68174"/>
                  <a:gd name="connsiteY2" fmla="*/ 3108 h 8020"/>
                  <a:gd name="connsiteX3" fmla="*/ 43912 w 68174"/>
                  <a:gd name="connsiteY3" fmla="*/ 702 h 8020"/>
                  <a:gd name="connsiteX4" fmla="*/ 5213 w 68174"/>
                  <a:gd name="connsiteY4" fmla="*/ 501 h 8020"/>
                  <a:gd name="connsiteX5" fmla="*/ 0 w 68174"/>
                  <a:gd name="connsiteY5" fmla="*/ 3308 h 8020"/>
                  <a:gd name="connsiteX6" fmla="*/ 5213 w 68174"/>
                  <a:gd name="connsiteY6" fmla="*/ 6116 h 8020"/>
                  <a:gd name="connsiteX7" fmla="*/ 57547 w 68174"/>
                  <a:gd name="connsiteY7" fmla="*/ 8722 h 8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74" h="8020">
                    <a:moveTo>
                      <a:pt x="57547" y="8722"/>
                    </a:moveTo>
                    <a:cubicBezTo>
                      <a:pt x="61558" y="8522"/>
                      <a:pt x="66169" y="8522"/>
                      <a:pt x="69979" y="5915"/>
                    </a:cubicBezTo>
                    <a:cubicBezTo>
                      <a:pt x="68977" y="2907"/>
                      <a:pt x="66771" y="3308"/>
                      <a:pt x="64966" y="3108"/>
                    </a:cubicBezTo>
                    <a:cubicBezTo>
                      <a:pt x="57948" y="2306"/>
                      <a:pt x="50930" y="1303"/>
                      <a:pt x="43912" y="702"/>
                    </a:cubicBezTo>
                    <a:cubicBezTo>
                      <a:pt x="31080" y="-301"/>
                      <a:pt x="18046" y="-100"/>
                      <a:pt x="5213" y="501"/>
                    </a:cubicBezTo>
                    <a:cubicBezTo>
                      <a:pt x="3208" y="501"/>
                      <a:pt x="0" y="702"/>
                      <a:pt x="0" y="3308"/>
                    </a:cubicBezTo>
                    <a:cubicBezTo>
                      <a:pt x="0" y="6316"/>
                      <a:pt x="3208" y="5514"/>
                      <a:pt x="5213" y="6116"/>
                    </a:cubicBezTo>
                    <a:cubicBezTo>
                      <a:pt x="22458" y="9925"/>
                      <a:pt x="39902" y="9324"/>
                      <a:pt x="57547" y="8722"/>
                    </a:cubicBezTo>
                    <a:close/>
                  </a:path>
                </a:pathLst>
              </a:custGeom>
              <a:solidFill>
                <a:srgbClr val="CFCFCF"/>
              </a:solidFill>
              <a:ln w="19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265">
                <a:extLst>
                  <a:ext uri="{FF2B5EF4-FFF2-40B4-BE49-F238E27FC236}">
                    <a16:creationId xmlns="" xmlns:a16="http://schemas.microsoft.com/office/drawing/2014/main" id="{0ADA7742-E755-4ACF-A844-70F1CE9B4685}"/>
                  </a:ext>
                </a:extLst>
              </p:cNvPr>
              <p:cNvSpPr/>
              <p:nvPr/>
            </p:nvSpPr>
            <p:spPr>
              <a:xfrm>
                <a:off x="1624045" y="2817339"/>
                <a:ext cx="1040665" cy="840152"/>
              </a:xfrm>
              <a:custGeom>
                <a:avLst/>
                <a:gdLst>
                  <a:gd name="connsiteX0" fmla="*/ 1040878 w 1040664"/>
                  <a:gd name="connsiteY0" fmla="*/ 482369 h 840151"/>
                  <a:gd name="connsiteX1" fmla="*/ 1039274 w 1040664"/>
                  <a:gd name="connsiteY1" fmla="*/ 467932 h 840151"/>
                  <a:gd name="connsiteX2" fmla="*/ 954256 w 1040664"/>
                  <a:gd name="connsiteY2" fmla="*/ 309526 h 840151"/>
                  <a:gd name="connsiteX3" fmla="*/ 904529 w 1040664"/>
                  <a:gd name="connsiteY3" fmla="*/ 270025 h 840151"/>
                  <a:gd name="connsiteX4" fmla="*/ 904529 w 1040664"/>
                  <a:gd name="connsiteY4" fmla="*/ 270025 h 840151"/>
                  <a:gd name="connsiteX5" fmla="*/ 900518 w 1040664"/>
                  <a:gd name="connsiteY5" fmla="*/ 266817 h 840151"/>
                  <a:gd name="connsiteX6" fmla="*/ 773393 w 1040664"/>
                  <a:gd name="connsiteY6" fmla="*/ 209670 h 840151"/>
                  <a:gd name="connsiteX7" fmla="*/ 705018 w 1040664"/>
                  <a:gd name="connsiteY7" fmla="*/ 188015 h 840151"/>
                  <a:gd name="connsiteX8" fmla="*/ 676745 w 1040664"/>
                  <a:gd name="connsiteY8" fmla="*/ 170570 h 840151"/>
                  <a:gd name="connsiteX9" fmla="*/ 651681 w 1040664"/>
                  <a:gd name="connsiteY9" fmla="*/ 149516 h 840151"/>
                  <a:gd name="connsiteX10" fmla="*/ 641054 w 1040664"/>
                  <a:gd name="connsiteY10" fmla="*/ 138488 h 840151"/>
                  <a:gd name="connsiteX11" fmla="*/ 601954 w 1040664"/>
                  <a:gd name="connsiteY11" fmla="*/ 54473 h 840151"/>
                  <a:gd name="connsiteX12" fmla="*/ 578895 w 1040664"/>
                  <a:gd name="connsiteY12" fmla="*/ 2740 h 840151"/>
                  <a:gd name="connsiteX13" fmla="*/ 571476 w 1040664"/>
                  <a:gd name="connsiteY13" fmla="*/ 134 h 840151"/>
                  <a:gd name="connsiteX14" fmla="*/ 562854 w 1040664"/>
                  <a:gd name="connsiteY14" fmla="*/ 15373 h 840151"/>
                  <a:gd name="connsiteX15" fmla="*/ 509317 w 1040664"/>
                  <a:gd name="connsiteY15" fmla="*/ 54272 h 840151"/>
                  <a:gd name="connsiteX16" fmla="*/ 476834 w 1040664"/>
                  <a:gd name="connsiteY16" fmla="*/ 50262 h 840151"/>
                  <a:gd name="connsiteX17" fmla="*/ 440140 w 1040664"/>
                  <a:gd name="connsiteY17" fmla="*/ 24396 h 840151"/>
                  <a:gd name="connsiteX18" fmla="*/ 433723 w 1040664"/>
                  <a:gd name="connsiteY18" fmla="*/ 15573 h 840151"/>
                  <a:gd name="connsiteX19" fmla="*/ 418885 w 1040664"/>
                  <a:gd name="connsiteY19" fmla="*/ 17177 h 840151"/>
                  <a:gd name="connsiteX20" fmla="*/ 405451 w 1040664"/>
                  <a:gd name="connsiteY20" fmla="*/ 61491 h 840151"/>
                  <a:gd name="connsiteX21" fmla="*/ 367754 w 1040664"/>
                  <a:gd name="connsiteY21" fmla="*/ 139089 h 840151"/>
                  <a:gd name="connsiteX22" fmla="*/ 303189 w 1040664"/>
                  <a:gd name="connsiteY22" fmla="*/ 201650 h 840151"/>
                  <a:gd name="connsiteX23" fmla="*/ 347502 w 1040664"/>
                  <a:gd name="connsiteY23" fmla="*/ 159341 h 840151"/>
                  <a:gd name="connsiteX24" fmla="*/ 358130 w 1040664"/>
                  <a:gd name="connsiteY24" fmla="*/ 147711 h 840151"/>
                  <a:gd name="connsiteX25" fmla="*/ 367353 w 1040664"/>
                  <a:gd name="connsiteY25" fmla="*/ 139490 h 840151"/>
                  <a:gd name="connsiteX26" fmla="*/ 369759 w 1040664"/>
                  <a:gd name="connsiteY26" fmla="*/ 135681 h 840151"/>
                  <a:gd name="connsiteX27" fmla="*/ 370962 w 1040664"/>
                  <a:gd name="connsiteY27" fmla="*/ 125254 h 840151"/>
                  <a:gd name="connsiteX28" fmla="*/ 370962 w 1040664"/>
                  <a:gd name="connsiteY28" fmla="*/ 122246 h 840151"/>
                  <a:gd name="connsiteX29" fmla="*/ 367153 w 1040664"/>
                  <a:gd name="connsiteY29" fmla="*/ 126658 h 840151"/>
                  <a:gd name="connsiteX30" fmla="*/ 276721 w 1040664"/>
                  <a:gd name="connsiteY30" fmla="*/ 214282 h 840151"/>
                  <a:gd name="connsiteX31" fmla="*/ 136963 w 1040664"/>
                  <a:gd name="connsiteY31" fmla="*/ 295490 h 840151"/>
                  <a:gd name="connsiteX32" fmla="*/ 54352 w 1040664"/>
                  <a:gd name="connsiteY32" fmla="*/ 359053 h 840151"/>
                  <a:gd name="connsiteX33" fmla="*/ 47133 w 1040664"/>
                  <a:gd name="connsiteY33" fmla="*/ 371485 h 840151"/>
                  <a:gd name="connsiteX34" fmla="*/ 18259 w 1040664"/>
                  <a:gd name="connsiteY34" fmla="*/ 424420 h 840151"/>
                  <a:gd name="connsiteX35" fmla="*/ 3020 w 1040664"/>
                  <a:gd name="connsiteY35" fmla="*/ 484173 h 840151"/>
                  <a:gd name="connsiteX36" fmla="*/ 3020 w 1040664"/>
                  <a:gd name="connsiteY36" fmla="*/ 484173 h 840151"/>
                  <a:gd name="connsiteX37" fmla="*/ 414 w 1040664"/>
                  <a:gd name="connsiteY37" fmla="*/ 506430 h 840151"/>
                  <a:gd name="connsiteX38" fmla="*/ 10640 w 1040664"/>
                  <a:gd name="connsiteY38" fmla="*/ 579217 h 840151"/>
                  <a:gd name="connsiteX39" fmla="*/ 20665 w 1040664"/>
                  <a:gd name="connsiteY39" fmla="*/ 613304 h 840151"/>
                  <a:gd name="connsiteX40" fmla="*/ 22671 w 1040664"/>
                  <a:gd name="connsiteY40" fmla="*/ 618718 h 840151"/>
                  <a:gd name="connsiteX41" fmla="*/ 120120 w 1040664"/>
                  <a:gd name="connsiteY41" fmla="*/ 745643 h 840151"/>
                  <a:gd name="connsiteX42" fmla="*/ 222783 w 1040664"/>
                  <a:gd name="connsiteY42" fmla="*/ 797776 h 840151"/>
                  <a:gd name="connsiteX43" fmla="*/ 231606 w 1040664"/>
                  <a:gd name="connsiteY43" fmla="*/ 799180 h 840151"/>
                  <a:gd name="connsiteX44" fmla="*/ 231606 w 1040664"/>
                  <a:gd name="connsiteY44" fmla="*/ 799180 h 840151"/>
                  <a:gd name="connsiteX45" fmla="*/ 231606 w 1040664"/>
                  <a:gd name="connsiteY45" fmla="*/ 799180 h 840151"/>
                  <a:gd name="connsiteX46" fmla="*/ 290356 w 1040664"/>
                  <a:gd name="connsiteY46" fmla="*/ 821036 h 840151"/>
                  <a:gd name="connsiteX47" fmla="*/ 352114 w 1040664"/>
                  <a:gd name="connsiteY47" fmla="*/ 840486 h 840151"/>
                  <a:gd name="connsiteX48" fmla="*/ 360736 w 1040664"/>
                  <a:gd name="connsiteY48" fmla="*/ 838080 h 840151"/>
                  <a:gd name="connsiteX49" fmla="*/ 363543 w 1040664"/>
                  <a:gd name="connsiteY49" fmla="*/ 837879 h 840151"/>
                  <a:gd name="connsiteX50" fmla="*/ 372366 w 1040664"/>
                  <a:gd name="connsiteY50" fmla="*/ 832866 h 840151"/>
                  <a:gd name="connsiteX51" fmla="*/ 412268 w 1040664"/>
                  <a:gd name="connsiteY51" fmla="*/ 815622 h 840151"/>
                  <a:gd name="connsiteX52" fmla="*/ 441744 w 1040664"/>
                  <a:gd name="connsiteY52" fmla="*/ 811010 h 840151"/>
                  <a:gd name="connsiteX53" fmla="*/ 508515 w 1040664"/>
                  <a:gd name="connsiteY53" fmla="*/ 810609 h 840151"/>
                  <a:gd name="connsiteX54" fmla="*/ 570473 w 1040664"/>
                  <a:gd name="connsiteY54" fmla="*/ 819632 h 840151"/>
                  <a:gd name="connsiteX55" fmla="*/ 608972 w 1040664"/>
                  <a:gd name="connsiteY55" fmla="*/ 834671 h 840151"/>
                  <a:gd name="connsiteX56" fmla="*/ 615789 w 1040664"/>
                  <a:gd name="connsiteY56" fmla="*/ 837077 h 840151"/>
                  <a:gd name="connsiteX57" fmla="*/ 617193 w 1040664"/>
                  <a:gd name="connsiteY57" fmla="*/ 837478 h 840151"/>
                  <a:gd name="connsiteX58" fmla="*/ 637645 w 1040664"/>
                  <a:gd name="connsiteY58" fmla="*/ 836475 h 840151"/>
                  <a:gd name="connsiteX59" fmla="*/ 687373 w 1040664"/>
                  <a:gd name="connsiteY59" fmla="*/ 826851 h 840151"/>
                  <a:gd name="connsiteX60" fmla="*/ 739105 w 1040664"/>
                  <a:gd name="connsiteY60" fmla="*/ 813416 h 840151"/>
                  <a:gd name="connsiteX61" fmla="*/ 814899 w 1040664"/>
                  <a:gd name="connsiteY61" fmla="*/ 788954 h 840151"/>
                  <a:gd name="connsiteX62" fmla="*/ 885079 w 1040664"/>
                  <a:gd name="connsiteY62" fmla="*/ 756070 h 840151"/>
                  <a:gd name="connsiteX63" fmla="*/ 950446 w 1040664"/>
                  <a:gd name="connsiteY63" fmla="*/ 711355 h 840151"/>
                  <a:gd name="connsiteX64" fmla="*/ 970698 w 1040664"/>
                  <a:gd name="connsiteY64" fmla="*/ 691304 h 840151"/>
                  <a:gd name="connsiteX65" fmla="*/ 990750 w 1040664"/>
                  <a:gd name="connsiteY65" fmla="*/ 665638 h 840151"/>
                  <a:gd name="connsiteX66" fmla="*/ 1014410 w 1040664"/>
                  <a:gd name="connsiteY66" fmla="*/ 626337 h 840151"/>
                  <a:gd name="connsiteX67" fmla="*/ 1014410 w 1040664"/>
                  <a:gd name="connsiteY67" fmla="*/ 626337 h 840151"/>
                  <a:gd name="connsiteX68" fmla="*/ 1030251 w 1040664"/>
                  <a:gd name="connsiteY68" fmla="*/ 585031 h 840151"/>
                  <a:gd name="connsiteX69" fmla="*/ 1030251 w 1040664"/>
                  <a:gd name="connsiteY69" fmla="*/ 585031 h 840151"/>
                  <a:gd name="connsiteX70" fmla="*/ 1030251 w 1040664"/>
                  <a:gd name="connsiteY70" fmla="*/ 585031 h 840151"/>
                  <a:gd name="connsiteX71" fmla="*/ 1040677 w 1040664"/>
                  <a:gd name="connsiteY71" fmla="*/ 529489 h 840151"/>
                  <a:gd name="connsiteX72" fmla="*/ 1040677 w 1040664"/>
                  <a:gd name="connsiteY72" fmla="*/ 529489 h 840151"/>
                  <a:gd name="connsiteX73" fmla="*/ 1040677 w 1040664"/>
                  <a:gd name="connsiteY73" fmla="*/ 529489 h 840151"/>
                  <a:gd name="connsiteX74" fmla="*/ 1041880 w 1040664"/>
                  <a:gd name="connsiteY74" fmla="*/ 529289 h 840151"/>
                  <a:gd name="connsiteX75" fmla="*/ 1041880 w 1040664"/>
                  <a:gd name="connsiteY75" fmla="*/ 482369 h 840151"/>
                  <a:gd name="connsiteX76" fmla="*/ 1040878 w 1040664"/>
                  <a:gd name="connsiteY76" fmla="*/ 482369 h 840151"/>
                  <a:gd name="connsiteX77" fmla="*/ 326849 w 1040664"/>
                  <a:gd name="connsiteY77" fmla="*/ 830661 h 840151"/>
                  <a:gd name="connsiteX78" fmla="*/ 231004 w 1040664"/>
                  <a:gd name="connsiteY78" fmla="*/ 795370 h 840151"/>
                  <a:gd name="connsiteX79" fmla="*/ 225991 w 1040664"/>
                  <a:gd name="connsiteY79" fmla="*/ 793165 h 840151"/>
                  <a:gd name="connsiteX80" fmla="*/ 181076 w 1040664"/>
                  <a:gd name="connsiteY80" fmla="*/ 774116 h 840151"/>
                  <a:gd name="connsiteX81" fmla="*/ 104681 w 1040664"/>
                  <a:gd name="connsiteY81" fmla="*/ 727196 h 840151"/>
                  <a:gd name="connsiteX82" fmla="*/ 100670 w 1040664"/>
                  <a:gd name="connsiteY82" fmla="*/ 723787 h 840151"/>
                  <a:gd name="connsiteX83" fmla="*/ 96259 w 1040664"/>
                  <a:gd name="connsiteY83" fmla="*/ 720178 h 840151"/>
                  <a:gd name="connsiteX84" fmla="*/ 95056 w 1040664"/>
                  <a:gd name="connsiteY84" fmla="*/ 718975 h 840151"/>
                  <a:gd name="connsiteX85" fmla="*/ 183683 w 1040664"/>
                  <a:gd name="connsiteY85" fmla="*/ 773314 h 840151"/>
                  <a:gd name="connsiteX86" fmla="*/ 253261 w 1040664"/>
                  <a:gd name="connsiteY86" fmla="*/ 800985 h 840151"/>
                  <a:gd name="connsiteX87" fmla="*/ 346299 w 1040664"/>
                  <a:gd name="connsiteY87" fmla="*/ 833668 h 840151"/>
                  <a:gd name="connsiteX88" fmla="*/ 357127 w 1040664"/>
                  <a:gd name="connsiteY88" fmla="*/ 837478 h 840151"/>
                  <a:gd name="connsiteX89" fmla="*/ 326849 w 1040664"/>
                  <a:gd name="connsiteY89" fmla="*/ 830661 h 84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040664" h="840151">
                    <a:moveTo>
                      <a:pt x="1040878" y="482369"/>
                    </a:moveTo>
                    <a:cubicBezTo>
                      <a:pt x="1040477" y="477556"/>
                      <a:pt x="1040076" y="472744"/>
                      <a:pt x="1039274" y="467932"/>
                    </a:cubicBezTo>
                    <a:cubicBezTo>
                      <a:pt x="1030251" y="404770"/>
                      <a:pt x="1000374" y="352837"/>
                      <a:pt x="954256" y="309526"/>
                    </a:cubicBezTo>
                    <a:cubicBezTo>
                      <a:pt x="939218" y="294287"/>
                      <a:pt x="922575" y="281253"/>
                      <a:pt x="904529" y="270025"/>
                    </a:cubicBezTo>
                    <a:cubicBezTo>
                      <a:pt x="904529" y="270025"/>
                      <a:pt x="904529" y="270025"/>
                      <a:pt x="904529" y="270025"/>
                    </a:cubicBezTo>
                    <a:cubicBezTo>
                      <a:pt x="903125" y="269022"/>
                      <a:pt x="901922" y="267819"/>
                      <a:pt x="900518" y="266817"/>
                    </a:cubicBezTo>
                    <a:cubicBezTo>
                      <a:pt x="860817" y="241953"/>
                      <a:pt x="818308" y="223105"/>
                      <a:pt x="773393" y="209670"/>
                    </a:cubicBezTo>
                    <a:cubicBezTo>
                      <a:pt x="750534" y="202853"/>
                      <a:pt x="727074" y="197639"/>
                      <a:pt x="705018" y="188015"/>
                    </a:cubicBezTo>
                    <a:cubicBezTo>
                      <a:pt x="695995" y="181598"/>
                      <a:pt x="685167" y="178190"/>
                      <a:pt x="676745" y="170570"/>
                    </a:cubicBezTo>
                    <a:cubicBezTo>
                      <a:pt x="668324" y="163753"/>
                      <a:pt x="658499" y="158339"/>
                      <a:pt x="651681" y="149516"/>
                    </a:cubicBezTo>
                    <a:cubicBezTo>
                      <a:pt x="648273" y="145706"/>
                      <a:pt x="644463" y="142498"/>
                      <a:pt x="641054" y="138488"/>
                    </a:cubicBezTo>
                    <a:cubicBezTo>
                      <a:pt x="621003" y="113624"/>
                      <a:pt x="610777" y="84550"/>
                      <a:pt x="601954" y="54473"/>
                    </a:cubicBezTo>
                    <a:cubicBezTo>
                      <a:pt x="596540" y="36226"/>
                      <a:pt x="590324" y="18380"/>
                      <a:pt x="578895" y="2740"/>
                    </a:cubicBezTo>
                    <a:cubicBezTo>
                      <a:pt x="577090" y="134"/>
                      <a:pt x="574484" y="-267"/>
                      <a:pt x="571476" y="134"/>
                    </a:cubicBezTo>
                    <a:cubicBezTo>
                      <a:pt x="564859" y="3141"/>
                      <a:pt x="564057" y="9758"/>
                      <a:pt x="562854" y="15373"/>
                    </a:cubicBezTo>
                    <a:cubicBezTo>
                      <a:pt x="558242" y="34822"/>
                      <a:pt x="531373" y="53871"/>
                      <a:pt x="509317" y="54272"/>
                    </a:cubicBezTo>
                    <a:cubicBezTo>
                      <a:pt x="498288" y="54473"/>
                      <a:pt x="487461" y="52067"/>
                      <a:pt x="476834" y="50262"/>
                    </a:cubicBezTo>
                    <a:cubicBezTo>
                      <a:pt x="460592" y="47455"/>
                      <a:pt x="447759" y="39635"/>
                      <a:pt x="440140" y="24396"/>
                    </a:cubicBezTo>
                    <a:cubicBezTo>
                      <a:pt x="438535" y="21187"/>
                      <a:pt x="436330" y="18180"/>
                      <a:pt x="433723" y="15573"/>
                    </a:cubicBezTo>
                    <a:cubicBezTo>
                      <a:pt x="426705" y="8355"/>
                      <a:pt x="424299" y="8756"/>
                      <a:pt x="418885" y="17177"/>
                    </a:cubicBezTo>
                    <a:cubicBezTo>
                      <a:pt x="414875" y="32015"/>
                      <a:pt x="410263" y="46853"/>
                      <a:pt x="405451" y="61491"/>
                    </a:cubicBezTo>
                    <a:cubicBezTo>
                      <a:pt x="396428" y="89162"/>
                      <a:pt x="385800" y="115629"/>
                      <a:pt x="367754" y="139089"/>
                    </a:cubicBezTo>
                    <a:cubicBezTo>
                      <a:pt x="349106" y="163352"/>
                      <a:pt x="328053" y="184405"/>
                      <a:pt x="303189" y="201650"/>
                    </a:cubicBezTo>
                    <a:cubicBezTo>
                      <a:pt x="319230" y="188817"/>
                      <a:pt x="333466" y="174179"/>
                      <a:pt x="347502" y="159341"/>
                    </a:cubicBezTo>
                    <a:cubicBezTo>
                      <a:pt x="351112" y="155532"/>
                      <a:pt x="354721" y="151922"/>
                      <a:pt x="358130" y="147711"/>
                    </a:cubicBezTo>
                    <a:cubicBezTo>
                      <a:pt x="361137" y="144904"/>
                      <a:pt x="364145" y="142097"/>
                      <a:pt x="367353" y="139490"/>
                    </a:cubicBezTo>
                    <a:cubicBezTo>
                      <a:pt x="368155" y="138287"/>
                      <a:pt x="368957" y="137084"/>
                      <a:pt x="369759" y="135681"/>
                    </a:cubicBezTo>
                    <a:cubicBezTo>
                      <a:pt x="369358" y="132071"/>
                      <a:pt x="373168" y="129064"/>
                      <a:pt x="370962" y="125254"/>
                    </a:cubicBezTo>
                    <a:cubicBezTo>
                      <a:pt x="370962" y="124251"/>
                      <a:pt x="370962" y="123249"/>
                      <a:pt x="370962" y="122246"/>
                    </a:cubicBezTo>
                    <a:cubicBezTo>
                      <a:pt x="369759" y="123650"/>
                      <a:pt x="368356" y="125053"/>
                      <a:pt x="367153" y="126658"/>
                    </a:cubicBezTo>
                    <a:cubicBezTo>
                      <a:pt x="342088" y="161146"/>
                      <a:pt x="312011" y="190421"/>
                      <a:pt x="276721" y="214282"/>
                    </a:cubicBezTo>
                    <a:cubicBezTo>
                      <a:pt x="232007" y="244560"/>
                      <a:pt x="183683" y="268621"/>
                      <a:pt x="136963" y="295490"/>
                    </a:cubicBezTo>
                    <a:cubicBezTo>
                      <a:pt x="106485" y="312935"/>
                      <a:pt x="78213" y="333187"/>
                      <a:pt x="54352" y="359053"/>
                    </a:cubicBezTo>
                    <a:cubicBezTo>
                      <a:pt x="51143" y="362662"/>
                      <a:pt x="47334" y="366071"/>
                      <a:pt x="47133" y="371485"/>
                    </a:cubicBezTo>
                    <a:cubicBezTo>
                      <a:pt x="35303" y="387927"/>
                      <a:pt x="25077" y="405171"/>
                      <a:pt x="18259" y="424420"/>
                    </a:cubicBezTo>
                    <a:cubicBezTo>
                      <a:pt x="11241" y="443870"/>
                      <a:pt x="6028" y="463721"/>
                      <a:pt x="3020" y="484173"/>
                    </a:cubicBezTo>
                    <a:cubicBezTo>
                      <a:pt x="3020" y="484173"/>
                      <a:pt x="3020" y="484173"/>
                      <a:pt x="3020" y="484173"/>
                    </a:cubicBezTo>
                    <a:cubicBezTo>
                      <a:pt x="213" y="491392"/>
                      <a:pt x="-589" y="498811"/>
                      <a:pt x="414" y="506430"/>
                    </a:cubicBezTo>
                    <a:cubicBezTo>
                      <a:pt x="3020" y="530692"/>
                      <a:pt x="4624" y="555355"/>
                      <a:pt x="10640" y="579217"/>
                    </a:cubicBezTo>
                    <a:cubicBezTo>
                      <a:pt x="13447" y="590646"/>
                      <a:pt x="14851" y="602677"/>
                      <a:pt x="20665" y="613304"/>
                    </a:cubicBezTo>
                    <a:cubicBezTo>
                      <a:pt x="21267" y="615108"/>
                      <a:pt x="22069" y="616913"/>
                      <a:pt x="22671" y="618718"/>
                    </a:cubicBezTo>
                    <a:cubicBezTo>
                      <a:pt x="41118" y="671854"/>
                      <a:pt x="74403" y="713561"/>
                      <a:pt x="120120" y="745643"/>
                    </a:cubicBezTo>
                    <a:cubicBezTo>
                      <a:pt x="151801" y="767900"/>
                      <a:pt x="186891" y="783740"/>
                      <a:pt x="222783" y="797776"/>
                    </a:cubicBezTo>
                    <a:cubicBezTo>
                      <a:pt x="225791" y="798177"/>
                      <a:pt x="228598" y="798779"/>
                      <a:pt x="231606" y="799180"/>
                    </a:cubicBezTo>
                    <a:cubicBezTo>
                      <a:pt x="231606" y="799180"/>
                      <a:pt x="231606" y="799180"/>
                      <a:pt x="231606" y="799180"/>
                    </a:cubicBezTo>
                    <a:lnTo>
                      <a:pt x="231606" y="799180"/>
                    </a:lnTo>
                    <a:cubicBezTo>
                      <a:pt x="250855" y="807401"/>
                      <a:pt x="270505" y="814018"/>
                      <a:pt x="290356" y="821036"/>
                    </a:cubicBezTo>
                    <a:cubicBezTo>
                      <a:pt x="310808" y="828254"/>
                      <a:pt x="330659" y="836475"/>
                      <a:pt x="352114" y="840486"/>
                    </a:cubicBezTo>
                    <a:cubicBezTo>
                      <a:pt x="355322" y="841087"/>
                      <a:pt x="359734" y="844296"/>
                      <a:pt x="360736" y="838080"/>
                    </a:cubicBezTo>
                    <a:cubicBezTo>
                      <a:pt x="361739" y="838080"/>
                      <a:pt x="362541" y="838080"/>
                      <a:pt x="363543" y="837879"/>
                    </a:cubicBezTo>
                    <a:cubicBezTo>
                      <a:pt x="366952" y="836877"/>
                      <a:pt x="369559" y="834671"/>
                      <a:pt x="372366" y="832866"/>
                    </a:cubicBezTo>
                    <a:cubicBezTo>
                      <a:pt x="384397" y="824445"/>
                      <a:pt x="397430" y="818028"/>
                      <a:pt x="412268" y="815622"/>
                    </a:cubicBezTo>
                    <a:cubicBezTo>
                      <a:pt x="422093" y="814018"/>
                      <a:pt x="431919" y="812614"/>
                      <a:pt x="441744" y="811010"/>
                    </a:cubicBezTo>
                    <a:cubicBezTo>
                      <a:pt x="464001" y="807201"/>
                      <a:pt x="486258" y="807201"/>
                      <a:pt x="508515" y="810609"/>
                    </a:cubicBezTo>
                    <a:cubicBezTo>
                      <a:pt x="529168" y="813817"/>
                      <a:pt x="549620" y="817627"/>
                      <a:pt x="570473" y="819632"/>
                    </a:cubicBezTo>
                    <a:cubicBezTo>
                      <a:pt x="584910" y="821036"/>
                      <a:pt x="597944" y="825046"/>
                      <a:pt x="608972" y="834671"/>
                    </a:cubicBezTo>
                    <a:cubicBezTo>
                      <a:pt x="610777" y="836275"/>
                      <a:pt x="613183" y="837077"/>
                      <a:pt x="615789" y="837077"/>
                    </a:cubicBezTo>
                    <a:cubicBezTo>
                      <a:pt x="616190" y="837278"/>
                      <a:pt x="616792" y="837478"/>
                      <a:pt x="617193" y="837478"/>
                    </a:cubicBezTo>
                    <a:cubicBezTo>
                      <a:pt x="624010" y="838681"/>
                      <a:pt x="630828" y="839082"/>
                      <a:pt x="637645" y="836475"/>
                    </a:cubicBezTo>
                    <a:cubicBezTo>
                      <a:pt x="654087" y="832866"/>
                      <a:pt x="670730" y="829859"/>
                      <a:pt x="687373" y="826851"/>
                    </a:cubicBezTo>
                    <a:cubicBezTo>
                      <a:pt x="704416" y="821637"/>
                      <a:pt x="721861" y="817828"/>
                      <a:pt x="739105" y="813416"/>
                    </a:cubicBezTo>
                    <a:cubicBezTo>
                      <a:pt x="764971" y="806799"/>
                      <a:pt x="790036" y="798378"/>
                      <a:pt x="814899" y="788954"/>
                    </a:cubicBezTo>
                    <a:cubicBezTo>
                      <a:pt x="839161" y="779730"/>
                      <a:pt x="862421" y="768301"/>
                      <a:pt x="885079" y="756070"/>
                    </a:cubicBezTo>
                    <a:cubicBezTo>
                      <a:pt x="907737" y="742435"/>
                      <a:pt x="930395" y="728800"/>
                      <a:pt x="950446" y="711355"/>
                    </a:cubicBezTo>
                    <a:cubicBezTo>
                      <a:pt x="957063" y="704538"/>
                      <a:pt x="964683" y="698723"/>
                      <a:pt x="970698" y="691304"/>
                    </a:cubicBezTo>
                    <a:cubicBezTo>
                      <a:pt x="977716" y="683083"/>
                      <a:pt x="986138" y="675864"/>
                      <a:pt x="990750" y="665638"/>
                    </a:cubicBezTo>
                    <a:cubicBezTo>
                      <a:pt x="999372" y="653006"/>
                      <a:pt x="1008595" y="640574"/>
                      <a:pt x="1014410" y="626337"/>
                    </a:cubicBezTo>
                    <a:cubicBezTo>
                      <a:pt x="1014410" y="626337"/>
                      <a:pt x="1014410" y="626337"/>
                      <a:pt x="1014410" y="626337"/>
                    </a:cubicBezTo>
                    <a:cubicBezTo>
                      <a:pt x="1022030" y="613504"/>
                      <a:pt x="1025839" y="599067"/>
                      <a:pt x="1030251" y="585031"/>
                    </a:cubicBezTo>
                    <a:lnTo>
                      <a:pt x="1030251" y="585031"/>
                    </a:lnTo>
                    <a:lnTo>
                      <a:pt x="1030251" y="585031"/>
                    </a:lnTo>
                    <a:cubicBezTo>
                      <a:pt x="1036868" y="567186"/>
                      <a:pt x="1039073" y="548338"/>
                      <a:pt x="1040677" y="529489"/>
                    </a:cubicBezTo>
                    <a:lnTo>
                      <a:pt x="1040677" y="529489"/>
                    </a:lnTo>
                    <a:cubicBezTo>
                      <a:pt x="1040677" y="529489"/>
                      <a:pt x="1040677" y="529489"/>
                      <a:pt x="1040677" y="529489"/>
                    </a:cubicBezTo>
                    <a:cubicBezTo>
                      <a:pt x="1041078" y="529489"/>
                      <a:pt x="1041479" y="529489"/>
                      <a:pt x="1041880" y="529289"/>
                    </a:cubicBezTo>
                    <a:cubicBezTo>
                      <a:pt x="1041880" y="513649"/>
                      <a:pt x="1041880" y="498009"/>
                      <a:pt x="1041880" y="482369"/>
                    </a:cubicBezTo>
                    <a:cubicBezTo>
                      <a:pt x="1041680" y="482369"/>
                      <a:pt x="1041279" y="482369"/>
                      <a:pt x="1040878" y="482369"/>
                    </a:cubicBezTo>
                    <a:close/>
                    <a:moveTo>
                      <a:pt x="326849" y="830661"/>
                    </a:moveTo>
                    <a:cubicBezTo>
                      <a:pt x="294767" y="819231"/>
                      <a:pt x="262685" y="807802"/>
                      <a:pt x="231004" y="795370"/>
                    </a:cubicBezTo>
                    <a:cubicBezTo>
                      <a:pt x="229801" y="793967"/>
                      <a:pt x="227595" y="793766"/>
                      <a:pt x="225991" y="793165"/>
                    </a:cubicBezTo>
                    <a:cubicBezTo>
                      <a:pt x="210752" y="787350"/>
                      <a:pt x="195714" y="780933"/>
                      <a:pt x="181076" y="774116"/>
                    </a:cubicBezTo>
                    <a:cubicBezTo>
                      <a:pt x="153606" y="761283"/>
                      <a:pt x="127940" y="746044"/>
                      <a:pt x="104681" y="727196"/>
                    </a:cubicBezTo>
                    <a:cubicBezTo>
                      <a:pt x="103277" y="725993"/>
                      <a:pt x="102074" y="724990"/>
                      <a:pt x="100670" y="723787"/>
                    </a:cubicBezTo>
                    <a:cubicBezTo>
                      <a:pt x="99267" y="722584"/>
                      <a:pt x="97663" y="721381"/>
                      <a:pt x="96259" y="720178"/>
                    </a:cubicBezTo>
                    <a:cubicBezTo>
                      <a:pt x="95858" y="719777"/>
                      <a:pt x="95457" y="719376"/>
                      <a:pt x="95056" y="718975"/>
                    </a:cubicBezTo>
                    <a:cubicBezTo>
                      <a:pt x="121524" y="741833"/>
                      <a:pt x="151801" y="758877"/>
                      <a:pt x="183683" y="773314"/>
                    </a:cubicBezTo>
                    <a:cubicBezTo>
                      <a:pt x="206341" y="783740"/>
                      <a:pt x="229801" y="792362"/>
                      <a:pt x="253261" y="800985"/>
                    </a:cubicBezTo>
                    <a:cubicBezTo>
                      <a:pt x="284140" y="812213"/>
                      <a:pt x="315019" y="823643"/>
                      <a:pt x="346299" y="833668"/>
                    </a:cubicBezTo>
                    <a:cubicBezTo>
                      <a:pt x="349909" y="834871"/>
                      <a:pt x="353317" y="836676"/>
                      <a:pt x="357127" y="837478"/>
                    </a:cubicBezTo>
                    <a:cubicBezTo>
                      <a:pt x="346299" y="837478"/>
                      <a:pt x="336474" y="834270"/>
                      <a:pt x="326849" y="830661"/>
                    </a:cubicBezTo>
                    <a:close/>
                  </a:path>
                </a:pathLst>
              </a:custGeom>
              <a:solidFill>
                <a:srgbClr val="C69C6D"/>
              </a:solidFill>
              <a:ln w="19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aphic 243">
              <a:extLst>
                <a:ext uri="{FF2B5EF4-FFF2-40B4-BE49-F238E27FC236}">
                  <a16:creationId xmlns="" xmlns:a16="http://schemas.microsoft.com/office/drawing/2014/main" id="{1A788701-D4E5-41BE-ACDD-8AC773171ED1}"/>
                </a:ext>
              </a:extLst>
            </p:cNvPr>
            <p:cNvGrpSpPr/>
            <p:nvPr/>
          </p:nvGrpSpPr>
          <p:grpSpPr>
            <a:xfrm rot="20902163">
              <a:off x="5008145" y="2801758"/>
              <a:ext cx="1420045" cy="2913246"/>
              <a:chOff x="4524375" y="204787"/>
              <a:chExt cx="3143250" cy="6448425"/>
            </a:xfrm>
          </p:grpSpPr>
          <p:sp>
            <p:nvSpPr>
              <p:cNvPr id="154" name="Freeform: Shape 95">
                <a:extLst>
                  <a:ext uri="{FF2B5EF4-FFF2-40B4-BE49-F238E27FC236}">
                    <a16:creationId xmlns="" xmlns:a16="http://schemas.microsoft.com/office/drawing/2014/main" id="{BFF370B5-0C98-4404-965D-71A350C22B43}"/>
                  </a:ext>
                </a:extLst>
              </p:cNvPr>
              <p:cNvSpPr/>
              <p:nvPr/>
            </p:nvSpPr>
            <p:spPr>
              <a:xfrm>
                <a:off x="4524778" y="205949"/>
                <a:ext cx="3133725" cy="6448425"/>
              </a:xfrm>
              <a:custGeom>
                <a:avLst/>
                <a:gdLst>
                  <a:gd name="connsiteX0" fmla="*/ 2928535 w 3133725"/>
                  <a:gd name="connsiteY0" fmla="*/ 3516420 h 6448425"/>
                  <a:gd name="connsiteX1" fmla="*/ 2404660 w 3133725"/>
                  <a:gd name="connsiteY1" fmla="*/ 1677143 h 6448425"/>
                  <a:gd name="connsiteX2" fmla="*/ 2117005 w 3133725"/>
                  <a:gd name="connsiteY2" fmla="*/ 927525 h 6448425"/>
                  <a:gd name="connsiteX3" fmla="*/ 1599797 w 3133725"/>
                  <a:gd name="connsiteY3" fmla="*/ 717023 h 6448425"/>
                  <a:gd name="connsiteX4" fmla="*/ 1599797 w 3133725"/>
                  <a:gd name="connsiteY4" fmla="*/ 716070 h 6448425"/>
                  <a:gd name="connsiteX5" fmla="*/ 1609322 w 3133725"/>
                  <a:gd name="connsiteY5" fmla="*/ 619868 h 6448425"/>
                  <a:gd name="connsiteX6" fmla="*/ 1648375 w 3133725"/>
                  <a:gd name="connsiteY6" fmla="*/ 260775 h 6448425"/>
                  <a:gd name="connsiteX7" fmla="*/ 1672187 w 3133725"/>
                  <a:gd name="connsiteY7" fmla="*/ 194100 h 6448425"/>
                  <a:gd name="connsiteX8" fmla="*/ 1716002 w 3133725"/>
                  <a:gd name="connsiteY8" fmla="*/ 106470 h 6448425"/>
                  <a:gd name="connsiteX9" fmla="*/ 1643612 w 3133725"/>
                  <a:gd name="connsiteY9" fmla="*/ 24555 h 6448425"/>
                  <a:gd name="connsiteX10" fmla="*/ 1636944 w 3133725"/>
                  <a:gd name="connsiteY10" fmla="*/ 17888 h 6448425"/>
                  <a:gd name="connsiteX11" fmla="*/ 1584557 w 3133725"/>
                  <a:gd name="connsiteY11" fmla="*/ 17888 h 6448425"/>
                  <a:gd name="connsiteX12" fmla="*/ 1481687 w 3133725"/>
                  <a:gd name="connsiteY12" fmla="*/ 209340 h 6448425"/>
                  <a:gd name="connsiteX13" fmla="*/ 1422632 w 3133725"/>
                  <a:gd name="connsiteY13" fmla="*/ 717975 h 6448425"/>
                  <a:gd name="connsiteX14" fmla="*/ 1026392 w 3133725"/>
                  <a:gd name="connsiteY14" fmla="*/ 850373 h 6448425"/>
                  <a:gd name="connsiteX15" fmla="*/ 629199 w 3133725"/>
                  <a:gd name="connsiteY15" fmla="*/ 1905743 h 6448425"/>
                  <a:gd name="connsiteX16" fmla="*/ 250104 w 3133725"/>
                  <a:gd name="connsiteY16" fmla="*/ 3321158 h 6448425"/>
                  <a:gd name="connsiteX17" fmla="*/ 7217 w 3133725"/>
                  <a:gd name="connsiteY17" fmla="*/ 4624178 h 6448425"/>
                  <a:gd name="connsiteX18" fmla="*/ 217719 w 3133725"/>
                  <a:gd name="connsiteY18" fmla="*/ 5632876 h 6448425"/>
                  <a:gd name="connsiteX19" fmla="*/ 1156884 w 3133725"/>
                  <a:gd name="connsiteY19" fmla="*/ 6406306 h 6448425"/>
                  <a:gd name="connsiteX20" fmla="*/ 2701840 w 3133725"/>
                  <a:gd name="connsiteY20" fmla="*/ 5842426 h 6448425"/>
                  <a:gd name="connsiteX21" fmla="*/ 2928535 w 3133725"/>
                  <a:gd name="connsiteY21" fmla="*/ 3516420 h 6448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33725" h="6448425">
                    <a:moveTo>
                      <a:pt x="2928535" y="3516420"/>
                    </a:moveTo>
                    <a:cubicBezTo>
                      <a:pt x="2649452" y="2908725"/>
                      <a:pt x="2404660" y="2315318"/>
                      <a:pt x="2404660" y="1677143"/>
                    </a:cubicBezTo>
                    <a:cubicBezTo>
                      <a:pt x="2404660" y="1408538"/>
                      <a:pt x="2317982" y="1152315"/>
                      <a:pt x="2117005" y="927525"/>
                    </a:cubicBezTo>
                    <a:cubicBezTo>
                      <a:pt x="2006514" y="803700"/>
                      <a:pt x="1807442" y="732263"/>
                      <a:pt x="1599797" y="717023"/>
                    </a:cubicBezTo>
                    <a:cubicBezTo>
                      <a:pt x="1599797" y="717023"/>
                      <a:pt x="1599797" y="716070"/>
                      <a:pt x="1599797" y="716070"/>
                    </a:cubicBezTo>
                    <a:cubicBezTo>
                      <a:pt x="1603607" y="683685"/>
                      <a:pt x="1608369" y="652253"/>
                      <a:pt x="1609322" y="619868"/>
                    </a:cubicBezTo>
                    <a:cubicBezTo>
                      <a:pt x="1614084" y="498900"/>
                      <a:pt x="1639802" y="380790"/>
                      <a:pt x="1648375" y="260775"/>
                    </a:cubicBezTo>
                    <a:cubicBezTo>
                      <a:pt x="1655994" y="238868"/>
                      <a:pt x="1665519" y="216960"/>
                      <a:pt x="1672187" y="194100"/>
                    </a:cubicBezTo>
                    <a:cubicBezTo>
                      <a:pt x="1680759" y="160763"/>
                      <a:pt x="1729337" y="139808"/>
                      <a:pt x="1716002" y="106470"/>
                    </a:cubicBezTo>
                    <a:cubicBezTo>
                      <a:pt x="1703619" y="75038"/>
                      <a:pt x="1668377" y="51225"/>
                      <a:pt x="1643612" y="24555"/>
                    </a:cubicBezTo>
                    <a:cubicBezTo>
                      <a:pt x="1641707" y="22650"/>
                      <a:pt x="1638850" y="19793"/>
                      <a:pt x="1636944" y="17888"/>
                    </a:cubicBezTo>
                    <a:cubicBezTo>
                      <a:pt x="1618847" y="-7830"/>
                      <a:pt x="1603607" y="-4020"/>
                      <a:pt x="1584557" y="17888"/>
                    </a:cubicBezTo>
                    <a:cubicBezTo>
                      <a:pt x="1535027" y="75038"/>
                      <a:pt x="1503594" y="139808"/>
                      <a:pt x="1481687" y="209340"/>
                    </a:cubicBezTo>
                    <a:cubicBezTo>
                      <a:pt x="1429300" y="375075"/>
                      <a:pt x="1419775" y="545573"/>
                      <a:pt x="1422632" y="717975"/>
                    </a:cubicBezTo>
                    <a:cubicBezTo>
                      <a:pt x="1271184" y="730358"/>
                      <a:pt x="1127357" y="774173"/>
                      <a:pt x="1026392" y="850373"/>
                    </a:cubicBezTo>
                    <a:cubicBezTo>
                      <a:pt x="647297" y="1138028"/>
                      <a:pt x="625389" y="1493310"/>
                      <a:pt x="629199" y="1905743"/>
                    </a:cubicBezTo>
                    <a:cubicBezTo>
                      <a:pt x="633962" y="2393423"/>
                      <a:pt x="489182" y="2868720"/>
                      <a:pt x="250104" y="3321158"/>
                    </a:cubicBezTo>
                    <a:cubicBezTo>
                      <a:pt x="32934" y="3731685"/>
                      <a:pt x="-16596" y="4157453"/>
                      <a:pt x="7217" y="4624178"/>
                    </a:cubicBezTo>
                    <a:cubicBezTo>
                      <a:pt x="-24216" y="4957553"/>
                      <a:pt x="47222" y="5302358"/>
                      <a:pt x="217719" y="5632876"/>
                    </a:cubicBezTo>
                    <a:cubicBezTo>
                      <a:pt x="400599" y="5984348"/>
                      <a:pt x="657774" y="6293911"/>
                      <a:pt x="1156884" y="6406306"/>
                    </a:cubicBezTo>
                    <a:cubicBezTo>
                      <a:pt x="1798869" y="6551086"/>
                      <a:pt x="2383705" y="6336773"/>
                      <a:pt x="2701840" y="5842426"/>
                    </a:cubicBezTo>
                    <a:cubicBezTo>
                      <a:pt x="3186662" y="5088998"/>
                      <a:pt x="3280960" y="4283183"/>
                      <a:pt x="2928535" y="3516420"/>
                    </a:cubicBezTo>
                    <a:close/>
                  </a:path>
                </a:pathLst>
              </a:custGeom>
              <a:solidFill>
                <a:srgbClr val="AAD04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96">
                <a:extLst>
                  <a:ext uri="{FF2B5EF4-FFF2-40B4-BE49-F238E27FC236}">
                    <a16:creationId xmlns="" xmlns:a16="http://schemas.microsoft.com/office/drawing/2014/main" id="{E9719E3E-2801-43A1-BD8C-3894067E1850}"/>
                  </a:ext>
                </a:extLst>
              </p:cNvPr>
              <p:cNvSpPr/>
              <p:nvPr/>
            </p:nvSpPr>
            <p:spPr>
              <a:xfrm>
                <a:off x="4657513" y="1036991"/>
                <a:ext cx="2886075" cy="5495925"/>
              </a:xfrm>
              <a:custGeom>
                <a:avLst/>
                <a:gdLst>
                  <a:gd name="connsiteX0" fmla="*/ 6879 w 2886075"/>
                  <a:gd name="connsiteY0" fmla="*/ 3746464 h 5495925"/>
                  <a:gd name="connsiteX1" fmla="*/ 230717 w 2886075"/>
                  <a:gd name="connsiteY1" fmla="*/ 2497736 h 5495925"/>
                  <a:gd name="connsiteX2" fmla="*/ 580284 w 2886075"/>
                  <a:gd name="connsiteY2" fmla="*/ 1141376 h 5495925"/>
                  <a:gd name="connsiteX3" fmla="*/ 946044 w 2886075"/>
                  <a:gd name="connsiteY3" fmla="*/ 130773 h 5495925"/>
                  <a:gd name="connsiteX4" fmla="*/ 1951884 w 2886075"/>
                  <a:gd name="connsiteY4" fmla="*/ 205069 h 5495925"/>
                  <a:gd name="connsiteX5" fmla="*/ 2216679 w 2886075"/>
                  <a:gd name="connsiteY5" fmla="*/ 923254 h 5495925"/>
                  <a:gd name="connsiteX6" fmla="*/ 2699597 w 2886075"/>
                  <a:gd name="connsiteY6" fmla="*/ 2685379 h 5495925"/>
                  <a:gd name="connsiteX7" fmla="*/ 2490047 w 2886075"/>
                  <a:gd name="connsiteY7" fmla="*/ 4914229 h 5495925"/>
                  <a:gd name="connsiteX8" fmla="*/ 1066059 w 2886075"/>
                  <a:gd name="connsiteY8" fmla="*/ 5454296 h 5495925"/>
                  <a:gd name="connsiteX9" fmla="*/ 200237 w 2886075"/>
                  <a:gd name="connsiteY9" fmla="*/ 4713251 h 5495925"/>
                  <a:gd name="connsiteX10" fmla="*/ 6879 w 2886075"/>
                  <a:gd name="connsiteY10" fmla="*/ 3746464 h 549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86075" h="5495925">
                    <a:moveTo>
                      <a:pt x="6879" y="3746464"/>
                    </a:moveTo>
                    <a:cubicBezTo>
                      <a:pt x="-15028" y="3298789"/>
                      <a:pt x="30692" y="2891119"/>
                      <a:pt x="230717" y="2497736"/>
                    </a:cubicBezTo>
                    <a:cubicBezTo>
                      <a:pt x="450744" y="2063396"/>
                      <a:pt x="584094" y="1609053"/>
                      <a:pt x="580284" y="1141376"/>
                    </a:cubicBezTo>
                    <a:cubicBezTo>
                      <a:pt x="576474" y="747041"/>
                      <a:pt x="596477" y="406046"/>
                      <a:pt x="946044" y="130773"/>
                    </a:cubicBezTo>
                    <a:cubicBezTo>
                      <a:pt x="1200362" y="-70204"/>
                      <a:pt x="1746144" y="-34962"/>
                      <a:pt x="1951884" y="205069"/>
                    </a:cubicBezTo>
                    <a:cubicBezTo>
                      <a:pt x="2136670" y="420334"/>
                      <a:pt x="2216679" y="666079"/>
                      <a:pt x="2216679" y="923254"/>
                    </a:cubicBezTo>
                    <a:cubicBezTo>
                      <a:pt x="2216679" y="1534759"/>
                      <a:pt x="2442422" y="2103401"/>
                      <a:pt x="2699597" y="2685379"/>
                    </a:cubicBezTo>
                    <a:cubicBezTo>
                      <a:pt x="3024400" y="3420709"/>
                      <a:pt x="2936769" y="4192234"/>
                      <a:pt x="2490047" y="4914229"/>
                    </a:cubicBezTo>
                    <a:cubicBezTo>
                      <a:pt x="2196677" y="5387621"/>
                      <a:pt x="1657562" y="5592409"/>
                      <a:pt x="1066059" y="5454296"/>
                    </a:cubicBezTo>
                    <a:cubicBezTo>
                      <a:pt x="606002" y="5346664"/>
                      <a:pt x="368829" y="5050436"/>
                      <a:pt x="200237" y="4713251"/>
                    </a:cubicBezTo>
                    <a:cubicBezTo>
                      <a:pt x="43074" y="4396069"/>
                      <a:pt x="-22648" y="4065551"/>
                      <a:pt x="6879" y="3746464"/>
                    </a:cubicBezTo>
                    <a:close/>
                  </a:path>
                </a:pathLst>
              </a:custGeom>
              <a:solidFill>
                <a:srgbClr val="FEC8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97">
                <a:extLst>
                  <a:ext uri="{FF2B5EF4-FFF2-40B4-BE49-F238E27FC236}">
                    <a16:creationId xmlns="" xmlns:a16="http://schemas.microsoft.com/office/drawing/2014/main" id="{7672CD43-ACD6-4866-A7C2-DB33589D6227}"/>
                  </a:ext>
                </a:extLst>
              </p:cNvPr>
              <p:cNvSpPr/>
              <p:nvPr/>
            </p:nvSpPr>
            <p:spPr>
              <a:xfrm>
                <a:off x="4865702" y="1361357"/>
                <a:ext cx="2447925" cy="4953000"/>
              </a:xfrm>
              <a:custGeom>
                <a:avLst/>
                <a:gdLst>
                  <a:gd name="connsiteX0" fmla="*/ 5383 w 2447925"/>
                  <a:gd name="connsiteY0" fmla="*/ 3378283 h 4953000"/>
                  <a:gd name="connsiteX1" fmla="*/ 194930 w 2447925"/>
                  <a:gd name="connsiteY1" fmla="*/ 2252428 h 4953000"/>
                  <a:gd name="connsiteX2" fmla="*/ 491158 w 2447925"/>
                  <a:gd name="connsiteY2" fmla="*/ 1029418 h 4953000"/>
                  <a:gd name="connsiteX3" fmla="*/ 801673 w 2447925"/>
                  <a:gd name="connsiteY3" fmla="*/ 117875 h 4953000"/>
                  <a:gd name="connsiteX4" fmla="*/ 1653208 w 2447925"/>
                  <a:gd name="connsiteY4" fmla="*/ 184550 h 4953000"/>
                  <a:gd name="connsiteX5" fmla="*/ 1877998 w 2447925"/>
                  <a:gd name="connsiteY5" fmla="*/ 832250 h 4953000"/>
                  <a:gd name="connsiteX6" fmla="*/ 2286620 w 2447925"/>
                  <a:gd name="connsiteY6" fmla="*/ 2421973 h 4953000"/>
                  <a:gd name="connsiteX7" fmla="*/ 2109455 w 2447925"/>
                  <a:gd name="connsiteY7" fmla="*/ 4431748 h 4953000"/>
                  <a:gd name="connsiteX8" fmla="*/ 903590 w 2447925"/>
                  <a:gd name="connsiteY8" fmla="*/ 4918475 h 4953000"/>
                  <a:gd name="connsiteX9" fmla="*/ 170165 w 2447925"/>
                  <a:gd name="connsiteY9" fmla="*/ 4249820 h 4953000"/>
                  <a:gd name="connsiteX10" fmla="*/ 5383 w 2447925"/>
                  <a:gd name="connsiteY10" fmla="*/ 3378283 h 495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47925" h="4953000">
                    <a:moveTo>
                      <a:pt x="5383" y="3378283"/>
                    </a:moveTo>
                    <a:cubicBezTo>
                      <a:pt x="-13667" y="2974423"/>
                      <a:pt x="25385" y="2606758"/>
                      <a:pt x="194930" y="2252428"/>
                    </a:cubicBezTo>
                    <a:cubicBezTo>
                      <a:pt x="381620" y="1860950"/>
                      <a:pt x="494015" y="1451375"/>
                      <a:pt x="491158" y="1029418"/>
                    </a:cubicBezTo>
                    <a:cubicBezTo>
                      <a:pt x="488300" y="673183"/>
                      <a:pt x="505445" y="366477"/>
                      <a:pt x="801673" y="117875"/>
                    </a:cubicBezTo>
                    <a:cubicBezTo>
                      <a:pt x="1016938" y="-63100"/>
                      <a:pt x="1478900" y="-31667"/>
                      <a:pt x="1653208" y="184550"/>
                    </a:cubicBezTo>
                    <a:cubicBezTo>
                      <a:pt x="1809418" y="378860"/>
                      <a:pt x="1877998" y="599840"/>
                      <a:pt x="1877998" y="832250"/>
                    </a:cubicBezTo>
                    <a:cubicBezTo>
                      <a:pt x="1877998" y="1383748"/>
                      <a:pt x="2069450" y="1896193"/>
                      <a:pt x="2286620" y="2421973"/>
                    </a:cubicBezTo>
                    <a:cubicBezTo>
                      <a:pt x="2561893" y="3084913"/>
                      <a:pt x="2487598" y="3781190"/>
                      <a:pt x="2109455" y="4431748"/>
                    </a:cubicBezTo>
                    <a:cubicBezTo>
                      <a:pt x="1860853" y="4858468"/>
                      <a:pt x="1404605" y="5044205"/>
                      <a:pt x="903590" y="4918475"/>
                    </a:cubicBezTo>
                    <a:cubicBezTo>
                      <a:pt x="514018" y="4821320"/>
                      <a:pt x="313040" y="4553668"/>
                      <a:pt x="170165" y="4249820"/>
                    </a:cubicBezTo>
                    <a:cubicBezTo>
                      <a:pt x="36815" y="3964070"/>
                      <a:pt x="-18430" y="3665938"/>
                      <a:pt x="5383" y="3378283"/>
                    </a:cubicBezTo>
                    <a:close/>
                  </a:path>
                </a:pathLst>
              </a:custGeom>
              <a:solidFill>
                <a:srgbClr val="F690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98">
                <a:extLst>
                  <a:ext uri="{FF2B5EF4-FFF2-40B4-BE49-F238E27FC236}">
                    <a16:creationId xmlns="" xmlns:a16="http://schemas.microsoft.com/office/drawing/2014/main" id="{CEF6DC37-50A6-4185-BD53-3D9619A9DA6F}"/>
                  </a:ext>
                </a:extLst>
              </p:cNvPr>
              <p:cNvSpPr/>
              <p:nvPr/>
            </p:nvSpPr>
            <p:spPr>
              <a:xfrm>
                <a:off x="5080761" y="1723948"/>
                <a:ext cx="1981200" cy="4324350"/>
              </a:xfrm>
              <a:custGeom>
                <a:avLst/>
                <a:gdLst>
                  <a:gd name="connsiteX0" fmla="*/ 4636 w 1981200"/>
                  <a:gd name="connsiteY0" fmla="*/ 2951874 h 4324350"/>
                  <a:gd name="connsiteX1" fmla="*/ 157989 w 1981200"/>
                  <a:gd name="connsiteY1" fmla="*/ 1967941 h 4324350"/>
                  <a:gd name="connsiteX2" fmla="*/ 398019 w 1981200"/>
                  <a:gd name="connsiteY2" fmla="*/ 899236 h 4324350"/>
                  <a:gd name="connsiteX3" fmla="*/ 649479 w 1981200"/>
                  <a:gd name="connsiteY3" fmla="*/ 102946 h 4324350"/>
                  <a:gd name="connsiteX4" fmla="*/ 1340042 w 1981200"/>
                  <a:gd name="connsiteY4" fmla="*/ 161049 h 4324350"/>
                  <a:gd name="connsiteX5" fmla="*/ 1521969 w 1981200"/>
                  <a:gd name="connsiteY5" fmla="*/ 726834 h 4324350"/>
                  <a:gd name="connsiteX6" fmla="*/ 1853439 w 1981200"/>
                  <a:gd name="connsiteY6" fmla="*/ 2115579 h 4324350"/>
                  <a:gd name="connsiteX7" fmla="*/ 1709611 w 1981200"/>
                  <a:gd name="connsiteY7" fmla="*/ 3871989 h 4324350"/>
                  <a:gd name="connsiteX8" fmla="*/ 732346 w 1981200"/>
                  <a:gd name="connsiteY8" fmla="*/ 4297757 h 4324350"/>
                  <a:gd name="connsiteX9" fmla="*/ 137986 w 1981200"/>
                  <a:gd name="connsiteY9" fmla="*/ 3713874 h 4324350"/>
                  <a:gd name="connsiteX10" fmla="*/ 4636 w 1981200"/>
                  <a:gd name="connsiteY10" fmla="*/ 2951874 h 432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81200" h="4324350">
                    <a:moveTo>
                      <a:pt x="4636" y="2951874"/>
                    </a:moveTo>
                    <a:cubicBezTo>
                      <a:pt x="-10604" y="2599449"/>
                      <a:pt x="20829" y="2278457"/>
                      <a:pt x="157989" y="1967941"/>
                    </a:cubicBezTo>
                    <a:cubicBezTo>
                      <a:pt x="309436" y="1625994"/>
                      <a:pt x="400876" y="1267854"/>
                      <a:pt x="398019" y="899236"/>
                    </a:cubicBezTo>
                    <a:cubicBezTo>
                      <a:pt x="396114" y="588721"/>
                      <a:pt x="409449" y="320116"/>
                      <a:pt x="649479" y="102946"/>
                    </a:cubicBezTo>
                    <a:cubicBezTo>
                      <a:pt x="823786" y="-55169"/>
                      <a:pt x="1199072" y="-27546"/>
                      <a:pt x="1340042" y="161049"/>
                    </a:cubicBezTo>
                    <a:cubicBezTo>
                      <a:pt x="1466724" y="330594"/>
                      <a:pt x="1521969" y="523951"/>
                      <a:pt x="1521969" y="726834"/>
                    </a:cubicBezTo>
                    <a:cubicBezTo>
                      <a:pt x="1521969" y="1208799"/>
                      <a:pt x="1677227" y="1656474"/>
                      <a:pt x="1853439" y="2115579"/>
                    </a:cubicBezTo>
                    <a:cubicBezTo>
                      <a:pt x="2076324" y="2694699"/>
                      <a:pt x="2016317" y="3303346"/>
                      <a:pt x="1709611" y="3871989"/>
                    </a:cubicBezTo>
                    <a:cubicBezTo>
                      <a:pt x="1508634" y="4245369"/>
                      <a:pt x="1138111" y="4406341"/>
                      <a:pt x="732346" y="4297757"/>
                    </a:cubicBezTo>
                    <a:cubicBezTo>
                      <a:pt x="417069" y="4212984"/>
                      <a:pt x="253239" y="3979621"/>
                      <a:pt x="137986" y="3713874"/>
                    </a:cubicBezTo>
                    <a:cubicBezTo>
                      <a:pt x="29401" y="3464319"/>
                      <a:pt x="-15366" y="3203334"/>
                      <a:pt x="4636" y="2951874"/>
                    </a:cubicBezTo>
                    <a:close/>
                  </a:path>
                </a:pathLst>
              </a:custGeom>
              <a:solidFill>
                <a:srgbClr val="F06A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99">
                <a:extLst>
                  <a:ext uri="{FF2B5EF4-FFF2-40B4-BE49-F238E27FC236}">
                    <a16:creationId xmlns="" xmlns:a16="http://schemas.microsoft.com/office/drawing/2014/main" id="{A07EBCBD-43F2-4EE4-85C9-DD498C114256}"/>
                  </a:ext>
                </a:extLst>
              </p:cNvPr>
              <p:cNvSpPr/>
              <p:nvPr/>
            </p:nvSpPr>
            <p:spPr>
              <a:xfrm>
                <a:off x="5469544" y="2675696"/>
                <a:ext cx="1181100" cy="2686050"/>
              </a:xfrm>
              <a:custGeom>
                <a:avLst/>
                <a:gdLst>
                  <a:gd name="connsiteX0" fmla="*/ 2569 w 1181100"/>
                  <a:gd name="connsiteY0" fmla="*/ 1835343 h 2686050"/>
                  <a:gd name="connsiteX1" fmla="*/ 118774 w 1181100"/>
                  <a:gd name="connsiteY1" fmla="*/ 1223838 h 2686050"/>
                  <a:gd name="connsiteX2" fmla="*/ 241646 w 1181100"/>
                  <a:gd name="connsiteY2" fmla="*/ 558041 h 2686050"/>
                  <a:gd name="connsiteX3" fmla="*/ 460721 w 1181100"/>
                  <a:gd name="connsiteY3" fmla="*/ 64646 h 2686050"/>
                  <a:gd name="connsiteX4" fmla="*/ 816004 w 1181100"/>
                  <a:gd name="connsiteY4" fmla="*/ 98936 h 2686050"/>
                  <a:gd name="connsiteX5" fmla="*/ 927446 w 1181100"/>
                  <a:gd name="connsiteY5" fmla="*/ 451361 h 2686050"/>
                  <a:gd name="connsiteX6" fmla="*/ 1090324 w 1181100"/>
                  <a:gd name="connsiteY6" fmla="*/ 1321946 h 2686050"/>
                  <a:gd name="connsiteX7" fmla="*/ 1041746 w 1181100"/>
                  <a:gd name="connsiteY7" fmla="*/ 2407796 h 2686050"/>
                  <a:gd name="connsiteX8" fmla="*/ 445481 w 1181100"/>
                  <a:gd name="connsiteY8" fmla="*/ 2672591 h 2686050"/>
                  <a:gd name="connsiteX9" fmla="*/ 83531 w 1181100"/>
                  <a:gd name="connsiteY9" fmla="*/ 2308736 h 2686050"/>
                  <a:gd name="connsiteX10" fmla="*/ 2569 w 1181100"/>
                  <a:gd name="connsiteY10" fmla="*/ 1835343 h 268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1100" h="2686050">
                    <a:moveTo>
                      <a:pt x="2569" y="1835343"/>
                    </a:moveTo>
                    <a:cubicBezTo>
                      <a:pt x="-6956" y="1616268"/>
                      <a:pt x="35906" y="1417196"/>
                      <a:pt x="118774" y="1223838"/>
                    </a:cubicBezTo>
                    <a:cubicBezTo>
                      <a:pt x="211166" y="1011431"/>
                      <a:pt x="243551" y="787593"/>
                      <a:pt x="241646" y="558041"/>
                    </a:cubicBezTo>
                    <a:cubicBezTo>
                      <a:pt x="239741" y="364683"/>
                      <a:pt x="314036" y="199901"/>
                      <a:pt x="460721" y="64646"/>
                    </a:cubicBezTo>
                    <a:cubicBezTo>
                      <a:pt x="567401" y="-33462"/>
                      <a:pt x="729326" y="-18222"/>
                      <a:pt x="816004" y="98936"/>
                    </a:cubicBezTo>
                    <a:cubicBezTo>
                      <a:pt x="893156" y="204663"/>
                      <a:pt x="927446" y="324678"/>
                      <a:pt x="927446" y="451361"/>
                    </a:cubicBezTo>
                    <a:cubicBezTo>
                      <a:pt x="927446" y="751398"/>
                      <a:pt x="982691" y="1037148"/>
                      <a:pt x="1090324" y="1321946"/>
                    </a:cubicBezTo>
                    <a:cubicBezTo>
                      <a:pt x="1226531" y="1681991"/>
                      <a:pt x="1228436" y="2054418"/>
                      <a:pt x="1041746" y="2407796"/>
                    </a:cubicBezTo>
                    <a:cubicBezTo>
                      <a:pt x="918874" y="2640206"/>
                      <a:pt x="693131" y="2740218"/>
                      <a:pt x="445481" y="2672591"/>
                    </a:cubicBezTo>
                    <a:cubicBezTo>
                      <a:pt x="253076" y="2620203"/>
                      <a:pt x="154016" y="2474471"/>
                      <a:pt x="83531" y="2308736"/>
                    </a:cubicBezTo>
                    <a:cubicBezTo>
                      <a:pt x="17809" y="2153478"/>
                      <a:pt x="-8861" y="1991553"/>
                      <a:pt x="2569" y="1835343"/>
                    </a:cubicBezTo>
                    <a:close/>
                  </a:path>
                </a:pathLst>
              </a:custGeom>
              <a:solidFill>
                <a:srgbClr val="F796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00">
                <a:extLst>
                  <a:ext uri="{FF2B5EF4-FFF2-40B4-BE49-F238E27FC236}">
                    <a16:creationId xmlns="" xmlns:a16="http://schemas.microsoft.com/office/drawing/2014/main" id="{65E171FC-1385-4B36-90A6-20111BBFFEAB}"/>
                  </a:ext>
                </a:extLst>
              </p:cNvPr>
              <p:cNvSpPr/>
              <p:nvPr/>
            </p:nvSpPr>
            <p:spPr>
              <a:xfrm>
                <a:off x="5723959" y="3417914"/>
                <a:ext cx="657225" cy="1571625"/>
              </a:xfrm>
              <a:custGeom>
                <a:avLst/>
                <a:gdLst>
                  <a:gd name="connsiteX0" fmla="*/ 1519 w 657225"/>
                  <a:gd name="connsiteY0" fmla="*/ 1074075 h 1571625"/>
                  <a:gd name="connsiteX1" fmla="*/ 66289 w 657225"/>
                  <a:gd name="connsiteY1" fmla="*/ 715935 h 1571625"/>
                  <a:gd name="connsiteX2" fmla="*/ 134869 w 657225"/>
                  <a:gd name="connsiteY2" fmla="*/ 326363 h 1571625"/>
                  <a:gd name="connsiteX3" fmla="*/ 256789 w 657225"/>
                  <a:gd name="connsiteY3" fmla="*/ 37755 h 1571625"/>
                  <a:gd name="connsiteX4" fmla="*/ 453956 w 657225"/>
                  <a:gd name="connsiteY4" fmla="*/ 57758 h 1571625"/>
                  <a:gd name="connsiteX5" fmla="*/ 515869 w 657225"/>
                  <a:gd name="connsiteY5" fmla="*/ 263498 h 1571625"/>
                  <a:gd name="connsiteX6" fmla="*/ 606356 w 657225"/>
                  <a:gd name="connsiteY6" fmla="*/ 773085 h 1571625"/>
                  <a:gd name="connsiteX7" fmla="*/ 579686 w 657225"/>
                  <a:gd name="connsiteY7" fmla="*/ 1408403 h 1571625"/>
                  <a:gd name="connsiteX8" fmla="*/ 249169 w 657225"/>
                  <a:gd name="connsiteY8" fmla="*/ 1563660 h 1571625"/>
                  <a:gd name="connsiteX9" fmla="*/ 48191 w 657225"/>
                  <a:gd name="connsiteY9" fmla="*/ 1351253 h 1571625"/>
                  <a:gd name="connsiteX10" fmla="*/ 1519 w 657225"/>
                  <a:gd name="connsiteY10" fmla="*/ 1074075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7225" h="1571625">
                    <a:moveTo>
                      <a:pt x="1519" y="1074075"/>
                    </a:moveTo>
                    <a:cubicBezTo>
                      <a:pt x="-3244" y="945488"/>
                      <a:pt x="19616" y="829283"/>
                      <a:pt x="66289" y="715935"/>
                    </a:cubicBezTo>
                    <a:cubicBezTo>
                      <a:pt x="117724" y="591158"/>
                      <a:pt x="135821" y="460665"/>
                      <a:pt x="134869" y="326363"/>
                    </a:cubicBezTo>
                    <a:cubicBezTo>
                      <a:pt x="133916" y="213015"/>
                      <a:pt x="174874" y="116813"/>
                      <a:pt x="256789" y="37755"/>
                    </a:cubicBezTo>
                    <a:cubicBezTo>
                      <a:pt x="315844" y="-19395"/>
                      <a:pt x="406331" y="-10822"/>
                      <a:pt x="453956" y="57758"/>
                    </a:cubicBezTo>
                    <a:cubicBezTo>
                      <a:pt x="496819" y="119670"/>
                      <a:pt x="515869" y="190155"/>
                      <a:pt x="515869" y="263498"/>
                    </a:cubicBezTo>
                    <a:cubicBezTo>
                      <a:pt x="515869" y="438758"/>
                      <a:pt x="546349" y="606398"/>
                      <a:pt x="606356" y="773085"/>
                    </a:cubicBezTo>
                    <a:cubicBezTo>
                      <a:pt x="681604" y="983588"/>
                      <a:pt x="683509" y="1201710"/>
                      <a:pt x="579686" y="1408403"/>
                    </a:cubicBezTo>
                    <a:cubicBezTo>
                      <a:pt x="512059" y="1544610"/>
                      <a:pt x="386329" y="1602713"/>
                      <a:pt x="249169" y="1563660"/>
                    </a:cubicBezTo>
                    <a:cubicBezTo>
                      <a:pt x="142489" y="1533180"/>
                      <a:pt x="87244" y="1447455"/>
                      <a:pt x="48191" y="1351253"/>
                    </a:cubicBezTo>
                    <a:cubicBezTo>
                      <a:pt x="10091" y="1260766"/>
                      <a:pt x="-5149" y="1166468"/>
                      <a:pt x="1519" y="1074075"/>
                    </a:cubicBezTo>
                    <a:close/>
                  </a:path>
                </a:pathLst>
              </a:custGeom>
              <a:solidFill>
                <a:srgbClr val="FBB14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01">
                <a:extLst>
                  <a:ext uri="{FF2B5EF4-FFF2-40B4-BE49-F238E27FC236}">
                    <a16:creationId xmlns="" xmlns:a16="http://schemas.microsoft.com/office/drawing/2014/main" id="{E66331E2-44BF-4AFE-9245-62D6E4F0B207}"/>
                  </a:ext>
                </a:extLst>
              </p:cNvPr>
              <p:cNvSpPr/>
              <p:nvPr/>
            </p:nvSpPr>
            <p:spPr>
              <a:xfrm>
                <a:off x="5911182" y="4022547"/>
                <a:ext cx="304800" cy="200025"/>
              </a:xfrm>
              <a:custGeom>
                <a:avLst/>
                <a:gdLst>
                  <a:gd name="connsiteX0" fmla="*/ 218155 w 304800"/>
                  <a:gd name="connsiteY0" fmla="*/ 99872 h 200025"/>
                  <a:gd name="connsiteX1" fmla="*/ 296260 w 304800"/>
                  <a:gd name="connsiteY1" fmla="*/ 85585 h 200025"/>
                  <a:gd name="connsiteX2" fmla="*/ 284830 w 304800"/>
                  <a:gd name="connsiteY2" fmla="*/ 14147 h 200025"/>
                  <a:gd name="connsiteX3" fmla="*/ 205772 w 304800"/>
                  <a:gd name="connsiteY3" fmla="*/ 23672 h 200025"/>
                  <a:gd name="connsiteX4" fmla="*/ 181008 w 304800"/>
                  <a:gd name="connsiteY4" fmla="*/ 29387 h 200025"/>
                  <a:gd name="connsiteX5" fmla="*/ 91472 w 304800"/>
                  <a:gd name="connsiteY5" fmla="*/ 29387 h 200025"/>
                  <a:gd name="connsiteX6" fmla="*/ 83852 w 304800"/>
                  <a:gd name="connsiteY6" fmla="*/ 119875 h 200025"/>
                  <a:gd name="connsiteX7" fmla="*/ 51468 w 304800"/>
                  <a:gd name="connsiteY7" fmla="*/ 116065 h 200025"/>
                  <a:gd name="connsiteX8" fmla="*/ 33 w 304800"/>
                  <a:gd name="connsiteY8" fmla="*/ 162737 h 200025"/>
                  <a:gd name="connsiteX9" fmla="*/ 48610 w 304800"/>
                  <a:gd name="connsiteY9" fmla="*/ 209410 h 200025"/>
                  <a:gd name="connsiteX10" fmla="*/ 93377 w 304800"/>
                  <a:gd name="connsiteY10" fmla="*/ 154165 h 200025"/>
                  <a:gd name="connsiteX11" fmla="*/ 85758 w 304800"/>
                  <a:gd name="connsiteY11" fmla="*/ 121780 h 200025"/>
                  <a:gd name="connsiteX12" fmla="*/ 83852 w 304800"/>
                  <a:gd name="connsiteY12" fmla="*/ 118922 h 200025"/>
                  <a:gd name="connsiteX13" fmla="*/ 85758 w 304800"/>
                  <a:gd name="connsiteY13" fmla="*/ 120827 h 200025"/>
                  <a:gd name="connsiteX14" fmla="*/ 132430 w 304800"/>
                  <a:gd name="connsiteY14" fmla="*/ 141782 h 200025"/>
                  <a:gd name="connsiteX15" fmla="*/ 155290 w 304800"/>
                  <a:gd name="connsiteY15" fmla="*/ 161785 h 200025"/>
                  <a:gd name="connsiteX16" fmla="*/ 204820 w 304800"/>
                  <a:gd name="connsiteY16" fmla="*/ 207505 h 200025"/>
                  <a:gd name="connsiteX17" fmla="*/ 248635 w 304800"/>
                  <a:gd name="connsiteY17" fmla="*/ 170357 h 200025"/>
                  <a:gd name="connsiteX18" fmla="*/ 211488 w 304800"/>
                  <a:gd name="connsiteY18" fmla="*/ 114160 h 200025"/>
                  <a:gd name="connsiteX19" fmla="*/ 197200 w 304800"/>
                  <a:gd name="connsiteY19" fmla="*/ 101777 h 200025"/>
                  <a:gd name="connsiteX20" fmla="*/ 218155 w 304800"/>
                  <a:gd name="connsiteY20" fmla="*/ 99872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4800" h="200025">
                    <a:moveTo>
                      <a:pt x="218155" y="99872"/>
                    </a:moveTo>
                    <a:cubicBezTo>
                      <a:pt x="248635" y="119875"/>
                      <a:pt x="276258" y="114160"/>
                      <a:pt x="296260" y="85585"/>
                    </a:cubicBezTo>
                    <a:cubicBezTo>
                      <a:pt x="314358" y="59867"/>
                      <a:pt x="309595" y="33197"/>
                      <a:pt x="284830" y="14147"/>
                    </a:cubicBezTo>
                    <a:cubicBezTo>
                      <a:pt x="257208" y="-7760"/>
                      <a:pt x="228633" y="-3950"/>
                      <a:pt x="205772" y="23672"/>
                    </a:cubicBezTo>
                    <a:cubicBezTo>
                      <a:pt x="198152" y="33197"/>
                      <a:pt x="194343" y="39865"/>
                      <a:pt x="181008" y="29387"/>
                    </a:cubicBezTo>
                    <a:cubicBezTo>
                      <a:pt x="152433" y="4622"/>
                      <a:pt x="120047" y="2717"/>
                      <a:pt x="91472" y="29387"/>
                    </a:cubicBezTo>
                    <a:cubicBezTo>
                      <a:pt x="61945" y="56057"/>
                      <a:pt x="63850" y="87490"/>
                      <a:pt x="83852" y="119875"/>
                    </a:cubicBezTo>
                    <a:cubicBezTo>
                      <a:pt x="73375" y="118922"/>
                      <a:pt x="61945" y="116065"/>
                      <a:pt x="51468" y="116065"/>
                    </a:cubicBezTo>
                    <a:cubicBezTo>
                      <a:pt x="19083" y="114160"/>
                      <a:pt x="-920" y="129400"/>
                      <a:pt x="33" y="162737"/>
                    </a:cubicBezTo>
                    <a:cubicBezTo>
                      <a:pt x="33" y="193217"/>
                      <a:pt x="19083" y="211315"/>
                      <a:pt x="48610" y="209410"/>
                    </a:cubicBezTo>
                    <a:cubicBezTo>
                      <a:pt x="79090" y="207505"/>
                      <a:pt x="96235" y="186550"/>
                      <a:pt x="93377" y="154165"/>
                    </a:cubicBezTo>
                    <a:cubicBezTo>
                      <a:pt x="92425" y="143687"/>
                      <a:pt x="88615" y="133210"/>
                      <a:pt x="85758" y="121780"/>
                    </a:cubicBezTo>
                    <a:cubicBezTo>
                      <a:pt x="85758" y="121780"/>
                      <a:pt x="84805" y="119875"/>
                      <a:pt x="83852" y="118922"/>
                    </a:cubicBezTo>
                    <a:lnTo>
                      <a:pt x="85758" y="120827"/>
                    </a:lnTo>
                    <a:cubicBezTo>
                      <a:pt x="100045" y="131305"/>
                      <a:pt x="114333" y="141782"/>
                      <a:pt x="132430" y="141782"/>
                    </a:cubicBezTo>
                    <a:cubicBezTo>
                      <a:pt x="146718" y="141782"/>
                      <a:pt x="154338" y="143687"/>
                      <a:pt x="155290" y="161785"/>
                    </a:cubicBezTo>
                    <a:cubicBezTo>
                      <a:pt x="156243" y="191312"/>
                      <a:pt x="176245" y="208457"/>
                      <a:pt x="204820" y="207505"/>
                    </a:cubicBezTo>
                    <a:cubicBezTo>
                      <a:pt x="226727" y="207505"/>
                      <a:pt x="243872" y="193217"/>
                      <a:pt x="248635" y="170357"/>
                    </a:cubicBezTo>
                    <a:cubicBezTo>
                      <a:pt x="254350" y="140830"/>
                      <a:pt x="241968" y="121780"/>
                      <a:pt x="211488" y="114160"/>
                    </a:cubicBezTo>
                    <a:cubicBezTo>
                      <a:pt x="204820" y="112255"/>
                      <a:pt x="193390" y="114160"/>
                      <a:pt x="197200" y="101777"/>
                    </a:cubicBezTo>
                    <a:cubicBezTo>
                      <a:pt x="201963" y="85585"/>
                      <a:pt x="209583" y="94157"/>
                      <a:pt x="218155" y="99872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02">
                <a:extLst>
                  <a:ext uri="{FF2B5EF4-FFF2-40B4-BE49-F238E27FC236}">
                    <a16:creationId xmlns="" xmlns:a16="http://schemas.microsoft.com/office/drawing/2014/main" id="{53BD721A-6563-48E0-9DE9-7A5758A8BF66}"/>
                  </a:ext>
                </a:extLst>
              </p:cNvPr>
              <p:cNvSpPr/>
              <p:nvPr/>
            </p:nvSpPr>
            <p:spPr>
              <a:xfrm>
                <a:off x="6007320" y="3727132"/>
                <a:ext cx="152400" cy="123825"/>
              </a:xfrm>
              <a:custGeom>
                <a:avLst/>
                <a:gdLst>
                  <a:gd name="connsiteX0" fmla="*/ 20100 w 152400"/>
                  <a:gd name="connsiteY0" fmla="*/ 70485 h 123825"/>
                  <a:gd name="connsiteX1" fmla="*/ 75345 w 152400"/>
                  <a:gd name="connsiteY1" fmla="*/ 113348 h 123825"/>
                  <a:gd name="connsiteX2" fmla="*/ 138210 w 152400"/>
                  <a:gd name="connsiteY2" fmla="*/ 111443 h 123825"/>
                  <a:gd name="connsiteX3" fmla="*/ 141067 w 152400"/>
                  <a:gd name="connsiteY3" fmla="*/ 47625 h 123825"/>
                  <a:gd name="connsiteX4" fmla="*/ 45817 w 152400"/>
                  <a:gd name="connsiteY4" fmla="*/ 0 h 123825"/>
                  <a:gd name="connsiteX5" fmla="*/ 2002 w 152400"/>
                  <a:gd name="connsiteY5" fmla="*/ 26670 h 123825"/>
                  <a:gd name="connsiteX6" fmla="*/ 20100 w 152400"/>
                  <a:gd name="connsiteY6" fmla="*/ 7048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400" h="123825">
                    <a:moveTo>
                      <a:pt x="20100" y="70485"/>
                    </a:moveTo>
                    <a:cubicBezTo>
                      <a:pt x="46770" y="77153"/>
                      <a:pt x="59152" y="94298"/>
                      <a:pt x="75345" y="113348"/>
                    </a:cubicBezTo>
                    <a:cubicBezTo>
                      <a:pt x="93442" y="133350"/>
                      <a:pt x="119160" y="131445"/>
                      <a:pt x="138210" y="111443"/>
                    </a:cubicBezTo>
                    <a:cubicBezTo>
                      <a:pt x="157260" y="92393"/>
                      <a:pt x="160117" y="67628"/>
                      <a:pt x="141067" y="47625"/>
                    </a:cubicBezTo>
                    <a:cubicBezTo>
                      <a:pt x="113445" y="19050"/>
                      <a:pt x="63915" y="36195"/>
                      <a:pt x="45817" y="0"/>
                    </a:cubicBezTo>
                    <a:cubicBezTo>
                      <a:pt x="20100" y="0"/>
                      <a:pt x="7717" y="10478"/>
                      <a:pt x="2002" y="26670"/>
                    </a:cubicBezTo>
                    <a:cubicBezTo>
                      <a:pt x="-3713" y="46673"/>
                      <a:pt x="2955" y="66675"/>
                      <a:pt x="20100" y="70485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03">
                <a:extLst>
                  <a:ext uri="{FF2B5EF4-FFF2-40B4-BE49-F238E27FC236}">
                    <a16:creationId xmlns="" xmlns:a16="http://schemas.microsoft.com/office/drawing/2014/main" id="{514952DA-61D2-461E-9881-7979E45C1D97}"/>
                  </a:ext>
                </a:extLst>
              </p:cNvPr>
              <p:cNvSpPr/>
              <p:nvPr/>
            </p:nvSpPr>
            <p:spPr>
              <a:xfrm>
                <a:off x="6026436" y="3469005"/>
                <a:ext cx="104775" cy="104775"/>
              </a:xfrm>
              <a:custGeom>
                <a:avLst/>
                <a:gdLst>
                  <a:gd name="connsiteX0" fmla="*/ 54324 w 104775"/>
                  <a:gd name="connsiteY0" fmla="*/ 113347 h 104775"/>
                  <a:gd name="connsiteX1" fmla="*/ 112426 w 104775"/>
                  <a:gd name="connsiteY1" fmla="*/ 57150 h 104775"/>
                  <a:gd name="connsiteX2" fmla="*/ 54324 w 104775"/>
                  <a:gd name="connsiteY2" fmla="*/ 0 h 104775"/>
                  <a:gd name="connsiteX3" fmla="*/ 31 w 104775"/>
                  <a:gd name="connsiteY3" fmla="*/ 58102 h 104775"/>
                  <a:gd name="connsiteX4" fmla="*/ 54324 w 104775"/>
                  <a:gd name="connsiteY4" fmla="*/ 113347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54324" y="113347"/>
                    </a:moveTo>
                    <a:cubicBezTo>
                      <a:pt x="88614" y="114300"/>
                      <a:pt x="112426" y="92392"/>
                      <a:pt x="112426" y="57150"/>
                    </a:cubicBezTo>
                    <a:cubicBezTo>
                      <a:pt x="112426" y="22860"/>
                      <a:pt x="91471" y="1905"/>
                      <a:pt x="54324" y="0"/>
                    </a:cubicBezTo>
                    <a:cubicBezTo>
                      <a:pt x="20034" y="3810"/>
                      <a:pt x="-921" y="21907"/>
                      <a:pt x="31" y="58102"/>
                    </a:cubicBezTo>
                    <a:cubicBezTo>
                      <a:pt x="984" y="92392"/>
                      <a:pt x="21939" y="112395"/>
                      <a:pt x="54324" y="113347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04">
                <a:extLst>
                  <a:ext uri="{FF2B5EF4-FFF2-40B4-BE49-F238E27FC236}">
                    <a16:creationId xmlns="" xmlns:a16="http://schemas.microsoft.com/office/drawing/2014/main" id="{87718446-F7EB-4E37-AC30-716F1F99C378}"/>
                  </a:ext>
                </a:extLst>
              </p:cNvPr>
              <p:cNvSpPr/>
              <p:nvPr/>
            </p:nvSpPr>
            <p:spPr>
              <a:xfrm>
                <a:off x="6016908" y="4546242"/>
                <a:ext cx="95250" cy="85725"/>
              </a:xfrm>
              <a:custGeom>
                <a:avLst/>
                <a:gdLst>
                  <a:gd name="connsiteX0" fmla="*/ 95284 w 95250"/>
                  <a:gd name="connsiteY0" fmla="*/ 44807 h 85725"/>
                  <a:gd name="connsiteX1" fmla="*/ 45754 w 95250"/>
                  <a:gd name="connsiteY1" fmla="*/ 40 h 85725"/>
                  <a:gd name="connsiteX2" fmla="*/ 34 w 95250"/>
                  <a:gd name="connsiteY2" fmla="*/ 44807 h 85725"/>
                  <a:gd name="connsiteX3" fmla="*/ 46707 w 95250"/>
                  <a:gd name="connsiteY3" fmla="*/ 93385 h 85725"/>
                  <a:gd name="connsiteX4" fmla="*/ 95284 w 95250"/>
                  <a:gd name="connsiteY4" fmla="*/ 44807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85725">
                    <a:moveTo>
                      <a:pt x="95284" y="44807"/>
                    </a:moveTo>
                    <a:cubicBezTo>
                      <a:pt x="91474" y="15280"/>
                      <a:pt x="75282" y="-913"/>
                      <a:pt x="45754" y="40"/>
                    </a:cubicBezTo>
                    <a:cubicBezTo>
                      <a:pt x="18132" y="992"/>
                      <a:pt x="987" y="17185"/>
                      <a:pt x="34" y="44807"/>
                    </a:cubicBezTo>
                    <a:cubicBezTo>
                      <a:pt x="-918" y="75287"/>
                      <a:pt x="18132" y="93385"/>
                      <a:pt x="46707" y="93385"/>
                    </a:cubicBezTo>
                    <a:cubicBezTo>
                      <a:pt x="76234" y="93385"/>
                      <a:pt x="93379" y="75287"/>
                      <a:pt x="95284" y="44807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05">
                <a:extLst>
                  <a:ext uri="{FF2B5EF4-FFF2-40B4-BE49-F238E27FC236}">
                    <a16:creationId xmlns="" xmlns:a16="http://schemas.microsoft.com/office/drawing/2014/main" id="{9D68457B-0DB8-4D82-A257-2165C7BFC86A}"/>
                  </a:ext>
                </a:extLst>
              </p:cNvPr>
              <p:cNvSpPr/>
              <p:nvPr/>
            </p:nvSpPr>
            <p:spPr>
              <a:xfrm>
                <a:off x="5910223" y="3651884"/>
                <a:ext cx="85725" cy="95250"/>
              </a:xfrm>
              <a:custGeom>
                <a:avLst/>
                <a:gdLst>
                  <a:gd name="connsiteX0" fmla="*/ 46712 w 85725"/>
                  <a:gd name="connsiteY0" fmla="*/ 96203 h 95250"/>
                  <a:gd name="connsiteX1" fmla="*/ 93385 w 85725"/>
                  <a:gd name="connsiteY1" fmla="*/ 47625 h 95250"/>
                  <a:gd name="connsiteX2" fmla="*/ 44807 w 85725"/>
                  <a:gd name="connsiteY2" fmla="*/ 0 h 95250"/>
                  <a:gd name="connsiteX3" fmla="*/ 40 w 85725"/>
                  <a:gd name="connsiteY3" fmla="*/ 44768 h 95250"/>
                  <a:gd name="connsiteX4" fmla="*/ 46712 w 85725"/>
                  <a:gd name="connsiteY4" fmla="*/ 9620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95250">
                    <a:moveTo>
                      <a:pt x="46712" y="96203"/>
                    </a:moveTo>
                    <a:cubicBezTo>
                      <a:pt x="74335" y="93345"/>
                      <a:pt x="93385" y="77153"/>
                      <a:pt x="93385" y="47625"/>
                    </a:cubicBezTo>
                    <a:cubicBezTo>
                      <a:pt x="93385" y="19050"/>
                      <a:pt x="75287" y="0"/>
                      <a:pt x="44807" y="0"/>
                    </a:cubicBezTo>
                    <a:cubicBezTo>
                      <a:pt x="17185" y="0"/>
                      <a:pt x="992" y="17145"/>
                      <a:pt x="40" y="44768"/>
                    </a:cubicBezTo>
                    <a:cubicBezTo>
                      <a:pt x="-913" y="76200"/>
                      <a:pt x="15280" y="92393"/>
                      <a:pt x="46712" y="96203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06">
                <a:extLst>
                  <a:ext uri="{FF2B5EF4-FFF2-40B4-BE49-F238E27FC236}">
                    <a16:creationId xmlns="" xmlns:a16="http://schemas.microsoft.com/office/drawing/2014/main" id="{8ACFF23F-AB38-4579-84C1-6E0F5D1B28A5}"/>
                  </a:ext>
                </a:extLst>
              </p:cNvPr>
              <p:cNvSpPr/>
              <p:nvPr/>
            </p:nvSpPr>
            <p:spPr>
              <a:xfrm>
                <a:off x="5909310" y="4593871"/>
                <a:ext cx="95250" cy="85725"/>
              </a:xfrm>
              <a:custGeom>
                <a:avLst/>
                <a:gdLst>
                  <a:gd name="connsiteX0" fmla="*/ 46673 w 95250"/>
                  <a:gd name="connsiteY0" fmla="*/ 94334 h 85725"/>
                  <a:gd name="connsiteX1" fmla="*/ 95250 w 95250"/>
                  <a:gd name="connsiteY1" fmla="*/ 45756 h 85725"/>
                  <a:gd name="connsiteX2" fmla="*/ 44768 w 95250"/>
                  <a:gd name="connsiteY2" fmla="*/ 36 h 85725"/>
                  <a:gd name="connsiteX3" fmla="*/ 0 w 95250"/>
                  <a:gd name="connsiteY3" fmla="*/ 44803 h 85725"/>
                  <a:gd name="connsiteX4" fmla="*/ 46673 w 95250"/>
                  <a:gd name="connsiteY4" fmla="*/ 9433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85725">
                    <a:moveTo>
                      <a:pt x="46673" y="94334"/>
                    </a:moveTo>
                    <a:cubicBezTo>
                      <a:pt x="76200" y="94334"/>
                      <a:pt x="91440" y="75284"/>
                      <a:pt x="95250" y="45756"/>
                    </a:cubicBezTo>
                    <a:cubicBezTo>
                      <a:pt x="90488" y="17181"/>
                      <a:pt x="75248" y="-916"/>
                      <a:pt x="44768" y="36"/>
                    </a:cubicBezTo>
                    <a:cubicBezTo>
                      <a:pt x="17145" y="988"/>
                      <a:pt x="953" y="17181"/>
                      <a:pt x="0" y="44803"/>
                    </a:cubicBezTo>
                    <a:cubicBezTo>
                      <a:pt x="0" y="75284"/>
                      <a:pt x="18098" y="93381"/>
                      <a:pt x="46673" y="94334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07">
                <a:extLst>
                  <a:ext uri="{FF2B5EF4-FFF2-40B4-BE49-F238E27FC236}">
                    <a16:creationId xmlns="" xmlns:a16="http://schemas.microsoft.com/office/drawing/2014/main" id="{D28753E6-B614-4660-9D23-3F260B7A016A}"/>
                  </a:ext>
                </a:extLst>
              </p:cNvPr>
              <p:cNvSpPr/>
              <p:nvPr/>
            </p:nvSpPr>
            <p:spPr>
              <a:xfrm>
                <a:off x="5910263" y="3778533"/>
                <a:ext cx="85725" cy="95250"/>
              </a:xfrm>
              <a:custGeom>
                <a:avLst/>
                <a:gdLst>
                  <a:gd name="connsiteX0" fmla="*/ 45720 w 85725"/>
                  <a:gd name="connsiteY0" fmla="*/ 95284 h 95250"/>
                  <a:gd name="connsiteX1" fmla="*/ 93345 w 85725"/>
                  <a:gd name="connsiteY1" fmla="*/ 46707 h 95250"/>
                  <a:gd name="connsiteX2" fmla="*/ 43815 w 85725"/>
                  <a:gd name="connsiteY2" fmla="*/ 34 h 95250"/>
                  <a:gd name="connsiteX3" fmla="*/ 0 w 85725"/>
                  <a:gd name="connsiteY3" fmla="*/ 45754 h 95250"/>
                  <a:gd name="connsiteX4" fmla="*/ 45720 w 85725"/>
                  <a:gd name="connsiteY4" fmla="*/ 9528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95250">
                    <a:moveTo>
                      <a:pt x="45720" y="95284"/>
                    </a:moveTo>
                    <a:cubicBezTo>
                      <a:pt x="75247" y="92426"/>
                      <a:pt x="94297" y="76234"/>
                      <a:pt x="93345" y="46707"/>
                    </a:cubicBezTo>
                    <a:cubicBezTo>
                      <a:pt x="92392" y="18132"/>
                      <a:pt x="73342" y="-918"/>
                      <a:pt x="43815" y="34"/>
                    </a:cubicBezTo>
                    <a:cubicBezTo>
                      <a:pt x="17145" y="986"/>
                      <a:pt x="0" y="17179"/>
                      <a:pt x="0" y="45754"/>
                    </a:cubicBezTo>
                    <a:cubicBezTo>
                      <a:pt x="0" y="77186"/>
                      <a:pt x="16192" y="92426"/>
                      <a:pt x="45720" y="95284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08">
                <a:extLst>
                  <a:ext uri="{FF2B5EF4-FFF2-40B4-BE49-F238E27FC236}">
                    <a16:creationId xmlns="" xmlns:a16="http://schemas.microsoft.com/office/drawing/2014/main" id="{8A39F9DA-DF6C-484D-BD11-466A27034317}"/>
                  </a:ext>
                </a:extLst>
              </p:cNvPr>
              <p:cNvSpPr/>
              <p:nvPr/>
            </p:nvSpPr>
            <p:spPr>
              <a:xfrm>
                <a:off x="5909967" y="3959508"/>
                <a:ext cx="85725" cy="85725"/>
              </a:xfrm>
              <a:custGeom>
                <a:avLst/>
                <a:gdLst>
                  <a:gd name="connsiteX0" fmla="*/ 46016 w 85725"/>
                  <a:gd name="connsiteY0" fmla="*/ 94332 h 85725"/>
                  <a:gd name="connsiteX1" fmla="*/ 94593 w 85725"/>
                  <a:gd name="connsiteY1" fmla="*/ 47659 h 85725"/>
                  <a:gd name="connsiteX2" fmla="*/ 44111 w 85725"/>
                  <a:gd name="connsiteY2" fmla="*/ 34 h 85725"/>
                  <a:gd name="connsiteX3" fmla="*/ 296 w 85725"/>
                  <a:gd name="connsiteY3" fmla="*/ 50517 h 85725"/>
                  <a:gd name="connsiteX4" fmla="*/ 46016 w 85725"/>
                  <a:gd name="connsiteY4" fmla="*/ 94332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6016" y="94332"/>
                    </a:moveTo>
                    <a:cubicBezTo>
                      <a:pt x="76496" y="94332"/>
                      <a:pt x="90783" y="75282"/>
                      <a:pt x="94593" y="47659"/>
                    </a:cubicBezTo>
                    <a:cubicBezTo>
                      <a:pt x="89831" y="18132"/>
                      <a:pt x="72686" y="-918"/>
                      <a:pt x="44111" y="34"/>
                    </a:cubicBezTo>
                    <a:cubicBezTo>
                      <a:pt x="15536" y="1939"/>
                      <a:pt x="-2562" y="20036"/>
                      <a:pt x="296" y="50517"/>
                    </a:cubicBezTo>
                    <a:cubicBezTo>
                      <a:pt x="2201" y="79092"/>
                      <a:pt x="18393" y="94332"/>
                      <a:pt x="46016" y="94332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09">
                <a:extLst>
                  <a:ext uri="{FF2B5EF4-FFF2-40B4-BE49-F238E27FC236}">
                    <a16:creationId xmlns="" xmlns:a16="http://schemas.microsoft.com/office/drawing/2014/main" id="{18088751-5D57-4C82-95DE-10F507C1DCFA}"/>
                  </a:ext>
                </a:extLst>
              </p:cNvPr>
              <p:cNvSpPr/>
              <p:nvPr/>
            </p:nvSpPr>
            <p:spPr>
              <a:xfrm>
                <a:off x="5910263" y="4448175"/>
                <a:ext cx="95250" cy="85725"/>
              </a:xfrm>
              <a:custGeom>
                <a:avLst/>
                <a:gdLst>
                  <a:gd name="connsiteX0" fmla="*/ 43815 w 95250"/>
                  <a:gd name="connsiteY0" fmla="*/ 94297 h 85725"/>
                  <a:gd name="connsiteX1" fmla="*/ 95250 w 95250"/>
                  <a:gd name="connsiteY1" fmla="*/ 48578 h 85725"/>
                  <a:gd name="connsiteX2" fmla="*/ 47625 w 95250"/>
                  <a:gd name="connsiteY2" fmla="*/ 0 h 85725"/>
                  <a:gd name="connsiteX3" fmla="*/ 0 w 95250"/>
                  <a:gd name="connsiteY3" fmla="*/ 47625 h 85725"/>
                  <a:gd name="connsiteX4" fmla="*/ 43815 w 95250"/>
                  <a:gd name="connsiteY4" fmla="*/ 94297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85725">
                    <a:moveTo>
                      <a:pt x="43815" y="94297"/>
                    </a:moveTo>
                    <a:cubicBezTo>
                      <a:pt x="73342" y="96203"/>
                      <a:pt x="89535" y="78105"/>
                      <a:pt x="95250" y="48578"/>
                    </a:cubicBezTo>
                    <a:cubicBezTo>
                      <a:pt x="92392" y="20003"/>
                      <a:pt x="77153" y="0"/>
                      <a:pt x="47625" y="0"/>
                    </a:cubicBezTo>
                    <a:cubicBezTo>
                      <a:pt x="19050" y="0"/>
                      <a:pt x="0" y="17145"/>
                      <a:pt x="0" y="47625"/>
                    </a:cubicBezTo>
                    <a:cubicBezTo>
                      <a:pt x="0" y="76200"/>
                      <a:pt x="16192" y="92393"/>
                      <a:pt x="43815" y="94297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10">
                <a:extLst>
                  <a:ext uri="{FF2B5EF4-FFF2-40B4-BE49-F238E27FC236}">
                    <a16:creationId xmlns="" xmlns:a16="http://schemas.microsoft.com/office/drawing/2014/main" id="{A5704EC1-64A7-490F-B796-4D2ECFCA560F}"/>
                  </a:ext>
                </a:extLst>
              </p:cNvPr>
              <p:cNvSpPr/>
              <p:nvPr/>
            </p:nvSpPr>
            <p:spPr>
              <a:xfrm>
                <a:off x="5998845" y="4745315"/>
                <a:ext cx="95250" cy="85725"/>
              </a:xfrm>
              <a:custGeom>
                <a:avLst/>
                <a:gdLst>
                  <a:gd name="connsiteX0" fmla="*/ 45720 w 95250"/>
                  <a:gd name="connsiteY0" fmla="*/ 40 h 85725"/>
                  <a:gd name="connsiteX1" fmla="*/ 0 w 95250"/>
                  <a:gd name="connsiteY1" fmla="*/ 43855 h 85725"/>
                  <a:gd name="connsiteX2" fmla="*/ 46672 w 95250"/>
                  <a:gd name="connsiteY2" fmla="*/ 93385 h 85725"/>
                  <a:gd name="connsiteX3" fmla="*/ 95250 w 95250"/>
                  <a:gd name="connsiteY3" fmla="*/ 45760 h 85725"/>
                  <a:gd name="connsiteX4" fmla="*/ 45720 w 95250"/>
                  <a:gd name="connsiteY4" fmla="*/ 4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85725">
                    <a:moveTo>
                      <a:pt x="45720" y="40"/>
                    </a:moveTo>
                    <a:cubicBezTo>
                      <a:pt x="18097" y="992"/>
                      <a:pt x="952" y="16232"/>
                      <a:pt x="0" y="43855"/>
                    </a:cubicBezTo>
                    <a:cubicBezTo>
                      <a:pt x="0" y="73382"/>
                      <a:pt x="17145" y="92432"/>
                      <a:pt x="46672" y="93385"/>
                    </a:cubicBezTo>
                    <a:cubicBezTo>
                      <a:pt x="75247" y="93385"/>
                      <a:pt x="92392" y="76240"/>
                      <a:pt x="95250" y="45760"/>
                    </a:cubicBezTo>
                    <a:cubicBezTo>
                      <a:pt x="92392" y="15280"/>
                      <a:pt x="76200" y="-913"/>
                      <a:pt x="45720" y="40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11">
                <a:extLst>
                  <a:ext uri="{FF2B5EF4-FFF2-40B4-BE49-F238E27FC236}">
                    <a16:creationId xmlns="" xmlns:a16="http://schemas.microsoft.com/office/drawing/2014/main" id="{6EB56949-90CD-42CC-AAB9-27F9CBE236AE}"/>
                  </a:ext>
                </a:extLst>
              </p:cNvPr>
              <p:cNvSpPr/>
              <p:nvPr/>
            </p:nvSpPr>
            <p:spPr>
              <a:xfrm>
                <a:off x="5910223" y="4268961"/>
                <a:ext cx="85725" cy="85725"/>
              </a:xfrm>
              <a:custGeom>
                <a:avLst/>
                <a:gdLst>
                  <a:gd name="connsiteX0" fmla="*/ 42902 w 85725"/>
                  <a:gd name="connsiteY0" fmla="*/ 144 h 85725"/>
                  <a:gd name="connsiteX1" fmla="*/ 40 w 85725"/>
                  <a:gd name="connsiteY1" fmla="*/ 45864 h 85725"/>
                  <a:gd name="connsiteX2" fmla="*/ 47665 w 85725"/>
                  <a:gd name="connsiteY2" fmla="*/ 93489 h 85725"/>
                  <a:gd name="connsiteX3" fmla="*/ 94337 w 85725"/>
                  <a:gd name="connsiteY3" fmla="*/ 44911 h 85725"/>
                  <a:gd name="connsiteX4" fmla="*/ 42902 w 85725"/>
                  <a:gd name="connsiteY4" fmla="*/ 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2902" y="144"/>
                    </a:moveTo>
                    <a:cubicBezTo>
                      <a:pt x="15280" y="2049"/>
                      <a:pt x="-913" y="18241"/>
                      <a:pt x="40" y="45864"/>
                    </a:cubicBezTo>
                    <a:cubicBezTo>
                      <a:pt x="40" y="76344"/>
                      <a:pt x="19090" y="93489"/>
                      <a:pt x="47665" y="93489"/>
                    </a:cubicBezTo>
                    <a:cubicBezTo>
                      <a:pt x="77192" y="93489"/>
                      <a:pt x="91480" y="72534"/>
                      <a:pt x="94337" y="44911"/>
                    </a:cubicBezTo>
                    <a:cubicBezTo>
                      <a:pt x="89575" y="15384"/>
                      <a:pt x="73382" y="-1761"/>
                      <a:pt x="42902" y="144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12">
                <a:extLst>
                  <a:ext uri="{FF2B5EF4-FFF2-40B4-BE49-F238E27FC236}">
                    <a16:creationId xmlns="" xmlns:a16="http://schemas.microsoft.com/office/drawing/2014/main" id="{ACD5F25F-BB62-430E-B24D-5D7F69AF3D6D}"/>
                  </a:ext>
                </a:extLst>
              </p:cNvPr>
              <p:cNvSpPr/>
              <p:nvPr/>
            </p:nvSpPr>
            <p:spPr>
              <a:xfrm>
                <a:off x="5910223" y="4792948"/>
                <a:ext cx="85725" cy="85725"/>
              </a:xfrm>
              <a:custGeom>
                <a:avLst/>
                <a:gdLst>
                  <a:gd name="connsiteX0" fmla="*/ 45760 w 85725"/>
                  <a:gd name="connsiteY0" fmla="*/ 31 h 85725"/>
                  <a:gd name="connsiteX1" fmla="*/ 40 w 85725"/>
                  <a:gd name="connsiteY1" fmla="*/ 48609 h 85725"/>
                  <a:gd name="connsiteX2" fmla="*/ 44807 w 85725"/>
                  <a:gd name="connsiteY2" fmla="*/ 93376 h 85725"/>
                  <a:gd name="connsiteX3" fmla="*/ 94337 w 85725"/>
                  <a:gd name="connsiteY3" fmla="*/ 46704 h 85725"/>
                  <a:gd name="connsiteX4" fmla="*/ 45760 w 85725"/>
                  <a:gd name="connsiteY4" fmla="*/ 3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5760" y="31"/>
                    </a:moveTo>
                    <a:cubicBezTo>
                      <a:pt x="15280" y="983"/>
                      <a:pt x="-913" y="18129"/>
                      <a:pt x="40" y="48609"/>
                    </a:cubicBezTo>
                    <a:cubicBezTo>
                      <a:pt x="992" y="77184"/>
                      <a:pt x="18137" y="92424"/>
                      <a:pt x="44807" y="93376"/>
                    </a:cubicBezTo>
                    <a:cubicBezTo>
                      <a:pt x="74335" y="94329"/>
                      <a:pt x="90527" y="76231"/>
                      <a:pt x="94337" y="46704"/>
                    </a:cubicBezTo>
                    <a:cubicBezTo>
                      <a:pt x="88622" y="20034"/>
                      <a:pt x="77192" y="-921"/>
                      <a:pt x="45760" y="31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13">
                <a:extLst>
                  <a:ext uri="{FF2B5EF4-FFF2-40B4-BE49-F238E27FC236}">
                    <a16:creationId xmlns="" xmlns:a16="http://schemas.microsoft.com/office/drawing/2014/main" id="{899214B0-FA7C-46F0-9C57-DDD9084C4434}"/>
                  </a:ext>
                </a:extLst>
              </p:cNvPr>
              <p:cNvSpPr/>
              <p:nvPr/>
            </p:nvSpPr>
            <p:spPr>
              <a:xfrm>
                <a:off x="6068378" y="4320395"/>
                <a:ext cx="85725" cy="85725"/>
              </a:xfrm>
              <a:custGeom>
                <a:avLst/>
                <a:gdLst>
                  <a:gd name="connsiteX0" fmla="*/ 44767 w 85725"/>
                  <a:gd name="connsiteY0" fmla="*/ 86822 h 85725"/>
                  <a:gd name="connsiteX1" fmla="*/ 90488 w 85725"/>
                  <a:gd name="connsiteY1" fmla="*/ 42054 h 85725"/>
                  <a:gd name="connsiteX2" fmla="*/ 41910 w 85725"/>
                  <a:gd name="connsiteY2" fmla="*/ 144 h 85725"/>
                  <a:gd name="connsiteX3" fmla="*/ 0 w 85725"/>
                  <a:gd name="connsiteY3" fmla="*/ 43007 h 85725"/>
                  <a:gd name="connsiteX4" fmla="*/ 44767 w 85725"/>
                  <a:gd name="connsiteY4" fmla="*/ 86822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4767" y="86822"/>
                    </a:moveTo>
                    <a:cubicBezTo>
                      <a:pt x="74295" y="86822"/>
                      <a:pt x="86677" y="67772"/>
                      <a:pt x="90488" y="42054"/>
                    </a:cubicBezTo>
                    <a:cubicBezTo>
                      <a:pt x="84772" y="15384"/>
                      <a:pt x="70485" y="-1761"/>
                      <a:pt x="41910" y="144"/>
                    </a:cubicBezTo>
                    <a:cubicBezTo>
                      <a:pt x="15240" y="1097"/>
                      <a:pt x="0" y="19194"/>
                      <a:pt x="0" y="43007"/>
                    </a:cubicBezTo>
                    <a:cubicBezTo>
                      <a:pt x="0" y="68724"/>
                      <a:pt x="16192" y="86822"/>
                      <a:pt x="44767" y="86822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14">
                <a:extLst>
                  <a:ext uri="{FF2B5EF4-FFF2-40B4-BE49-F238E27FC236}">
                    <a16:creationId xmlns="" xmlns:a16="http://schemas.microsoft.com/office/drawing/2014/main" id="{AFE7BC98-22EE-48AF-8E1E-097EF1840CDB}"/>
                  </a:ext>
                </a:extLst>
              </p:cNvPr>
              <p:cNvSpPr/>
              <p:nvPr/>
            </p:nvSpPr>
            <p:spPr>
              <a:xfrm>
                <a:off x="6068378" y="4643437"/>
                <a:ext cx="85725" cy="85725"/>
              </a:xfrm>
              <a:custGeom>
                <a:avLst/>
                <a:gdLst>
                  <a:gd name="connsiteX0" fmla="*/ 45720 w 85725"/>
                  <a:gd name="connsiteY0" fmla="*/ 0 h 85725"/>
                  <a:gd name="connsiteX1" fmla="*/ 0 w 85725"/>
                  <a:gd name="connsiteY1" fmla="*/ 45720 h 85725"/>
                  <a:gd name="connsiteX2" fmla="*/ 40957 w 85725"/>
                  <a:gd name="connsiteY2" fmla="*/ 88582 h 85725"/>
                  <a:gd name="connsiteX3" fmla="*/ 88582 w 85725"/>
                  <a:gd name="connsiteY3" fmla="*/ 46672 h 85725"/>
                  <a:gd name="connsiteX4" fmla="*/ 45720 w 85725"/>
                  <a:gd name="connsiteY4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5720" y="0"/>
                    </a:moveTo>
                    <a:cubicBezTo>
                      <a:pt x="18097" y="2857"/>
                      <a:pt x="0" y="18097"/>
                      <a:pt x="0" y="45720"/>
                    </a:cubicBezTo>
                    <a:cubicBezTo>
                      <a:pt x="0" y="70485"/>
                      <a:pt x="14288" y="87630"/>
                      <a:pt x="40957" y="88582"/>
                    </a:cubicBezTo>
                    <a:cubicBezTo>
                      <a:pt x="69532" y="90488"/>
                      <a:pt x="86677" y="74295"/>
                      <a:pt x="88582" y="46672"/>
                    </a:cubicBezTo>
                    <a:cubicBezTo>
                      <a:pt x="90488" y="19050"/>
                      <a:pt x="72390" y="3810"/>
                      <a:pt x="45720" y="0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15">
                <a:extLst>
                  <a:ext uri="{FF2B5EF4-FFF2-40B4-BE49-F238E27FC236}">
                    <a16:creationId xmlns="" xmlns:a16="http://schemas.microsoft.com/office/drawing/2014/main" id="{ED1CC3C7-026E-4438-B33D-0EB7DE845440}"/>
                  </a:ext>
                </a:extLst>
              </p:cNvPr>
              <p:cNvSpPr/>
              <p:nvPr/>
            </p:nvSpPr>
            <p:spPr>
              <a:xfrm>
                <a:off x="6052007" y="3938587"/>
                <a:ext cx="85725" cy="85725"/>
              </a:xfrm>
              <a:custGeom>
                <a:avLst/>
                <a:gdLst>
                  <a:gd name="connsiteX0" fmla="*/ 178 w 85725"/>
                  <a:gd name="connsiteY0" fmla="*/ 40957 h 85725"/>
                  <a:gd name="connsiteX1" fmla="*/ 41136 w 85725"/>
                  <a:gd name="connsiteY1" fmla="*/ 87630 h 85725"/>
                  <a:gd name="connsiteX2" fmla="*/ 85903 w 85725"/>
                  <a:gd name="connsiteY2" fmla="*/ 48578 h 85725"/>
                  <a:gd name="connsiteX3" fmla="*/ 43993 w 85725"/>
                  <a:gd name="connsiteY3" fmla="*/ 0 h 85725"/>
                  <a:gd name="connsiteX4" fmla="*/ 178 w 85725"/>
                  <a:gd name="connsiteY4" fmla="*/ 40957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178" y="40957"/>
                    </a:moveTo>
                    <a:cubicBezTo>
                      <a:pt x="-1727" y="69532"/>
                      <a:pt x="11608" y="86678"/>
                      <a:pt x="41136" y="87630"/>
                    </a:cubicBezTo>
                    <a:cubicBezTo>
                      <a:pt x="67806" y="88582"/>
                      <a:pt x="83998" y="73343"/>
                      <a:pt x="85903" y="48578"/>
                    </a:cubicBezTo>
                    <a:cubicBezTo>
                      <a:pt x="88761" y="20955"/>
                      <a:pt x="70663" y="5715"/>
                      <a:pt x="43993" y="0"/>
                    </a:cubicBezTo>
                    <a:cubicBezTo>
                      <a:pt x="20181" y="2857"/>
                      <a:pt x="2083" y="14288"/>
                      <a:pt x="178" y="40957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16">
                <a:extLst>
                  <a:ext uri="{FF2B5EF4-FFF2-40B4-BE49-F238E27FC236}">
                    <a16:creationId xmlns="" xmlns:a16="http://schemas.microsoft.com/office/drawing/2014/main" id="{F936B0C3-B245-425B-AE92-D8B72A413B10}"/>
                  </a:ext>
                </a:extLst>
              </p:cNvPr>
              <p:cNvSpPr/>
              <p:nvPr/>
            </p:nvSpPr>
            <p:spPr>
              <a:xfrm>
                <a:off x="6159817" y="4228147"/>
                <a:ext cx="76200" cy="76200"/>
              </a:xfrm>
              <a:custGeom>
                <a:avLst/>
                <a:gdLst>
                  <a:gd name="connsiteX0" fmla="*/ 38100 w 76200"/>
                  <a:gd name="connsiteY0" fmla="*/ 0 h 76200"/>
                  <a:gd name="connsiteX1" fmla="*/ 0 w 76200"/>
                  <a:gd name="connsiteY1" fmla="*/ 39053 h 76200"/>
                  <a:gd name="connsiteX2" fmla="*/ 35242 w 76200"/>
                  <a:gd name="connsiteY2" fmla="*/ 76200 h 76200"/>
                  <a:gd name="connsiteX3" fmla="*/ 76200 w 76200"/>
                  <a:gd name="connsiteY3" fmla="*/ 40005 h 76200"/>
                  <a:gd name="connsiteX4" fmla="*/ 38100 w 762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38100" y="0"/>
                    </a:moveTo>
                    <a:cubicBezTo>
                      <a:pt x="15240" y="2858"/>
                      <a:pt x="0" y="14288"/>
                      <a:pt x="0" y="39053"/>
                    </a:cubicBezTo>
                    <a:cubicBezTo>
                      <a:pt x="0" y="61913"/>
                      <a:pt x="14288" y="75247"/>
                      <a:pt x="35242" y="76200"/>
                    </a:cubicBezTo>
                    <a:cubicBezTo>
                      <a:pt x="59055" y="78105"/>
                      <a:pt x="75248" y="63818"/>
                      <a:pt x="76200" y="40005"/>
                    </a:cubicBezTo>
                    <a:cubicBezTo>
                      <a:pt x="76200" y="16193"/>
                      <a:pt x="60960" y="3810"/>
                      <a:pt x="38100" y="0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17">
                <a:extLst>
                  <a:ext uri="{FF2B5EF4-FFF2-40B4-BE49-F238E27FC236}">
                    <a16:creationId xmlns="" xmlns:a16="http://schemas.microsoft.com/office/drawing/2014/main" id="{310DF8E0-03F2-497F-8887-7C977658F4F6}"/>
                  </a:ext>
                </a:extLst>
              </p:cNvPr>
              <p:cNvSpPr/>
              <p:nvPr/>
            </p:nvSpPr>
            <p:spPr>
              <a:xfrm>
                <a:off x="6009162" y="4228737"/>
                <a:ext cx="66675" cy="76200"/>
              </a:xfrm>
              <a:custGeom>
                <a:avLst/>
                <a:gdLst>
                  <a:gd name="connsiteX0" fmla="*/ 42070 w 66675"/>
                  <a:gd name="connsiteY0" fmla="*/ 362 h 76200"/>
                  <a:gd name="connsiteX1" fmla="*/ 160 w 66675"/>
                  <a:gd name="connsiteY1" fmla="*/ 34652 h 76200"/>
                  <a:gd name="connsiteX2" fmla="*/ 38260 w 66675"/>
                  <a:gd name="connsiteY2" fmla="*/ 76562 h 76200"/>
                  <a:gd name="connsiteX3" fmla="*/ 75408 w 66675"/>
                  <a:gd name="connsiteY3" fmla="*/ 38462 h 76200"/>
                  <a:gd name="connsiteX4" fmla="*/ 42070 w 66675"/>
                  <a:gd name="connsiteY4" fmla="*/ 362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76200">
                    <a:moveTo>
                      <a:pt x="42070" y="362"/>
                    </a:moveTo>
                    <a:cubicBezTo>
                      <a:pt x="18258" y="-2495"/>
                      <a:pt x="2065" y="11792"/>
                      <a:pt x="160" y="34652"/>
                    </a:cubicBezTo>
                    <a:cubicBezTo>
                      <a:pt x="-1745" y="58465"/>
                      <a:pt x="13495" y="71800"/>
                      <a:pt x="38260" y="76562"/>
                    </a:cubicBezTo>
                    <a:cubicBezTo>
                      <a:pt x="58263" y="72752"/>
                      <a:pt x="75408" y="63227"/>
                      <a:pt x="75408" y="38462"/>
                    </a:cubicBezTo>
                    <a:cubicBezTo>
                      <a:pt x="75408" y="16555"/>
                      <a:pt x="63025" y="2267"/>
                      <a:pt x="42070" y="362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18">
                <a:extLst>
                  <a:ext uri="{FF2B5EF4-FFF2-40B4-BE49-F238E27FC236}">
                    <a16:creationId xmlns="" xmlns:a16="http://schemas.microsoft.com/office/drawing/2014/main" id="{DB703A10-93A4-4C6D-B4EB-E1544186DA4C}"/>
                  </a:ext>
                </a:extLst>
              </p:cNvPr>
              <p:cNvSpPr/>
              <p:nvPr/>
            </p:nvSpPr>
            <p:spPr>
              <a:xfrm>
                <a:off x="6008370" y="3860482"/>
                <a:ext cx="66675" cy="76200"/>
              </a:xfrm>
              <a:custGeom>
                <a:avLst/>
                <a:gdLst>
                  <a:gd name="connsiteX0" fmla="*/ 40005 w 66675"/>
                  <a:gd name="connsiteY0" fmla="*/ 0 h 76200"/>
                  <a:gd name="connsiteX1" fmla="*/ 0 w 66675"/>
                  <a:gd name="connsiteY1" fmla="*/ 37148 h 76200"/>
                  <a:gd name="connsiteX2" fmla="*/ 38100 w 66675"/>
                  <a:gd name="connsiteY2" fmla="*/ 76200 h 76200"/>
                  <a:gd name="connsiteX3" fmla="*/ 75247 w 66675"/>
                  <a:gd name="connsiteY3" fmla="*/ 40958 h 76200"/>
                  <a:gd name="connsiteX4" fmla="*/ 40005 w 66675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76200">
                    <a:moveTo>
                      <a:pt x="40005" y="0"/>
                    </a:moveTo>
                    <a:cubicBezTo>
                      <a:pt x="15240" y="953"/>
                      <a:pt x="0" y="13335"/>
                      <a:pt x="0" y="37148"/>
                    </a:cubicBezTo>
                    <a:cubicBezTo>
                      <a:pt x="0" y="60960"/>
                      <a:pt x="14288" y="76200"/>
                      <a:pt x="38100" y="76200"/>
                    </a:cubicBezTo>
                    <a:cubicBezTo>
                      <a:pt x="59055" y="76200"/>
                      <a:pt x="73342" y="62865"/>
                      <a:pt x="75247" y="40958"/>
                    </a:cubicBezTo>
                    <a:cubicBezTo>
                      <a:pt x="77152" y="17145"/>
                      <a:pt x="63817" y="3810"/>
                      <a:pt x="40005" y="0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19">
                <a:extLst>
                  <a:ext uri="{FF2B5EF4-FFF2-40B4-BE49-F238E27FC236}">
                    <a16:creationId xmlns="" xmlns:a16="http://schemas.microsoft.com/office/drawing/2014/main" id="{A0D878A3-01F4-4067-AA70-ECC742DDD942}"/>
                  </a:ext>
                </a:extLst>
              </p:cNvPr>
              <p:cNvSpPr/>
              <p:nvPr/>
            </p:nvSpPr>
            <p:spPr>
              <a:xfrm>
                <a:off x="6159817" y="3860437"/>
                <a:ext cx="76200" cy="76200"/>
              </a:xfrm>
              <a:custGeom>
                <a:avLst/>
                <a:gdLst>
                  <a:gd name="connsiteX0" fmla="*/ 0 w 76200"/>
                  <a:gd name="connsiteY0" fmla="*/ 38145 h 76200"/>
                  <a:gd name="connsiteX1" fmla="*/ 38100 w 76200"/>
                  <a:gd name="connsiteY1" fmla="*/ 76245 h 76200"/>
                  <a:gd name="connsiteX2" fmla="*/ 76200 w 76200"/>
                  <a:gd name="connsiteY2" fmla="*/ 36240 h 76200"/>
                  <a:gd name="connsiteX3" fmla="*/ 34290 w 76200"/>
                  <a:gd name="connsiteY3" fmla="*/ 45 h 76200"/>
                  <a:gd name="connsiteX4" fmla="*/ 0 w 76200"/>
                  <a:gd name="connsiteY4" fmla="*/ 38145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0" y="38145"/>
                    </a:moveTo>
                    <a:cubicBezTo>
                      <a:pt x="0" y="62910"/>
                      <a:pt x="14288" y="77197"/>
                      <a:pt x="38100" y="76245"/>
                    </a:cubicBezTo>
                    <a:cubicBezTo>
                      <a:pt x="61913" y="76245"/>
                      <a:pt x="74295" y="60053"/>
                      <a:pt x="76200" y="36240"/>
                    </a:cubicBezTo>
                    <a:cubicBezTo>
                      <a:pt x="71438" y="13380"/>
                      <a:pt x="59055" y="-907"/>
                      <a:pt x="34290" y="45"/>
                    </a:cubicBezTo>
                    <a:cubicBezTo>
                      <a:pt x="12383" y="2903"/>
                      <a:pt x="0" y="16237"/>
                      <a:pt x="0" y="38145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20">
                <a:extLst>
                  <a:ext uri="{FF2B5EF4-FFF2-40B4-BE49-F238E27FC236}">
                    <a16:creationId xmlns="" xmlns:a16="http://schemas.microsoft.com/office/drawing/2014/main" id="{729EF94D-1558-4E82-A97A-76D35B758F3B}"/>
                  </a:ext>
                </a:extLst>
              </p:cNvPr>
              <p:cNvSpPr/>
              <p:nvPr/>
            </p:nvSpPr>
            <p:spPr>
              <a:xfrm>
                <a:off x="6012138" y="4894849"/>
                <a:ext cx="66675" cy="66675"/>
              </a:xfrm>
              <a:custGeom>
                <a:avLst/>
                <a:gdLst>
                  <a:gd name="connsiteX0" fmla="*/ 36237 w 66675"/>
                  <a:gd name="connsiteY0" fmla="*/ 48 h 66675"/>
                  <a:gd name="connsiteX1" fmla="*/ 42 w 66675"/>
                  <a:gd name="connsiteY1" fmla="*/ 34338 h 66675"/>
                  <a:gd name="connsiteX2" fmla="*/ 38142 w 66675"/>
                  <a:gd name="connsiteY2" fmla="*/ 71485 h 66675"/>
                  <a:gd name="connsiteX3" fmla="*/ 70527 w 66675"/>
                  <a:gd name="connsiteY3" fmla="*/ 34338 h 66675"/>
                  <a:gd name="connsiteX4" fmla="*/ 36237 w 66675"/>
                  <a:gd name="connsiteY4" fmla="*/ 48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6237" y="48"/>
                    </a:moveTo>
                    <a:cubicBezTo>
                      <a:pt x="14330" y="-905"/>
                      <a:pt x="42" y="12431"/>
                      <a:pt x="42" y="34338"/>
                    </a:cubicBezTo>
                    <a:cubicBezTo>
                      <a:pt x="-910" y="56245"/>
                      <a:pt x="14330" y="67675"/>
                      <a:pt x="38142" y="71485"/>
                    </a:cubicBezTo>
                    <a:cubicBezTo>
                      <a:pt x="56240" y="66723"/>
                      <a:pt x="71480" y="56245"/>
                      <a:pt x="70527" y="34338"/>
                    </a:cubicBezTo>
                    <a:cubicBezTo>
                      <a:pt x="68622" y="14335"/>
                      <a:pt x="55287" y="1000"/>
                      <a:pt x="36237" y="48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21">
                <a:extLst>
                  <a:ext uri="{FF2B5EF4-FFF2-40B4-BE49-F238E27FC236}">
                    <a16:creationId xmlns="" xmlns:a16="http://schemas.microsoft.com/office/drawing/2014/main" id="{2E0A66E0-A889-4B83-A2B4-05D985A0DAFE}"/>
                  </a:ext>
                </a:extLst>
              </p:cNvPr>
              <p:cNvSpPr/>
              <p:nvPr/>
            </p:nvSpPr>
            <p:spPr>
              <a:xfrm>
                <a:off x="5945457" y="3526103"/>
                <a:ext cx="66675" cy="66675"/>
              </a:xfrm>
              <a:custGeom>
                <a:avLst/>
                <a:gdLst>
                  <a:gd name="connsiteX0" fmla="*/ 35290 w 66675"/>
                  <a:gd name="connsiteY0" fmla="*/ 69584 h 66675"/>
                  <a:gd name="connsiteX1" fmla="*/ 70533 w 66675"/>
                  <a:gd name="connsiteY1" fmla="*/ 33389 h 66675"/>
                  <a:gd name="connsiteX2" fmla="*/ 32433 w 66675"/>
                  <a:gd name="connsiteY2" fmla="*/ 51 h 66675"/>
                  <a:gd name="connsiteX3" fmla="*/ 48 w 66675"/>
                  <a:gd name="connsiteY3" fmla="*/ 33389 h 66675"/>
                  <a:gd name="connsiteX4" fmla="*/ 35290 w 66675"/>
                  <a:gd name="connsiteY4" fmla="*/ 6958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290" y="69584"/>
                    </a:moveTo>
                    <a:cubicBezTo>
                      <a:pt x="58150" y="69584"/>
                      <a:pt x="68628" y="55296"/>
                      <a:pt x="70533" y="33389"/>
                    </a:cubicBezTo>
                    <a:cubicBezTo>
                      <a:pt x="66723" y="11481"/>
                      <a:pt x="55293" y="-901"/>
                      <a:pt x="32433" y="51"/>
                    </a:cubicBezTo>
                    <a:cubicBezTo>
                      <a:pt x="12430" y="1003"/>
                      <a:pt x="-905" y="14339"/>
                      <a:pt x="48" y="33389"/>
                    </a:cubicBezTo>
                    <a:cubicBezTo>
                      <a:pt x="48" y="55296"/>
                      <a:pt x="11478" y="70536"/>
                      <a:pt x="35290" y="69584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22">
                <a:extLst>
                  <a:ext uri="{FF2B5EF4-FFF2-40B4-BE49-F238E27FC236}">
                    <a16:creationId xmlns="" xmlns:a16="http://schemas.microsoft.com/office/drawing/2014/main" id="{098C194A-CEE8-460D-A94A-6A167DA892A5}"/>
                  </a:ext>
                </a:extLst>
              </p:cNvPr>
              <p:cNvSpPr/>
              <p:nvPr/>
            </p:nvSpPr>
            <p:spPr>
              <a:xfrm>
                <a:off x="6007557" y="4407664"/>
                <a:ext cx="180975" cy="133350"/>
              </a:xfrm>
              <a:custGeom>
                <a:avLst/>
                <a:gdLst>
                  <a:gd name="connsiteX0" fmla="*/ 114161 w 180975"/>
                  <a:gd name="connsiteY0" fmla="*/ 26223 h 133350"/>
                  <a:gd name="connsiteX1" fmla="*/ 75108 w 180975"/>
                  <a:gd name="connsiteY1" fmla="*/ 44320 h 133350"/>
                  <a:gd name="connsiteX2" fmla="*/ 42723 w 180975"/>
                  <a:gd name="connsiteY2" fmla="*/ 505 h 133350"/>
                  <a:gd name="connsiteX3" fmla="*/ 4623 w 180975"/>
                  <a:gd name="connsiteY3" fmla="*/ 22413 h 133350"/>
                  <a:gd name="connsiteX4" fmla="*/ 12243 w 180975"/>
                  <a:gd name="connsiteY4" fmla="*/ 65275 h 133350"/>
                  <a:gd name="connsiteX5" fmla="*/ 65583 w 180975"/>
                  <a:gd name="connsiteY5" fmla="*/ 62418 h 133350"/>
                  <a:gd name="connsiteX6" fmla="*/ 94158 w 180975"/>
                  <a:gd name="connsiteY6" fmla="*/ 121473 h 133350"/>
                  <a:gd name="connsiteX7" fmla="*/ 170358 w 180975"/>
                  <a:gd name="connsiteY7" fmla="*/ 118616 h 133350"/>
                  <a:gd name="connsiteX8" fmla="*/ 183693 w 180975"/>
                  <a:gd name="connsiteY8" fmla="*/ 57655 h 133350"/>
                  <a:gd name="connsiteX9" fmla="*/ 114161 w 180975"/>
                  <a:gd name="connsiteY9" fmla="*/ 26223 h 133350"/>
                  <a:gd name="connsiteX10" fmla="*/ 114161 w 180975"/>
                  <a:gd name="connsiteY10" fmla="*/ 26223 h 133350"/>
                  <a:gd name="connsiteX11" fmla="*/ 119876 w 180975"/>
                  <a:gd name="connsiteY11" fmla="*/ 29080 h 133350"/>
                  <a:gd name="connsiteX12" fmla="*/ 114161 w 180975"/>
                  <a:gd name="connsiteY12" fmla="*/ 26223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0975" h="133350">
                    <a:moveTo>
                      <a:pt x="114161" y="26223"/>
                    </a:moveTo>
                    <a:cubicBezTo>
                      <a:pt x="97016" y="24318"/>
                      <a:pt x="92253" y="48130"/>
                      <a:pt x="75108" y="44320"/>
                    </a:cubicBezTo>
                    <a:cubicBezTo>
                      <a:pt x="78918" y="18603"/>
                      <a:pt x="65583" y="5268"/>
                      <a:pt x="42723" y="505"/>
                    </a:cubicBezTo>
                    <a:cubicBezTo>
                      <a:pt x="25578" y="-2352"/>
                      <a:pt x="12243" y="7173"/>
                      <a:pt x="4623" y="22413"/>
                    </a:cubicBezTo>
                    <a:cubicBezTo>
                      <a:pt x="-3949" y="38605"/>
                      <a:pt x="-139" y="54798"/>
                      <a:pt x="12243" y="65275"/>
                    </a:cubicBezTo>
                    <a:cubicBezTo>
                      <a:pt x="29388" y="79563"/>
                      <a:pt x="49391" y="82420"/>
                      <a:pt x="65583" y="62418"/>
                    </a:cubicBezTo>
                    <a:cubicBezTo>
                      <a:pt x="82728" y="78610"/>
                      <a:pt x="72251" y="107185"/>
                      <a:pt x="94158" y="121473"/>
                    </a:cubicBezTo>
                    <a:cubicBezTo>
                      <a:pt x="120828" y="140523"/>
                      <a:pt x="146546" y="139570"/>
                      <a:pt x="170358" y="118616"/>
                    </a:cubicBezTo>
                    <a:cubicBezTo>
                      <a:pt x="188456" y="102423"/>
                      <a:pt x="195123" y="81468"/>
                      <a:pt x="183693" y="57655"/>
                    </a:cubicBezTo>
                    <a:cubicBezTo>
                      <a:pt x="170358" y="28128"/>
                      <a:pt x="146546" y="17650"/>
                      <a:pt x="114161" y="26223"/>
                    </a:cubicBezTo>
                    <a:close/>
                    <a:moveTo>
                      <a:pt x="114161" y="26223"/>
                    </a:moveTo>
                    <a:cubicBezTo>
                      <a:pt x="116066" y="27175"/>
                      <a:pt x="117971" y="28128"/>
                      <a:pt x="119876" y="29080"/>
                    </a:cubicBezTo>
                    <a:cubicBezTo>
                      <a:pt x="117971" y="29080"/>
                      <a:pt x="116066" y="28128"/>
                      <a:pt x="114161" y="26223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23">
                <a:extLst>
                  <a:ext uri="{FF2B5EF4-FFF2-40B4-BE49-F238E27FC236}">
                    <a16:creationId xmlns="" xmlns:a16="http://schemas.microsoft.com/office/drawing/2014/main" id="{BD72BC2A-C43C-4571-9214-E963A7057B38}"/>
                  </a:ext>
                </a:extLst>
              </p:cNvPr>
              <p:cNvSpPr/>
              <p:nvPr/>
            </p:nvSpPr>
            <p:spPr>
              <a:xfrm>
                <a:off x="6132130" y="3673737"/>
                <a:ext cx="47625" cy="47625"/>
              </a:xfrm>
              <a:custGeom>
                <a:avLst/>
                <a:gdLst>
                  <a:gd name="connsiteX0" fmla="*/ 65 w 47625"/>
                  <a:gd name="connsiteY0" fmla="*/ 27678 h 47625"/>
                  <a:gd name="connsiteX1" fmla="*/ 27688 w 47625"/>
                  <a:gd name="connsiteY1" fmla="*/ 53395 h 47625"/>
                  <a:gd name="connsiteX2" fmla="*/ 54358 w 47625"/>
                  <a:gd name="connsiteY2" fmla="*/ 25773 h 47625"/>
                  <a:gd name="connsiteX3" fmla="*/ 25783 w 47625"/>
                  <a:gd name="connsiteY3" fmla="*/ 55 h 47625"/>
                  <a:gd name="connsiteX4" fmla="*/ 65 w 47625"/>
                  <a:gd name="connsiteY4" fmla="*/ 2767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65" y="27678"/>
                    </a:moveTo>
                    <a:cubicBezTo>
                      <a:pt x="1018" y="43870"/>
                      <a:pt x="10543" y="54348"/>
                      <a:pt x="27688" y="53395"/>
                    </a:cubicBezTo>
                    <a:cubicBezTo>
                      <a:pt x="43880" y="52443"/>
                      <a:pt x="51500" y="41013"/>
                      <a:pt x="54358" y="25773"/>
                    </a:cubicBezTo>
                    <a:cubicBezTo>
                      <a:pt x="50548" y="10533"/>
                      <a:pt x="41975" y="-897"/>
                      <a:pt x="25783" y="55"/>
                    </a:cubicBezTo>
                    <a:cubicBezTo>
                      <a:pt x="8638" y="55"/>
                      <a:pt x="-887" y="10533"/>
                      <a:pt x="65" y="27678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24">
                <a:extLst>
                  <a:ext uri="{FF2B5EF4-FFF2-40B4-BE49-F238E27FC236}">
                    <a16:creationId xmlns="" xmlns:a16="http://schemas.microsoft.com/office/drawing/2014/main" id="{017DABA3-D38E-4311-A37C-360DD66D2EEC}"/>
                  </a:ext>
                </a:extLst>
              </p:cNvPr>
              <p:cNvSpPr/>
              <p:nvPr/>
            </p:nvSpPr>
            <p:spPr>
              <a:xfrm>
                <a:off x="6058793" y="3626107"/>
                <a:ext cx="47625" cy="47625"/>
              </a:xfrm>
              <a:custGeom>
                <a:avLst/>
                <a:gdLst>
                  <a:gd name="connsiteX0" fmla="*/ 60 w 47625"/>
                  <a:gd name="connsiteY0" fmla="*/ 24825 h 47625"/>
                  <a:gd name="connsiteX1" fmla="*/ 25777 w 47625"/>
                  <a:gd name="connsiteY1" fmla="*/ 52448 h 47625"/>
                  <a:gd name="connsiteX2" fmla="*/ 53400 w 47625"/>
                  <a:gd name="connsiteY2" fmla="*/ 24825 h 47625"/>
                  <a:gd name="connsiteX3" fmla="*/ 27682 w 47625"/>
                  <a:gd name="connsiteY3" fmla="*/ 60 h 47625"/>
                  <a:gd name="connsiteX4" fmla="*/ 60 w 47625"/>
                  <a:gd name="connsiteY4" fmla="*/ 24825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60" y="24825"/>
                    </a:moveTo>
                    <a:cubicBezTo>
                      <a:pt x="-893" y="41017"/>
                      <a:pt x="9585" y="51495"/>
                      <a:pt x="25777" y="52448"/>
                    </a:cubicBezTo>
                    <a:cubicBezTo>
                      <a:pt x="41970" y="53400"/>
                      <a:pt x="51495" y="42923"/>
                      <a:pt x="53400" y="24825"/>
                    </a:cubicBezTo>
                    <a:cubicBezTo>
                      <a:pt x="51495" y="11490"/>
                      <a:pt x="44827" y="60"/>
                      <a:pt x="27682" y="60"/>
                    </a:cubicBezTo>
                    <a:cubicBezTo>
                      <a:pt x="11490" y="-893"/>
                      <a:pt x="1012" y="9585"/>
                      <a:pt x="60" y="24825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9" name="Graphic 236">
              <a:extLst>
                <a:ext uri="{FF2B5EF4-FFF2-40B4-BE49-F238E27FC236}">
                  <a16:creationId xmlns="" xmlns:a16="http://schemas.microsoft.com/office/drawing/2014/main" id="{DC1EFA21-D641-46B5-8FE4-D7431A7CD4CF}"/>
                </a:ext>
              </a:extLst>
            </p:cNvPr>
            <p:cNvSpPr/>
            <p:nvPr/>
          </p:nvSpPr>
          <p:spPr>
            <a:xfrm>
              <a:off x="6313511" y="3993797"/>
              <a:ext cx="1426225" cy="1636607"/>
            </a:xfrm>
            <a:custGeom>
              <a:avLst/>
              <a:gdLst>
                <a:gd name="connsiteX0" fmla="*/ 1640862 w 1658626"/>
                <a:gd name="connsiteY0" fmla="*/ 1905833 h 1903290"/>
                <a:gd name="connsiteX1" fmla="*/ 26402 w 1658626"/>
                <a:gd name="connsiteY1" fmla="*/ 1905833 h 1903290"/>
                <a:gd name="connsiteX2" fmla="*/ 16234 w 1658626"/>
                <a:gd name="connsiteY2" fmla="*/ 1877871 h 1903290"/>
                <a:gd name="connsiteX3" fmla="*/ 23224 w 1658626"/>
                <a:gd name="connsiteY3" fmla="*/ 1740605 h 1903290"/>
                <a:gd name="connsiteX4" fmla="*/ 28308 w 1658626"/>
                <a:gd name="connsiteY4" fmla="*/ 1627488 h 1903290"/>
                <a:gd name="connsiteX5" fmla="*/ 43878 w 1658626"/>
                <a:gd name="connsiteY5" fmla="*/ 1279240 h 1903290"/>
                <a:gd name="connsiteX6" fmla="*/ 56905 w 1658626"/>
                <a:gd name="connsiteY6" fmla="*/ 995494 h 1903290"/>
                <a:gd name="connsiteX7" fmla="*/ 64849 w 1658626"/>
                <a:gd name="connsiteY7" fmla="*/ 840435 h 1903290"/>
                <a:gd name="connsiteX8" fmla="*/ 46102 w 1658626"/>
                <a:gd name="connsiteY8" fmla="*/ 603715 h 1903290"/>
                <a:gd name="connsiteX9" fmla="*/ 25448 w 1658626"/>
                <a:gd name="connsiteY9" fmla="*/ 384789 h 1903290"/>
                <a:gd name="connsiteX10" fmla="*/ 5748 w 1658626"/>
                <a:gd name="connsiteY10" fmla="*/ 170311 h 1903290"/>
                <a:gd name="connsiteX11" fmla="*/ 6701 w 1658626"/>
                <a:gd name="connsiteY11" fmla="*/ 35905 h 1903290"/>
                <a:gd name="connsiteX12" fmla="*/ 18458 w 1658626"/>
                <a:gd name="connsiteY12" fmla="*/ 15569 h 1903290"/>
                <a:gd name="connsiteX13" fmla="*/ 33074 w 1658626"/>
                <a:gd name="connsiteY13" fmla="*/ 23513 h 1903290"/>
                <a:gd name="connsiteX14" fmla="*/ 62307 w 1658626"/>
                <a:gd name="connsiteY14" fmla="*/ 48615 h 1903290"/>
                <a:gd name="connsiteX15" fmla="*/ 80736 w 1658626"/>
                <a:gd name="connsiteY15" fmla="*/ 45755 h 1903290"/>
                <a:gd name="connsiteX16" fmla="*/ 118230 w 1658626"/>
                <a:gd name="connsiteY16" fmla="*/ 44484 h 1903290"/>
                <a:gd name="connsiteX17" fmla="*/ 147145 w 1658626"/>
                <a:gd name="connsiteY17" fmla="*/ 46073 h 1903290"/>
                <a:gd name="connsiteX18" fmla="*/ 228805 w 1658626"/>
                <a:gd name="connsiteY18" fmla="*/ 44802 h 1903290"/>
                <a:gd name="connsiteX19" fmla="*/ 235160 w 1658626"/>
                <a:gd name="connsiteY19" fmla="*/ 46073 h 1903290"/>
                <a:gd name="connsiteX20" fmla="*/ 360987 w 1658626"/>
                <a:gd name="connsiteY20" fmla="*/ 39400 h 1903290"/>
                <a:gd name="connsiteX21" fmla="*/ 380369 w 1658626"/>
                <a:gd name="connsiteY21" fmla="*/ 42896 h 1903290"/>
                <a:gd name="connsiteX22" fmla="*/ 397209 w 1658626"/>
                <a:gd name="connsiteY22" fmla="*/ 45120 h 1903290"/>
                <a:gd name="connsiteX23" fmla="*/ 443600 w 1658626"/>
                <a:gd name="connsiteY23" fmla="*/ 43213 h 1903290"/>
                <a:gd name="connsiteX24" fmla="*/ 523990 w 1658626"/>
                <a:gd name="connsiteY24" fmla="*/ 44167 h 1903290"/>
                <a:gd name="connsiteX25" fmla="*/ 601837 w 1658626"/>
                <a:gd name="connsiteY25" fmla="*/ 45120 h 1903290"/>
                <a:gd name="connsiteX26" fmla="*/ 675871 w 1658626"/>
                <a:gd name="connsiteY26" fmla="*/ 43213 h 1903290"/>
                <a:gd name="connsiteX27" fmla="*/ 678096 w 1658626"/>
                <a:gd name="connsiteY27" fmla="*/ 42578 h 1903290"/>
                <a:gd name="connsiteX28" fmla="*/ 764204 w 1658626"/>
                <a:gd name="connsiteY28" fmla="*/ 47344 h 1903290"/>
                <a:gd name="connsiteX29" fmla="*/ 770559 w 1658626"/>
                <a:gd name="connsiteY29" fmla="*/ 48933 h 1903290"/>
                <a:gd name="connsiteX30" fmla="*/ 895115 w 1658626"/>
                <a:gd name="connsiteY30" fmla="*/ 49250 h 1903290"/>
                <a:gd name="connsiteX31" fmla="*/ 927843 w 1658626"/>
                <a:gd name="connsiteY31" fmla="*/ 53381 h 1903290"/>
                <a:gd name="connsiteX32" fmla="*/ 968196 w 1658626"/>
                <a:gd name="connsiteY32" fmla="*/ 44484 h 1903290"/>
                <a:gd name="connsiteX33" fmla="*/ 1000606 w 1658626"/>
                <a:gd name="connsiteY33" fmla="*/ 43213 h 1903290"/>
                <a:gd name="connsiteX34" fmla="*/ 1031745 w 1658626"/>
                <a:gd name="connsiteY34" fmla="*/ 45120 h 1903290"/>
                <a:gd name="connsiteX35" fmla="*/ 1069875 w 1658626"/>
                <a:gd name="connsiteY35" fmla="*/ 50204 h 1903290"/>
                <a:gd name="connsiteX36" fmla="*/ 1083856 w 1658626"/>
                <a:gd name="connsiteY36" fmla="*/ 33681 h 1903290"/>
                <a:gd name="connsiteX37" fmla="*/ 1088939 w 1658626"/>
                <a:gd name="connsiteY37" fmla="*/ 3495 h 1903290"/>
                <a:gd name="connsiteX38" fmla="*/ 1094659 w 1658626"/>
                <a:gd name="connsiteY38" fmla="*/ 0 h 1903290"/>
                <a:gd name="connsiteX39" fmla="*/ 1101014 w 1658626"/>
                <a:gd name="connsiteY39" fmla="*/ 1589 h 1903290"/>
                <a:gd name="connsiteX40" fmla="*/ 1108322 w 1658626"/>
                <a:gd name="connsiteY40" fmla="*/ 19382 h 1903290"/>
                <a:gd name="connsiteX41" fmla="*/ 1143274 w 1658626"/>
                <a:gd name="connsiteY41" fmla="*/ 45437 h 1903290"/>
                <a:gd name="connsiteX42" fmla="*/ 1228747 w 1658626"/>
                <a:gd name="connsiteY42" fmla="*/ 41942 h 1903290"/>
                <a:gd name="connsiteX43" fmla="*/ 1304052 w 1658626"/>
                <a:gd name="connsiteY43" fmla="*/ 47026 h 1903290"/>
                <a:gd name="connsiteX44" fmla="*/ 1368237 w 1658626"/>
                <a:gd name="connsiteY44" fmla="*/ 39718 h 1903290"/>
                <a:gd name="connsiteX45" fmla="*/ 1383171 w 1658626"/>
                <a:gd name="connsiteY45" fmla="*/ 36541 h 1903290"/>
                <a:gd name="connsiteX46" fmla="*/ 1472457 w 1658626"/>
                <a:gd name="connsiteY46" fmla="*/ 40036 h 1903290"/>
                <a:gd name="connsiteX47" fmla="*/ 1636096 w 1658626"/>
                <a:gd name="connsiteY47" fmla="*/ 50839 h 1903290"/>
                <a:gd name="connsiteX48" fmla="*/ 1655478 w 1658626"/>
                <a:gd name="connsiteY48" fmla="*/ 67997 h 1903290"/>
                <a:gd name="connsiteX49" fmla="*/ 1660880 w 1658626"/>
                <a:gd name="connsiteY49" fmla="*/ 125191 h 1903290"/>
                <a:gd name="connsiteX50" fmla="*/ 1652618 w 1658626"/>
                <a:gd name="connsiteY50" fmla="*/ 249112 h 1903290"/>
                <a:gd name="connsiteX51" fmla="*/ 1641497 w 1658626"/>
                <a:gd name="connsiteY51" fmla="*/ 477570 h 1903290"/>
                <a:gd name="connsiteX52" fmla="*/ 1625928 w 1658626"/>
                <a:gd name="connsiteY52" fmla="*/ 779110 h 1903290"/>
                <a:gd name="connsiteX53" fmla="*/ 1614807 w 1658626"/>
                <a:gd name="connsiteY53" fmla="*/ 1003120 h 1903290"/>
                <a:gd name="connsiteX54" fmla="*/ 1603368 w 1658626"/>
                <a:gd name="connsiteY54" fmla="*/ 1220457 h 1903290"/>
                <a:gd name="connsiteX55" fmla="*/ 1607816 w 1658626"/>
                <a:gd name="connsiteY55" fmla="*/ 1382507 h 1903290"/>
                <a:gd name="connsiteX56" fmla="*/ 1624021 w 1658626"/>
                <a:gd name="connsiteY56" fmla="*/ 1583957 h 1903290"/>
                <a:gd name="connsiteX57" fmla="*/ 1640544 w 1658626"/>
                <a:gd name="connsiteY57" fmla="*/ 1794304 h 1903290"/>
                <a:gd name="connsiteX58" fmla="*/ 1646899 w 1658626"/>
                <a:gd name="connsiteY58" fmla="*/ 1882955 h 1903290"/>
                <a:gd name="connsiteX59" fmla="*/ 1640862 w 1658626"/>
                <a:gd name="connsiteY59" fmla="*/ 1905833 h 190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658626" h="1903290">
                  <a:moveTo>
                    <a:pt x="1640862" y="1905833"/>
                  </a:moveTo>
                  <a:cubicBezTo>
                    <a:pt x="1102602" y="1905833"/>
                    <a:pt x="564661" y="1905833"/>
                    <a:pt x="26402" y="1905833"/>
                  </a:cubicBezTo>
                  <a:cubicBezTo>
                    <a:pt x="16869" y="1898525"/>
                    <a:pt x="16234" y="1888357"/>
                    <a:pt x="16234" y="1877871"/>
                  </a:cubicBezTo>
                  <a:cubicBezTo>
                    <a:pt x="16551" y="1832116"/>
                    <a:pt x="20047" y="1786361"/>
                    <a:pt x="23224" y="1740605"/>
                  </a:cubicBezTo>
                  <a:cubicBezTo>
                    <a:pt x="25766" y="1702794"/>
                    <a:pt x="27355" y="1664982"/>
                    <a:pt x="28308" y="1627488"/>
                  </a:cubicBezTo>
                  <a:cubicBezTo>
                    <a:pt x="31168" y="1511194"/>
                    <a:pt x="40382" y="1395535"/>
                    <a:pt x="43878" y="1279240"/>
                  </a:cubicBezTo>
                  <a:cubicBezTo>
                    <a:pt x="46737" y="1184552"/>
                    <a:pt x="53728" y="1090182"/>
                    <a:pt x="56905" y="995494"/>
                  </a:cubicBezTo>
                  <a:cubicBezTo>
                    <a:pt x="58494" y="943702"/>
                    <a:pt x="65166" y="892227"/>
                    <a:pt x="64849" y="840435"/>
                  </a:cubicBezTo>
                  <a:cubicBezTo>
                    <a:pt x="64531" y="760998"/>
                    <a:pt x="53092" y="682516"/>
                    <a:pt x="46102" y="603715"/>
                  </a:cubicBezTo>
                  <a:cubicBezTo>
                    <a:pt x="39747" y="530634"/>
                    <a:pt x="32439" y="457870"/>
                    <a:pt x="25448" y="384789"/>
                  </a:cubicBezTo>
                  <a:cubicBezTo>
                    <a:pt x="18140" y="313296"/>
                    <a:pt x="9879" y="241804"/>
                    <a:pt x="5748" y="170311"/>
                  </a:cubicBezTo>
                  <a:cubicBezTo>
                    <a:pt x="3206" y="125827"/>
                    <a:pt x="-6326" y="80707"/>
                    <a:pt x="6701" y="35905"/>
                  </a:cubicBezTo>
                  <a:cubicBezTo>
                    <a:pt x="8926" y="27962"/>
                    <a:pt x="10514" y="20018"/>
                    <a:pt x="18458" y="15569"/>
                  </a:cubicBezTo>
                  <a:cubicBezTo>
                    <a:pt x="27037" y="11439"/>
                    <a:pt x="31803" y="16840"/>
                    <a:pt x="33074" y="23513"/>
                  </a:cubicBezTo>
                  <a:cubicBezTo>
                    <a:pt x="36569" y="39718"/>
                    <a:pt x="52457" y="40354"/>
                    <a:pt x="62307" y="48615"/>
                  </a:cubicBezTo>
                  <a:cubicBezTo>
                    <a:pt x="67708" y="53063"/>
                    <a:pt x="75016" y="49886"/>
                    <a:pt x="80736" y="45755"/>
                  </a:cubicBezTo>
                  <a:cubicBezTo>
                    <a:pt x="92810" y="36858"/>
                    <a:pt x="106155" y="37176"/>
                    <a:pt x="118230" y="44484"/>
                  </a:cubicBezTo>
                  <a:cubicBezTo>
                    <a:pt x="128398" y="50521"/>
                    <a:pt x="137294" y="46391"/>
                    <a:pt x="147145" y="46073"/>
                  </a:cubicBezTo>
                  <a:cubicBezTo>
                    <a:pt x="174471" y="45437"/>
                    <a:pt x="201479" y="31139"/>
                    <a:pt x="228805" y="44802"/>
                  </a:cubicBezTo>
                  <a:cubicBezTo>
                    <a:pt x="230711" y="45755"/>
                    <a:pt x="233253" y="46708"/>
                    <a:pt x="235160" y="46073"/>
                  </a:cubicBezTo>
                  <a:cubicBezTo>
                    <a:pt x="276467" y="31774"/>
                    <a:pt x="319362" y="50839"/>
                    <a:pt x="360987" y="39400"/>
                  </a:cubicBezTo>
                  <a:cubicBezTo>
                    <a:pt x="367341" y="37494"/>
                    <a:pt x="374332" y="39718"/>
                    <a:pt x="380369" y="42896"/>
                  </a:cubicBezTo>
                  <a:cubicBezTo>
                    <a:pt x="385771" y="45755"/>
                    <a:pt x="391490" y="47979"/>
                    <a:pt x="397209" y="45120"/>
                  </a:cubicBezTo>
                  <a:cubicBezTo>
                    <a:pt x="412779" y="37176"/>
                    <a:pt x="429302" y="44802"/>
                    <a:pt x="443600" y="43213"/>
                  </a:cubicBezTo>
                  <a:cubicBezTo>
                    <a:pt x="470926" y="39718"/>
                    <a:pt x="497299" y="51792"/>
                    <a:pt x="523990" y="44167"/>
                  </a:cubicBezTo>
                  <a:cubicBezTo>
                    <a:pt x="549727" y="47979"/>
                    <a:pt x="576100" y="45437"/>
                    <a:pt x="601837" y="45120"/>
                  </a:cubicBezTo>
                  <a:cubicBezTo>
                    <a:pt x="626303" y="44802"/>
                    <a:pt x="652041" y="59101"/>
                    <a:pt x="675871" y="43213"/>
                  </a:cubicBezTo>
                  <a:cubicBezTo>
                    <a:pt x="676825" y="42578"/>
                    <a:pt x="677778" y="42578"/>
                    <a:pt x="678096" y="42578"/>
                  </a:cubicBezTo>
                  <a:cubicBezTo>
                    <a:pt x="706375" y="51475"/>
                    <a:pt x="735925" y="36541"/>
                    <a:pt x="764204" y="47344"/>
                  </a:cubicBezTo>
                  <a:cubicBezTo>
                    <a:pt x="766429" y="48297"/>
                    <a:pt x="768653" y="49250"/>
                    <a:pt x="770559" y="48933"/>
                  </a:cubicBezTo>
                  <a:cubicBezTo>
                    <a:pt x="812184" y="40354"/>
                    <a:pt x="853491" y="57830"/>
                    <a:pt x="895115" y="49250"/>
                  </a:cubicBezTo>
                  <a:cubicBezTo>
                    <a:pt x="905919" y="47026"/>
                    <a:pt x="916404" y="54652"/>
                    <a:pt x="927843" y="53381"/>
                  </a:cubicBezTo>
                  <a:cubicBezTo>
                    <a:pt x="940553" y="47026"/>
                    <a:pt x="953580" y="42260"/>
                    <a:pt x="968196" y="44484"/>
                  </a:cubicBezTo>
                  <a:cubicBezTo>
                    <a:pt x="979000" y="47979"/>
                    <a:pt x="988850" y="53381"/>
                    <a:pt x="1000606" y="43213"/>
                  </a:cubicBezTo>
                  <a:cubicBezTo>
                    <a:pt x="1009503" y="35587"/>
                    <a:pt x="1022531" y="37176"/>
                    <a:pt x="1031745" y="45120"/>
                  </a:cubicBezTo>
                  <a:cubicBezTo>
                    <a:pt x="1043820" y="55605"/>
                    <a:pt x="1056847" y="50839"/>
                    <a:pt x="1069875" y="50204"/>
                  </a:cubicBezTo>
                  <a:cubicBezTo>
                    <a:pt x="1080360" y="49568"/>
                    <a:pt x="1083220" y="42896"/>
                    <a:pt x="1083856" y="33681"/>
                  </a:cubicBezTo>
                  <a:cubicBezTo>
                    <a:pt x="1084491" y="23513"/>
                    <a:pt x="1082267" y="12710"/>
                    <a:pt x="1088939" y="3495"/>
                  </a:cubicBezTo>
                  <a:cubicBezTo>
                    <a:pt x="1090528" y="1906"/>
                    <a:pt x="1092435" y="635"/>
                    <a:pt x="1094659" y="0"/>
                  </a:cubicBezTo>
                  <a:cubicBezTo>
                    <a:pt x="1096883" y="0"/>
                    <a:pt x="1099107" y="318"/>
                    <a:pt x="1101014" y="1589"/>
                  </a:cubicBezTo>
                  <a:cubicBezTo>
                    <a:pt x="1106733" y="6037"/>
                    <a:pt x="1107051" y="13028"/>
                    <a:pt x="1108322" y="19382"/>
                  </a:cubicBezTo>
                  <a:cubicBezTo>
                    <a:pt x="1111182" y="34316"/>
                    <a:pt x="1129293" y="48933"/>
                    <a:pt x="1143274" y="45437"/>
                  </a:cubicBezTo>
                  <a:cubicBezTo>
                    <a:pt x="1171553" y="37812"/>
                    <a:pt x="1200468" y="43213"/>
                    <a:pt x="1228747" y="41942"/>
                  </a:cubicBezTo>
                  <a:cubicBezTo>
                    <a:pt x="1253849" y="40989"/>
                    <a:pt x="1278315" y="40036"/>
                    <a:pt x="1304052" y="47026"/>
                  </a:cubicBezTo>
                  <a:cubicBezTo>
                    <a:pt x="1322799" y="52110"/>
                    <a:pt x="1347266" y="46708"/>
                    <a:pt x="1368237" y="39718"/>
                  </a:cubicBezTo>
                  <a:cubicBezTo>
                    <a:pt x="1373003" y="37494"/>
                    <a:pt x="1378405" y="34952"/>
                    <a:pt x="1383171" y="36541"/>
                  </a:cubicBezTo>
                  <a:cubicBezTo>
                    <a:pt x="1412721" y="47979"/>
                    <a:pt x="1442907" y="39400"/>
                    <a:pt x="1472457" y="40036"/>
                  </a:cubicBezTo>
                  <a:cubicBezTo>
                    <a:pt x="1527109" y="41625"/>
                    <a:pt x="1581444" y="49568"/>
                    <a:pt x="1636096" y="50839"/>
                  </a:cubicBezTo>
                  <a:cubicBezTo>
                    <a:pt x="1646581" y="51157"/>
                    <a:pt x="1655796" y="56559"/>
                    <a:pt x="1655478" y="67997"/>
                  </a:cubicBezTo>
                  <a:cubicBezTo>
                    <a:pt x="1655160" y="87380"/>
                    <a:pt x="1661515" y="105809"/>
                    <a:pt x="1660880" y="125191"/>
                  </a:cubicBezTo>
                  <a:cubicBezTo>
                    <a:pt x="1651029" y="165863"/>
                    <a:pt x="1654207" y="207805"/>
                    <a:pt x="1652618" y="249112"/>
                  </a:cubicBezTo>
                  <a:cubicBezTo>
                    <a:pt x="1649759" y="325371"/>
                    <a:pt x="1644675" y="401312"/>
                    <a:pt x="1641497" y="477570"/>
                  </a:cubicBezTo>
                  <a:cubicBezTo>
                    <a:pt x="1637049" y="577978"/>
                    <a:pt x="1630376" y="678703"/>
                    <a:pt x="1625928" y="779110"/>
                  </a:cubicBezTo>
                  <a:cubicBezTo>
                    <a:pt x="1622433" y="853780"/>
                    <a:pt x="1618302" y="928450"/>
                    <a:pt x="1614807" y="1003120"/>
                  </a:cubicBezTo>
                  <a:cubicBezTo>
                    <a:pt x="1611311" y="1075566"/>
                    <a:pt x="1609723" y="1148012"/>
                    <a:pt x="1603368" y="1220457"/>
                  </a:cubicBezTo>
                  <a:cubicBezTo>
                    <a:pt x="1598602" y="1274474"/>
                    <a:pt x="1603050" y="1328491"/>
                    <a:pt x="1607816" y="1382507"/>
                  </a:cubicBezTo>
                  <a:cubicBezTo>
                    <a:pt x="1613853" y="1449551"/>
                    <a:pt x="1619255" y="1516595"/>
                    <a:pt x="1624021" y="1583957"/>
                  </a:cubicBezTo>
                  <a:cubicBezTo>
                    <a:pt x="1628787" y="1654179"/>
                    <a:pt x="1636731" y="1724083"/>
                    <a:pt x="1640544" y="1794304"/>
                  </a:cubicBezTo>
                  <a:cubicBezTo>
                    <a:pt x="1642133" y="1823855"/>
                    <a:pt x="1646899" y="1853087"/>
                    <a:pt x="1646899" y="1882955"/>
                  </a:cubicBezTo>
                  <a:cubicBezTo>
                    <a:pt x="1646581" y="1891216"/>
                    <a:pt x="1647534" y="1899478"/>
                    <a:pt x="1640862" y="1905833"/>
                  </a:cubicBezTo>
                  <a:close/>
                </a:path>
              </a:pathLst>
            </a:custGeom>
            <a:solidFill>
              <a:srgbClr val="D7AD85"/>
            </a:solidFill>
            <a:ln w="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="" xmlns:a16="http://schemas.microsoft.com/office/drawing/2014/main" id="{9923A9A4-237A-4B5F-9AA3-66F184C290DA}"/>
                </a:ext>
              </a:extLst>
            </p:cNvPr>
            <p:cNvGrpSpPr/>
            <p:nvPr/>
          </p:nvGrpSpPr>
          <p:grpSpPr>
            <a:xfrm>
              <a:off x="6156390" y="4693007"/>
              <a:ext cx="2395176" cy="1130056"/>
              <a:chOff x="9393601" y="2578331"/>
              <a:chExt cx="1713698" cy="808531"/>
            </a:xfrm>
          </p:grpSpPr>
          <p:sp>
            <p:nvSpPr>
              <p:cNvPr id="135" name="Freeform: Shape 144">
                <a:extLst>
                  <a:ext uri="{FF2B5EF4-FFF2-40B4-BE49-F238E27FC236}">
                    <a16:creationId xmlns="" xmlns:a16="http://schemas.microsoft.com/office/drawing/2014/main" id="{9284C576-72C6-4FDB-868F-E766C8D33632}"/>
                  </a:ext>
                </a:extLst>
              </p:cNvPr>
              <p:cNvSpPr/>
              <p:nvPr/>
            </p:nvSpPr>
            <p:spPr>
              <a:xfrm>
                <a:off x="9393601" y="2578331"/>
                <a:ext cx="1713698" cy="808531"/>
              </a:xfrm>
              <a:custGeom>
                <a:avLst/>
                <a:gdLst>
                  <a:gd name="connsiteX0" fmla="*/ 0 w 1522173"/>
                  <a:gd name="connsiteY0" fmla="*/ 0 h 718168"/>
                  <a:gd name="connsiteX1" fmla="*/ 762231 w 1522173"/>
                  <a:gd name="connsiteY1" fmla="*/ 720172 h 718168"/>
                  <a:gd name="connsiteX2" fmla="*/ 1524463 w 1522173"/>
                  <a:gd name="connsiteY2" fmla="*/ 0 h 718168"/>
                  <a:gd name="connsiteX3" fmla="*/ 0 w 1522173"/>
                  <a:gd name="connsiteY3" fmla="*/ 0 h 718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2173" h="718168">
                    <a:moveTo>
                      <a:pt x="0" y="0"/>
                    </a:moveTo>
                    <a:cubicBezTo>
                      <a:pt x="22604" y="401431"/>
                      <a:pt x="355079" y="720172"/>
                      <a:pt x="762231" y="720172"/>
                    </a:cubicBezTo>
                    <a:cubicBezTo>
                      <a:pt x="1169384" y="720172"/>
                      <a:pt x="1501859" y="401431"/>
                      <a:pt x="152446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B877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45">
                <a:extLst>
                  <a:ext uri="{FF2B5EF4-FFF2-40B4-BE49-F238E27FC236}">
                    <a16:creationId xmlns="" xmlns:a16="http://schemas.microsoft.com/office/drawing/2014/main" id="{31BAA716-6F43-46C3-A5F2-9DAB6D1108BB}"/>
                  </a:ext>
                </a:extLst>
              </p:cNvPr>
              <p:cNvSpPr/>
              <p:nvPr/>
            </p:nvSpPr>
            <p:spPr>
              <a:xfrm>
                <a:off x="9482828" y="2578331"/>
                <a:ext cx="1536529" cy="715115"/>
              </a:xfrm>
              <a:custGeom>
                <a:avLst/>
                <a:gdLst>
                  <a:gd name="connsiteX0" fmla="*/ 0 w 1364806"/>
                  <a:gd name="connsiteY0" fmla="*/ 0 h 635193"/>
                  <a:gd name="connsiteX1" fmla="*/ 682975 w 1364806"/>
                  <a:gd name="connsiteY1" fmla="*/ 636338 h 635193"/>
                  <a:gd name="connsiteX2" fmla="*/ 1365951 w 1364806"/>
                  <a:gd name="connsiteY2" fmla="*/ 0 h 635193"/>
                  <a:gd name="connsiteX3" fmla="*/ 0 w 1364806"/>
                  <a:gd name="connsiteY3" fmla="*/ 0 h 63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806" h="635193">
                    <a:moveTo>
                      <a:pt x="0" y="0"/>
                    </a:moveTo>
                    <a:cubicBezTo>
                      <a:pt x="24893" y="355651"/>
                      <a:pt x="321030" y="636338"/>
                      <a:pt x="682975" y="636338"/>
                    </a:cubicBezTo>
                    <a:cubicBezTo>
                      <a:pt x="1044921" y="636338"/>
                      <a:pt x="1341058" y="355651"/>
                      <a:pt x="13659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6D3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46">
                <a:extLst>
                  <a:ext uri="{FF2B5EF4-FFF2-40B4-BE49-F238E27FC236}">
                    <a16:creationId xmlns="" xmlns:a16="http://schemas.microsoft.com/office/drawing/2014/main" id="{E4FC7901-898D-4558-9F2A-CE2558679472}"/>
                  </a:ext>
                </a:extLst>
              </p:cNvPr>
              <p:cNvSpPr/>
              <p:nvPr/>
            </p:nvSpPr>
            <p:spPr>
              <a:xfrm>
                <a:off x="9512141" y="2578331"/>
                <a:ext cx="1475326" cy="682903"/>
              </a:xfrm>
              <a:custGeom>
                <a:avLst/>
                <a:gdLst>
                  <a:gd name="connsiteX0" fmla="*/ 655794 w 1310442"/>
                  <a:gd name="connsiteY0" fmla="*/ 609156 h 606580"/>
                  <a:gd name="connsiteX1" fmla="*/ 1311873 w 1310442"/>
                  <a:gd name="connsiteY1" fmla="*/ 0 h 606580"/>
                  <a:gd name="connsiteX2" fmla="*/ 0 w 1310442"/>
                  <a:gd name="connsiteY2" fmla="*/ 0 h 606580"/>
                  <a:gd name="connsiteX3" fmla="*/ 655794 w 1310442"/>
                  <a:gd name="connsiteY3" fmla="*/ 609156 h 60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0442" h="606580">
                    <a:moveTo>
                      <a:pt x="655794" y="609156"/>
                    </a:moveTo>
                    <a:cubicBezTo>
                      <a:pt x="1002575" y="609156"/>
                      <a:pt x="1286695" y="340773"/>
                      <a:pt x="1311873" y="0"/>
                    </a:cubicBezTo>
                    <a:cubicBezTo>
                      <a:pt x="874678" y="0"/>
                      <a:pt x="437196" y="0"/>
                      <a:pt x="0" y="0"/>
                    </a:cubicBezTo>
                    <a:cubicBezTo>
                      <a:pt x="24893" y="340773"/>
                      <a:pt x="309013" y="609156"/>
                      <a:pt x="655794" y="609156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47">
                <a:extLst>
                  <a:ext uri="{FF2B5EF4-FFF2-40B4-BE49-F238E27FC236}">
                    <a16:creationId xmlns="" xmlns:a16="http://schemas.microsoft.com/office/drawing/2014/main" id="{287821E4-B84F-4AE1-8D76-8898352F9FD2}"/>
                  </a:ext>
                </a:extLst>
              </p:cNvPr>
              <p:cNvSpPr/>
              <p:nvPr/>
            </p:nvSpPr>
            <p:spPr>
              <a:xfrm>
                <a:off x="10002414" y="2578626"/>
                <a:ext cx="985698" cy="682903"/>
              </a:xfrm>
              <a:custGeom>
                <a:avLst/>
                <a:gdLst>
                  <a:gd name="connsiteX0" fmla="*/ 545922 w 875536"/>
                  <a:gd name="connsiteY0" fmla="*/ 286 h 606580"/>
                  <a:gd name="connsiteX1" fmla="*/ 0 w 875536"/>
                  <a:gd name="connsiteY1" fmla="*/ 571388 h 606580"/>
                  <a:gd name="connsiteX2" fmla="*/ 220601 w 875536"/>
                  <a:gd name="connsiteY2" fmla="*/ 609156 h 606580"/>
                  <a:gd name="connsiteX3" fmla="*/ 876681 w 875536"/>
                  <a:gd name="connsiteY3" fmla="*/ 0 h 606580"/>
                  <a:gd name="connsiteX4" fmla="*/ 545922 w 875536"/>
                  <a:gd name="connsiteY4" fmla="*/ 286 h 60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5536" h="606580">
                    <a:moveTo>
                      <a:pt x="545922" y="286"/>
                    </a:moveTo>
                    <a:cubicBezTo>
                      <a:pt x="511588" y="291559"/>
                      <a:pt x="286981" y="524464"/>
                      <a:pt x="0" y="571388"/>
                    </a:cubicBezTo>
                    <a:cubicBezTo>
                      <a:pt x="68956" y="595994"/>
                      <a:pt x="143061" y="609156"/>
                      <a:pt x="220601" y="609156"/>
                    </a:cubicBezTo>
                    <a:cubicBezTo>
                      <a:pt x="567382" y="609156"/>
                      <a:pt x="851502" y="340773"/>
                      <a:pt x="876681" y="0"/>
                    </a:cubicBezTo>
                    <a:cubicBezTo>
                      <a:pt x="766237" y="286"/>
                      <a:pt x="656080" y="286"/>
                      <a:pt x="545922" y="286"/>
                    </a:cubicBezTo>
                    <a:close/>
                  </a:path>
                </a:pathLst>
              </a:custGeom>
              <a:solidFill>
                <a:srgbClr val="D35D5F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48">
                <a:extLst>
                  <a:ext uri="{FF2B5EF4-FFF2-40B4-BE49-F238E27FC236}">
                    <a16:creationId xmlns="" xmlns:a16="http://schemas.microsoft.com/office/drawing/2014/main" id="{2B1590AC-D29E-4509-BCE0-07B687B62D7F}"/>
                  </a:ext>
                </a:extLst>
              </p:cNvPr>
              <p:cNvSpPr/>
              <p:nvPr/>
            </p:nvSpPr>
            <p:spPr>
              <a:xfrm>
                <a:off x="9892391" y="2646049"/>
                <a:ext cx="25770" cy="57982"/>
              </a:xfrm>
              <a:custGeom>
                <a:avLst/>
                <a:gdLst>
                  <a:gd name="connsiteX0" fmla="*/ 23049 w 22889"/>
                  <a:gd name="connsiteY0" fmla="*/ 25755 h 51502"/>
                  <a:gd name="connsiteX1" fmla="*/ 11317 w 22889"/>
                  <a:gd name="connsiteY1" fmla="*/ 52650 h 51502"/>
                  <a:gd name="connsiteX2" fmla="*/ 159 w 22889"/>
                  <a:gd name="connsiteY2" fmla="*/ 26041 h 51502"/>
                  <a:gd name="connsiteX3" fmla="*/ 10745 w 22889"/>
                  <a:gd name="connsiteY3" fmla="*/ 4 h 51502"/>
                  <a:gd name="connsiteX4" fmla="*/ 23049 w 22889"/>
                  <a:gd name="connsiteY4" fmla="*/ 25755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89" h="51502">
                    <a:moveTo>
                      <a:pt x="23049" y="25755"/>
                    </a:moveTo>
                    <a:cubicBezTo>
                      <a:pt x="20187" y="36341"/>
                      <a:pt x="23049" y="52650"/>
                      <a:pt x="11317" y="52650"/>
                    </a:cubicBezTo>
                    <a:cubicBezTo>
                      <a:pt x="-1272" y="52650"/>
                      <a:pt x="-127" y="36341"/>
                      <a:pt x="159" y="26041"/>
                    </a:cubicBezTo>
                    <a:cubicBezTo>
                      <a:pt x="159" y="16026"/>
                      <a:pt x="-700" y="4"/>
                      <a:pt x="10745" y="4"/>
                    </a:cubicBezTo>
                    <a:cubicBezTo>
                      <a:pt x="23621" y="-283"/>
                      <a:pt x="19615" y="16599"/>
                      <a:pt x="23049" y="25755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49">
                <a:extLst>
                  <a:ext uri="{FF2B5EF4-FFF2-40B4-BE49-F238E27FC236}">
                    <a16:creationId xmlns="" xmlns:a16="http://schemas.microsoft.com/office/drawing/2014/main" id="{0590A5FF-4BF2-487F-8A7A-99FA2F8996D7}"/>
                  </a:ext>
                </a:extLst>
              </p:cNvPr>
              <p:cNvSpPr/>
              <p:nvPr/>
            </p:nvSpPr>
            <p:spPr>
              <a:xfrm>
                <a:off x="10591352" y="2644122"/>
                <a:ext cx="22549" cy="57982"/>
              </a:xfrm>
              <a:custGeom>
                <a:avLst/>
                <a:gdLst>
                  <a:gd name="connsiteX0" fmla="*/ 22233 w 20028"/>
                  <a:gd name="connsiteY0" fmla="*/ 32046 h 51502"/>
                  <a:gd name="connsiteX1" fmla="*/ 11647 w 20028"/>
                  <a:gd name="connsiteY1" fmla="*/ 54077 h 51502"/>
                  <a:gd name="connsiteX2" fmla="*/ 202 w 20028"/>
                  <a:gd name="connsiteY2" fmla="*/ 28612 h 51502"/>
                  <a:gd name="connsiteX3" fmla="*/ 3921 w 20028"/>
                  <a:gd name="connsiteY3" fmla="*/ 7725 h 51502"/>
                  <a:gd name="connsiteX4" fmla="*/ 11360 w 20028"/>
                  <a:gd name="connsiteY4" fmla="*/ 0 h 51502"/>
                  <a:gd name="connsiteX5" fmla="*/ 19086 w 20028"/>
                  <a:gd name="connsiteY5" fmla="*/ 7153 h 51502"/>
                  <a:gd name="connsiteX6" fmla="*/ 22233 w 20028"/>
                  <a:gd name="connsiteY6" fmla="*/ 32046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22233" y="32046"/>
                    </a:moveTo>
                    <a:cubicBezTo>
                      <a:pt x="21089" y="38340"/>
                      <a:pt x="23091" y="54077"/>
                      <a:pt x="11647" y="54077"/>
                    </a:cubicBezTo>
                    <a:cubicBezTo>
                      <a:pt x="-85" y="54363"/>
                      <a:pt x="1346" y="38627"/>
                      <a:pt x="202" y="28612"/>
                    </a:cubicBezTo>
                    <a:cubicBezTo>
                      <a:pt x="-657" y="21459"/>
                      <a:pt x="1346" y="14306"/>
                      <a:pt x="3921" y="7725"/>
                    </a:cubicBezTo>
                    <a:cubicBezTo>
                      <a:pt x="5352" y="4292"/>
                      <a:pt x="6783" y="286"/>
                      <a:pt x="11360" y="0"/>
                    </a:cubicBezTo>
                    <a:cubicBezTo>
                      <a:pt x="15938" y="0"/>
                      <a:pt x="17655" y="3720"/>
                      <a:pt x="19086" y="7153"/>
                    </a:cubicBezTo>
                    <a:cubicBezTo>
                      <a:pt x="21947" y="14020"/>
                      <a:pt x="22805" y="21173"/>
                      <a:pt x="22233" y="32046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50">
                <a:extLst>
                  <a:ext uri="{FF2B5EF4-FFF2-40B4-BE49-F238E27FC236}">
                    <a16:creationId xmlns="" xmlns:a16="http://schemas.microsoft.com/office/drawing/2014/main" id="{C210A0CE-5236-42BF-9728-3676975002FA}"/>
                  </a:ext>
                </a:extLst>
              </p:cNvPr>
              <p:cNvSpPr/>
              <p:nvPr/>
            </p:nvSpPr>
            <p:spPr>
              <a:xfrm>
                <a:off x="10265348" y="2664401"/>
                <a:ext cx="25770" cy="61203"/>
              </a:xfrm>
              <a:custGeom>
                <a:avLst/>
                <a:gdLst>
                  <a:gd name="connsiteX0" fmla="*/ 23390 w 22889"/>
                  <a:gd name="connsiteY0" fmla="*/ 27481 h 54363"/>
                  <a:gd name="connsiteX1" fmla="*/ 20815 w 22889"/>
                  <a:gd name="connsiteY1" fmla="*/ 40928 h 54363"/>
                  <a:gd name="connsiteX2" fmla="*/ 11087 w 22889"/>
                  <a:gd name="connsiteY2" fmla="*/ 54376 h 54363"/>
                  <a:gd name="connsiteX3" fmla="*/ 1931 w 22889"/>
                  <a:gd name="connsiteY3" fmla="*/ 41787 h 54363"/>
                  <a:gd name="connsiteX4" fmla="*/ 3361 w 22889"/>
                  <a:gd name="connsiteY4" fmla="*/ 8310 h 54363"/>
                  <a:gd name="connsiteX5" fmla="*/ 11659 w 22889"/>
                  <a:gd name="connsiteY5" fmla="*/ 13 h 54363"/>
                  <a:gd name="connsiteX6" fmla="*/ 19670 w 22889"/>
                  <a:gd name="connsiteY6" fmla="*/ 8883 h 54363"/>
                  <a:gd name="connsiteX7" fmla="*/ 23390 w 22889"/>
                  <a:gd name="connsiteY7" fmla="*/ 27481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89" h="54363">
                    <a:moveTo>
                      <a:pt x="23390" y="27481"/>
                    </a:moveTo>
                    <a:cubicBezTo>
                      <a:pt x="22532" y="32631"/>
                      <a:pt x="21959" y="36923"/>
                      <a:pt x="20815" y="40928"/>
                    </a:cubicBezTo>
                    <a:cubicBezTo>
                      <a:pt x="19384" y="46937"/>
                      <a:pt x="18812" y="54662"/>
                      <a:pt x="11087" y="54376"/>
                    </a:cubicBezTo>
                    <a:cubicBezTo>
                      <a:pt x="4506" y="54376"/>
                      <a:pt x="3361" y="46937"/>
                      <a:pt x="1931" y="41787"/>
                    </a:cubicBezTo>
                    <a:cubicBezTo>
                      <a:pt x="-1217" y="30628"/>
                      <a:pt x="-358" y="19469"/>
                      <a:pt x="3361" y="8310"/>
                    </a:cubicBezTo>
                    <a:cubicBezTo>
                      <a:pt x="4506" y="4305"/>
                      <a:pt x="6222" y="-273"/>
                      <a:pt x="11659" y="13"/>
                    </a:cubicBezTo>
                    <a:cubicBezTo>
                      <a:pt x="16809" y="299"/>
                      <a:pt x="18526" y="4877"/>
                      <a:pt x="19670" y="8883"/>
                    </a:cubicBezTo>
                    <a:cubicBezTo>
                      <a:pt x="21387" y="15177"/>
                      <a:pt x="22245" y="21758"/>
                      <a:pt x="23390" y="27481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51">
                <a:extLst>
                  <a:ext uri="{FF2B5EF4-FFF2-40B4-BE49-F238E27FC236}">
                    <a16:creationId xmlns="" xmlns:a16="http://schemas.microsoft.com/office/drawing/2014/main" id="{81C224D3-2B60-4BF3-9A21-1EFE506DAFC7}"/>
                  </a:ext>
                </a:extLst>
              </p:cNvPr>
              <p:cNvSpPr/>
              <p:nvPr/>
            </p:nvSpPr>
            <p:spPr>
              <a:xfrm>
                <a:off x="10075154" y="2805810"/>
                <a:ext cx="25770" cy="61203"/>
              </a:xfrm>
              <a:custGeom>
                <a:avLst/>
                <a:gdLst>
                  <a:gd name="connsiteX0" fmla="*/ 22943 w 22889"/>
                  <a:gd name="connsiteY0" fmla="*/ 29486 h 54363"/>
                  <a:gd name="connsiteX1" fmla="*/ 21226 w 22889"/>
                  <a:gd name="connsiteY1" fmla="*/ 40073 h 54363"/>
                  <a:gd name="connsiteX2" fmla="*/ 10926 w 22889"/>
                  <a:gd name="connsiteY2" fmla="*/ 54665 h 54363"/>
                  <a:gd name="connsiteX3" fmla="*/ 1198 w 22889"/>
                  <a:gd name="connsiteY3" fmla="*/ 38928 h 54363"/>
                  <a:gd name="connsiteX4" fmla="*/ 3773 w 22889"/>
                  <a:gd name="connsiteY4" fmla="*/ 6882 h 54363"/>
                  <a:gd name="connsiteX5" fmla="*/ 11784 w 22889"/>
                  <a:gd name="connsiteY5" fmla="*/ 16 h 54363"/>
                  <a:gd name="connsiteX6" fmla="*/ 18651 w 22889"/>
                  <a:gd name="connsiteY6" fmla="*/ 6596 h 54363"/>
                  <a:gd name="connsiteX7" fmla="*/ 22943 w 22889"/>
                  <a:gd name="connsiteY7" fmla="*/ 29486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89" h="54363">
                    <a:moveTo>
                      <a:pt x="22943" y="29486"/>
                    </a:moveTo>
                    <a:cubicBezTo>
                      <a:pt x="22657" y="31775"/>
                      <a:pt x="22371" y="36067"/>
                      <a:pt x="21226" y="40073"/>
                    </a:cubicBezTo>
                    <a:cubicBezTo>
                      <a:pt x="19509" y="46081"/>
                      <a:pt x="19223" y="55237"/>
                      <a:pt x="10926" y="54665"/>
                    </a:cubicBezTo>
                    <a:cubicBezTo>
                      <a:pt x="3200" y="54093"/>
                      <a:pt x="2342" y="45223"/>
                      <a:pt x="1198" y="38928"/>
                    </a:cubicBezTo>
                    <a:cubicBezTo>
                      <a:pt x="-805" y="28056"/>
                      <a:pt x="-519" y="17183"/>
                      <a:pt x="3773" y="6882"/>
                    </a:cubicBezTo>
                    <a:cubicBezTo>
                      <a:pt x="5203" y="3449"/>
                      <a:pt x="6920" y="-271"/>
                      <a:pt x="11784" y="16"/>
                    </a:cubicBezTo>
                    <a:cubicBezTo>
                      <a:pt x="15504" y="302"/>
                      <a:pt x="17220" y="3449"/>
                      <a:pt x="18651" y="6596"/>
                    </a:cubicBezTo>
                    <a:cubicBezTo>
                      <a:pt x="21226" y="13463"/>
                      <a:pt x="22657" y="20330"/>
                      <a:pt x="22943" y="29486"/>
                    </a:cubicBezTo>
                    <a:close/>
                  </a:path>
                </a:pathLst>
              </a:custGeom>
              <a:solidFill>
                <a:srgbClr val="4D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52">
                <a:extLst>
                  <a:ext uri="{FF2B5EF4-FFF2-40B4-BE49-F238E27FC236}">
                    <a16:creationId xmlns="" xmlns:a16="http://schemas.microsoft.com/office/drawing/2014/main" id="{06203981-DF39-48E8-ACDB-CE8398B48D12}"/>
                  </a:ext>
                </a:extLst>
              </p:cNvPr>
              <p:cNvSpPr/>
              <p:nvPr/>
            </p:nvSpPr>
            <p:spPr>
              <a:xfrm>
                <a:off x="10329651" y="2927572"/>
                <a:ext cx="25770" cy="61203"/>
              </a:xfrm>
              <a:custGeom>
                <a:avLst/>
                <a:gdLst>
                  <a:gd name="connsiteX0" fmla="*/ 23213 w 22889"/>
                  <a:gd name="connsiteY0" fmla="*/ 26625 h 54363"/>
                  <a:gd name="connsiteX1" fmla="*/ 21211 w 22889"/>
                  <a:gd name="connsiteY1" fmla="*/ 38928 h 54363"/>
                  <a:gd name="connsiteX2" fmla="*/ 10624 w 22889"/>
                  <a:gd name="connsiteY2" fmla="*/ 54951 h 54363"/>
                  <a:gd name="connsiteX3" fmla="*/ 1182 w 22889"/>
                  <a:gd name="connsiteY3" fmla="*/ 38928 h 54363"/>
                  <a:gd name="connsiteX4" fmla="*/ 4043 w 22889"/>
                  <a:gd name="connsiteY4" fmla="*/ 6882 h 54363"/>
                  <a:gd name="connsiteX5" fmla="*/ 12055 w 22889"/>
                  <a:gd name="connsiteY5" fmla="*/ 16 h 54363"/>
                  <a:gd name="connsiteX6" fmla="*/ 18635 w 22889"/>
                  <a:gd name="connsiteY6" fmla="*/ 6882 h 54363"/>
                  <a:gd name="connsiteX7" fmla="*/ 23213 w 22889"/>
                  <a:gd name="connsiteY7" fmla="*/ 26625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89" h="54363">
                    <a:moveTo>
                      <a:pt x="23213" y="26625"/>
                    </a:moveTo>
                    <a:cubicBezTo>
                      <a:pt x="22355" y="31489"/>
                      <a:pt x="22069" y="35209"/>
                      <a:pt x="21211" y="38928"/>
                    </a:cubicBezTo>
                    <a:cubicBezTo>
                      <a:pt x="19494" y="45509"/>
                      <a:pt x="19494" y="55237"/>
                      <a:pt x="10624" y="54951"/>
                    </a:cubicBezTo>
                    <a:cubicBezTo>
                      <a:pt x="3185" y="54665"/>
                      <a:pt x="2326" y="45509"/>
                      <a:pt x="1182" y="38928"/>
                    </a:cubicBezTo>
                    <a:cubicBezTo>
                      <a:pt x="-821" y="28056"/>
                      <a:pt x="-535" y="17183"/>
                      <a:pt x="4043" y="6882"/>
                    </a:cubicBezTo>
                    <a:cubicBezTo>
                      <a:pt x="5474" y="3449"/>
                      <a:pt x="7477" y="-271"/>
                      <a:pt x="12055" y="16"/>
                    </a:cubicBezTo>
                    <a:cubicBezTo>
                      <a:pt x="15774" y="302"/>
                      <a:pt x="17777" y="3735"/>
                      <a:pt x="18635" y="6882"/>
                    </a:cubicBezTo>
                    <a:cubicBezTo>
                      <a:pt x="20638" y="13749"/>
                      <a:pt x="21783" y="20616"/>
                      <a:pt x="23213" y="26625"/>
                    </a:cubicBezTo>
                    <a:close/>
                  </a:path>
                </a:pathLst>
              </a:custGeom>
              <a:solidFill>
                <a:srgbClr val="4F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53">
                <a:extLst>
                  <a:ext uri="{FF2B5EF4-FFF2-40B4-BE49-F238E27FC236}">
                    <a16:creationId xmlns="" xmlns:a16="http://schemas.microsoft.com/office/drawing/2014/main" id="{AC08DBF5-5942-4506-A59E-9335236FB761}"/>
                  </a:ext>
                </a:extLst>
              </p:cNvPr>
              <p:cNvSpPr/>
              <p:nvPr/>
            </p:nvSpPr>
            <p:spPr>
              <a:xfrm>
                <a:off x="9670736" y="2697249"/>
                <a:ext cx="22549" cy="57982"/>
              </a:xfrm>
              <a:custGeom>
                <a:avLst/>
                <a:gdLst>
                  <a:gd name="connsiteX0" fmla="*/ 22220 w 20028"/>
                  <a:gd name="connsiteY0" fmla="*/ 30636 h 51502"/>
                  <a:gd name="connsiteX1" fmla="*/ 12206 w 20028"/>
                  <a:gd name="connsiteY1" fmla="*/ 53240 h 51502"/>
                  <a:gd name="connsiteX2" fmla="*/ 189 w 20028"/>
                  <a:gd name="connsiteY2" fmla="*/ 26916 h 51502"/>
                  <a:gd name="connsiteX3" fmla="*/ 1047 w 20028"/>
                  <a:gd name="connsiteY3" fmla="*/ 18619 h 51502"/>
                  <a:gd name="connsiteX4" fmla="*/ 12206 w 20028"/>
                  <a:gd name="connsiteY4" fmla="*/ 21 h 51502"/>
                  <a:gd name="connsiteX5" fmla="*/ 22220 w 20028"/>
                  <a:gd name="connsiteY5" fmla="*/ 19763 h 51502"/>
                  <a:gd name="connsiteX6" fmla="*/ 22220 w 20028"/>
                  <a:gd name="connsiteY6" fmla="*/ 30636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22220" y="30636"/>
                    </a:moveTo>
                    <a:cubicBezTo>
                      <a:pt x="21648" y="36931"/>
                      <a:pt x="23079" y="52953"/>
                      <a:pt x="12206" y="53240"/>
                    </a:cubicBezTo>
                    <a:cubicBezTo>
                      <a:pt x="-956" y="53526"/>
                      <a:pt x="2478" y="36644"/>
                      <a:pt x="189" y="26916"/>
                    </a:cubicBezTo>
                    <a:cubicBezTo>
                      <a:pt x="-384" y="24341"/>
                      <a:pt x="475" y="21194"/>
                      <a:pt x="1047" y="18619"/>
                    </a:cubicBezTo>
                    <a:cubicBezTo>
                      <a:pt x="2764" y="10893"/>
                      <a:pt x="2478" y="-552"/>
                      <a:pt x="12206" y="21"/>
                    </a:cubicBezTo>
                    <a:cubicBezTo>
                      <a:pt x="21076" y="593"/>
                      <a:pt x="21362" y="11752"/>
                      <a:pt x="22220" y="19763"/>
                    </a:cubicBezTo>
                    <a:cubicBezTo>
                      <a:pt x="22506" y="21766"/>
                      <a:pt x="22220" y="24341"/>
                      <a:pt x="22220" y="30636"/>
                    </a:cubicBezTo>
                    <a:close/>
                  </a:path>
                </a:pathLst>
              </a:custGeom>
              <a:solidFill>
                <a:srgbClr val="4C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54">
                <a:extLst>
                  <a:ext uri="{FF2B5EF4-FFF2-40B4-BE49-F238E27FC236}">
                    <a16:creationId xmlns="" xmlns:a16="http://schemas.microsoft.com/office/drawing/2014/main" id="{04173491-84C8-4262-89BC-E526783A0129}"/>
                  </a:ext>
                </a:extLst>
              </p:cNvPr>
              <p:cNvSpPr/>
              <p:nvPr/>
            </p:nvSpPr>
            <p:spPr>
              <a:xfrm>
                <a:off x="9826876" y="2896333"/>
                <a:ext cx="22549" cy="61203"/>
              </a:xfrm>
              <a:custGeom>
                <a:avLst/>
                <a:gdLst>
                  <a:gd name="connsiteX0" fmla="*/ 21442 w 20028"/>
                  <a:gd name="connsiteY0" fmla="*/ 25760 h 54363"/>
                  <a:gd name="connsiteX1" fmla="*/ 20870 w 20028"/>
                  <a:gd name="connsiteY1" fmla="*/ 36633 h 54363"/>
                  <a:gd name="connsiteX2" fmla="*/ 10570 w 20028"/>
                  <a:gd name="connsiteY2" fmla="*/ 54372 h 54363"/>
                  <a:gd name="connsiteX3" fmla="*/ 842 w 20028"/>
                  <a:gd name="connsiteY3" fmla="*/ 37491 h 54363"/>
                  <a:gd name="connsiteX4" fmla="*/ 1986 w 20028"/>
                  <a:gd name="connsiteY4" fmla="*/ 10596 h 54363"/>
                  <a:gd name="connsiteX5" fmla="*/ 10284 w 20028"/>
                  <a:gd name="connsiteY5" fmla="*/ 9 h 54363"/>
                  <a:gd name="connsiteX6" fmla="*/ 19726 w 20028"/>
                  <a:gd name="connsiteY6" fmla="*/ 11168 h 54363"/>
                  <a:gd name="connsiteX7" fmla="*/ 21442 w 20028"/>
                  <a:gd name="connsiteY7" fmla="*/ 25760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28" h="54363">
                    <a:moveTo>
                      <a:pt x="21442" y="25760"/>
                    </a:moveTo>
                    <a:cubicBezTo>
                      <a:pt x="21156" y="30910"/>
                      <a:pt x="21156" y="33772"/>
                      <a:pt x="20870" y="36633"/>
                    </a:cubicBezTo>
                    <a:cubicBezTo>
                      <a:pt x="19726" y="44072"/>
                      <a:pt x="19726" y="54372"/>
                      <a:pt x="10570" y="54372"/>
                    </a:cubicBezTo>
                    <a:cubicBezTo>
                      <a:pt x="2558" y="54372"/>
                      <a:pt x="1700" y="44358"/>
                      <a:pt x="842" y="37491"/>
                    </a:cubicBezTo>
                    <a:cubicBezTo>
                      <a:pt x="-303" y="28621"/>
                      <a:pt x="-589" y="19465"/>
                      <a:pt x="1986" y="10596"/>
                    </a:cubicBezTo>
                    <a:cubicBezTo>
                      <a:pt x="3417" y="6018"/>
                      <a:pt x="4847" y="295"/>
                      <a:pt x="10284" y="9"/>
                    </a:cubicBezTo>
                    <a:cubicBezTo>
                      <a:pt x="16578" y="-277"/>
                      <a:pt x="18295" y="6304"/>
                      <a:pt x="19726" y="11168"/>
                    </a:cubicBezTo>
                    <a:cubicBezTo>
                      <a:pt x="21156" y="16318"/>
                      <a:pt x="21156" y="22041"/>
                      <a:pt x="21442" y="25760"/>
                    </a:cubicBezTo>
                    <a:close/>
                  </a:path>
                </a:pathLst>
              </a:custGeom>
              <a:solidFill>
                <a:srgbClr val="4C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55">
                <a:extLst>
                  <a:ext uri="{FF2B5EF4-FFF2-40B4-BE49-F238E27FC236}">
                    <a16:creationId xmlns="" xmlns:a16="http://schemas.microsoft.com/office/drawing/2014/main" id="{A83ABEFE-8DDE-4760-B8FC-9B354C78AD64}"/>
                  </a:ext>
                </a:extLst>
              </p:cNvPr>
              <p:cNvSpPr/>
              <p:nvPr/>
            </p:nvSpPr>
            <p:spPr>
              <a:xfrm>
                <a:off x="10851887" y="2792923"/>
                <a:ext cx="22549" cy="61203"/>
              </a:xfrm>
              <a:custGeom>
                <a:avLst/>
                <a:gdLst>
                  <a:gd name="connsiteX0" fmla="*/ 22574 w 20028"/>
                  <a:gd name="connsiteY0" fmla="*/ 26626 h 54363"/>
                  <a:gd name="connsiteX1" fmla="*/ 19141 w 20028"/>
                  <a:gd name="connsiteY1" fmla="*/ 47513 h 54363"/>
                  <a:gd name="connsiteX2" fmla="*/ 11416 w 20028"/>
                  <a:gd name="connsiteY2" fmla="*/ 54666 h 54363"/>
                  <a:gd name="connsiteX3" fmla="*/ 3690 w 20028"/>
                  <a:gd name="connsiteY3" fmla="*/ 47227 h 54363"/>
                  <a:gd name="connsiteX4" fmla="*/ 4263 w 20028"/>
                  <a:gd name="connsiteY4" fmla="*/ 6884 h 54363"/>
                  <a:gd name="connsiteX5" fmla="*/ 10843 w 20028"/>
                  <a:gd name="connsiteY5" fmla="*/ 17 h 54363"/>
                  <a:gd name="connsiteX6" fmla="*/ 18855 w 20028"/>
                  <a:gd name="connsiteY6" fmla="*/ 6884 h 54363"/>
                  <a:gd name="connsiteX7" fmla="*/ 22574 w 20028"/>
                  <a:gd name="connsiteY7" fmla="*/ 26626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28" h="54363">
                    <a:moveTo>
                      <a:pt x="22574" y="26626"/>
                    </a:moveTo>
                    <a:cubicBezTo>
                      <a:pt x="23147" y="33779"/>
                      <a:pt x="21144" y="40932"/>
                      <a:pt x="19141" y="47513"/>
                    </a:cubicBezTo>
                    <a:cubicBezTo>
                      <a:pt x="17996" y="50947"/>
                      <a:pt x="15994" y="54952"/>
                      <a:pt x="11416" y="54666"/>
                    </a:cubicBezTo>
                    <a:cubicBezTo>
                      <a:pt x="6838" y="54666"/>
                      <a:pt x="5121" y="50660"/>
                      <a:pt x="3690" y="47227"/>
                    </a:cubicBezTo>
                    <a:cubicBezTo>
                      <a:pt x="-1460" y="33779"/>
                      <a:pt x="-1174" y="20045"/>
                      <a:pt x="4263" y="6884"/>
                    </a:cubicBezTo>
                    <a:cubicBezTo>
                      <a:pt x="5407" y="3736"/>
                      <a:pt x="6838" y="303"/>
                      <a:pt x="10843" y="17"/>
                    </a:cubicBezTo>
                    <a:cubicBezTo>
                      <a:pt x="15421" y="-269"/>
                      <a:pt x="17424" y="3164"/>
                      <a:pt x="18855" y="6884"/>
                    </a:cubicBezTo>
                    <a:cubicBezTo>
                      <a:pt x="21144" y="13464"/>
                      <a:pt x="23147" y="19759"/>
                      <a:pt x="22574" y="26626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56">
                <a:extLst>
                  <a:ext uri="{FF2B5EF4-FFF2-40B4-BE49-F238E27FC236}">
                    <a16:creationId xmlns="" xmlns:a16="http://schemas.microsoft.com/office/drawing/2014/main" id="{0E6B94C6-A245-4AA3-97E9-BD350FB1FEAC}"/>
                  </a:ext>
                </a:extLst>
              </p:cNvPr>
              <p:cNvSpPr/>
              <p:nvPr/>
            </p:nvSpPr>
            <p:spPr>
              <a:xfrm>
                <a:off x="10658580" y="3029396"/>
                <a:ext cx="22549" cy="57982"/>
              </a:xfrm>
              <a:custGeom>
                <a:avLst/>
                <a:gdLst>
                  <a:gd name="connsiteX0" fmla="*/ 0 w 20028"/>
                  <a:gd name="connsiteY0" fmla="*/ 25453 h 51502"/>
                  <a:gd name="connsiteX1" fmla="*/ 10300 w 20028"/>
                  <a:gd name="connsiteY1" fmla="*/ 274 h 51502"/>
                  <a:gd name="connsiteX2" fmla="*/ 22031 w 20028"/>
                  <a:gd name="connsiteY2" fmla="*/ 28887 h 51502"/>
                  <a:gd name="connsiteX3" fmla="*/ 10586 w 20028"/>
                  <a:gd name="connsiteY3" fmla="*/ 54065 h 51502"/>
                  <a:gd name="connsiteX4" fmla="*/ 0 w 20028"/>
                  <a:gd name="connsiteY4" fmla="*/ 25453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28" h="51502">
                    <a:moveTo>
                      <a:pt x="0" y="25453"/>
                    </a:moveTo>
                    <a:cubicBezTo>
                      <a:pt x="1144" y="17442"/>
                      <a:pt x="-1717" y="5138"/>
                      <a:pt x="10300" y="274"/>
                    </a:cubicBezTo>
                    <a:cubicBezTo>
                      <a:pt x="16595" y="-2301"/>
                      <a:pt x="24034" y="13722"/>
                      <a:pt x="22031" y="28887"/>
                    </a:cubicBezTo>
                    <a:cubicBezTo>
                      <a:pt x="20887" y="38042"/>
                      <a:pt x="23176" y="50346"/>
                      <a:pt x="10586" y="54065"/>
                    </a:cubicBezTo>
                    <a:cubicBezTo>
                      <a:pt x="5150" y="55782"/>
                      <a:pt x="0" y="42907"/>
                      <a:pt x="0" y="25453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57">
                <a:extLst>
                  <a:ext uri="{FF2B5EF4-FFF2-40B4-BE49-F238E27FC236}">
                    <a16:creationId xmlns="" xmlns:a16="http://schemas.microsoft.com/office/drawing/2014/main" id="{DCF3D7D1-61FA-471C-827A-FDE22F020BB2}"/>
                  </a:ext>
                </a:extLst>
              </p:cNvPr>
              <p:cNvSpPr/>
              <p:nvPr/>
            </p:nvSpPr>
            <p:spPr>
              <a:xfrm>
                <a:off x="10876658" y="2644722"/>
                <a:ext cx="22549" cy="61203"/>
              </a:xfrm>
              <a:custGeom>
                <a:avLst/>
                <a:gdLst>
                  <a:gd name="connsiteX0" fmla="*/ 0 w 20028"/>
                  <a:gd name="connsiteY0" fmla="*/ 27220 h 54363"/>
                  <a:gd name="connsiteX1" fmla="*/ 2861 w 20028"/>
                  <a:gd name="connsiteY1" fmla="*/ 10625 h 54363"/>
                  <a:gd name="connsiteX2" fmla="*/ 12017 w 20028"/>
                  <a:gd name="connsiteY2" fmla="*/ 38 h 54363"/>
                  <a:gd name="connsiteX3" fmla="*/ 20029 w 20028"/>
                  <a:gd name="connsiteY3" fmla="*/ 10625 h 54363"/>
                  <a:gd name="connsiteX4" fmla="*/ 19170 w 20028"/>
                  <a:gd name="connsiteY4" fmla="*/ 46676 h 54363"/>
                  <a:gd name="connsiteX5" fmla="*/ 10873 w 20028"/>
                  <a:gd name="connsiteY5" fmla="*/ 54974 h 54363"/>
                  <a:gd name="connsiteX6" fmla="*/ 3434 w 20028"/>
                  <a:gd name="connsiteY6" fmla="*/ 46962 h 54363"/>
                  <a:gd name="connsiteX7" fmla="*/ 0 w 20028"/>
                  <a:gd name="connsiteY7" fmla="*/ 27220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28" h="54363">
                    <a:moveTo>
                      <a:pt x="0" y="27220"/>
                    </a:moveTo>
                    <a:cubicBezTo>
                      <a:pt x="858" y="21783"/>
                      <a:pt x="1717" y="16061"/>
                      <a:pt x="2861" y="10625"/>
                    </a:cubicBezTo>
                    <a:cubicBezTo>
                      <a:pt x="4006" y="5474"/>
                      <a:pt x="5722" y="-534"/>
                      <a:pt x="12017" y="38"/>
                    </a:cubicBezTo>
                    <a:cubicBezTo>
                      <a:pt x="17454" y="324"/>
                      <a:pt x="18884" y="6047"/>
                      <a:pt x="20029" y="10625"/>
                    </a:cubicBezTo>
                    <a:cubicBezTo>
                      <a:pt x="23176" y="22642"/>
                      <a:pt x="23748" y="34945"/>
                      <a:pt x="19170" y="46676"/>
                    </a:cubicBezTo>
                    <a:cubicBezTo>
                      <a:pt x="17740" y="50682"/>
                      <a:pt x="16023" y="55546"/>
                      <a:pt x="10873" y="54974"/>
                    </a:cubicBezTo>
                    <a:cubicBezTo>
                      <a:pt x="6867" y="54687"/>
                      <a:pt x="4864" y="50682"/>
                      <a:pt x="3434" y="46962"/>
                    </a:cubicBezTo>
                    <a:cubicBezTo>
                      <a:pt x="1717" y="40667"/>
                      <a:pt x="0" y="34087"/>
                      <a:pt x="0" y="27220"/>
                    </a:cubicBezTo>
                    <a:close/>
                  </a:path>
                </a:pathLst>
              </a:custGeom>
              <a:solidFill>
                <a:srgbClr val="4C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58">
                <a:extLst>
                  <a:ext uri="{FF2B5EF4-FFF2-40B4-BE49-F238E27FC236}">
                    <a16:creationId xmlns="" xmlns:a16="http://schemas.microsoft.com/office/drawing/2014/main" id="{A51AADDF-8FD4-4758-84C9-A3EF23A0DBBE}"/>
                  </a:ext>
                </a:extLst>
              </p:cNvPr>
              <p:cNvSpPr/>
              <p:nvPr/>
            </p:nvSpPr>
            <p:spPr>
              <a:xfrm>
                <a:off x="10565918" y="2847331"/>
                <a:ext cx="22549" cy="57982"/>
              </a:xfrm>
              <a:custGeom>
                <a:avLst/>
                <a:gdLst>
                  <a:gd name="connsiteX0" fmla="*/ 22506 w 20028"/>
                  <a:gd name="connsiteY0" fmla="*/ 30374 h 51502"/>
                  <a:gd name="connsiteX1" fmla="*/ 12492 w 20028"/>
                  <a:gd name="connsiteY1" fmla="*/ 53263 h 51502"/>
                  <a:gd name="connsiteX2" fmla="*/ 189 w 20028"/>
                  <a:gd name="connsiteY2" fmla="*/ 26654 h 51502"/>
                  <a:gd name="connsiteX3" fmla="*/ 1047 w 20028"/>
                  <a:gd name="connsiteY3" fmla="*/ 18356 h 51502"/>
                  <a:gd name="connsiteX4" fmla="*/ 12206 w 20028"/>
                  <a:gd name="connsiteY4" fmla="*/ 45 h 51502"/>
                  <a:gd name="connsiteX5" fmla="*/ 22220 w 20028"/>
                  <a:gd name="connsiteY5" fmla="*/ 19787 h 51502"/>
                  <a:gd name="connsiteX6" fmla="*/ 22506 w 20028"/>
                  <a:gd name="connsiteY6" fmla="*/ 30374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22506" y="30374"/>
                    </a:moveTo>
                    <a:cubicBezTo>
                      <a:pt x="21934" y="36954"/>
                      <a:pt x="23365" y="52977"/>
                      <a:pt x="12492" y="53263"/>
                    </a:cubicBezTo>
                    <a:cubicBezTo>
                      <a:pt x="-384" y="53550"/>
                      <a:pt x="2764" y="36668"/>
                      <a:pt x="189" y="26654"/>
                    </a:cubicBezTo>
                    <a:cubicBezTo>
                      <a:pt x="-384" y="24079"/>
                      <a:pt x="475" y="20932"/>
                      <a:pt x="1047" y="18356"/>
                    </a:cubicBezTo>
                    <a:cubicBezTo>
                      <a:pt x="3050" y="10917"/>
                      <a:pt x="2192" y="-814"/>
                      <a:pt x="12206" y="45"/>
                    </a:cubicBezTo>
                    <a:cubicBezTo>
                      <a:pt x="20790" y="617"/>
                      <a:pt x="21362" y="11776"/>
                      <a:pt x="22220" y="19787"/>
                    </a:cubicBezTo>
                    <a:cubicBezTo>
                      <a:pt x="22506" y="21790"/>
                      <a:pt x="22506" y="24365"/>
                      <a:pt x="22506" y="30374"/>
                    </a:cubicBezTo>
                    <a:close/>
                  </a:path>
                </a:pathLst>
              </a:custGeom>
              <a:solidFill>
                <a:srgbClr val="4D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59">
                <a:extLst>
                  <a:ext uri="{FF2B5EF4-FFF2-40B4-BE49-F238E27FC236}">
                    <a16:creationId xmlns="" xmlns:a16="http://schemas.microsoft.com/office/drawing/2014/main" id="{670FA331-BA4A-4522-B0A6-A7DA12159BAF}"/>
                  </a:ext>
                </a:extLst>
              </p:cNvPr>
              <p:cNvSpPr/>
              <p:nvPr/>
            </p:nvSpPr>
            <p:spPr>
              <a:xfrm>
                <a:off x="10342821" y="3121182"/>
                <a:ext cx="22549" cy="57982"/>
              </a:xfrm>
              <a:custGeom>
                <a:avLst/>
                <a:gdLst>
                  <a:gd name="connsiteX0" fmla="*/ 69 w 20028"/>
                  <a:gd name="connsiteY0" fmla="*/ 23466 h 51502"/>
                  <a:gd name="connsiteX1" fmla="*/ 10369 w 20028"/>
                  <a:gd name="connsiteY1" fmla="*/ 4 h 51502"/>
                  <a:gd name="connsiteX2" fmla="*/ 21814 w 20028"/>
                  <a:gd name="connsiteY2" fmla="*/ 25755 h 51502"/>
                  <a:gd name="connsiteX3" fmla="*/ 18667 w 20028"/>
                  <a:gd name="connsiteY3" fmla="*/ 45211 h 51502"/>
                  <a:gd name="connsiteX4" fmla="*/ 10083 w 20028"/>
                  <a:gd name="connsiteY4" fmla="*/ 53795 h 51502"/>
                  <a:gd name="connsiteX5" fmla="*/ 2358 w 20028"/>
                  <a:gd name="connsiteY5" fmla="*/ 44639 h 51502"/>
                  <a:gd name="connsiteX6" fmla="*/ 69 w 20028"/>
                  <a:gd name="connsiteY6" fmla="*/ 23466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69" y="23466"/>
                    </a:moveTo>
                    <a:cubicBezTo>
                      <a:pt x="641" y="16027"/>
                      <a:pt x="-1075" y="290"/>
                      <a:pt x="10369" y="4"/>
                    </a:cubicBezTo>
                    <a:cubicBezTo>
                      <a:pt x="22959" y="-282"/>
                      <a:pt x="20098" y="16027"/>
                      <a:pt x="21814" y="25755"/>
                    </a:cubicBezTo>
                    <a:cubicBezTo>
                      <a:pt x="22959" y="32049"/>
                      <a:pt x="20384" y="38916"/>
                      <a:pt x="18667" y="45211"/>
                    </a:cubicBezTo>
                    <a:cubicBezTo>
                      <a:pt x="17523" y="49217"/>
                      <a:pt x="14947" y="53795"/>
                      <a:pt x="10083" y="53795"/>
                    </a:cubicBezTo>
                    <a:cubicBezTo>
                      <a:pt x="5219" y="53509"/>
                      <a:pt x="3789" y="48645"/>
                      <a:pt x="2358" y="44639"/>
                    </a:cubicBezTo>
                    <a:cubicBezTo>
                      <a:pt x="355" y="38630"/>
                      <a:pt x="-217" y="32622"/>
                      <a:pt x="69" y="23466"/>
                    </a:cubicBezTo>
                    <a:close/>
                  </a:path>
                </a:pathLst>
              </a:custGeom>
              <a:solidFill>
                <a:srgbClr val="4C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60">
                <a:extLst>
                  <a:ext uri="{FF2B5EF4-FFF2-40B4-BE49-F238E27FC236}">
                    <a16:creationId xmlns="" xmlns:a16="http://schemas.microsoft.com/office/drawing/2014/main" id="{AA5F92D6-C6A9-47F4-B864-8CF5651C2D85}"/>
                  </a:ext>
                </a:extLst>
              </p:cNvPr>
              <p:cNvSpPr/>
              <p:nvPr/>
            </p:nvSpPr>
            <p:spPr>
              <a:xfrm>
                <a:off x="9892205" y="3090247"/>
                <a:ext cx="25770" cy="61203"/>
              </a:xfrm>
              <a:custGeom>
                <a:avLst/>
                <a:gdLst>
                  <a:gd name="connsiteX0" fmla="*/ 23213 w 22889"/>
                  <a:gd name="connsiteY0" fmla="*/ 26625 h 54363"/>
                  <a:gd name="connsiteX1" fmla="*/ 21211 w 22889"/>
                  <a:gd name="connsiteY1" fmla="*/ 38928 h 54363"/>
                  <a:gd name="connsiteX2" fmla="*/ 10624 w 22889"/>
                  <a:gd name="connsiteY2" fmla="*/ 54951 h 54363"/>
                  <a:gd name="connsiteX3" fmla="*/ 1182 w 22889"/>
                  <a:gd name="connsiteY3" fmla="*/ 38928 h 54363"/>
                  <a:gd name="connsiteX4" fmla="*/ 4043 w 22889"/>
                  <a:gd name="connsiteY4" fmla="*/ 6882 h 54363"/>
                  <a:gd name="connsiteX5" fmla="*/ 12055 w 22889"/>
                  <a:gd name="connsiteY5" fmla="*/ 16 h 54363"/>
                  <a:gd name="connsiteX6" fmla="*/ 18635 w 22889"/>
                  <a:gd name="connsiteY6" fmla="*/ 6882 h 54363"/>
                  <a:gd name="connsiteX7" fmla="*/ 23213 w 22889"/>
                  <a:gd name="connsiteY7" fmla="*/ 26625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89" h="54363">
                    <a:moveTo>
                      <a:pt x="23213" y="26625"/>
                    </a:moveTo>
                    <a:cubicBezTo>
                      <a:pt x="22355" y="31489"/>
                      <a:pt x="22069" y="35209"/>
                      <a:pt x="21211" y="38928"/>
                    </a:cubicBezTo>
                    <a:cubicBezTo>
                      <a:pt x="19494" y="45509"/>
                      <a:pt x="19494" y="55237"/>
                      <a:pt x="10624" y="54951"/>
                    </a:cubicBezTo>
                    <a:cubicBezTo>
                      <a:pt x="3185" y="54665"/>
                      <a:pt x="2326" y="45509"/>
                      <a:pt x="1182" y="38928"/>
                    </a:cubicBezTo>
                    <a:cubicBezTo>
                      <a:pt x="-821" y="28056"/>
                      <a:pt x="-535" y="17183"/>
                      <a:pt x="4043" y="6882"/>
                    </a:cubicBezTo>
                    <a:cubicBezTo>
                      <a:pt x="5474" y="3449"/>
                      <a:pt x="7477" y="-271"/>
                      <a:pt x="12055" y="16"/>
                    </a:cubicBezTo>
                    <a:cubicBezTo>
                      <a:pt x="15774" y="302"/>
                      <a:pt x="17777" y="3735"/>
                      <a:pt x="18635" y="6882"/>
                    </a:cubicBezTo>
                    <a:cubicBezTo>
                      <a:pt x="20352" y="13749"/>
                      <a:pt x="21783" y="20616"/>
                      <a:pt x="23213" y="26625"/>
                    </a:cubicBezTo>
                    <a:close/>
                  </a:path>
                </a:pathLst>
              </a:custGeom>
              <a:solidFill>
                <a:srgbClr val="4F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61">
                <a:extLst>
                  <a:ext uri="{FF2B5EF4-FFF2-40B4-BE49-F238E27FC236}">
                    <a16:creationId xmlns="" xmlns:a16="http://schemas.microsoft.com/office/drawing/2014/main" id="{51AAA8D2-7EAB-4C38-B4A9-C272D0E1F147}"/>
                  </a:ext>
                </a:extLst>
              </p:cNvPr>
              <p:cNvSpPr/>
              <p:nvPr/>
            </p:nvSpPr>
            <p:spPr>
              <a:xfrm>
                <a:off x="10075001" y="3019346"/>
                <a:ext cx="22549" cy="57982"/>
              </a:xfrm>
              <a:custGeom>
                <a:avLst/>
                <a:gdLst>
                  <a:gd name="connsiteX0" fmla="*/ 22506 w 20028"/>
                  <a:gd name="connsiteY0" fmla="*/ 30374 h 51502"/>
                  <a:gd name="connsiteX1" fmla="*/ 12492 w 20028"/>
                  <a:gd name="connsiteY1" fmla="*/ 53263 h 51502"/>
                  <a:gd name="connsiteX2" fmla="*/ 189 w 20028"/>
                  <a:gd name="connsiteY2" fmla="*/ 26654 h 51502"/>
                  <a:gd name="connsiteX3" fmla="*/ 1047 w 20028"/>
                  <a:gd name="connsiteY3" fmla="*/ 18356 h 51502"/>
                  <a:gd name="connsiteX4" fmla="*/ 12206 w 20028"/>
                  <a:gd name="connsiteY4" fmla="*/ 45 h 51502"/>
                  <a:gd name="connsiteX5" fmla="*/ 22220 w 20028"/>
                  <a:gd name="connsiteY5" fmla="*/ 19787 h 51502"/>
                  <a:gd name="connsiteX6" fmla="*/ 22506 w 20028"/>
                  <a:gd name="connsiteY6" fmla="*/ 30374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22506" y="30374"/>
                    </a:moveTo>
                    <a:cubicBezTo>
                      <a:pt x="21934" y="36954"/>
                      <a:pt x="23365" y="52977"/>
                      <a:pt x="12492" y="53263"/>
                    </a:cubicBezTo>
                    <a:cubicBezTo>
                      <a:pt x="-384" y="53550"/>
                      <a:pt x="2764" y="36668"/>
                      <a:pt x="189" y="26654"/>
                    </a:cubicBezTo>
                    <a:cubicBezTo>
                      <a:pt x="-384" y="24079"/>
                      <a:pt x="475" y="20932"/>
                      <a:pt x="1047" y="18356"/>
                    </a:cubicBezTo>
                    <a:cubicBezTo>
                      <a:pt x="3050" y="10917"/>
                      <a:pt x="2192" y="-814"/>
                      <a:pt x="12206" y="45"/>
                    </a:cubicBezTo>
                    <a:cubicBezTo>
                      <a:pt x="20790" y="617"/>
                      <a:pt x="21362" y="11776"/>
                      <a:pt x="22220" y="19787"/>
                    </a:cubicBezTo>
                    <a:cubicBezTo>
                      <a:pt x="22792" y="22076"/>
                      <a:pt x="22506" y="24365"/>
                      <a:pt x="22506" y="30374"/>
                    </a:cubicBezTo>
                    <a:close/>
                  </a:path>
                </a:pathLst>
              </a:custGeom>
              <a:solidFill>
                <a:srgbClr val="4D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63">
                <a:extLst>
                  <a:ext uri="{FF2B5EF4-FFF2-40B4-BE49-F238E27FC236}">
                    <a16:creationId xmlns="" xmlns:a16="http://schemas.microsoft.com/office/drawing/2014/main" id="{EDB7468D-8993-4809-9658-A8B23679E584}"/>
                  </a:ext>
                </a:extLst>
              </p:cNvPr>
              <p:cNvSpPr/>
              <p:nvPr/>
            </p:nvSpPr>
            <p:spPr>
              <a:xfrm>
                <a:off x="9608113" y="3238570"/>
                <a:ext cx="9961" cy="26562"/>
              </a:xfrm>
              <a:custGeom>
                <a:avLst/>
                <a:gdLst>
                  <a:gd name="connsiteX0" fmla="*/ 4287 w 18855"/>
                  <a:gd name="connsiteY0" fmla="*/ 0 h 50281"/>
                  <a:gd name="connsiteX1" fmla="*/ 21886 w 18855"/>
                  <a:gd name="connsiteY1" fmla="*/ 49652 h 50281"/>
                  <a:gd name="connsiteX2" fmla="*/ 1145 w 18855"/>
                  <a:gd name="connsiteY2" fmla="*/ 38968 h 50281"/>
                  <a:gd name="connsiteX3" fmla="*/ 4287 w 18855"/>
                  <a:gd name="connsiteY3" fmla="*/ 0 h 50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55" h="50281">
                    <a:moveTo>
                      <a:pt x="4287" y="0"/>
                    </a:moveTo>
                    <a:cubicBezTo>
                      <a:pt x="16229" y="14456"/>
                      <a:pt x="1145" y="38339"/>
                      <a:pt x="21886" y="49652"/>
                    </a:cubicBezTo>
                    <a:cubicBezTo>
                      <a:pt x="8058" y="59709"/>
                      <a:pt x="4287" y="49652"/>
                      <a:pt x="1145" y="38968"/>
                    </a:cubicBezTo>
                    <a:cubicBezTo>
                      <a:pt x="-1369" y="25769"/>
                      <a:pt x="516" y="12570"/>
                      <a:pt x="4287" y="0"/>
                    </a:cubicBezTo>
                    <a:close/>
                  </a:path>
                </a:pathLst>
              </a:custGeom>
              <a:solidFill>
                <a:srgbClr val="434248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="" xmlns:a16="http://schemas.microsoft.com/office/drawing/2014/main" id="{D0827A78-ECFE-4FC3-BBA8-20EA57148DDE}"/>
                </a:ext>
              </a:extLst>
            </p:cNvPr>
            <p:cNvGrpSpPr/>
            <p:nvPr/>
          </p:nvGrpSpPr>
          <p:grpSpPr>
            <a:xfrm>
              <a:off x="4592760" y="4510247"/>
              <a:ext cx="937972" cy="1329851"/>
              <a:chOff x="8373887" y="2298328"/>
              <a:chExt cx="611302" cy="866700"/>
            </a:xfrm>
          </p:grpSpPr>
          <p:sp>
            <p:nvSpPr>
              <p:cNvPr id="132" name="Freeform: Shape 38">
                <a:extLst>
                  <a:ext uri="{FF2B5EF4-FFF2-40B4-BE49-F238E27FC236}">
                    <a16:creationId xmlns="" xmlns:a16="http://schemas.microsoft.com/office/drawing/2014/main" id="{8B839122-F058-41A3-B2F0-27794FB79F88}"/>
                  </a:ext>
                </a:extLst>
              </p:cNvPr>
              <p:cNvSpPr/>
              <p:nvPr/>
            </p:nvSpPr>
            <p:spPr>
              <a:xfrm>
                <a:off x="8373887" y="2569946"/>
                <a:ext cx="608160" cy="595082"/>
              </a:xfrm>
              <a:custGeom>
                <a:avLst/>
                <a:gdLst>
                  <a:gd name="connsiteX0" fmla="*/ 309455 w 308524"/>
                  <a:gd name="connsiteY0" fmla="*/ 104725 h 301889"/>
                  <a:gd name="connsiteX1" fmla="*/ 242110 w 308524"/>
                  <a:gd name="connsiteY1" fmla="*/ 20793 h 301889"/>
                  <a:gd name="connsiteX2" fmla="*/ 236138 w 308524"/>
                  <a:gd name="connsiteY2" fmla="*/ 16812 h 301889"/>
                  <a:gd name="connsiteX3" fmla="*/ 170784 w 308524"/>
                  <a:gd name="connsiteY3" fmla="*/ 2215 h 301889"/>
                  <a:gd name="connsiteX4" fmla="*/ 143913 w 308524"/>
                  <a:gd name="connsiteY4" fmla="*/ 225 h 301889"/>
                  <a:gd name="connsiteX5" fmla="*/ 74246 w 308524"/>
                  <a:gd name="connsiteY5" fmla="*/ 11504 h 301889"/>
                  <a:gd name="connsiteX6" fmla="*/ 14863 w 308524"/>
                  <a:gd name="connsiteY6" fmla="*/ 58612 h 301889"/>
                  <a:gd name="connsiteX7" fmla="*/ 598 w 308524"/>
                  <a:gd name="connsiteY7" fmla="*/ 111028 h 301889"/>
                  <a:gd name="connsiteX8" fmla="*/ 25811 w 308524"/>
                  <a:gd name="connsiteY8" fmla="*/ 228467 h 301889"/>
                  <a:gd name="connsiteX9" fmla="*/ 74577 w 308524"/>
                  <a:gd name="connsiteY9" fmla="*/ 280551 h 301889"/>
                  <a:gd name="connsiteX10" fmla="*/ 137609 w 308524"/>
                  <a:gd name="connsiteY10" fmla="*/ 303774 h 301889"/>
                  <a:gd name="connsiteX11" fmla="*/ 166803 w 308524"/>
                  <a:gd name="connsiteY11" fmla="*/ 303774 h 301889"/>
                  <a:gd name="connsiteX12" fmla="*/ 167135 w 308524"/>
                  <a:gd name="connsiteY12" fmla="*/ 303442 h 301889"/>
                  <a:gd name="connsiteX13" fmla="*/ 166803 w 308524"/>
                  <a:gd name="connsiteY13" fmla="*/ 303774 h 301889"/>
                  <a:gd name="connsiteX14" fmla="*/ 172443 w 308524"/>
                  <a:gd name="connsiteY14" fmla="*/ 303774 h 301889"/>
                  <a:gd name="connsiteX15" fmla="*/ 232157 w 308524"/>
                  <a:gd name="connsiteY15" fmla="*/ 284201 h 301889"/>
                  <a:gd name="connsiteX16" fmla="*/ 300166 w 308524"/>
                  <a:gd name="connsiteY16" fmla="*/ 199937 h 301889"/>
                  <a:gd name="connsiteX17" fmla="*/ 310781 w 308524"/>
                  <a:gd name="connsiteY17" fmla="*/ 150506 h 301889"/>
                  <a:gd name="connsiteX18" fmla="*/ 309455 w 308524"/>
                  <a:gd name="connsiteY18" fmla="*/ 104725 h 301889"/>
                  <a:gd name="connsiteX19" fmla="*/ 168462 w 308524"/>
                  <a:gd name="connsiteY19" fmla="*/ 301783 h 301889"/>
                  <a:gd name="connsiteX20" fmla="*/ 168462 w 308524"/>
                  <a:gd name="connsiteY20" fmla="*/ 301783 h 301889"/>
                  <a:gd name="connsiteX21" fmla="*/ 168462 w 308524"/>
                  <a:gd name="connsiteY21" fmla="*/ 301783 h 301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8524" h="301889">
                    <a:moveTo>
                      <a:pt x="309455" y="104725"/>
                    </a:moveTo>
                    <a:cubicBezTo>
                      <a:pt x="301493" y="64916"/>
                      <a:pt x="278270" y="37712"/>
                      <a:pt x="242110" y="20793"/>
                    </a:cubicBezTo>
                    <a:cubicBezTo>
                      <a:pt x="240783" y="18803"/>
                      <a:pt x="238461" y="17476"/>
                      <a:pt x="236138" y="16812"/>
                    </a:cubicBezTo>
                    <a:cubicBezTo>
                      <a:pt x="215238" y="7855"/>
                      <a:pt x="193675" y="1552"/>
                      <a:pt x="170784" y="2215"/>
                    </a:cubicBezTo>
                    <a:cubicBezTo>
                      <a:pt x="161827" y="3874"/>
                      <a:pt x="148225" y="225"/>
                      <a:pt x="143913" y="225"/>
                    </a:cubicBezTo>
                    <a:cubicBezTo>
                      <a:pt x="120027" y="-1102"/>
                      <a:pt x="96805" y="3542"/>
                      <a:pt x="74246" y="11504"/>
                    </a:cubicBezTo>
                    <a:cubicBezTo>
                      <a:pt x="49033" y="20462"/>
                      <a:pt x="29460" y="36385"/>
                      <a:pt x="14863" y="58612"/>
                    </a:cubicBezTo>
                    <a:cubicBezTo>
                      <a:pt x="4247" y="74536"/>
                      <a:pt x="1593" y="92451"/>
                      <a:pt x="598" y="111028"/>
                    </a:cubicBezTo>
                    <a:cubicBezTo>
                      <a:pt x="-1724" y="152497"/>
                      <a:pt x="1925" y="192638"/>
                      <a:pt x="25811" y="228467"/>
                    </a:cubicBezTo>
                    <a:cubicBezTo>
                      <a:pt x="39412" y="248704"/>
                      <a:pt x="54673" y="266286"/>
                      <a:pt x="74577" y="280551"/>
                    </a:cubicBezTo>
                    <a:cubicBezTo>
                      <a:pt x="93819" y="293821"/>
                      <a:pt x="114387" y="302447"/>
                      <a:pt x="137609" y="303774"/>
                    </a:cubicBezTo>
                    <a:cubicBezTo>
                      <a:pt x="147230" y="303774"/>
                      <a:pt x="157183" y="303774"/>
                      <a:pt x="166803" y="303774"/>
                    </a:cubicBezTo>
                    <a:cubicBezTo>
                      <a:pt x="166803" y="303774"/>
                      <a:pt x="166803" y="303442"/>
                      <a:pt x="167135" y="303442"/>
                    </a:cubicBezTo>
                    <a:cubicBezTo>
                      <a:pt x="167135" y="303442"/>
                      <a:pt x="167135" y="303774"/>
                      <a:pt x="166803" y="303774"/>
                    </a:cubicBezTo>
                    <a:cubicBezTo>
                      <a:pt x="168794" y="303774"/>
                      <a:pt x="170452" y="303774"/>
                      <a:pt x="172443" y="303774"/>
                    </a:cubicBezTo>
                    <a:cubicBezTo>
                      <a:pt x="194006" y="302115"/>
                      <a:pt x="214243" y="296807"/>
                      <a:pt x="232157" y="284201"/>
                    </a:cubicBezTo>
                    <a:cubicBezTo>
                      <a:pt x="262678" y="262637"/>
                      <a:pt x="284905" y="234107"/>
                      <a:pt x="300166" y="199937"/>
                    </a:cubicBezTo>
                    <a:cubicBezTo>
                      <a:pt x="307132" y="184013"/>
                      <a:pt x="307796" y="167094"/>
                      <a:pt x="310781" y="150506"/>
                    </a:cubicBezTo>
                    <a:cubicBezTo>
                      <a:pt x="311445" y="136573"/>
                      <a:pt x="309786" y="106384"/>
                      <a:pt x="309455" y="104725"/>
                    </a:cubicBezTo>
                    <a:close/>
                    <a:moveTo>
                      <a:pt x="168462" y="301783"/>
                    </a:moveTo>
                    <a:cubicBezTo>
                      <a:pt x="168130" y="302115"/>
                      <a:pt x="168130" y="302115"/>
                      <a:pt x="168462" y="301783"/>
                    </a:cubicBezTo>
                    <a:cubicBezTo>
                      <a:pt x="168130" y="302115"/>
                      <a:pt x="168130" y="302115"/>
                      <a:pt x="168462" y="301783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39">
                <a:extLst>
                  <a:ext uri="{FF2B5EF4-FFF2-40B4-BE49-F238E27FC236}">
                    <a16:creationId xmlns="" xmlns:a16="http://schemas.microsoft.com/office/drawing/2014/main" id="{66C0F472-E70C-4C9C-8D18-BCEA18250333}"/>
                  </a:ext>
                </a:extLst>
              </p:cNvPr>
              <p:cNvSpPr/>
              <p:nvPr/>
            </p:nvSpPr>
            <p:spPr>
              <a:xfrm>
                <a:off x="8703997" y="2599140"/>
                <a:ext cx="281192" cy="555846"/>
              </a:xfrm>
              <a:custGeom>
                <a:avLst/>
                <a:gdLst>
                  <a:gd name="connsiteX0" fmla="*/ 73980 w 142651"/>
                  <a:gd name="connsiteY0" fmla="*/ 0 h 281985"/>
                  <a:gd name="connsiteX1" fmla="*/ 141988 w 142651"/>
                  <a:gd name="connsiteY1" fmla="*/ 84264 h 281985"/>
                  <a:gd name="connsiteX2" fmla="*/ 143978 w 142651"/>
                  <a:gd name="connsiteY2" fmla="*/ 129713 h 281985"/>
                  <a:gd name="connsiteX3" fmla="*/ 133362 w 142651"/>
                  <a:gd name="connsiteY3" fmla="*/ 179143 h 281985"/>
                  <a:gd name="connsiteX4" fmla="*/ 65354 w 142651"/>
                  <a:gd name="connsiteY4" fmla="*/ 263407 h 281985"/>
                  <a:gd name="connsiteX5" fmla="*/ 5640 w 142651"/>
                  <a:gd name="connsiteY5" fmla="*/ 282980 h 281985"/>
                  <a:gd name="connsiteX6" fmla="*/ 0 w 142651"/>
                  <a:gd name="connsiteY6" fmla="*/ 282980 h 281985"/>
                  <a:gd name="connsiteX7" fmla="*/ 72321 w 142651"/>
                  <a:gd name="connsiteY7" fmla="*/ 182461 h 281985"/>
                  <a:gd name="connsiteX8" fmla="*/ 85591 w 142651"/>
                  <a:gd name="connsiteY8" fmla="*/ 69003 h 281985"/>
                  <a:gd name="connsiteX9" fmla="*/ 73980 w 142651"/>
                  <a:gd name="connsiteY9" fmla="*/ 0 h 281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651" h="281985">
                    <a:moveTo>
                      <a:pt x="73980" y="0"/>
                    </a:moveTo>
                    <a:cubicBezTo>
                      <a:pt x="110472" y="16919"/>
                      <a:pt x="134026" y="44454"/>
                      <a:pt x="141988" y="84264"/>
                    </a:cubicBezTo>
                    <a:cubicBezTo>
                      <a:pt x="142320" y="85923"/>
                      <a:pt x="143978" y="116112"/>
                      <a:pt x="143978" y="129713"/>
                    </a:cubicBezTo>
                    <a:cubicBezTo>
                      <a:pt x="140993" y="146300"/>
                      <a:pt x="140661" y="163220"/>
                      <a:pt x="133362" y="179143"/>
                    </a:cubicBezTo>
                    <a:cubicBezTo>
                      <a:pt x="118102" y="213313"/>
                      <a:pt x="95875" y="241844"/>
                      <a:pt x="65354" y="263407"/>
                    </a:cubicBezTo>
                    <a:cubicBezTo>
                      <a:pt x="47440" y="276014"/>
                      <a:pt x="27203" y="281322"/>
                      <a:pt x="5640" y="282980"/>
                    </a:cubicBezTo>
                    <a:cubicBezTo>
                      <a:pt x="3649" y="282980"/>
                      <a:pt x="1990" y="282980"/>
                      <a:pt x="0" y="282980"/>
                    </a:cubicBezTo>
                    <a:cubicBezTo>
                      <a:pt x="2986" y="276345"/>
                      <a:pt x="58719" y="220280"/>
                      <a:pt x="72321" y="182461"/>
                    </a:cubicBezTo>
                    <a:cubicBezTo>
                      <a:pt x="85259" y="145637"/>
                      <a:pt x="88908" y="107818"/>
                      <a:pt x="85591" y="69003"/>
                    </a:cubicBezTo>
                    <a:cubicBezTo>
                      <a:pt x="83600" y="45449"/>
                      <a:pt x="78624" y="22891"/>
                      <a:pt x="73980" y="0"/>
                    </a:cubicBezTo>
                    <a:close/>
                  </a:path>
                </a:pathLst>
              </a:custGeom>
              <a:solidFill>
                <a:srgbClr val="CF504F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" name="Freeform: Shape 40">
                <a:extLst>
                  <a:ext uri="{FF2B5EF4-FFF2-40B4-BE49-F238E27FC236}">
                    <a16:creationId xmlns="" xmlns:a16="http://schemas.microsoft.com/office/drawing/2014/main" id="{A3CC5817-CCB1-49F9-A982-FEF845F2CE87}"/>
                  </a:ext>
                </a:extLst>
              </p:cNvPr>
              <p:cNvSpPr/>
              <p:nvPr/>
            </p:nvSpPr>
            <p:spPr>
              <a:xfrm>
                <a:off x="8530964" y="2298328"/>
                <a:ext cx="366203" cy="359665"/>
              </a:xfrm>
              <a:custGeom>
                <a:avLst/>
                <a:gdLst>
                  <a:gd name="connsiteX0" fmla="*/ 176358 w 185778"/>
                  <a:gd name="connsiteY0" fmla="*/ 32524 h 182460"/>
                  <a:gd name="connsiteX1" fmla="*/ 105364 w 185778"/>
                  <a:gd name="connsiteY1" fmla="*/ 76646 h 182460"/>
                  <a:gd name="connsiteX2" fmla="*/ 95411 w 185778"/>
                  <a:gd name="connsiteY2" fmla="*/ 90579 h 182460"/>
                  <a:gd name="connsiteX3" fmla="*/ 93089 w 185778"/>
                  <a:gd name="connsiteY3" fmla="*/ 78968 h 182460"/>
                  <a:gd name="connsiteX4" fmla="*/ 11479 w 185778"/>
                  <a:gd name="connsiteY4" fmla="*/ 1671 h 182460"/>
                  <a:gd name="connsiteX5" fmla="*/ 532 w 185778"/>
                  <a:gd name="connsiteY5" fmla="*/ 10297 h 182460"/>
                  <a:gd name="connsiteX6" fmla="*/ 35697 w 185778"/>
                  <a:gd name="connsiteY6" fmla="*/ 74656 h 182460"/>
                  <a:gd name="connsiteX7" fmla="*/ 86454 w 185778"/>
                  <a:gd name="connsiteY7" fmla="*/ 95887 h 182460"/>
                  <a:gd name="connsiteX8" fmla="*/ 90435 w 185778"/>
                  <a:gd name="connsiteY8" fmla="*/ 103186 h 182460"/>
                  <a:gd name="connsiteX9" fmla="*/ 76502 w 185778"/>
                  <a:gd name="connsiteY9" fmla="*/ 141669 h 182460"/>
                  <a:gd name="connsiteX10" fmla="*/ 69867 w 185778"/>
                  <a:gd name="connsiteY10" fmla="*/ 174511 h 182460"/>
                  <a:gd name="connsiteX11" fmla="*/ 75838 w 185778"/>
                  <a:gd name="connsiteY11" fmla="*/ 182805 h 182460"/>
                  <a:gd name="connsiteX12" fmla="*/ 85127 w 185778"/>
                  <a:gd name="connsiteY12" fmla="*/ 176834 h 182460"/>
                  <a:gd name="connsiteX13" fmla="*/ 92757 w 185778"/>
                  <a:gd name="connsiteY13" fmla="*/ 142664 h 182460"/>
                  <a:gd name="connsiteX14" fmla="*/ 118302 w 185778"/>
                  <a:gd name="connsiteY14" fmla="*/ 85935 h 182460"/>
                  <a:gd name="connsiteX15" fmla="*/ 181334 w 185778"/>
                  <a:gd name="connsiteY15" fmla="*/ 47784 h 182460"/>
                  <a:gd name="connsiteX16" fmla="*/ 186642 w 185778"/>
                  <a:gd name="connsiteY16" fmla="*/ 42476 h 182460"/>
                  <a:gd name="connsiteX17" fmla="*/ 176358 w 185778"/>
                  <a:gd name="connsiteY17" fmla="*/ 32524 h 182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5778" h="182460">
                    <a:moveTo>
                      <a:pt x="176358" y="32524"/>
                    </a:moveTo>
                    <a:cubicBezTo>
                      <a:pt x="146500" y="37168"/>
                      <a:pt x="122615" y="51765"/>
                      <a:pt x="105364" y="76646"/>
                    </a:cubicBezTo>
                    <a:cubicBezTo>
                      <a:pt x="102046" y="81291"/>
                      <a:pt x="100056" y="86930"/>
                      <a:pt x="95411" y="90579"/>
                    </a:cubicBezTo>
                    <a:cubicBezTo>
                      <a:pt x="94748" y="86598"/>
                      <a:pt x="94084" y="82618"/>
                      <a:pt x="93089" y="78968"/>
                    </a:cubicBezTo>
                    <a:cubicBezTo>
                      <a:pt x="80151" y="38163"/>
                      <a:pt x="54938" y="9965"/>
                      <a:pt x="11479" y="1671"/>
                    </a:cubicBezTo>
                    <a:cubicBezTo>
                      <a:pt x="-464" y="-1315"/>
                      <a:pt x="-795" y="-1315"/>
                      <a:pt x="532" y="10297"/>
                    </a:cubicBezTo>
                    <a:cubicBezTo>
                      <a:pt x="3849" y="36173"/>
                      <a:pt x="14797" y="58400"/>
                      <a:pt x="35697" y="74656"/>
                    </a:cubicBezTo>
                    <a:cubicBezTo>
                      <a:pt x="50625" y="86267"/>
                      <a:pt x="67876" y="92570"/>
                      <a:pt x="86454" y="95887"/>
                    </a:cubicBezTo>
                    <a:cubicBezTo>
                      <a:pt x="91762" y="96883"/>
                      <a:pt x="93089" y="97878"/>
                      <a:pt x="90435" y="103186"/>
                    </a:cubicBezTo>
                    <a:cubicBezTo>
                      <a:pt x="84464" y="115460"/>
                      <a:pt x="80151" y="128399"/>
                      <a:pt x="76502" y="141669"/>
                    </a:cubicBezTo>
                    <a:cubicBezTo>
                      <a:pt x="74179" y="152616"/>
                      <a:pt x="71857" y="163564"/>
                      <a:pt x="69867" y="174511"/>
                    </a:cubicBezTo>
                    <a:cubicBezTo>
                      <a:pt x="68871" y="179488"/>
                      <a:pt x="69535" y="182473"/>
                      <a:pt x="75838" y="182805"/>
                    </a:cubicBezTo>
                    <a:cubicBezTo>
                      <a:pt x="80814" y="182805"/>
                      <a:pt x="84132" y="183469"/>
                      <a:pt x="85127" y="176834"/>
                    </a:cubicBezTo>
                    <a:cubicBezTo>
                      <a:pt x="86454" y="165223"/>
                      <a:pt x="89108" y="153611"/>
                      <a:pt x="92757" y="142664"/>
                    </a:cubicBezTo>
                    <a:cubicBezTo>
                      <a:pt x="98065" y="122427"/>
                      <a:pt x="106027" y="102854"/>
                      <a:pt x="118302" y="85935"/>
                    </a:cubicBezTo>
                    <a:cubicBezTo>
                      <a:pt x="133894" y="64371"/>
                      <a:pt x="154131" y="50438"/>
                      <a:pt x="181334" y="47784"/>
                    </a:cubicBezTo>
                    <a:cubicBezTo>
                      <a:pt x="184983" y="47452"/>
                      <a:pt x="186310" y="46457"/>
                      <a:pt x="186642" y="42476"/>
                    </a:cubicBezTo>
                    <a:cubicBezTo>
                      <a:pt x="187305" y="33851"/>
                      <a:pt x="184319" y="31197"/>
                      <a:pt x="176358" y="32524"/>
                    </a:cubicBezTo>
                    <a:close/>
                  </a:path>
                </a:pathLst>
              </a:custGeom>
              <a:solidFill>
                <a:srgbClr val="57B87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="" xmlns:a16="http://schemas.microsoft.com/office/drawing/2014/main" id="{A38B3EBE-B39C-4589-BCC8-512D10188BD3}"/>
                </a:ext>
              </a:extLst>
            </p:cNvPr>
            <p:cNvGrpSpPr/>
            <p:nvPr/>
          </p:nvGrpSpPr>
          <p:grpSpPr>
            <a:xfrm>
              <a:off x="6093559" y="3991940"/>
              <a:ext cx="933151" cy="1849841"/>
              <a:chOff x="4513211" y="4124289"/>
              <a:chExt cx="227247" cy="450485"/>
            </a:xfrm>
          </p:grpSpPr>
          <p:sp>
            <p:nvSpPr>
              <p:cNvPr id="129" name="Freeform: Shape 92">
                <a:extLst>
                  <a:ext uri="{FF2B5EF4-FFF2-40B4-BE49-F238E27FC236}">
                    <a16:creationId xmlns="" xmlns:a16="http://schemas.microsoft.com/office/drawing/2014/main" id="{41FCB5DE-D66D-4D40-8B40-DABAB012DFE5}"/>
                  </a:ext>
                </a:extLst>
              </p:cNvPr>
              <p:cNvSpPr/>
              <p:nvPr/>
            </p:nvSpPr>
            <p:spPr>
              <a:xfrm>
                <a:off x="4513211" y="4219805"/>
                <a:ext cx="225588" cy="354969"/>
              </a:xfrm>
              <a:custGeom>
                <a:avLst/>
                <a:gdLst>
                  <a:gd name="connsiteX0" fmla="*/ 211655 w 225588"/>
                  <a:gd name="connsiteY0" fmla="*/ 195758 h 354969"/>
                  <a:gd name="connsiteX1" fmla="*/ 184783 w 225588"/>
                  <a:gd name="connsiteY1" fmla="*/ 145332 h 354969"/>
                  <a:gd name="connsiteX2" fmla="*/ 140661 w 225588"/>
                  <a:gd name="connsiteY2" fmla="*/ 22586 h 354969"/>
                  <a:gd name="connsiteX3" fmla="*/ 117770 w 225588"/>
                  <a:gd name="connsiteY3" fmla="*/ 359 h 354969"/>
                  <a:gd name="connsiteX4" fmla="*/ 118434 w 225588"/>
                  <a:gd name="connsiteY4" fmla="*/ 10311 h 354969"/>
                  <a:gd name="connsiteX5" fmla="*/ 105164 w 225588"/>
                  <a:gd name="connsiteY5" fmla="*/ 27 h 354969"/>
                  <a:gd name="connsiteX6" fmla="*/ 83600 w 225588"/>
                  <a:gd name="connsiteY6" fmla="*/ 21259 h 354969"/>
                  <a:gd name="connsiteX7" fmla="*/ 57724 w 225588"/>
                  <a:gd name="connsiteY7" fmla="*/ 93580 h 354969"/>
                  <a:gd name="connsiteX8" fmla="*/ 21232 w 225588"/>
                  <a:gd name="connsiteY8" fmla="*/ 179171 h 354969"/>
                  <a:gd name="connsiteX9" fmla="*/ 0 w 225588"/>
                  <a:gd name="connsiteY9" fmla="*/ 239549 h 354969"/>
                  <a:gd name="connsiteX10" fmla="*/ 0 w 225588"/>
                  <a:gd name="connsiteY10" fmla="*/ 277036 h 354969"/>
                  <a:gd name="connsiteX11" fmla="*/ 42464 w 225588"/>
                  <a:gd name="connsiteY11" fmla="*/ 340732 h 354969"/>
                  <a:gd name="connsiteX12" fmla="*/ 120092 w 225588"/>
                  <a:gd name="connsiteY12" fmla="*/ 354001 h 354969"/>
                  <a:gd name="connsiteX13" fmla="*/ 120756 w 225588"/>
                  <a:gd name="connsiteY13" fmla="*/ 353670 h 354969"/>
                  <a:gd name="connsiteX14" fmla="*/ 210328 w 225588"/>
                  <a:gd name="connsiteY14" fmla="*/ 312533 h 354969"/>
                  <a:gd name="connsiteX15" fmla="*/ 211655 w 225588"/>
                  <a:gd name="connsiteY15" fmla="*/ 195758 h 354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5588" h="354969">
                    <a:moveTo>
                      <a:pt x="211655" y="195758"/>
                    </a:moveTo>
                    <a:cubicBezTo>
                      <a:pt x="201702" y="179502"/>
                      <a:pt x="191418" y="163579"/>
                      <a:pt x="184783" y="145332"/>
                    </a:cubicBezTo>
                    <a:cubicBezTo>
                      <a:pt x="169855" y="104528"/>
                      <a:pt x="155258" y="63391"/>
                      <a:pt x="140661" y="22586"/>
                    </a:cubicBezTo>
                    <a:cubicBezTo>
                      <a:pt x="136680" y="11307"/>
                      <a:pt x="131372" y="1686"/>
                      <a:pt x="117770" y="359"/>
                    </a:cubicBezTo>
                    <a:cubicBezTo>
                      <a:pt x="118102" y="3676"/>
                      <a:pt x="118102" y="6994"/>
                      <a:pt x="118434" y="10311"/>
                    </a:cubicBezTo>
                    <a:cubicBezTo>
                      <a:pt x="113126" y="7989"/>
                      <a:pt x="110140" y="2349"/>
                      <a:pt x="105164" y="27"/>
                    </a:cubicBezTo>
                    <a:cubicBezTo>
                      <a:pt x="90567" y="-636"/>
                      <a:pt x="87249" y="10975"/>
                      <a:pt x="83600" y="21259"/>
                    </a:cubicBezTo>
                    <a:cubicBezTo>
                      <a:pt x="74975" y="45145"/>
                      <a:pt x="66349" y="69362"/>
                      <a:pt x="57724" y="93580"/>
                    </a:cubicBezTo>
                    <a:cubicBezTo>
                      <a:pt x="47108" y="122774"/>
                      <a:pt x="38814" y="152963"/>
                      <a:pt x="21232" y="179171"/>
                    </a:cubicBezTo>
                    <a:cubicBezTo>
                      <a:pt x="8957" y="197748"/>
                      <a:pt x="663" y="217322"/>
                      <a:pt x="0" y="239549"/>
                    </a:cubicBezTo>
                    <a:cubicBezTo>
                      <a:pt x="0" y="252155"/>
                      <a:pt x="0" y="264430"/>
                      <a:pt x="0" y="277036"/>
                    </a:cubicBezTo>
                    <a:cubicBezTo>
                      <a:pt x="2654" y="305898"/>
                      <a:pt x="19573" y="325803"/>
                      <a:pt x="42464" y="340732"/>
                    </a:cubicBezTo>
                    <a:cubicBezTo>
                      <a:pt x="66349" y="356324"/>
                      <a:pt x="93221" y="355992"/>
                      <a:pt x="120092" y="354001"/>
                    </a:cubicBezTo>
                    <a:cubicBezTo>
                      <a:pt x="120424" y="354001"/>
                      <a:pt x="120424" y="353670"/>
                      <a:pt x="120756" y="353670"/>
                    </a:cubicBezTo>
                    <a:cubicBezTo>
                      <a:pt x="156253" y="352674"/>
                      <a:pt x="187769" y="341727"/>
                      <a:pt x="210328" y="312533"/>
                    </a:cubicBezTo>
                    <a:cubicBezTo>
                      <a:pt x="234545" y="280354"/>
                      <a:pt x="234877" y="233909"/>
                      <a:pt x="211655" y="195758"/>
                    </a:cubicBezTo>
                    <a:close/>
                  </a:path>
                </a:pathLst>
              </a:custGeom>
              <a:solidFill>
                <a:srgbClr val="D9E021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93">
                <a:extLst>
                  <a:ext uri="{FF2B5EF4-FFF2-40B4-BE49-F238E27FC236}">
                    <a16:creationId xmlns="" xmlns:a16="http://schemas.microsoft.com/office/drawing/2014/main" id="{9DB7321E-8828-41E1-A9AC-656F5733CFF2}"/>
                  </a:ext>
                </a:extLst>
              </p:cNvPr>
              <p:cNvSpPr/>
              <p:nvPr/>
            </p:nvSpPr>
            <p:spPr>
              <a:xfrm>
                <a:off x="4630981" y="4220164"/>
                <a:ext cx="109477" cy="351652"/>
              </a:xfrm>
              <a:custGeom>
                <a:avLst/>
                <a:gdLst>
                  <a:gd name="connsiteX0" fmla="*/ 663 w 109476"/>
                  <a:gd name="connsiteY0" fmla="*/ 12275 h 351651"/>
                  <a:gd name="connsiteX1" fmla="*/ 0 w 109476"/>
                  <a:gd name="connsiteY1" fmla="*/ 0 h 351651"/>
                  <a:gd name="connsiteX2" fmla="*/ 22891 w 109476"/>
                  <a:gd name="connsiteY2" fmla="*/ 22227 h 351651"/>
                  <a:gd name="connsiteX3" fmla="*/ 67013 w 109476"/>
                  <a:gd name="connsiteY3" fmla="*/ 144974 h 351651"/>
                  <a:gd name="connsiteX4" fmla="*/ 93884 w 109476"/>
                  <a:gd name="connsiteY4" fmla="*/ 195399 h 351651"/>
                  <a:gd name="connsiteX5" fmla="*/ 92557 w 109476"/>
                  <a:gd name="connsiteY5" fmla="*/ 311511 h 351651"/>
                  <a:gd name="connsiteX6" fmla="*/ 663 w 109476"/>
                  <a:gd name="connsiteY6" fmla="*/ 352979 h 351651"/>
                  <a:gd name="connsiteX7" fmla="*/ 25544 w 109476"/>
                  <a:gd name="connsiteY7" fmla="*/ 278004 h 351651"/>
                  <a:gd name="connsiteX8" fmla="*/ 27535 w 109476"/>
                  <a:gd name="connsiteY8" fmla="*/ 218953 h 351651"/>
                  <a:gd name="connsiteX9" fmla="*/ 11943 w 109476"/>
                  <a:gd name="connsiteY9" fmla="*/ 60378 h 351651"/>
                  <a:gd name="connsiteX10" fmla="*/ 4976 w 109476"/>
                  <a:gd name="connsiteY10" fmla="*/ 21564 h 351651"/>
                  <a:gd name="connsiteX11" fmla="*/ 663 w 109476"/>
                  <a:gd name="connsiteY11" fmla="*/ 12275 h 351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476" h="351651">
                    <a:moveTo>
                      <a:pt x="663" y="12275"/>
                    </a:moveTo>
                    <a:cubicBezTo>
                      <a:pt x="332" y="8294"/>
                      <a:pt x="332" y="3981"/>
                      <a:pt x="0" y="0"/>
                    </a:cubicBezTo>
                    <a:cubicBezTo>
                      <a:pt x="13602" y="1327"/>
                      <a:pt x="18910" y="10948"/>
                      <a:pt x="22891" y="22227"/>
                    </a:cubicBezTo>
                    <a:cubicBezTo>
                      <a:pt x="37487" y="63364"/>
                      <a:pt x="52084" y="104169"/>
                      <a:pt x="67013" y="144974"/>
                    </a:cubicBezTo>
                    <a:cubicBezTo>
                      <a:pt x="73648" y="162888"/>
                      <a:pt x="83932" y="179143"/>
                      <a:pt x="93884" y="195399"/>
                    </a:cubicBezTo>
                    <a:cubicBezTo>
                      <a:pt x="117107" y="233550"/>
                      <a:pt x="116775" y="279995"/>
                      <a:pt x="92557" y="311511"/>
                    </a:cubicBezTo>
                    <a:cubicBezTo>
                      <a:pt x="69667" y="341700"/>
                      <a:pt x="37156" y="352316"/>
                      <a:pt x="663" y="352979"/>
                    </a:cubicBezTo>
                    <a:cubicBezTo>
                      <a:pt x="16587" y="330420"/>
                      <a:pt x="21564" y="304544"/>
                      <a:pt x="25544" y="278004"/>
                    </a:cubicBezTo>
                    <a:cubicBezTo>
                      <a:pt x="28199" y="258431"/>
                      <a:pt x="27535" y="238526"/>
                      <a:pt x="27535" y="218953"/>
                    </a:cubicBezTo>
                    <a:cubicBezTo>
                      <a:pt x="27867" y="165542"/>
                      <a:pt x="20568" y="112794"/>
                      <a:pt x="11943" y="60378"/>
                    </a:cubicBezTo>
                    <a:cubicBezTo>
                      <a:pt x="9952" y="47440"/>
                      <a:pt x="7298" y="34502"/>
                      <a:pt x="4976" y="21564"/>
                    </a:cubicBezTo>
                    <a:cubicBezTo>
                      <a:pt x="4313" y="17914"/>
                      <a:pt x="3981" y="14597"/>
                      <a:pt x="663" y="12275"/>
                    </a:cubicBezTo>
                    <a:close/>
                  </a:path>
                </a:pathLst>
              </a:custGeom>
              <a:solidFill>
                <a:srgbClr val="C2BB4A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94">
                <a:extLst>
                  <a:ext uri="{FF2B5EF4-FFF2-40B4-BE49-F238E27FC236}">
                    <a16:creationId xmlns="" xmlns:a16="http://schemas.microsoft.com/office/drawing/2014/main" id="{3659247A-DF21-4C44-BFDF-ECB68C7394B2}"/>
                  </a:ext>
                </a:extLst>
              </p:cNvPr>
              <p:cNvSpPr/>
              <p:nvPr/>
            </p:nvSpPr>
            <p:spPr>
              <a:xfrm>
                <a:off x="4561893" y="4124289"/>
                <a:ext cx="109477" cy="109477"/>
              </a:xfrm>
              <a:custGeom>
                <a:avLst/>
                <a:gdLst>
                  <a:gd name="connsiteX0" fmla="*/ 63449 w 109476"/>
                  <a:gd name="connsiteY0" fmla="*/ 56397 h 109476"/>
                  <a:gd name="connsiteX1" fmla="*/ 111220 w 109476"/>
                  <a:gd name="connsiteY1" fmla="*/ 0 h 109476"/>
                  <a:gd name="connsiteX2" fmla="*/ 104917 w 109476"/>
                  <a:gd name="connsiteY2" fmla="*/ 0 h 109476"/>
                  <a:gd name="connsiteX3" fmla="*/ 104917 w 109476"/>
                  <a:gd name="connsiteY3" fmla="*/ 1659 h 109476"/>
                  <a:gd name="connsiteX4" fmla="*/ 94965 w 109476"/>
                  <a:gd name="connsiteY4" fmla="*/ 3649 h 109476"/>
                  <a:gd name="connsiteX5" fmla="*/ 52170 w 109476"/>
                  <a:gd name="connsiteY5" fmla="*/ 53743 h 109476"/>
                  <a:gd name="connsiteX6" fmla="*/ 7715 w 109476"/>
                  <a:gd name="connsiteY6" fmla="*/ 19905 h 109476"/>
                  <a:gd name="connsiteX7" fmla="*/ 85 w 109476"/>
                  <a:gd name="connsiteY7" fmla="*/ 23222 h 109476"/>
                  <a:gd name="connsiteX8" fmla="*/ 6388 w 109476"/>
                  <a:gd name="connsiteY8" fmla="*/ 29194 h 109476"/>
                  <a:gd name="connsiteX9" fmla="*/ 32265 w 109476"/>
                  <a:gd name="connsiteY9" fmla="*/ 42795 h 109476"/>
                  <a:gd name="connsiteX10" fmla="*/ 57146 w 109476"/>
                  <a:gd name="connsiteY10" fmla="*/ 97534 h 109476"/>
                  <a:gd name="connsiteX11" fmla="*/ 70084 w 109476"/>
                  <a:gd name="connsiteY11" fmla="*/ 108481 h 109476"/>
                  <a:gd name="connsiteX12" fmla="*/ 69420 w 109476"/>
                  <a:gd name="connsiteY12" fmla="*/ 96207 h 109476"/>
                  <a:gd name="connsiteX13" fmla="*/ 57477 w 109476"/>
                  <a:gd name="connsiteY13" fmla="*/ 67013 h 109476"/>
                  <a:gd name="connsiteX14" fmla="*/ 63449 w 109476"/>
                  <a:gd name="connsiteY14" fmla="*/ 56397 h 109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9476" h="109476">
                    <a:moveTo>
                      <a:pt x="63449" y="56397"/>
                    </a:moveTo>
                    <a:cubicBezTo>
                      <a:pt x="91979" y="52084"/>
                      <a:pt x="110889" y="29526"/>
                      <a:pt x="111220" y="0"/>
                    </a:cubicBezTo>
                    <a:cubicBezTo>
                      <a:pt x="109230" y="0"/>
                      <a:pt x="106908" y="0"/>
                      <a:pt x="104917" y="0"/>
                    </a:cubicBezTo>
                    <a:cubicBezTo>
                      <a:pt x="104917" y="663"/>
                      <a:pt x="104917" y="1327"/>
                      <a:pt x="104917" y="1659"/>
                    </a:cubicBezTo>
                    <a:cubicBezTo>
                      <a:pt x="101600" y="1659"/>
                      <a:pt x="98282" y="2322"/>
                      <a:pt x="94965" y="3649"/>
                    </a:cubicBezTo>
                    <a:cubicBezTo>
                      <a:pt x="72406" y="13270"/>
                      <a:pt x="58141" y="29857"/>
                      <a:pt x="52170" y="53743"/>
                    </a:cubicBezTo>
                    <a:cubicBezTo>
                      <a:pt x="41554" y="36824"/>
                      <a:pt x="28615" y="23222"/>
                      <a:pt x="7715" y="19905"/>
                    </a:cubicBezTo>
                    <a:cubicBezTo>
                      <a:pt x="4398" y="19241"/>
                      <a:pt x="417" y="17583"/>
                      <a:pt x="85" y="23222"/>
                    </a:cubicBezTo>
                    <a:cubicBezTo>
                      <a:pt x="-578" y="28199"/>
                      <a:pt x="2739" y="28862"/>
                      <a:pt x="6388" y="29194"/>
                    </a:cubicBezTo>
                    <a:cubicBezTo>
                      <a:pt x="17004" y="30189"/>
                      <a:pt x="25298" y="35497"/>
                      <a:pt x="32265" y="42795"/>
                    </a:cubicBezTo>
                    <a:cubicBezTo>
                      <a:pt x="46530" y="58056"/>
                      <a:pt x="53828" y="76965"/>
                      <a:pt x="57146" y="97534"/>
                    </a:cubicBezTo>
                    <a:cubicBezTo>
                      <a:pt x="60131" y="102842"/>
                      <a:pt x="58141" y="113789"/>
                      <a:pt x="70084" y="108481"/>
                    </a:cubicBezTo>
                    <a:cubicBezTo>
                      <a:pt x="74728" y="104169"/>
                      <a:pt x="73401" y="100188"/>
                      <a:pt x="69420" y="96207"/>
                    </a:cubicBezTo>
                    <a:cubicBezTo>
                      <a:pt x="67430" y="85591"/>
                      <a:pt x="61790" y="76634"/>
                      <a:pt x="57477" y="67013"/>
                    </a:cubicBezTo>
                    <a:cubicBezTo>
                      <a:pt x="54160" y="59051"/>
                      <a:pt x="56482" y="57392"/>
                      <a:pt x="63449" y="56397"/>
                    </a:cubicBezTo>
                    <a:close/>
                  </a:path>
                </a:pathLst>
              </a:custGeom>
              <a:solidFill>
                <a:srgbClr val="48A267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3" name="Graphic 207">
              <a:extLst>
                <a:ext uri="{FF2B5EF4-FFF2-40B4-BE49-F238E27FC236}">
                  <a16:creationId xmlns="" xmlns:a16="http://schemas.microsoft.com/office/drawing/2014/main" id="{ED25DE03-4A70-44F3-90F1-277E013574E1}"/>
                </a:ext>
              </a:extLst>
            </p:cNvPr>
            <p:cNvGrpSpPr/>
            <p:nvPr/>
          </p:nvGrpSpPr>
          <p:grpSpPr>
            <a:xfrm rot="6123598">
              <a:off x="6636119" y="4994572"/>
              <a:ext cx="734852" cy="1288258"/>
              <a:chOff x="5324475" y="2076450"/>
              <a:chExt cx="1543050" cy="2705100"/>
            </a:xfrm>
          </p:grpSpPr>
          <p:sp>
            <p:nvSpPr>
              <p:cNvPr id="120" name="Freeform: Shape 83">
                <a:extLst>
                  <a:ext uri="{FF2B5EF4-FFF2-40B4-BE49-F238E27FC236}">
                    <a16:creationId xmlns="" xmlns:a16="http://schemas.microsoft.com/office/drawing/2014/main" id="{7989E8DF-0D8A-4C94-B624-069DBADDC7E8}"/>
                  </a:ext>
                </a:extLst>
              </p:cNvPr>
              <p:cNvSpPr/>
              <p:nvPr/>
            </p:nvSpPr>
            <p:spPr>
              <a:xfrm>
                <a:off x="5325153" y="2354448"/>
                <a:ext cx="1533525" cy="2419350"/>
              </a:xfrm>
              <a:custGeom>
                <a:avLst/>
                <a:gdLst>
                  <a:gd name="connsiteX0" fmla="*/ 102192 w 1533525"/>
                  <a:gd name="connsiteY0" fmla="*/ 2111824 h 2419350"/>
                  <a:gd name="connsiteX1" fmla="*/ 14562 w 1533525"/>
                  <a:gd name="connsiteY1" fmla="*/ 1887987 h 2419350"/>
                  <a:gd name="connsiteX2" fmla="*/ 120290 w 1533525"/>
                  <a:gd name="connsiteY2" fmla="*/ 1329822 h 2419350"/>
                  <a:gd name="connsiteX3" fmla="*/ 302217 w 1533525"/>
                  <a:gd name="connsiteY3" fmla="*/ 981207 h 2419350"/>
                  <a:gd name="connsiteX4" fmla="*/ 443187 w 1533525"/>
                  <a:gd name="connsiteY4" fmla="*/ 598302 h 2419350"/>
                  <a:gd name="connsiteX5" fmla="*/ 600350 w 1533525"/>
                  <a:gd name="connsiteY5" fmla="*/ 154437 h 2419350"/>
                  <a:gd name="connsiteX6" fmla="*/ 731795 w 1533525"/>
                  <a:gd name="connsiteY6" fmla="*/ 9657 h 2419350"/>
                  <a:gd name="connsiteX7" fmla="*/ 770847 w 1533525"/>
                  <a:gd name="connsiteY7" fmla="*/ 7752 h 2419350"/>
                  <a:gd name="connsiteX8" fmla="*/ 854668 w 1533525"/>
                  <a:gd name="connsiteY8" fmla="*/ 29659 h 2419350"/>
                  <a:gd name="connsiteX9" fmla="*/ 892768 w 1533525"/>
                  <a:gd name="connsiteY9" fmla="*/ 57282 h 2419350"/>
                  <a:gd name="connsiteX10" fmla="*/ 997543 w 1533525"/>
                  <a:gd name="connsiteY10" fmla="*/ 315409 h 2419350"/>
                  <a:gd name="connsiteX11" fmla="*/ 1264243 w 1533525"/>
                  <a:gd name="connsiteY11" fmla="*/ 1042167 h 2419350"/>
                  <a:gd name="connsiteX12" fmla="*/ 1404260 w 1533525"/>
                  <a:gd name="connsiteY12" fmla="*/ 1300294 h 2419350"/>
                  <a:gd name="connsiteX13" fmla="*/ 1531895 w 1533525"/>
                  <a:gd name="connsiteY13" fmla="*/ 1865127 h 2419350"/>
                  <a:gd name="connsiteX14" fmla="*/ 1529038 w 1533525"/>
                  <a:gd name="connsiteY14" fmla="*/ 1903227 h 2419350"/>
                  <a:gd name="connsiteX15" fmla="*/ 1420452 w 1533525"/>
                  <a:gd name="connsiteY15" fmla="*/ 2150877 h 2419350"/>
                  <a:gd name="connsiteX16" fmla="*/ 835618 w 1533525"/>
                  <a:gd name="connsiteY16" fmla="*/ 2423292 h 2419350"/>
                  <a:gd name="connsiteX17" fmla="*/ 389847 w 1533525"/>
                  <a:gd name="connsiteY17" fmla="*/ 2353759 h 2419350"/>
                  <a:gd name="connsiteX18" fmla="*/ 143150 w 1533525"/>
                  <a:gd name="connsiteY18" fmla="*/ 2179452 h 2419350"/>
                  <a:gd name="connsiteX19" fmla="*/ 102192 w 1533525"/>
                  <a:gd name="connsiteY19" fmla="*/ 2111824 h 2419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33525" h="2419350">
                    <a:moveTo>
                      <a:pt x="102192" y="2111824"/>
                    </a:moveTo>
                    <a:cubicBezTo>
                      <a:pt x="65997" y="2039434"/>
                      <a:pt x="29802" y="1968949"/>
                      <a:pt x="14562" y="1887987"/>
                    </a:cubicBezTo>
                    <a:cubicBezTo>
                      <a:pt x="-23538" y="1687009"/>
                      <a:pt x="13610" y="1502224"/>
                      <a:pt x="120290" y="1329822"/>
                    </a:cubicBezTo>
                    <a:cubicBezTo>
                      <a:pt x="188870" y="1218379"/>
                      <a:pt x="259355" y="1106937"/>
                      <a:pt x="302217" y="981207"/>
                    </a:cubicBezTo>
                    <a:cubicBezTo>
                      <a:pt x="356510" y="856429"/>
                      <a:pt x="396515" y="725937"/>
                      <a:pt x="443187" y="598302"/>
                    </a:cubicBezTo>
                    <a:cubicBezTo>
                      <a:pt x="497480" y="450664"/>
                      <a:pt x="550820" y="303027"/>
                      <a:pt x="600350" y="154437"/>
                    </a:cubicBezTo>
                    <a:cubicBezTo>
                      <a:pt x="623210" y="84904"/>
                      <a:pt x="661310" y="33469"/>
                      <a:pt x="731795" y="9657"/>
                    </a:cubicBezTo>
                    <a:cubicBezTo>
                      <a:pt x="744177" y="-821"/>
                      <a:pt x="757512" y="-4631"/>
                      <a:pt x="770847" y="7752"/>
                    </a:cubicBezTo>
                    <a:cubicBezTo>
                      <a:pt x="800375" y="8704"/>
                      <a:pt x="827997" y="16324"/>
                      <a:pt x="854668" y="29659"/>
                    </a:cubicBezTo>
                    <a:cubicBezTo>
                      <a:pt x="868955" y="36327"/>
                      <a:pt x="889910" y="34422"/>
                      <a:pt x="892768" y="57282"/>
                    </a:cubicBezTo>
                    <a:cubicBezTo>
                      <a:pt x="946107" y="136339"/>
                      <a:pt x="965157" y="228732"/>
                      <a:pt x="997543" y="315409"/>
                    </a:cubicBezTo>
                    <a:cubicBezTo>
                      <a:pt x="1088030" y="557344"/>
                      <a:pt x="1164230" y="804042"/>
                      <a:pt x="1264243" y="1042167"/>
                    </a:cubicBezTo>
                    <a:cubicBezTo>
                      <a:pt x="1302343" y="1132654"/>
                      <a:pt x="1350920" y="1218379"/>
                      <a:pt x="1404260" y="1300294"/>
                    </a:cubicBezTo>
                    <a:cubicBezTo>
                      <a:pt x="1518560" y="1472697"/>
                      <a:pt x="1563327" y="1660339"/>
                      <a:pt x="1531895" y="1865127"/>
                    </a:cubicBezTo>
                    <a:cubicBezTo>
                      <a:pt x="1529990" y="1877509"/>
                      <a:pt x="1529990" y="1890844"/>
                      <a:pt x="1529038" y="1903227"/>
                    </a:cubicBezTo>
                    <a:cubicBezTo>
                      <a:pt x="1528085" y="2001334"/>
                      <a:pt x="1478555" y="2080392"/>
                      <a:pt x="1420452" y="2150877"/>
                    </a:cubicBezTo>
                    <a:cubicBezTo>
                      <a:pt x="1269957" y="2333757"/>
                      <a:pt x="1067075" y="2411862"/>
                      <a:pt x="835618" y="2423292"/>
                    </a:cubicBezTo>
                    <a:cubicBezTo>
                      <a:pt x="682265" y="2431864"/>
                      <a:pt x="532722" y="2417577"/>
                      <a:pt x="389847" y="2353759"/>
                    </a:cubicBezTo>
                    <a:cubicBezTo>
                      <a:pt x="295550" y="2311849"/>
                      <a:pt x="212682" y="2255652"/>
                      <a:pt x="143150" y="2179452"/>
                    </a:cubicBezTo>
                    <a:cubicBezTo>
                      <a:pt x="125052" y="2160402"/>
                      <a:pt x="104097" y="2141352"/>
                      <a:pt x="102192" y="2111824"/>
                    </a:cubicBezTo>
                    <a:close/>
                  </a:path>
                </a:pathLst>
              </a:custGeom>
              <a:solidFill>
                <a:srgbClr val="DED6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84">
                <a:extLst>
                  <a:ext uri="{FF2B5EF4-FFF2-40B4-BE49-F238E27FC236}">
                    <a16:creationId xmlns="" xmlns:a16="http://schemas.microsoft.com/office/drawing/2014/main" id="{79224173-028C-437C-8A0F-5C96EA1A9305}"/>
                  </a:ext>
                </a:extLst>
              </p:cNvPr>
              <p:cNvSpPr/>
              <p:nvPr/>
            </p:nvSpPr>
            <p:spPr>
              <a:xfrm>
                <a:off x="6056948" y="2076114"/>
                <a:ext cx="266700" cy="285750"/>
              </a:xfrm>
              <a:custGeom>
                <a:avLst/>
                <a:gdLst>
                  <a:gd name="connsiteX0" fmla="*/ 39052 w 266700"/>
                  <a:gd name="connsiteY0" fmla="*/ 286086 h 285750"/>
                  <a:gd name="connsiteX1" fmla="*/ 0 w 266700"/>
                  <a:gd name="connsiteY1" fmla="*/ 287991 h 285750"/>
                  <a:gd name="connsiteX2" fmla="*/ 100013 w 266700"/>
                  <a:gd name="connsiteY2" fmla="*/ 80346 h 285750"/>
                  <a:gd name="connsiteX3" fmla="*/ 251460 w 266700"/>
                  <a:gd name="connsiteY3" fmla="*/ 336 h 285750"/>
                  <a:gd name="connsiteX4" fmla="*/ 275273 w 266700"/>
                  <a:gd name="connsiteY4" fmla="*/ 15576 h 285750"/>
                  <a:gd name="connsiteX5" fmla="*/ 257175 w 266700"/>
                  <a:gd name="connsiteY5" fmla="*/ 37483 h 285750"/>
                  <a:gd name="connsiteX6" fmla="*/ 66675 w 266700"/>
                  <a:gd name="connsiteY6" fmla="*/ 209886 h 285750"/>
                  <a:gd name="connsiteX7" fmla="*/ 39052 w 266700"/>
                  <a:gd name="connsiteY7" fmla="*/ 286086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285750">
                    <a:moveTo>
                      <a:pt x="39052" y="286086"/>
                    </a:moveTo>
                    <a:cubicBezTo>
                      <a:pt x="25717" y="287038"/>
                      <a:pt x="13335" y="287991"/>
                      <a:pt x="0" y="287991"/>
                    </a:cubicBezTo>
                    <a:cubicBezTo>
                      <a:pt x="18098" y="211791"/>
                      <a:pt x="47625" y="140353"/>
                      <a:pt x="100013" y="80346"/>
                    </a:cubicBezTo>
                    <a:cubicBezTo>
                      <a:pt x="140017" y="34626"/>
                      <a:pt x="189548" y="6051"/>
                      <a:pt x="251460" y="336"/>
                    </a:cubicBezTo>
                    <a:cubicBezTo>
                      <a:pt x="262890" y="-617"/>
                      <a:pt x="274320" y="-617"/>
                      <a:pt x="275273" y="15576"/>
                    </a:cubicBezTo>
                    <a:cubicBezTo>
                      <a:pt x="276225" y="28911"/>
                      <a:pt x="270510" y="35578"/>
                      <a:pt x="257175" y="37483"/>
                    </a:cubicBezTo>
                    <a:cubicBezTo>
                      <a:pt x="153352" y="49866"/>
                      <a:pt x="104775" y="124161"/>
                      <a:pt x="66675" y="209886"/>
                    </a:cubicBezTo>
                    <a:cubicBezTo>
                      <a:pt x="54292" y="234651"/>
                      <a:pt x="47625" y="260368"/>
                      <a:pt x="39052" y="286086"/>
                    </a:cubicBezTo>
                    <a:close/>
                  </a:path>
                </a:pathLst>
              </a:custGeom>
              <a:solidFill>
                <a:srgbClr val="58B97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85">
                <a:extLst>
                  <a:ext uri="{FF2B5EF4-FFF2-40B4-BE49-F238E27FC236}">
                    <a16:creationId xmlns="" xmlns:a16="http://schemas.microsoft.com/office/drawing/2014/main" id="{1EBE890D-89D2-4310-BF9D-B72C6D0F6659}"/>
                  </a:ext>
                </a:extLst>
              </p:cNvPr>
              <p:cNvSpPr/>
              <p:nvPr/>
            </p:nvSpPr>
            <p:spPr>
              <a:xfrm>
                <a:off x="5408295" y="2486025"/>
                <a:ext cx="1381125" cy="2152650"/>
              </a:xfrm>
              <a:custGeom>
                <a:avLst/>
                <a:gdLst>
                  <a:gd name="connsiteX0" fmla="*/ 952 w 1381125"/>
                  <a:gd name="connsiteY0" fmla="*/ 1487805 h 2152650"/>
                  <a:gd name="connsiteX1" fmla="*/ 80010 w 1381125"/>
                  <a:gd name="connsiteY1" fmla="*/ 1226820 h 2152650"/>
                  <a:gd name="connsiteX2" fmla="*/ 394335 w 1381125"/>
                  <a:gd name="connsiteY2" fmla="*/ 525780 h 2152650"/>
                  <a:gd name="connsiteX3" fmla="*/ 540068 w 1381125"/>
                  <a:gd name="connsiteY3" fmla="*/ 118110 h 2152650"/>
                  <a:gd name="connsiteX4" fmla="*/ 687705 w 1381125"/>
                  <a:gd name="connsiteY4" fmla="*/ 0 h 2152650"/>
                  <a:gd name="connsiteX5" fmla="*/ 837248 w 1381125"/>
                  <a:gd name="connsiteY5" fmla="*/ 117157 h 2152650"/>
                  <a:gd name="connsiteX6" fmla="*/ 1085850 w 1381125"/>
                  <a:gd name="connsiteY6" fmla="*/ 816293 h 2152650"/>
                  <a:gd name="connsiteX7" fmla="*/ 1281113 w 1381125"/>
                  <a:gd name="connsiteY7" fmla="*/ 1201103 h 2152650"/>
                  <a:gd name="connsiteX8" fmla="*/ 1340168 w 1381125"/>
                  <a:gd name="connsiteY8" fmla="*/ 1776413 h 2152650"/>
                  <a:gd name="connsiteX9" fmla="*/ 902018 w 1381125"/>
                  <a:gd name="connsiteY9" fmla="*/ 2133600 h 2152650"/>
                  <a:gd name="connsiteX10" fmla="*/ 770573 w 1381125"/>
                  <a:gd name="connsiteY10" fmla="*/ 2152650 h 2152650"/>
                  <a:gd name="connsiteX11" fmla="*/ 600075 w 1381125"/>
                  <a:gd name="connsiteY11" fmla="*/ 2152650 h 2152650"/>
                  <a:gd name="connsiteX12" fmla="*/ 3810 w 1381125"/>
                  <a:gd name="connsiteY12" fmla="*/ 1666875 h 2152650"/>
                  <a:gd name="connsiteX13" fmla="*/ 0 w 1381125"/>
                  <a:gd name="connsiteY13" fmla="*/ 1619250 h 2152650"/>
                  <a:gd name="connsiteX14" fmla="*/ 952 w 1381125"/>
                  <a:gd name="connsiteY14" fmla="*/ 1487805 h 215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81125" h="2152650">
                    <a:moveTo>
                      <a:pt x="952" y="1487805"/>
                    </a:moveTo>
                    <a:cubicBezTo>
                      <a:pt x="3810" y="1393508"/>
                      <a:pt x="29527" y="1303020"/>
                      <a:pt x="80010" y="1226820"/>
                    </a:cubicBezTo>
                    <a:cubicBezTo>
                      <a:pt x="223837" y="1009650"/>
                      <a:pt x="310515" y="768668"/>
                      <a:pt x="394335" y="525780"/>
                    </a:cubicBezTo>
                    <a:cubicBezTo>
                      <a:pt x="441960" y="389573"/>
                      <a:pt x="491490" y="254317"/>
                      <a:pt x="540068" y="118110"/>
                    </a:cubicBezTo>
                    <a:cubicBezTo>
                      <a:pt x="569595" y="36195"/>
                      <a:pt x="614363" y="0"/>
                      <a:pt x="687705" y="0"/>
                    </a:cubicBezTo>
                    <a:cubicBezTo>
                      <a:pt x="758190" y="0"/>
                      <a:pt x="809625" y="40005"/>
                      <a:pt x="837248" y="117157"/>
                    </a:cubicBezTo>
                    <a:cubicBezTo>
                      <a:pt x="920115" y="349567"/>
                      <a:pt x="1002983" y="582930"/>
                      <a:pt x="1085850" y="816293"/>
                    </a:cubicBezTo>
                    <a:cubicBezTo>
                      <a:pt x="1134428" y="953453"/>
                      <a:pt x="1207770" y="1077278"/>
                      <a:pt x="1281113" y="1201103"/>
                    </a:cubicBezTo>
                    <a:cubicBezTo>
                      <a:pt x="1388745" y="1382078"/>
                      <a:pt x="1416368" y="1576388"/>
                      <a:pt x="1340168" y="1776413"/>
                    </a:cubicBezTo>
                    <a:cubicBezTo>
                      <a:pt x="1263968" y="1977390"/>
                      <a:pt x="1102995" y="2082165"/>
                      <a:pt x="902018" y="2133600"/>
                    </a:cubicBezTo>
                    <a:cubicBezTo>
                      <a:pt x="859155" y="2144078"/>
                      <a:pt x="816293" y="2156460"/>
                      <a:pt x="770573" y="2152650"/>
                    </a:cubicBezTo>
                    <a:cubicBezTo>
                      <a:pt x="713423" y="2145983"/>
                      <a:pt x="657225" y="2145983"/>
                      <a:pt x="600075" y="2152650"/>
                    </a:cubicBezTo>
                    <a:cubicBezTo>
                      <a:pt x="337185" y="2138363"/>
                      <a:pt x="55245" y="1978343"/>
                      <a:pt x="3810" y="1666875"/>
                    </a:cubicBezTo>
                    <a:cubicBezTo>
                      <a:pt x="952" y="1651635"/>
                      <a:pt x="952" y="1635443"/>
                      <a:pt x="0" y="1619250"/>
                    </a:cubicBezTo>
                    <a:cubicBezTo>
                      <a:pt x="7620" y="1576388"/>
                      <a:pt x="6667" y="1531620"/>
                      <a:pt x="952" y="1487805"/>
                    </a:cubicBezTo>
                    <a:close/>
                  </a:path>
                </a:pathLst>
              </a:custGeom>
              <a:solidFill>
                <a:srgbClr val="FBF6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86">
                <a:extLst>
                  <a:ext uri="{FF2B5EF4-FFF2-40B4-BE49-F238E27FC236}">
                    <a16:creationId xmlns="" xmlns:a16="http://schemas.microsoft.com/office/drawing/2014/main" id="{608A232B-AD33-4D1E-B2EA-D1B32079C33F}"/>
                  </a:ext>
                </a:extLst>
              </p:cNvPr>
              <p:cNvSpPr/>
              <p:nvPr/>
            </p:nvSpPr>
            <p:spPr>
              <a:xfrm>
                <a:off x="5806763" y="3679442"/>
                <a:ext cx="581025" cy="581025"/>
              </a:xfrm>
              <a:custGeom>
                <a:avLst/>
                <a:gdLst>
                  <a:gd name="connsiteX0" fmla="*/ 1582 w 581025"/>
                  <a:gd name="connsiteY0" fmla="*/ 250573 h 581025"/>
                  <a:gd name="connsiteX1" fmla="*/ 296857 w 581025"/>
                  <a:gd name="connsiteY1" fmla="*/ 1018 h 581025"/>
                  <a:gd name="connsiteX2" fmla="*/ 484500 w 581025"/>
                  <a:gd name="connsiteY2" fmla="*/ 61025 h 581025"/>
                  <a:gd name="connsiteX3" fmla="*/ 573082 w 581025"/>
                  <a:gd name="connsiteY3" fmla="*/ 316295 h 581025"/>
                  <a:gd name="connsiteX4" fmla="*/ 329242 w 581025"/>
                  <a:gd name="connsiteY4" fmla="*/ 576328 h 581025"/>
                  <a:gd name="connsiteX5" fmla="*/ 21585 w 581025"/>
                  <a:gd name="connsiteY5" fmla="*/ 371540 h 581025"/>
                  <a:gd name="connsiteX6" fmla="*/ 1582 w 581025"/>
                  <a:gd name="connsiteY6" fmla="*/ 250573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1025" h="581025">
                    <a:moveTo>
                      <a:pt x="1582" y="250573"/>
                    </a:moveTo>
                    <a:cubicBezTo>
                      <a:pt x="-13658" y="60073"/>
                      <a:pt x="159697" y="-9460"/>
                      <a:pt x="296857" y="1018"/>
                    </a:cubicBezTo>
                    <a:cubicBezTo>
                      <a:pt x="363532" y="5780"/>
                      <a:pt x="429255" y="20068"/>
                      <a:pt x="484500" y="61025"/>
                    </a:cubicBezTo>
                    <a:cubicBezTo>
                      <a:pt x="572130" y="124843"/>
                      <a:pt x="599752" y="211520"/>
                      <a:pt x="573082" y="316295"/>
                    </a:cubicBezTo>
                    <a:cubicBezTo>
                      <a:pt x="539745" y="447740"/>
                      <a:pt x="463545" y="540133"/>
                      <a:pt x="329242" y="576328"/>
                    </a:cubicBezTo>
                    <a:cubicBezTo>
                      <a:pt x="217800" y="605855"/>
                      <a:pt x="73020" y="507748"/>
                      <a:pt x="21585" y="371540"/>
                    </a:cubicBezTo>
                    <a:cubicBezTo>
                      <a:pt x="6345" y="330583"/>
                      <a:pt x="-4133" y="289625"/>
                      <a:pt x="1582" y="250573"/>
                    </a:cubicBezTo>
                    <a:close/>
                  </a:path>
                </a:pathLst>
              </a:custGeom>
              <a:solidFill>
                <a:srgbClr val="FBF1A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87">
                <a:extLst>
                  <a:ext uri="{FF2B5EF4-FFF2-40B4-BE49-F238E27FC236}">
                    <a16:creationId xmlns="" xmlns:a16="http://schemas.microsoft.com/office/drawing/2014/main" id="{A7EAAC10-602F-4E87-8E1D-D5FE5F9DAFF9}"/>
                  </a:ext>
                </a:extLst>
              </p:cNvPr>
              <p:cNvSpPr/>
              <p:nvPr/>
            </p:nvSpPr>
            <p:spPr>
              <a:xfrm>
                <a:off x="6118881" y="3877980"/>
                <a:ext cx="66675" cy="171450"/>
              </a:xfrm>
              <a:custGeom>
                <a:avLst/>
                <a:gdLst>
                  <a:gd name="connsiteX0" fmla="*/ 67607 w 66675"/>
                  <a:gd name="connsiteY0" fmla="*/ 160620 h 171450"/>
                  <a:gd name="connsiteX1" fmla="*/ 28554 w 66675"/>
                  <a:gd name="connsiteY1" fmla="*/ 151095 h 171450"/>
                  <a:gd name="connsiteX2" fmla="*/ 932 w 66675"/>
                  <a:gd name="connsiteY2" fmla="*/ 28222 h 171450"/>
                  <a:gd name="connsiteX3" fmla="*/ 20934 w 66675"/>
                  <a:gd name="connsiteY3" fmla="*/ 600 h 171450"/>
                  <a:gd name="connsiteX4" fmla="*/ 51414 w 66675"/>
                  <a:gd name="connsiteY4" fmla="*/ 17745 h 171450"/>
                  <a:gd name="connsiteX5" fmla="*/ 70464 w 66675"/>
                  <a:gd name="connsiteY5" fmla="*/ 75847 h 171450"/>
                  <a:gd name="connsiteX6" fmla="*/ 67607 w 66675"/>
                  <a:gd name="connsiteY6" fmla="*/ 16062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75" h="171450">
                    <a:moveTo>
                      <a:pt x="67607" y="160620"/>
                    </a:moveTo>
                    <a:cubicBezTo>
                      <a:pt x="48557" y="184432"/>
                      <a:pt x="37127" y="164430"/>
                      <a:pt x="28554" y="151095"/>
                    </a:cubicBezTo>
                    <a:cubicBezTo>
                      <a:pt x="4742" y="113947"/>
                      <a:pt x="-2878" y="72037"/>
                      <a:pt x="932" y="28222"/>
                    </a:cubicBezTo>
                    <a:cubicBezTo>
                      <a:pt x="1884" y="15840"/>
                      <a:pt x="2837" y="3457"/>
                      <a:pt x="20934" y="600"/>
                    </a:cubicBezTo>
                    <a:cubicBezTo>
                      <a:pt x="37127" y="-2258"/>
                      <a:pt x="44747" y="5362"/>
                      <a:pt x="51414" y="17745"/>
                    </a:cubicBezTo>
                    <a:cubicBezTo>
                      <a:pt x="60939" y="35842"/>
                      <a:pt x="71417" y="53940"/>
                      <a:pt x="70464" y="75847"/>
                    </a:cubicBezTo>
                    <a:cubicBezTo>
                      <a:pt x="66654" y="104422"/>
                      <a:pt x="71417" y="132997"/>
                      <a:pt x="67607" y="160620"/>
                    </a:cubicBezTo>
                    <a:close/>
                  </a:path>
                </a:pathLst>
              </a:custGeom>
              <a:solidFill>
                <a:srgbClr val="4E4D4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88">
                <a:extLst>
                  <a:ext uri="{FF2B5EF4-FFF2-40B4-BE49-F238E27FC236}">
                    <a16:creationId xmlns="" xmlns:a16="http://schemas.microsoft.com/office/drawing/2014/main" id="{5FE7D779-2236-4352-B670-AFF9DDEE68D3}"/>
                  </a:ext>
                </a:extLst>
              </p:cNvPr>
              <p:cNvSpPr/>
              <p:nvPr/>
            </p:nvSpPr>
            <p:spPr>
              <a:xfrm>
                <a:off x="5961698" y="3878580"/>
                <a:ext cx="66675" cy="152400"/>
              </a:xfrm>
              <a:custGeom>
                <a:avLst/>
                <a:gdLst>
                  <a:gd name="connsiteX0" fmla="*/ 0 w 66675"/>
                  <a:gd name="connsiteY0" fmla="*/ 95250 h 152400"/>
                  <a:gd name="connsiteX1" fmla="*/ 56198 w 66675"/>
                  <a:gd name="connsiteY1" fmla="*/ 0 h 152400"/>
                  <a:gd name="connsiteX2" fmla="*/ 74295 w 66675"/>
                  <a:gd name="connsiteY2" fmla="*/ 75248 h 152400"/>
                  <a:gd name="connsiteX3" fmla="*/ 27623 w 66675"/>
                  <a:gd name="connsiteY3" fmla="*/ 160973 h 152400"/>
                  <a:gd name="connsiteX4" fmla="*/ 0 w 66675"/>
                  <a:gd name="connsiteY4" fmla="*/ 9525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152400">
                    <a:moveTo>
                      <a:pt x="0" y="95250"/>
                    </a:moveTo>
                    <a:cubicBezTo>
                      <a:pt x="7620" y="57150"/>
                      <a:pt x="18098" y="20955"/>
                      <a:pt x="56198" y="0"/>
                    </a:cubicBezTo>
                    <a:cubicBezTo>
                      <a:pt x="90488" y="18098"/>
                      <a:pt x="64770" y="51435"/>
                      <a:pt x="74295" y="75248"/>
                    </a:cubicBezTo>
                    <a:cubicBezTo>
                      <a:pt x="68580" y="108585"/>
                      <a:pt x="57150" y="140017"/>
                      <a:pt x="27623" y="160973"/>
                    </a:cubicBezTo>
                    <a:cubicBezTo>
                      <a:pt x="-16193" y="152400"/>
                      <a:pt x="14288" y="115253"/>
                      <a:pt x="0" y="95250"/>
                    </a:cubicBezTo>
                    <a:close/>
                  </a:path>
                </a:pathLst>
              </a:custGeom>
              <a:solidFill>
                <a:srgbClr val="4E4D4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89">
                <a:extLst>
                  <a:ext uri="{FF2B5EF4-FFF2-40B4-BE49-F238E27FC236}">
                    <a16:creationId xmlns="" xmlns:a16="http://schemas.microsoft.com/office/drawing/2014/main" id="{F340511E-CBA6-4AC7-901A-79E4D866B718}"/>
                  </a:ext>
                </a:extLst>
              </p:cNvPr>
              <p:cNvSpPr/>
              <p:nvPr/>
            </p:nvSpPr>
            <p:spPr>
              <a:xfrm>
                <a:off x="6017895" y="3878580"/>
                <a:ext cx="19050" cy="66675"/>
              </a:xfrm>
              <a:custGeom>
                <a:avLst/>
                <a:gdLst>
                  <a:gd name="connsiteX0" fmla="*/ 18097 w 19050"/>
                  <a:gd name="connsiteY0" fmla="*/ 75248 h 66675"/>
                  <a:gd name="connsiteX1" fmla="*/ 0 w 19050"/>
                  <a:gd name="connsiteY1" fmla="*/ 0 h 66675"/>
                  <a:gd name="connsiteX2" fmla="*/ 18097 w 19050"/>
                  <a:gd name="connsiteY2" fmla="*/ 75248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" h="66675">
                    <a:moveTo>
                      <a:pt x="18097" y="75248"/>
                    </a:moveTo>
                    <a:cubicBezTo>
                      <a:pt x="0" y="53340"/>
                      <a:pt x="18097" y="21908"/>
                      <a:pt x="0" y="0"/>
                    </a:cubicBezTo>
                    <a:cubicBezTo>
                      <a:pt x="46672" y="15240"/>
                      <a:pt x="20955" y="47625"/>
                      <a:pt x="18097" y="75248"/>
                    </a:cubicBezTo>
                    <a:close/>
                  </a:path>
                </a:pathLst>
              </a:custGeom>
              <a:solidFill>
                <a:srgbClr val="3738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90">
                <a:extLst>
                  <a:ext uri="{FF2B5EF4-FFF2-40B4-BE49-F238E27FC236}">
                    <a16:creationId xmlns="" xmlns:a16="http://schemas.microsoft.com/office/drawing/2014/main" id="{AF52B110-020F-4570-BEEA-DEB90F7304F1}"/>
                  </a:ext>
                </a:extLst>
              </p:cNvPr>
              <p:cNvSpPr/>
              <p:nvPr/>
            </p:nvSpPr>
            <p:spPr>
              <a:xfrm>
                <a:off x="6178139" y="3953828"/>
                <a:ext cx="9525" cy="76200"/>
              </a:xfrm>
              <a:custGeom>
                <a:avLst/>
                <a:gdLst>
                  <a:gd name="connsiteX0" fmla="*/ 8348 w 9525"/>
                  <a:gd name="connsiteY0" fmla="*/ 84772 h 76200"/>
                  <a:gd name="connsiteX1" fmla="*/ 10253 w 9525"/>
                  <a:gd name="connsiteY1" fmla="*/ 0 h 76200"/>
                  <a:gd name="connsiteX2" fmla="*/ 8348 w 9525"/>
                  <a:gd name="connsiteY2" fmla="*/ 84772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76200">
                    <a:moveTo>
                      <a:pt x="8348" y="84772"/>
                    </a:moveTo>
                    <a:cubicBezTo>
                      <a:pt x="-1177" y="56197"/>
                      <a:pt x="-4987" y="27622"/>
                      <a:pt x="10253" y="0"/>
                    </a:cubicBezTo>
                    <a:cubicBezTo>
                      <a:pt x="19778" y="28575"/>
                      <a:pt x="22636" y="57150"/>
                      <a:pt x="8348" y="84772"/>
                    </a:cubicBezTo>
                    <a:close/>
                  </a:path>
                </a:pathLst>
              </a:custGeom>
              <a:solidFill>
                <a:srgbClr val="39394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91">
                <a:extLst>
                  <a:ext uri="{FF2B5EF4-FFF2-40B4-BE49-F238E27FC236}">
                    <a16:creationId xmlns="" xmlns:a16="http://schemas.microsoft.com/office/drawing/2014/main" id="{C46593A7-6FC7-4C2B-AF63-67B918C625DE}"/>
                  </a:ext>
                </a:extLst>
              </p:cNvPr>
              <p:cNvSpPr/>
              <p:nvPr/>
            </p:nvSpPr>
            <p:spPr>
              <a:xfrm>
                <a:off x="5955795" y="3973830"/>
                <a:ext cx="28575" cy="66675"/>
              </a:xfrm>
              <a:custGeom>
                <a:avLst/>
                <a:gdLst>
                  <a:gd name="connsiteX0" fmla="*/ 5903 w 28575"/>
                  <a:gd name="connsiteY0" fmla="*/ 0 h 66675"/>
                  <a:gd name="connsiteX1" fmla="*/ 32573 w 28575"/>
                  <a:gd name="connsiteY1" fmla="*/ 65723 h 66675"/>
                  <a:gd name="connsiteX2" fmla="*/ 1140 w 28575"/>
                  <a:gd name="connsiteY2" fmla="*/ 51435 h 66675"/>
                  <a:gd name="connsiteX3" fmla="*/ 5903 w 28575"/>
                  <a:gd name="connsiteY3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66675">
                    <a:moveTo>
                      <a:pt x="5903" y="0"/>
                    </a:moveTo>
                    <a:cubicBezTo>
                      <a:pt x="21143" y="19050"/>
                      <a:pt x="5903" y="51435"/>
                      <a:pt x="32573" y="65723"/>
                    </a:cubicBezTo>
                    <a:cubicBezTo>
                      <a:pt x="11618" y="82867"/>
                      <a:pt x="4950" y="68580"/>
                      <a:pt x="1140" y="51435"/>
                    </a:cubicBezTo>
                    <a:cubicBezTo>
                      <a:pt x="-1717" y="33338"/>
                      <a:pt x="1140" y="16192"/>
                      <a:pt x="5903" y="0"/>
                    </a:cubicBezTo>
                    <a:close/>
                  </a:path>
                </a:pathLst>
              </a:custGeom>
              <a:solidFill>
                <a:srgbClr val="3F3F4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="" xmlns:a16="http://schemas.microsoft.com/office/drawing/2014/main" id="{993E49C8-2CE8-4969-AA94-CBFCE7BA36D4}"/>
                </a:ext>
              </a:extLst>
            </p:cNvPr>
            <p:cNvGrpSpPr/>
            <p:nvPr/>
          </p:nvGrpSpPr>
          <p:grpSpPr>
            <a:xfrm>
              <a:off x="5017172" y="4793559"/>
              <a:ext cx="860955" cy="1048222"/>
              <a:chOff x="4818669" y="3159645"/>
              <a:chExt cx="721116" cy="877967"/>
            </a:xfrm>
          </p:grpSpPr>
          <p:sp>
            <p:nvSpPr>
              <p:cNvPr id="114" name="Freeform: Shape 70">
                <a:extLst>
                  <a:ext uri="{FF2B5EF4-FFF2-40B4-BE49-F238E27FC236}">
                    <a16:creationId xmlns="" xmlns:a16="http://schemas.microsoft.com/office/drawing/2014/main" id="{80B70347-E2E4-4A0A-8632-E28A99F3E82F}"/>
                  </a:ext>
                </a:extLst>
              </p:cNvPr>
              <p:cNvSpPr/>
              <p:nvPr/>
            </p:nvSpPr>
            <p:spPr>
              <a:xfrm>
                <a:off x="4818669" y="3320763"/>
                <a:ext cx="721116" cy="716849"/>
              </a:xfrm>
              <a:custGeom>
                <a:avLst/>
                <a:gdLst>
                  <a:gd name="connsiteX0" fmla="*/ 1041225 w 1062187"/>
                  <a:gd name="connsiteY0" fmla="*/ 305109 h 1055901"/>
                  <a:gd name="connsiteX1" fmla="*/ 862728 w 1062187"/>
                  <a:gd name="connsiteY1" fmla="*/ 914766 h 1055901"/>
                  <a:gd name="connsiteX2" fmla="*/ 469278 w 1062187"/>
                  <a:gd name="connsiteY2" fmla="*/ 1054296 h 1055901"/>
                  <a:gd name="connsiteX3" fmla="*/ 288895 w 1062187"/>
                  <a:gd name="connsiteY3" fmla="*/ 983903 h 1055901"/>
                  <a:gd name="connsiteX4" fmla="*/ 7950 w 1062187"/>
                  <a:gd name="connsiteY4" fmla="*/ 353504 h 1055901"/>
                  <a:gd name="connsiteX5" fmla="*/ 301465 w 1062187"/>
                  <a:gd name="connsiteY5" fmla="*/ 32963 h 1055901"/>
                  <a:gd name="connsiteX6" fmla="*/ 402656 w 1062187"/>
                  <a:gd name="connsiteY6" fmla="*/ 7822 h 1055901"/>
                  <a:gd name="connsiteX7" fmla="*/ 596238 w 1062187"/>
                  <a:gd name="connsiteY7" fmla="*/ 7822 h 1055901"/>
                  <a:gd name="connsiteX8" fmla="*/ 860213 w 1062187"/>
                  <a:gd name="connsiteY8" fmla="*/ 97071 h 1055901"/>
                  <a:gd name="connsiteX9" fmla="*/ 1041225 w 1062187"/>
                  <a:gd name="connsiteY9" fmla="*/ 305109 h 1055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2187" h="1055901">
                    <a:moveTo>
                      <a:pt x="1041225" y="305109"/>
                    </a:moveTo>
                    <a:cubicBezTo>
                      <a:pt x="1131103" y="611195"/>
                      <a:pt x="923693" y="846887"/>
                      <a:pt x="862728" y="914766"/>
                    </a:cubicBezTo>
                    <a:cubicBezTo>
                      <a:pt x="752109" y="1018471"/>
                      <a:pt x="624521" y="1076923"/>
                      <a:pt x="469278" y="1054296"/>
                    </a:cubicBezTo>
                    <a:cubicBezTo>
                      <a:pt x="403913" y="1044869"/>
                      <a:pt x="344204" y="1019100"/>
                      <a:pt x="288895" y="983903"/>
                    </a:cubicBezTo>
                    <a:cubicBezTo>
                      <a:pt x="87142" y="854429"/>
                      <a:pt x="-32904" y="585426"/>
                      <a:pt x="7950" y="353504"/>
                    </a:cubicBezTo>
                    <a:cubicBezTo>
                      <a:pt x="37490" y="184434"/>
                      <a:pt x="141195" y="82615"/>
                      <a:pt x="301465" y="32963"/>
                    </a:cubicBezTo>
                    <a:cubicBezTo>
                      <a:pt x="315293" y="28563"/>
                      <a:pt x="381915" y="10336"/>
                      <a:pt x="402656" y="7822"/>
                    </a:cubicBezTo>
                    <a:cubicBezTo>
                      <a:pt x="477449" y="-4120"/>
                      <a:pt x="545957" y="-977"/>
                      <a:pt x="596238" y="7822"/>
                    </a:cubicBezTo>
                    <a:cubicBezTo>
                      <a:pt x="623893" y="12222"/>
                      <a:pt x="803647" y="63131"/>
                      <a:pt x="860213" y="97071"/>
                    </a:cubicBezTo>
                    <a:cubicBezTo>
                      <a:pt x="943177" y="147352"/>
                      <a:pt x="1004771" y="215231"/>
                      <a:pt x="1041225" y="305109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71">
                <a:extLst>
                  <a:ext uri="{FF2B5EF4-FFF2-40B4-BE49-F238E27FC236}">
                    <a16:creationId xmlns="" xmlns:a16="http://schemas.microsoft.com/office/drawing/2014/main" id="{E8F5E6C9-884F-4927-A8B5-825246474B04}"/>
                  </a:ext>
                </a:extLst>
              </p:cNvPr>
              <p:cNvSpPr/>
              <p:nvPr/>
            </p:nvSpPr>
            <p:spPr>
              <a:xfrm>
                <a:off x="4839820" y="3339429"/>
                <a:ext cx="682713" cy="678446"/>
              </a:xfrm>
              <a:custGeom>
                <a:avLst/>
                <a:gdLst>
                  <a:gd name="connsiteX0" fmla="*/ 986815 w 1005620"/>
                  <a:gd name="connsiteY0" fmla="*/ 289556 h 999335"/>
                  <a:gd name="connsiteX1" fmla="*/ 817745 w 1005620"/>
                  <a:gd name="connsiteY1" fmla="*/ 867159 h 999335"/>
                  <a:gd name="connsiteX2" fmla="*/ 445037 w 1005620"/>
                  <a:gd name="connsiteY2" fmla="*/ 999776 h 999335"/>
                  <a:gd name="connsiteX3" fmla="*/ 274081 w 1005620"/>
                  <a:gd name="connsiteY3" fmla="*/ 933153 h 999335"/>
                  <a:gd name="connsiteX4" fmla="*/ 7591 w 1005620"/>
                  <a:gd name="connsiteY4" fmla="*/ 334809 h 999335"/>
                  <a:gd name="connsiteX5" fmla="*/ 286023 w 1005620"/>
                  <a:gd name="connsiteY5" fmla="*/ 31237 h 999335"/>
                  <a:gd name="connsiteX6" fmla="*/ 381557 w 1005620"/>
                  <a:gd name="connsiteY6" fmla="*/ 7353 h 999335"/>
                  <a:gd name="connsiteX7" fmla="*/ 565083 w 1005620"/>
                  <a:gd name="connsiteY7" fmla="*/ 7353 h 999335"/>
                  <a:gd name="connsiteX8" fmla="*/ 815231 w 1005620"/>
                  <a:gd name="connsiteY8" fmla="*/ 92203 h 999335"/>
                  <a:gd name="connsiteX9" fmla="*/ 986815 w 1005620"/>
                  <a:gd name="connsiteY9" fmla="*/ 289556 h 99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5620" h="999335">
                    <a:moveTo>
                      <a:pt x="986815" y="289556"/>
                    </a:moveTo>
                    <a:cubicBezTo>
                      <a:pt x="1071664" y="579300"/>
                      <a:pt x="875568" y="802422"/>
                      <a:pt x="817745" y="867159"/>
                    </a:cubicBezTo>
                    <a:cubicBezTo>
                      <a:pt x="712783" y="965836"/>
                      <a:pt x="592109" y="1021145"/>
                      <a:pt x="445037" y="999776"/>
                    </a:cubicBezTo>
                    <a:cubicBezTo>
                      <a:pt x="382814" y="990976"/>
                      <a:pt x="326876" y="966464"/>
                      <a:pt x="274081" y="933153"/>
                    </a:cubicBezTo>
                    <a:cubicBezTo>
                      <a:pt x="83013" y="809965"/>
                      <a:pt x="-31376" y="554788"/>
                      <a:pt x="7591" y="334809"/>
                    </a:cubicBezTo>
                    <a:cubicBezTo>
                      <a:pt x="35875" y="175166"/>
                      <a:pt x="133923" y="78375"/>
                      <a:pt x="286023" y="31237"/>
                    </a:cubicBezTo>
                    <a:cubicBezTo>
                      <a:pt x="299222" y="27466"/>
                      <a:pt x="362073" y="9867"/>
                      <a:pt x="381557" y="7353"/>
                    </a:cubicBezTo>
                    <a:cubicBezTo>
                      <a:pt x="452579" y="-3960"/>
                      <a:pt x="517316" y="-817"/>
                      <a:pt x="565083" y="7353"/>
                    </a:cubicBezTo>
                    <a:cubicBezTo>
                      <a:pt x="591480" y="11124"/>
                      <a:pt x="761179" y="59520"/>
                      <a:pt x="815231" y="92203"/>
                    </a:cubicBezTo>
                    <a:cubicBezTo>
                      <a:pt x="893795" y="139970"/>
                      <a:pt x="952247" y="204078"/>
                      <a:pt x="986815" y="289556"/>
                    </a:cubicBezTo>
                    <a:close/>
                  </a:path>
                </a:pathLst>
              </a:custGeom>
              <a:solidFill>
                <a:srgbClr val="FBF6D5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72">
                <a:extLst>
                  <a:ext uri="{FF2B5EF4-FFF2-40B4-BE49-F238E27FC236}">
                    <a16:creationId xmlns="" xmlns:a16="http://schemas.microsoft.com/office/drawing/2014/main" id="{A079B292-9B7B-41F5-975A-E27CF6C7B6FA}"/>
                  </a:ext>
                </a:extLst>
              </p:cNvPr>
              <p:cNvSpPr/>
              <p:nvPr/>
            </p:nvSpPr>
            <p:spPr>
              <a:xfrm>
                <a:off x="5066429" y="3569526"/>
                <a:ext cx="230416" cy="226149"/>
              </a:xfrm>
              <a:custGeom>
                <a:avLst/>
                <a:gdLst>
                  <a:gd name="connsiteX0" fmla="*/ 157757 w 339397"/>
                  <a:gd name="connsiteY0" fmla="*/ 279 h 333111"/>
                  <a:gd name="connsiteX1" fmla="*/ 277803 w 339397"/>
                  <a:gd name="connsiteY1" fmla="*/ 27934 h 333111"/>
                  <a:gd name="connsiteX2" fmla="*/ 335627 w 339397"/>
                  <a:gd name="connsiteY2" fmla="*/ 188833 h 333111"/>
                  <a:gd name="connsiteX3" fmla="*/ 159643 w 339397"/>
                  <a:gd name="connsiteY3" fmla="*/ 334648 h 333111"/>
                  <a:gd name="connsiteX4" fmla="*/ 55310 w 339397"/>
                  <a:gd name="connsiteY4" fmla="*/ 278082 h 333111"/>
                  <a:gd name="connsiteX5" fmla="*/ 2515 w 339397"/>
                  <a:gd name="connsiteY5" fmla="*/ 107755 h 333111"/>
                  <a:gd name="connsiteX6" fmla="*/ 130103 w 339397"/>
                  <a:gd name="connsiteY6" fmla="*/ 279 h 333111"/>
                  <a:gd name="connsiteX7" fmla="*/ 157757 w 339397"/>
                  <a:gd name="connsiteY7" fmla="*/ 279 h 33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9397" h="333111">
                    <a:moveTo>
                      <a:pt x="157757" y="279"/>
                    </a:moveTo>
                    <a:cubicBezTo>
                      <a:pt x="202382" y="-978"/>
                      <a:pt x="242607" y="4050"/>
                      <a:pt x="277803" y="27934"/>
                    </a:cubicBezTo>
                    <a:cubicBezTo>
                      <a:pt x="334370" y="65645"/>
                      <a:pt x="353853" y="122839"/>
                      <a:pt x="335627" y="188833"/>
                    </a:cubicBezTo>
                    <a:cubicBezTo>
                      <a:pt x="315514" y="263626"/>
                      <a:pt x="243235" y="343448"/>
                      <a:pt x="159643" y="334648"/>
                    </a:cubicBezTo>
                    <a:cubicBezTo>
                      <a:pt x="115647" y="329620"/>
                      <a:pt x="83593" y="308251"/>
                      <a:pt x="55310" y="278082"/>
                    </a:cubicBezTo>
                    <a:cubicBezTo>
                      <a:pt x="10057" y="230315"/>
                      <a:pt x="-6913" y="172492"/>
                      <a:pt x="2515" y="107755"/>
                    </a:cubicBezTo>
                    <a:cubicBezTo>
                      <a:pt x="11314" y="46161"/>
                      <a:pt x="64737" y="2793"/>
                      <a:pt x="130103" y="279"/>
                    </a:cubicBezTo>
                    <a:cubicBezTo>
                      <a:pt x="140159" y="-349"/>
                      <a:pt x="150844" y="279"/>
                      <a:pt x="157757" y="279"/>
                    </a:cubicBezTo>
                    <a:close/>
                  </a:path>
                </a:pathLst>
              </a:custGeom>
              <a:solidFill>
                <a:srgbClr val="FBF1AB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73">
                <a:extLst>
                  <a:ext uri="{FF2B5EF4-FFF2-40B4-BE49-F238E27FC236}">
                    <a16:creationId xmlns="" xmlns:a16="http://schemas.microsoft.com/office/drawing/2014/main" id="{95855842-31A8-4B74-B842-4A49C8DA9FF7}"/>
                  </a:ext>
                </a:extLst>
              </p:cNvPr>
              <p:cNvSpPr/>
              <p:nvPr/>
            </p:nvSpPr>
            <p:spPr>
              <a:xfrm>
                <a:off x="5193678" y="3633691"/>
                <a:ext cx="38403" cy="85339"/>
              </a:xfrm>
              <a:custGeom>
                <a:avLst/>
                <a:gdLst>
                  <a:gd name="connsiteX0" fmla="*/ 58943 w 56566"/>
                  <a:gd name="connsiteY0" fmla="*/ 92435 h 125702"/>
                  <a:gd name="connsiteX1" fmla="*/ 54543 w 56566"/>
                  <a:gd name="connsiteY1" fmla="*/ 115690 h 125702"/>
                  <a:gd name="connsiteX2" fmla="*/ 25632 w 56566"/>
                  <a:gd name="connsiteY2" fmla="*/ 121975 h 125702"/>
                  <a:gd name="connsiteX3" fmla="*/ 2377 w 56566"/>
                  <a:gd name="connsiteY3" fmla="*/ 15128 h 125702"/>
                  <a:gd name="connsiteX4" fmla="*/ 16204 w 56566"/>
                  <a:gd name="connsiteY4" fmla="*/ 44 h 125702"/>
                  <a:gd name="connsiteX5" fmla="*/ 33803 w 56566"/>
                  <a:gd name="connsiteY5" fmla="*/ 11357 h 125702"/>
                  <a:gd name="connsiteX6" fmla="*/ 58943 w 56566"/>
                  <a:gd name="connsiteY6" fmla="*/ 92435 h 125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566" h="125702">
                    <a:moveTo>
                      <a:pt x="58943" y="92435"/>
                    </a:moveTo>
                    <a:cubicBezTo>
                      <a:pt x="57686" y="99977"/>
                      <a:pt x="57058" y="108148"/>
                      <a:pt x="54543" y="115690"/>
                    </a:cubicBezTo>
                    <a:cubicBezTo>
                      <a:pt x="48887" y="133917"/>
                      <a:pt x="37574" y="137688"/>
                      <a:pt x="25632" y="121975"/>
                    </a:cubicBezTo>
                    <a:cubicBezTo>
                      <a:pt x="1748" y="89921"/>
                      <a:pt x="-3908" y="53467"/>
                      <a:pt x="2377" y="15128"/>
                    </a:cubicBezTo>
                    <a:cubicBezTo>
                      <a:pt x="3634" y="7586"/>
                      <a:pt x="7405" y="672"/>
                      <a:pt x="16204" y="44"/>
                    </a:cubicBezTo>
                    <a:cubicBezTo>
                      <a:pt x="24375" y="-585"/>
                      <a:pt x="29403" y="5700"/>
                      <a:pt x="33803" y="11357"/>
                    </a:cubicBezTo>
                    <a:cubicBezTo>
                      <a:pt x="50772" y="35869"/>
                      <a:pt x="55801" y="63523"/>
                      <a:pt x="58943" y="92435"/>
                    </a:cubicBezTo>
                    <a:close/>
                  </a:path>
                </a:pathLst>
              </a:custGeom>
              <a:solidFill>
                <a:srgbClr val="4D4C4E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74">
                <a:extLst>
                  <a:ext uri="{FF2B5EF4-FFF2-40B4-BE49-F238E27FC236}">
                    <a16:creationId xmlns="" xmlns:a16="http://schemas.microsoft.com/office/drawing/2014/main" id="{DCFB76D5-EC24-4B1B-BF92-9A240C906F2F}"/>
                  </a:ext>
                </a:extLst>
              </p:cNvPr>
              <p:cNvSpPr/>
              <p:nvPr/>
            </p:nvSpPr>
            <p:spPr>
              <a:xfrm>
                <a:off x="5114646" y="3635052"/>
                <a:ext cx="38403" cy="81072"/>
              </a:xfrm>
              <a:custGeom>
                <a:avLst/>
                <a:gdLst>
                  <a:gd name="connsiteX0" fmla="*/ 0 w 56566"/>
                  <a:gd name="connsiteY0" fmla="*/ 74090 h 119417"/>
                  <a:gd name="connsiteX1" fmla="*/ 27655 w 56566"/>
                  <a:gd name="connsiteY1" fmla="*/ 12495 h 119417"/>
                  <a:gd name="connsiteX2" fmla="*/ 50910 w 56566"/>
                  <a:gd name="connsiteY2" fmla="*/ 1182 h 119417"/>
                  <a:gd name="connsiteX3" fmla="*/ 60966 w 56566"/>
                  <a:gd name="connsiteY3" fmla="*/ 22552 h 119417"/>
                  <a:gd name="connsiteX4" fmla="*/ 17598 w 56566"/>
                  <a:gd name="connsiteY4" fmla="*/ 124371 h 119417"/>
                  <a:gd name="connsiteX5" fmla="*/ 0 w 56566"/>
                  <a:gd name="connsiteY5" fmla="*/ 101116 h 119417"/>
                  <a:gd name="connsiteX6" fmla="*/ 0 w 56566"/>
                  <a:gd name="connsiteY6" fmla="*/ 74090 h 119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566" h="119417">
                    <a:moveTo>
                      <a:pt x="0" y="74090"/>
                    </a:moveTo>
                    <a:cubicBezTo>
                      <a:pt x="2514" y="50835"/>
                      <a:pt x="13199" y="30722"/>
                      <a:pt x="27655" y="12495"/>
                    </a:cubicBezTo>
                    <a:cubicBezTo>
                      <a:pt x="33311" y="5582"/>
                      <a:pt x="40225" y="-3217"/>
                      <a:pt x="50910" y="1182"/>
                    </a:cubicBezTo>
                    <a:cubicBezTo>
                      <a:pt x="59080" y="4325"/>
                      <a:pt x="61594" y="13752"/>
                      <a:pt x="60966" y="22552"/>
                    </a:cubicBezTo>
                    <a:cubicBezTo>
                      <a:pt x="59080" y="61519"/>
                      <a:pt x="51538" y="98602"/>
                      <a:pt x="17598" y="124371"/>
                    </a:cubicBezTo>
                    <a:cubicBezTo>
                      <a:pt x="2514" y="123114"/>
                      <a:pt x="1257" y="111801"/>
                      <a:pt x="0" y="101116"/>
                    </a:cubicBezTo>
                    <a:cubicBezTo>
                      <a:pt x="0" y="91688"/>
                      <a:pt x="5028" y="82889"/>
                      <a:pt x="0" y="74090"/>
                    </a:cubicBezTo>
                    <a:close/>
                  </a:path>
                </a:pathLst>
              </a:custGeom>
              <a:solidFill>
                <a:srgbClr val="4E4D4E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75">
                <a:extLst>
                  <a:ext uri="{FF2B5EF4-FFF2-40B4-BE49-F238E27FC236}">
                    <a16:creationId xmlns="" xmlns:a16="http://schemas.microsoft.com/office/drawing/2014/main" id="{38880A92-C816-4CCC-942F-389A88E77703}"/>
                  </a:ext>
                </a:extLst>
              </p:cNvPr>
              <p:cNvSpPr/>
              <p:nvPr/>
            </p:nvSpPr>
            <p:spPr>
              <a:xfrm>
                <a:off x="5191025" y="3159645"/>
                <a:ext cx="179212" cy="170678"/>
              </a:xfrm>
              <a:custGeom>
                <a:avLst/>
                <a:gdLst>
                  <a:gd name="connsiteX0" fmla="*/ 0 w 263975"/>
                  <a:gd name="connsiteY0" fmla="*/ 240116 h 251405"/>
                  <a:gd name="connsiteX1" fmla="*/ 66622 w 263975"/>
                  <a:gd name="connsiteY1" fmla="*/ 110014 h 251405"/>
                  <a:gd name="connsiteX2" fmla="*/ 233178 w 263975"/>
                  <a:gd name="connsiteY2" fmla="*/ 3167 h 251405"/>
                  <a:gd name="connsiteX3" fmla="*/ 263975 w 263975"/>
                  <a:gd name="connsiteY3" fmla="*/ 15737 h 251405"/>
                  <a:gd name="connsiteX4" fmla="*/ 238835 w 263975"/>
                  <a:gd name="connsiteY4" fmla="*/ 40878 h 251405"/>
                  <a:gd name="connsiteX5" fmla="*/ 96791 w 263975"/>
                  <a:gd name="connsiteY5" fmla="*/ 134526 h 251405"/>
                  <a:gd name="connsiteX6" fmla="*/ 44624 w 263975"/>
                  <a:gd name="connsiteY6" fmla="*/ 240745 h 251405"/>
                  <a:gd name="connsiteX7" fmla="*/ 0 w 263975"/>
                  <a:gd name="connsiteY7" fmla="*/ 240116 h 251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975" h="251405">
                    <a:moveTo>
                      <a:pt x="0" y="240116"/>
                    </a:moveTo>
                    <a:cubicBezTo>
                      <a:pt x="20112" y="195492"/>
                      <a:pt x="37082" y="149610"/>
                      <a:pt x="66622" y="110014"/>
                    </a:cubicBezTo>
                    <a:cubicBezTo>
                      <a:pt x="108733" y="53448"/>
                      <a:pt x="160899" y="12595"/>
                      <a:pt x="233178" y="3167"/>
                    </a:cubicBezTo>
                    <a:cubicBezTo>
                      <a:pt x="243863" y="1910"/>
                      <a:pt x="260833" y="-8146"/>
                      <a:pt x="263975" y="15737"/>
                    </a:cubicBezTo>
                    <a:cubicBezTo>
                      <a:pt x="267118" y="37107"/>
                      <a:pt x="255176" y="38364"/>
                      <a:pt x="238835" y="40878"/>
                    </a:cubicBezTo>
                    <a:cubicBezTo>
                      <a:pt x="177241" y="49677"/>
                      <a:pt x="131359" y="84245"/>
                      <a:pt x="96791" y="134526"/>
                    </a:cubicBezTo>
                    <a:cubicBezTo>
                      <a:pt x="74165" y="167209"/>
                      <a:pt x="54681" y="201777"/>
                      <a:pt x="44624" y="240745"/>
                    </a:cubicBezTo>
                    <a:cubicBezTo>
                      <a:pt x="29540" y="250801"/>
                      <a:pt x="15084" y="264628"/>
                      <a:pt x="0" y="240116"/>
                    </a:cubicBezTo>
                    <a:close/>
                  </a:path>
                </a:pathLst>
              </a:custGeom>
              <a:solidFill>
                <a:srgbClr val="59B97A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05" name="Graphic 65">
              <a:extLst>
                <a:ext uri="{FF2B5EF4-FFF2-40B4-BE49-F238E27FC236}">
                  <a16:creationId xmlns="" xmlns:a16="http://schemas.microsoft.com/office/drawing/2014/main" id="{13DB0962-4C1A-4DB4-A854-24FC3DCDF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58071" y="5558455"/>
              <a:ext cx="991583" cy="506455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="" xmlns:a16="http://schemas.microsoft.com/office/drawing/2014/main" id="{B0A01A07-27EE-4D76-8599-4A74D393D689}"/>
                </a:ext>
              </a:extLst>
            </p:cNvPr>
            <p:cNvGrpSpPr/>
            <p:nvPr/>
          </p:nvGrpSpPr>
          <p:grpSpPr>
            <a:xfrm>
              <a:off x="5178971" y="5439192"/>
              <a:ext cx="600906" cy="674296"/>
              <a:chOff x="6463812" y="2951406"/>
              <a:chExt cx="898103" cy="1007790"/>
            </a:xfrm>
          </p:grpSpPr>
          <p:sp>
            <p:nvSpPr>
              <p:cNvPr id="107" name="Freeform: Shape 177">
                <a:extLst>
                  <a:ext uri="{FF2B5EF4-FFF2-40B4-BE49-F238E27FC236}">
                    <a16:creationId xmlns="" xmlns:a16="http://schemas.microsoft.com/office/drawing/2014/main" id="{E0604B6F-2D49-44FE-972F-D8A691B0F372}"/>
                  </a:ext>
                </a:extLst>
              </p:cNvPr>
              <p:cNvSpPr/>
              <p:nvPr/>
            </p:nvSpPr>
            <p:spPr>
              <a:xfrm>
                <a:off x="6773796" y="3381422"/>
                <a:ext cx="297113" cy="283400"/>
              </a:xfrm>
              <a:custGeom>
                <a:avLst/>
                <a:gdLst>
                  <a:gd name="connsiteX0" fmla="*/ 569039 w 619125"/>
                  <a:gd name="connsiteY0" fmla="*/ 109306 h 590550"/>
                  <a:gd name="connsiteX1" fmla="*/ 381397 w 619125"/>
                  <a:gd name="connsiteY1" fmla="*/ 74063 h 590550"/>
                  <a:gd name="connsiteX2" fmla="*/ 340439 w 619125"/>
                  <a:gd name="connsiteY2" fmla="*/ 61681 h 590550"/>
                  <a:gd name="connsiteX3" fmla="*/ 167084 w 619125"/>
                  <a:gd name="connsiteY3" fmla="*/ 12151 h 590550"/>
                  <a:gd name="connsiteX4" fmla="*/ 397 w 619125"/>
                  <a:gd name="connsiteY4" fmla="*/ 265516 h 590550"/>
                  <a:gd name="connsiteX5" fmla="*/ 294719 w 619125"/>
                  <a:gd name="connsiteY5" fmla="*/ 597938 h 590550"/>
                  <a:gd name="connsiteX6" fmla="*/ 620474 w 619125"/>
                  <a:gd name="connsiteY6" fmla="*/ 295996 h 590550"/>
                  <a:gd name="connsiteX7" fmla="*/ 569039 w 619125"/>
                  <a:gd name="connsiteY7" fmla="*/ 109306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9125" h="590550">
                    <a:moveTo>
                      <a:pt x="569039" y="109306"/>
                    </a:moveTo>
                    <a:cubicBezTo>
                      <a:pt x="478552" y="43583"/>
                      <a:pt x="451882" y="86446"/>
                      <a:pt x="381397" y="74063"/>
                    </a:cubicBezTo>
                    <a:lnTo>
                      <a:pt x="340439" y="61681"/>
                    </a:lnTo>
                    <a:cubicBezTo>
                      <a:pt x="274717" y="32153"/>
                      <a:pt x="285194" y="-24997"/>
                      <a:pt x="167084" y="12151"/>
                    </a:cubicBezTo>
                    <a:cubicBezTo>
                      <a:pt x="58499" y="59776"/>
                      <a:pt x="6112" y="155978"/>
                      <a:pt x="397" y="265516"/>
                    </a:cubicBezTo>
                    <a:cubicBezTo>
                      <a:pt x="-8176" y="440776"/>
                      <a:pt x="123269" y="589366"/>
                      <a:pt x="294719" y="597938"/>
                    </a:cubicBezTo>
                    <a:cubicBezTo>
                      <a:pt x="466169" y="606511"/>
                      <a:pt x="600472" y="481733"/>
                      <a:pt x="620474" y="295996"/>
                    </a:cubicBezTo>
                    <a:cubicBezTo>
                      <a:pt x="630952" y="195031"/>
                      <a:pt x="611902" y="147406"/>
                      <a:pt x="569039" y="109306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78">
                <a:extLst>
                  <a:ext uri="{FF2B5EF4-FFF2-40B4-BE49-F238E27FC236}">
                    <a16:creationId xmlns="" xmlns:a16="http://schemas.microsoft.com/office/drawing/2014/main" id="{1473693A-2F5F-4597-A80B-325E5F8F415D}"/>
                  </a:ext>
                </a:extLst>
              </p:cNvPr>
              <p:cNvSpPr/>
              <p:nvPr/>
            </p:nvSpPr>
            <p:spPr>
              <a:xfrm>
                <a:off x="6897617" y="3423659"/>
                <a:ext cx="173697" cy="246832"/>
              </a:xfrm>
              <a:custGeom>
                <a:avLst/>
                <a:gdLst>
                  <a:gd name="connsiteX0" fmla="*/ 343852 w 361950"/>
                  <a:gd name="connsiteY0" fmla="*/ 318135 h 514350"/>
                  <a:gd name="connsiteX1" fmla="*/ 103822 w 361950"/>
                  <a:gd name="connsiteY1" fmla="*/ 512445 h 514350"/>
                  <a:gd name="connsiteX2" fmla="*/ 0 w 361950"/>
                  <a:gd name="connsiteY2" fmla="*/ 509588 h 514350"/>
                  <a:gd name="connsiteX3" fmla="*/ 225742 w 361950"/>
                  <a:gd name="connsiteY3" fmla="*/ 265748 h 514350"/>
                  <a:gd name="connsiteX4" fmla="*/ 271463 w 361950"/>
                  <a:gd name="connsiteY4" fmla="*/ 99060 h 514350"/>
                  <a:gd name="connsiteX5" fmla="*/ 271463 w 361950"/>
                  <a:gd name="connsiteY5" fmla="*/ 0 h 514350"/>
                  <a:gd name="connsiteX6" fmla="*/ 316230 w 361950"/>
                  <a:gd name="connsiteY6" fmla="*/ 28575 h 514350"/>
                  <a:gd name="connsiteX7" fmla="*/ 343852 w 361950"/>
                  <a:gd name="connsiteY7" fmla="*/ 318135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1950" h="514350">
                    <a:moveTo>
                      <a:pt x="343852" y="318135"/>
                    </a:moveTo>
                    <a:cubicBezTo>
                      <a:pt x="298132" y="424815"/>
                      <a:pt x="220027" y="492443"/>
                      <a:pt x="103822" y="512445"/>
                    </a:cubicBezTo>
                    <a:cubicBezTo>
                      <a:pt x="69532" y="518160"/>
                      <a:pt x="34290" y="516255"/>
                      <a:pt x="0" y="509588"/>
                    </a:cubicBezTo>
                    <a:cubicBezTo>
                      <a:pt x="114300" y="462915"/>
                      <a:pt x="181927" y="381000"/>
                      <a:pt x="225742" y="265748"/>
                    </a:cubicBezTo>
                    <a:cubicBezTo>
                      <a:pt x="246697" y="209550"/>
                      <a:pt x="261938" y="161925"/>
                      <a:pt x="271463" y="99060"/>
                    </a:cubicBezTo>
                    <a:cubicBezTo>
                      <a:pt x="274320" y="78105"/>
                      <a:pt x="275272" y="60008"/>
                      <a:pt x="271463" y="0"/>
                    </a:cubicBezTo>
                    <a:cubicBezTo>
                      <a:pt x="281940" y="6668"/>
                      <a:pt x="305753" y="21908"/>
                      <a:pt x="316230" y="28575"/>
                    </a:cubicBezTo>
                    <a:cubicBezTo>
                      <a:pt x="360045" y="65723"/>
                      <a:pt x="389572" y="153352"/>
                      <a:pt x="343852" y="318135"/>
                    </a:cubicBezTo>
                    <a:close/>
                  </a:path>
                </a:pathLst>
              </a:custGeom>
              <a:solidFill>
                <a:srgbClr val="D35D5F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9" name="Freeform: Shape 179">
                <a:extLst>
                  <a:ext uri="{FF2B5EF4-FFF2-40B4-BE49-F238E27FC236}">
                    <a16:creationId xmlns="" xmlns:a16="http://schemas.microsoft.com/office/drawing/2014/main" id="{8DC0F122-3F14-4EBC-9C2E-E48495EF600C}"/>
                  </a:ext>
                </a:extLst>
              </p:cNvPr>
              <p:cNvSpPr/>
              <p:nvPr/>
            </p:nvSpPr>
            <p:spPr>
              <a:xfrm>
                <a:off x="6463812" y="3566429"/>
                <a:ext cx="402245" cy="383961"/>
              </a:xfrm>
              <a:custGeom>
                <a:avLst/>
                <a:gdLst>
                  <a:gd name="connsiteX0" fmla="*/ 743709 w 838200"/>
                  <a:gd name="connsiteY0" fmla="*/ 89099 h 800100"/>
                  <a:gd name="connsiteX1" fmla="*/ 482724 w 838200"/>
                  <a:gd name="connsiteY1" fmla="*/ 74811 h 800100"/>
                  <a:gd name="connsiteX2" fmla="*/ 425574 w 838200"/>
                  <a:gd name="connsiteY2" fmla="*/ 65286 h 800100"/>
                  <a:gd name="connsiteX3" fmla="*/ 181734 w 838200"/>
                  <a:gd name="connsiteY3" fmla="*/ 29091 h 800100"/>
                  <a:gd name="connsiteX4" fmla="*/ 1711 w 838200"/>
                  <a:gd name="connsiteY4" fmla="*/ 402471 h 800100"/>
                  <a:gd name="connsiteX5" fmla="*/ 459864 w 838200"/>
                  <a:gd name="connsiteY5" fmla="*/ 800616 h 800100"/>
                  <a:gd name="connsiteX6" fmla="*/ 846579 w 838200"/>
                  <a:gd name="connsiteY6" fmla="*/ 332939 h 800100"/>
                  <a:gd name="connsiteX7" fmla="*/ 743709 w 838200"/>
                  <a:gd name="connsiteY7" fmla="*/ 89099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0" h="800100">
                    <a:moveTo>
                      <a:pt x="743709" y="89099"/>
                    </a:moveTo>
                    <a:cubicBezTo>
                      <a:pt x="609406" y="16709"/>
                      <a:pt x="581784" y="78621"/>
                      <a:pt x="482724" y="74811"/>
                    </a:cubicBezTo>
                    <a:lnTo>
                      <a:pt x="425574" y="65286"/>
                    </a:lnTo>
                    <a:cubicBezTo>
                      <a:pt x="332229" y="36711"/>
                      <a:pt x="336039" y="-42346"/>
                      <a:pt x="181734" y="29091"/>
                    </a:cubicBezTo>
                    <a:cubicBezTo>
                      <a:pt x="43621" y="112911"/>
                      <a:pt x="-10671" y="252929"/>
                      <a:pt x="1711" y="402471"/>
                    </a:cubicBezTo>
                    <a:cubicBezTo>
                      <a:pt x="21714" y="641549"/>
                      <a:pt x="226501" y="819666"/>
                      <a:pt x="459864" y="800616"/>
                    </a:cubicBezTo>
                    <a:cubicBezTo>
                      <a:pt x="693226" y="781566"/>
                      <a:pt x="853246" y="589161"/>
                      <a:pt x="846579" y="332939"/>
                    </a:cubicBezTo>
                    <a:cubicBezTo>
                      <a:pt x="842769" y="193874"/>
                      <a:pt x="808479" y="132914"/>
                      <a:pt x="743709" y="89099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80">
                <a:extLst>
                  <a:ext uri="{FF2B5EF4-FFF2-40B4-BE49-F238E27FC236}">
                    <a16:creationId xmlns="" xmlns:a16="http://schemas.microsoft.com/office/drawing/2014/main" id="{9B6AA3C4-E385-4D76-A15D-2AE014985A6A}"/>
                  </a:ext>
                </a:extLst>
              </p:cNvPr>
              <p:cNvSpPr/>
              <p:nvPr/>
            </p:nvSpPr>
            <p:spPr>
              <a:xfrm>
                <a:off x="6659814" y="3596388"/>
                <a:ext cx="210265" cy="351964"/>
              </a:xfrm>
              <a:custGeom>
                <a:avLst/>
                <a:gdLst>
                  <a:gd name="connsiteX0" fmla="*/ 431482 w 438150"/>
                  <a:gd name="connsiteY0" fmla="*/ 417195 h 733425"/>
                  <a:gd name="connsiteX1" fmla="*/ 140970 w 438150"/>
                  <a:gd name="connsiteY1" fmla="*/ 722947 h 733425"/>
                  <a:gd name="connsiteX2" fmla="*/ 0 w 438150"/>
                  <a:gd name="connsiteY2" fmla="*/ 737235 h 733425"/>
                  <a:gd name="connsiteX3" fmla="*/ 261938 w 438150"/>
                  <a:gd name="connsiteY3" fmla="*/ 367665 h 733425"/>
                  <a:gd name="connsiteX4" fmla="*/ 293370 w 438150"/>
                  <a:gd name="connsiteY4" fmla="*/ 134302 h 733425"/>
                  <a:gd name="connsiteX5" fmla="*/ 275273 w 438150"/>
                  <a:gd name="connsiteY5" fmla="*/ 0 h 733425"/>
                  <a:gd name="connsiteX6" fmla="*/ 340995 w 438150"/>
                  <a:gd name="connsiteY6" fmla="*/ 30480 h 733425"/>
                  <a:gd name="connsiteX7" fmla="*/ 431482 w 438150"/>
                  <a:gd name="connsiteY7" fmla="*/ 41719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8150" h="733425">
                    <a:moveTo>
                      <a:pt x="431482" y="417195"/>
                    </a:moveTo>
                    <a:cubicBezTo>
                      <a:pt x="388620" y="569595"/>
                      <a:pt x="294323" y="675322"/>
                      <a:pt x="140970" y="722947"/>
                    </a:cubicBezTo>
                    <a:cubicBezTo>
                      <a:pt x="95250" y="737235"/>
                      <a:pt x="47625" y="740093"/>
                      <a:pt x="0" y="737235"/>
                    </a:cubicBezTo>
                    <a:cubicBezTo>
                      <a:pt x="145733" y="653415"/>
                      <a:pt x="222885" y="531495"/>
                      <a:pt x="261938" y="367665"/>
                    </a:cubicBezTo>
                    <a:cubicBezTo>
                      <a:pt x="280988" y="287655"/>
                      <a:pt x="292417" y="220980"/>
                      <a:pt x="293370" y="134302"/>
                    </a:cubicBezTo>
                    <a:cubicBezTo>
                      <a:pt x="294323" y="105727"/>
                      <a:pt x="292417" y="80010"/>
                      <a:pt x="275273" y="0"/>
                    </a:cubicBezTo>
                    <a:cubicBezTo>
                      <a:pt x="291465" y="6667"/>
                      <a:pt x="324803" y="23813"/>
                      <a:pt x="340995" y="30480"/>
                    </a:cubicBezTo>
                    <a:cubicBezTo>
                      <a:pt x="408623" y="71438"/>
                      <a:pt x="463867" y="185738"/>
                      <a:pt x="431482" y="417195"/>
                    </a:cubicBezTo>
                    <a:close/>
                  </a:path>
                </a:pathLst>
              </a:custGeom>
              <a:solidFill>
                <a:srgbClr val="D35D5F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81">
                <a:extLst>
                  <a:ext uri="{FF2B5EF4-FFF2-40B4-BE49-F238E27FC236}">
                    <a16:creationId xmlns="" xmlns:a16="http://schemas.microsoft.com/office/drawing/2014/main" id="{3CE43F86-6912-49BB-B089-8D8971F78C99}"/>
                  </a:ext>
                </a:extLst>
              </p:cNvPr>
              <p:cNvSpPr/>
              <p:nvPr/>
            </p:nvSpPr>
            <p:spPr>
              <a:xfrm>
                <a:off x="6955369" y="3584377"/>
                <a:ext cx="402245" cy="374819"/>
              </a:xfrm>
              <a:custGeom>
                <a:avLst/>
                <a:gdLst>
                  <a:gd name="connsiteX0" fmla="*/ 677615 w 838200"/>
                  <a:gd name="connsiteY0" fmla="*/ 13598 h 781050"/>
                  <a:gd name="connsiteX1" fmla="*/ 420440 w 838200"/>
                  <a:gd name="connsiteY1" fmla="*/ 56461 h 781050"/>
                  <a:gd name="connsiteX2" fmla="*/ 362338 w 838200"/>
                  <a:gd name="connsiteY2" fmla="*/ 60271 h 781050"/>
                  <a:gd name="connsiteX3" fmla="*/ 116593 w 838200"/>
                  <a:gd name="connsiteY3" fmla="*/ 78368 h 781050"/>
                  <a:gd name="connsiteX4" fmla="*/ 21343 w 838200"/>
                  <a:gd name="connsiteY4" fmla="*/ 481276 h 781050"/>
                  <a:gd name="connsiteX5" fmla="*/ 554743 w 838200"/>
                  <a:gd name="connsiteY5" fmla="*/ 770836 h 781050"/>
                  <a:gd name="connsiteX6" fmla="*/ 830968 w 838200"/>
                  <a:gd name="connsiteY6" fmla="*/ 230768 h 781050"/>
                  <a:gd name="connsiteX7" fmla="*/ 677615 w 838200"/>
                  <a:gd name="connsiteY7" fmla="*/ 13598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0" h="781050">
                    <a:moveTo>
                      <a:pt x="677615" y="13598"/>
                    </a:moveTo>
                    <a:cubicBezTo>
                      <a:pt x="530931" y="-28312"/>
                      <a:pt x="517595" y="38363"/>
                      <a:pt x="420440" y="56461"/>
                    </a:cubicBezTo>
                    <a:lnTo>
                      <a:pt x="362338" y="60271"/>
                    </a:lnTo>
                    <a:cubicBezTo>
                      <a:pt x="264231" y="52651"/>
                      <a:pt x="251848" y="-25454"/>
                      <a:pt x="116593" y="78368"/>
                    </a:cubicBezTo>
                    <a:cubicBezTo>
                      <a:pt x="-565" y="189811"/>
                      <a:pt x="-23425" y="338401"/>
                      <a:pt x="21343" y="481276"/>
                    </a:cubicBezTo>
                    <a:cubicBezTo>
                      <a:pt x="91828" y="709876"/>
                      <a:pt x="330906" y="839416"/>
                      <a:pt x="554743" y="770836"/>
                    </a:cubicBezTo>
                    <a:cubicBezTo>
                      <a:pt x="778581" y="702256"/>
                      <a:pt x="892881" y="479371"/>
                      <a:pt x="830968" y="230768"/>
                    </a:cubicBezTo>
                    <a:cubicBezTo>
                      <a:pt x="796678" y="94561"/>
                      <a:pt x="750006" y="42173"/>
                      <a:pt x="677615" y="13598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82">
                <a:extLst>
                  <a:ext uri="{FF2B5EF4-FFF2-40B4-BE49-F238E27FC236}">
                    <a16:creationId xmlns="" xmlns:a16="http://schemas.microsoft.com/office/drawing/2014/main" id="{4E3227A8-84C0-4B24-8A49-4CDF69F206C1}"/>
                  </a:ext>
                </a:extLst>
              </p:cNvPr>
              <p:cNvSpPr/>
              <p:nvPr/>
            </p:nvSpPr>
            <p:spPr>
              <a:xfrm>
                <a:off x="7197360" y="3584960"/>
                <a:ext cx="164555" cy="370248"/>
              </a:xfrm>
              <a:custGeom>
                <a:avLst/>
                <a:gdLst>
                  <a:gd name="connsiteX0" fmla="*/ 351472 w 342900"/>
                  <a:gd name="connsiteY0" fmla="*/ 373380 h 771525"/>
                  <a:gd name="connsiteX1" fmla="*/ 134303 w 342900"/>
                  <a:gd name="connsiteY1" fmla="*/ 735330 h 771525"/>
                  <a:gd name="connsiteX2" fmla="*/ 0 w 342900"/>
                  <a:gd name="connsiteY2" fmla="*/ 780097 h 771525"/>
                  <a:gd name="connsiteX3" fmla="*/ 175260 w 342900"/>
                  <a:gd name="connsiteY3" fmla="*/ 361950 h 771525"/>
                  <a:gd name="connsiteX4" fmla="*/ 155258 w 342900"/>
                  <a:gd name="connsiteY4" fmla="*/ 126682 h 771525"/>
                  <a:gd name="connsiteX5" fmla="*/ 108585 w 342900"/>
                  <a:gd name="connsiteY5" fmla="*/ 0 h 771525"/>
                  <a:gd name="connsiteX6" fmla="*/ 179070 w 342900"/>
                  <a:gd name="connsiteY6" fmla="*/ 15240 h 771525"/>
                  <a:gd name="connsiteX7" fmla="*/ 351472 w 342900"/>
                  <a:gd name="connsiteY7" fmla="*/ 37338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2900" h="771525">
                    <a:moveTo>
                      <a:pt x="351472" y="373380"/>
                    </a:moveTo>
                    <a:cubicBezTo>
                      <a:pt x="341947" y="531495"/>
                      <a:pt x="274320" y="655320"/>
                      <a:pt x="134303" y="735330"/>
                    </a:cubicBezTo>
                    <a:cubicBezTo>
                      <a:pt x="92392" y="759143"/>
                      <a:pt x="46672" y="772477"/>
                      <a:pt x="0" y="780097"/>
                    </a:cubicBezTo>
                    <a:cubicBezTo>
                      <a:pt x="124778" y="666750"/>
                      <a:pt x="173355" y="530543"/>
                      <a:pt x="175260" y="361950"/>
                    </a:cubicBezTo>
                    <a:cubicBezTo>
                      <a:pt x="176213" y="280035"/>
                      <a:pt x="172403" y="211455"/>
                      <a:pt x="155258" y="126682"/>
                    </a:cubicBezTo>
                    <a:cubicBezTo>
                      <a:pt x="149542" y="99060"/>
                      <a:pt x="141922" y="74295"/>
                      <a:pt x="108585" y="0"/>
                    </a:cubicBezTo>
                    <a:cubicBezTo>
                      <a:pt x="125730" y="3810"/>
                      <a:pt x="162878" y="12382"/>
                      <a:pt x="179070" y="15240"/>
                    </a:cubicBezTo>
                    <a:cubicBezTo>
                      <a:pt x="254317" y="40957"/>
                      <a:pt x="332422" y="140017"/>
                      <a:pt x="351472" y="373380"/>
                    </a:cubicBezTo>
                    <a:close/>
                  </a:path>
                </a:pathLst>
              </a:custGeom>
              <a:solidFill>
                <a:srgbClr val="D35D5F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83">
                <a:extLst>
                  <a:ext uri="{FF2B5EF4-FFF2-40B4-BE49-F238E27FC236}">
                    <a16:creationId xmlns="" xmlns:a16="http://schemas.microsoft.com/office/drawing/2014/main" id="{D54449BD-DE4D-4219-971B-B7720F45361D}"/>
                  </a:ext>
                </a:extLst>
              </p:cNvPr>
              <p:cNvSpPr/>
              <p:nvPr/>
            </p:nvSpPr>
            <p:spPr>
              <a:xfrm>
                <a:off x="6680318" y="2951406"/>
                <a:ext cx="479952" cy="690216"/>
              </a:xfrm>
              <a:custGeom>
                <a:avLst/>
                <a:gdLst>
                  <a:gd name="connsiteX0" fmla="*/ 954541 w 1000125"/>
                  <a:gd name="connsiteY0" fmla="*/ 1300200 h 1438275"/>
                  <a:gd name="connsiteX1" fmla="*/ 764994 w 1000125"/>
                  <a:gd name="connsiteY1" fmla="*/ 640118 h 1438275"/>
                  <a:gd name="connsiteX2" fmla="*/ 686889 w 1000125"/>
                  <a:gd name="connsiteY2" fmla="*/ 551535 h 1438275"/>
                  <a:gd name="connsiteX3" fmla="*/ 558301 w 1000125"/>
                  <a:gd name="connsiteY3" fmla="*/ 434378 h 1438275"/>
                  <a:gd name="connsiteX4" fmla="*/ 477339 w 1000125"/>
                  <a:gd name="connsiteY4" fmla="*/ 410565 h 1438275"/>
                  <a:gd name="connsiteX5" fmla="*/ 533536 w 1000125"/>
                  <a:gd name="connsiteY5" fmla="*/ 521055 h 1438275"/>
                  <a:gd name="connsiteX6" fmla="*/ 596401 w 1000125"/>
                  <a:gd name="connsiteY6" fmla="*/ 820140 h 1438275"/>
                  <a:gd name="connsiteX7" fmla="*/ 596401 w 1000125"/>
                  <a:gd name="connsiteY7" fmla="*/ 935393 h 1438275"/>
                  <a:gd name="connsiteX8" fmla="*/ 567826 w 1000125"/>
                  <a:gd name="connsiteY8" fmla="*/ 968730 h 1438275"/>
                  <a:gd name="connsiteX9" fmla="*/ 545919 w 1000125"/>
                  <a:gd name="connsiteY9" fmla="*/ 931583 h 1438275"/>
                  <a:gd name="connsiteX10" fmla="*/ 547824 w 1000125"/>
                  <a:gd name="connsiteY10" fmla="*/ 880148 h 1438275"/>
                  <a:gd name="connsiteX11" fmla="*/ 488769 w 1000125"/>
                  <a:gd name="connsiteY11" fmla="*/ 556298 h 1438275"/>
                  <a:gd name="connsiteX12" fmla="*/ 437334 w 1000125"/>
                  <a:gd name="connsiteY12" fmla="*/ 452475 h 1438275"/>
                  <a:gd name="connsiteX13" fmla="*/ 345894 w 1000125"/>
                  <a:gd name="connsiteY13" fmla="*/ 512483 h 1438275"/>
                  <a:gd name="connsiteX14" fmla="*/ 136344 w 1000125"/>
                  <a:gd name="connsiteY14" fmla="*/ 816330 h 1438275"/>
                  <a:gd name="connsiteX15" fmla="*/ 76336 w 1000125"/>
                  <a:gd name="connsiteY15" fmla="*/ 1021118 h 1438275"/>
                  <a:gd name="connsiteX16" fmla="*/ 58239 w 1000125"/>
                  <a:gd name="connsiteY16" fmla="*/ 1309725 h 1438275"/>
                  <a:gd name="connsiteX17" fmla="*/ 29664 w 1000125"/>
                  <a:gd name="connsiteY17" fmla="*/ 1443075 h 1438275"/>
                  <a:gd name="connsiteX18" fmla="*/ 1089 w 1000125"/>
                  <a:gd name="connsiteY18" fmla="*/ 1345920 h 1438275"/>
                  <a:gd name="connsiteX19" fmla="*/ 9661 w 1000125"/>
                  <a:gd name="connsiteY19" fmla="*/ 1103985 h 1438275"/>
                  <a:gd name="connsiteX20" fmla="*/ 43951 w 1000125"/>
                  <a:gd name="connsiteY20" fmla="*/ 905865 h 1438275"/>
                  <a:gd name="connsiteX21" fmla="*/ 303031 w 1000125"/>
                  <a:gd name="connsiteY21" fmla="*/ 471525 h 1438275"/>
                  <a:gd name="connsiteX22" fmla="*/ 419236 w 1000125"/>
                  <a:gd name="connsiteY22" fmla="*/ 368655 h 1438275"/>
                  <a:gd name="connsiteX23" fmla="*/ 458289 w 1000125"/>
                  <a:gd name="connsiteY23" fmla="*/ 334365 h 1438275"/>
                  <a:gd name="connsiteX24" fmla="*/ 475434 w 1000125"/>
                  <a:gd name="connsiteY24" fmla="*/ 36233 h 1438275"/>
                  <a:gd name="connsiteX25" fmla="*/ 510676 w 1000125"/>
                  <a:gd name="connsiteY25" fmla="*/ 38 h 1438275"/>
                  <a:gd name="connsiteX26" fmla="*/ 544014 w 1000125"/>
                  <a:gd name="connsiteY26" fmla="*/ 42900 h 1438275"/>
                  <a:gd name="connsiteX27" fmla="*/ 530679 w 1000125"/>
                  <a:gd name="connsiteY27" fmla="*/ 286740 h 1438275"/>
                  <a:gd name="connsiteX28" fmla="*/ 589734 w 1000125"/>
                  <a:gd name="connsiteY28" fmla="*/ 383895 h 1438275"/>
                  <a:gd name="connsiteX29" fmla="*/ 750706 w 1000125"/>
                  <a:gd name="connsiteY29" fmla="*/ 536295 h 1438275"/>
                  <a:gd name="connsiteX30" fmla="*/ 789759 w 1000125"/>
                  <a:gd name="connsiteY30" fmla="*/ 584873 h 1438275"/>
                  <a:gd name="connsiteX31" fmla="*/ 891676 w 1000125"/>
                  <a:gd name="connsiteY31" fmla="*/ 777278 h 1438275"/>
                  <a:gd name="connsiteX32" fmla="*/ 993594 w 1000125"/>
                  <a:gd name="connsiteY32" fmla="*/ 1185900 h 1438275"/>
                  <a:gd name="connsiteX33" fmla="*/ 1001214 w 1000125"/>
                  <a:gd name="connsiteY33" fmla="*/ 1403070 h 1438275"/>
                  <a:gd name="connsiteX34" fmla="*/ 972639 w 1000125"/>
                  <a:gd name="connsiteY34" fmla="*/ 1440218 h 1438275"/>
                  <a:gd name="connsiteX35" fmla="*/ 956446 w 1000125"/>
                  <a:gd name="connsiteY35" fmla="*/ 1394498 h 1438275"/>
                  <a:gd name="connsiteX36" fmla="*/ 954541 w 1000125"/>
                  <a:gd name="connsiteY36" fmla="*/ 1300200 h 143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000125" h="1438275">
                    <a:moveTo>
                      <a:pt x="954541" y="1300200"/>
                    </a:moveTo>
                    <a:cubicBezTo>
                      <a:pt x="952636" y="1052550"/>
                      <a:pt x="903106" y="853478"/>
                      <a:pt x="764994" y="640118"/>
                    </a:cubicBezTo>
                    <a:cubicBezTo>
                      <a:pt x="733561" y="604875"/>
                      <a:pt x="709749" y="572490"/>
                      <a:pt x="686889" y="551535"/>
                    </a:cubicBezTo>
                    <a:cubicBezTo>
                      <a:pt x="644026" y="512483"/>
                      <a:pt x="606879" y="466763"/>
                      <a:pt x="558301" y="434378"/>
                    </a:cubicBezTo>
                    <a:cubicBezTo>
                      <a:pt x="526869" y="408660"/>
                      <a:pt x="506866" y="390563"/>
                      <a:pt x="477339" y="410565"/>
                    </a:cubicBezTo>
                    <a:cubicBezTo>
                      <a:pt x="501151" y="444855"/>
                      <a:pt x="513534" y="484860"/>
                      <a:pt x="533536" y="521055"/>
                    </a:cubicBezTo>
                    <a:cubicBezTo>
                      <a:pt x="573541" y="616305"/>
                      <a:pt x="590686" y="714413"/>
                      <a:pt x="596401" y="820140"/>
                    </a:cubicBezTo>
                    <a:cubicBezTo>
                      <a:pt x="598306" y="871575"/>
                      <a:pt x="604021" y="897293"/>
                      <a:pt x="596401" y="935393"/>
                    </a:cubicBezTo>
                    <a:cubicBezTo>
                      <a:pt x="593544" y="952538"/>
                      <a:pt x="592591" y="973493"/>
                      <a:pt x="567826" y="968730"/>
                    </a:cubicBezTo>
                    <a:cubicBezTo>
                      <a:pt x="549729" y="965873"/>
                      <a:pt x="545919" y="947775"/>
                      <a:pt x="545919" y="931583"/>
                    </a:cubicBezTo>
                    <a:cubicBezTo>
                      <a:pt x="545919" y="914438"/>
                      <a:pt x="545919" y="897293"/>
                      <a:pt x="547824" y="880148"/>
                    </a:cubicBezTo>
                    <a:cubicBezTo>
                      <a:pt x="542109" y="769658"/>
                      <a:pt x="527821" y="661073"/>
                      <a:pt x="488769" y="556298"/>
                    </a:cubicBezTo>
                    <a:cubicBezTo>
                      <a:pt x="474481" y="520103"/>
                      <a:pt x="456384" y="485813"/>
                      <a:pt x="437334" y="452475"/>
                    </a:cubicBezTo>
                    <a:cubicBezTo>
                      <a:pt x="421141" y="431520"/>
                      <a:pt x="359229" y="500100"/>
                      <a:pt x="345894" y="512483"/>
                    </a:cubicBezTo>
                    <a:cubicBezTo>
                      <a:pt x="263026" y="600113"/>
                      <a:pt x="189684" y="705840"/>
                      <a:pt x="136344" y="816330"/>
                    </a:cubicBezTo>
                    <a:cubicBezTo>
                      <a:pt x="107769" y="883005"/>
                      <a:pt x="89671" y="949680"/>
                      <a:pt x="76336" y="1021118"/>
                    </a:cubicBezTo>
                    <a:cubicBezTo>
                      <a:pt x="61096" y="1095413"/>
                      <a:pt x="62049" y="1269720"/>
                      <a:pt x="58239" y="1309725"/>
                    </a:cubicBezTo>
                    <a:cubicBezTo>
                      <a:pt x="51571" y="1352588"/>
                      <a:pt x="66811" y="1437360"/>
                      <a:pt x="29664" y="1443075"/>
                    </a:cubicBezTo>
                    <a:cubicBezTo>
                      <a:pt x="-6531" y="1444028"/>
                      <a:pt x="136" y="1383068"/>
                      <a:pt x="1089" y="1345920"/>
                    </a:cubicBezTo>
                    <a:cubicBezTo>
                      <a:pt x="2041" y="1313535"/>
                      <a:pt x="-2721" y="1153515"/>
                      <a:pt x="9661" y="1103985"/>
                    </a:cubicBezTo>
                    <a:cubicBezTo>
                      <a:pt x="15376" y="1044930"/>
                      <a:pt x="26806" y="962063"/>
                      <a:pt x="43951" y="905865"/>
                    </a:cubicBezTo>
                    <a:cubicBezTo>
                      <a:pt x="99196" y="742035"/>
                      <a:pt x="186826" y="599160"/>
                      <a:pt x="303031" y="471525"/>
                    </a:cubicBezTo>
                    <a:cubicBezTo>
                      <a:pt x="336369" y="435330"/>
                      <a:pt x="368754" y="406755"/>
                      <a:pt x="419236" y="368655"/>
                    </a:cubicBezTo>
                    <a:cubicBezTo>
                      <a:pt x="433524" y="358178"/>
                      <a:pt x="448764" y="350558"/>
                      <a:pt x="458289" y="334365"/>
                    </a:cubicBezTo>
                    <a:cubicBezTo>
                      <a:pt x="457336" y="284835"/>
                      <a:pt x="472576" y="50520"/>
                      <a:pt x="475434" y="36233"/>
                    </a:cubicBezTo>
                    <a:cubicBezTo>
                      <a:pt x="478291" y="16230"/>
                      <a:pt x="486864" y="-915"/>
                      <a:pt x="510676" y="38"/>
                    </a:cubicBezTo>
                    <a:cubicBezTo>
                      <a:pt x="536394" y="990"/>
                      <a:pt x="544966" y="19088"/>
                      <a:pt x="544014" y="42900"/>
                    </a:cubicBezTo>
                    <a:cubicBezTo>
                      <a:pt x="541156" y="108623"/>
                      <a:pt x="530679" y="271500"/>
                      <a:pt x="530679" y="286740"/>
                    </a:cubicBezTo>
                    <a:cubicBezTo>
                      <a:pt x="523059" y="335318"/>
                      <a:pt x="554491" y="361035"/>
                      <a:pt x="589734" y="383895"/>
                    </a:cubicBezTo>
                    <a:cubicBezTo>
                      <a:pt x="650694" y="426758"/>
                      <a:pt x="704034" y="478193"/>
                      <a:pt x="750706" y="536295"/>
                    </a:cubicBezTo>
                    <a:cubicBezTo>
                      <a:pt x="760231" y="548678"/>
                      <a:pt x="776424" y="562965"/>
                      <a:pt x="789759" y="584873"/>
                    </a:cubicBezTo>
                    <a:cubicBezTo>
                      <a:pt x="827859" y="652500"/>
                      <a:pt x="859291" y="706793"/>
                      <a:pt x="891676" y="777278"/>
                    </a:cubicBezTo>
                    <a:cubicBezTo>
                      <a:pt x="951684" y="906818"/>
                      <a:pt x="982164" y="1043978"/>
                      <a:pt x="993594" y="1185900"/>
                    </a:cubicBezTo>
                    <a:cubicBezTo>
                      <a:pt x="994546" y="1200188"/>
                      <a:pt x="1001214" y="1371638"/>
                      <a:pt x="1001214" y="1403070"/>
                    </a:cubicBezTo>
                    <a:cubicBezTo>
                      <a:pt x="1001214" y="1418310"/>
                      <a:pt x="994546" y="1449743"/>
                      <a:pt x="972639" y="1440218"/>
                    </a:cubicBezTo>
                    <a:cubicBezTo>
                      <a:pt x="948826" y="1436408"/>
                      <a:pt x="953589" y="1413548"/>
                      <a:pt x="956446" y="1394498"/>
                    </a:cubicBezTo>
                    <a:cubicBezTo>
                      <a:pt x="954541" y="1360208"/>
                      <a:pt x="954541" y="1331633"/>
                      <a:pt x="954541" y="130020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" y="4869900"/>
            <a:ext cx="1897937" cy="189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4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="" xmlns:a16="http://schemas.microsoft.com/office/drawing/2014/main" id="{B5F1B621-812C-44E5-B2F2-CF23431F6D37}"/>
              </a:ext>
            </a:extLst>
          </p:cNvPr>
          <p:cNvGrpSpPr/>
          <p:nvPr/>
        </p:nvGrpSpPr>
        <p:grpSpPr>
          <a:xfrm>
            <a:off x="9014951" y="4687255"/>
            <a:ext cx="3133658" cy="2133117"/>
            <a:chOff x="3703350" y="2801758"/>
            <a:chExt cx="4848216" cy="3395842"/>
          </a:xfrm>
        </p:grpSpPr>
        <p:sp>
          <p:nvSpPr>
            <p:cNvPr id="94" name="Oval 93">
              <a:extLst>
                <a:ext uri="{FF2B5EF4-FFF2-40B4-BE49-F238E27FC236}">
                  <a16:creationId xmlns="" xmlns:a16="http://schemas.microsoft.com/office/drawing/2014/main" id="{AA66B734-785B-411F-B141-66CDC6D1136C}"/>
                </a:ext>
              </a:extLst>
            </p:cNvPr>
            <p:cNvSpPr/>
            <p:nvPr/>
          </p:nvSpPr>
          <p:spPr>
            <a:xfrm>
              <a:off x="3703350" y="5541079"/>
              <a:ext cx="4736871" cy="656521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="" xmlns:a16="http://schemas.microsoft.com/office/drawing/2014/main" id="{4A86BE33-65BF-42EC-B7CE-E447C61C05CD}"/>
                </a:ext>
              </a:extLst>
            </p:cNvPr>
            <p:cNvGrpSpPr/>
            <p:nvPr/>
          </p:nvGrpSpPr>
          <p:grpSpPr>
            <a:xfrm rot="20060053">
              <a:off x="6144459" y="2880646"/>
              <a:ext cx="756418" cy="1572369"/>
              <a:chOff x="1583158" y="1040918"/>
              <a:chExt cx="1865369" cy="3877549"/>
            </a:xfrm>
          </p:grpSpPr>
          <p:sp>
            <p:nvSpPr>
              <p:cNvPr id="191" name="Freeform: Shape 254">
                <a:extLst>
                  <a:ext uri="{FF2B5EF4-FFF2-40B4-BE49-F238E27FC236}">
                    <a16:creationId xmlns="" xmlns:a16="http://schemas.microsoft.com/office/drawing/2014/main" id="{3FC91322-E14D-4442-B76C-FE60491287AF}"/>
                  </a:ext>
                </a:extLst>
              </p:cNvPr>
              <p:cNvSpPr/>
              <p:nvPr/>
            </p:nvSpPr>
            <p:spPr>
              <a:xfrm rot="20351037">
                <a:off x="1714783" y="3481939"/>
                <a:ext cx="1641760" cy="1436528"/>
              </a:xfrm>
              <a:custGeom>
                <a:avLst/>
                <a:gdLst>
                  <a:gd name="connsiteX0" fmla="*/ 904455 w 1641760"/>
                  <a:gd name="connsiteY0" fmla="*/ 23137 h 1436528"/>
                  <a:gd name="connsiteX1" fmla="*/ 1113846 w 1641760"/>
                  <a:gd name="connsiteY1" fmla="*/ 102745 h 1436528"/>
                  <a:gd name="connsiteX2" fmla="*/ 1113791 w 1641760"/>
                  <a:gd name="connsiteY2" fmla="*/ 106680 h 1436528"/>
                  <a:gd name="connsiteX3" fmla="*/ 1157726 w 1641760"/>
                  <a:gd name="connsiteY3" fmla="*/ 148589 h 1436528"/>
                  <a:gd name="connsiteX4" fmla="*/ 1435198 w 1641760"/>
                  <a:gd name="connsiteY4" fmla="*/ 335884 h 1436528"/>
                  <a:gd name="connsiteX5" fmla="*/ 1613243 w 1641760"/>
                  <a:gd name="connsiteY5" fmla="*/ 844585 h 1436528"/>
                  <a:gd name="connsiteX6" fmla="*/ 1106855 w 1641760"/>
                  <a:gd name="connsiteY6" fmla="*/ 1274668 h 1436528"/>
                  <a:gd name="connsiteX7" fmla="*/ 748451 w 1641760"/>
                  <a:gd name="connsiteY7" fmla="*/ 1281604 h 1436528"/>
                  <a:gd name="connsiteX8" fmla="*/ 459418 w 1641760"/>
                  <a:gd name="connsiteY8" fmla="*/ 1436528 h 1436528"/>
                  <a:gd name="connsiteX9" fmla="*/ 54769 w 1641760"/>
                  <a:gd name="connsiteY9" fmla="*/ 648040 h 1436528"/>
                  <a:gd name="connsiteX10" fmla="*/ 443231 w 1641760"/>
                  <a:gd name="connsiteY10" fmla="*/ 5227 h 1436528"/>
                  <a:gd name="connsiteX11" fmla="*/ 810884 w 1641760"/>
                  <a:gd name="connsiteY11" fmla="*/ 30664 h 1436528"/>
                  <a:gd name="connsiteX12" fmla="*/ 902796 w 1641760"/>
                  <a:gd name="connsiteY12" fmla="*/ 26038 h 1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41760" h="1436528">
                    <a:moveTo>
                      <a:pt x="904455" y="23137"/>
                    </a:moveTo>
                    <a:lnTo>
                      <a:pt x="1113846" y="102745"/>
                    </a:lnTo>
                    <a:lnTo>
                      <a:pt x="1113791" y="106680"/>
                    </a:lnTo>
                    <a:cubicBezTo>
                      <a:pt x="1118994" y="122577"/>
                      <a:pt x="1134602" y="135872"/>
                      <a:pt x="1157726" y="148589"/>
                    </a:cubicBezTo>
                    <a:cubicBezTo>
                      <a:pt x="1254841" y="201772"/>
                      <a:pt x="1351957" y="259578"/>
                      <a:pt x="1435198" y="335884"/>
                    </a:cubicBezTo>
                    <a:cubicBezTo>
                      <a:pt x="1585495" y="474621"/>
                      <a:pt x="1696484" y="631856"/>
                      <a:pt x="1613243" y="844585"/>
                    </a:cubicBezTo>
                    <a:cubicBezTo>
                      <a:pt x="1523065" y="1075813"/>
                      <a:pt x="1377390" y="1253857"/>
                      <a:pt x="1106855" y="1274668"/>
                    </a:cubicBezTo>
                    <a:cubicBezTo>
                      <a:pt x="988928" y="1283917"/>
                      <a:pt x="868690" y="1272355"/>
                      <a:pt x="748451" y="1281604"/>
                    </a:cubicBezTo>
                    <a:cubicBezTo>
                      <a:pt x="637462" y="1290853"/>
                      <a:pt x="510288" y="1283917"/>
                      <a:pt x="459418" y="1436528"/>
                    </a:cubicBezTo>
                    <a:cubicBezTo>
                      <a:pt x="373863" y="1145181"/>
                      <a:pt x="179632" y="913953"/>
                      <a:pt x="54769" y="648040"/>
                    </a:cubicBezTo>
                    <a:cubicBezTo>
                      <a:pt x="-97842" y="319697"/>
                      <a:pt x="80205" y="30664"/>
                      <a:pt x="443231" y="5227"/>
                    </a:cubicBezTo>
                    <a:cubicBezTo>
                      <a:pt x="565783" y="-4022"/>
                      <a:pt x="690645" y="-4022"/>
                      <a:pt x="810884" y="30664"/>
                    </a:cubicBezTo>
                    <a:cubicBezTo>
                      <a:pt x="855973" y="43381"/>
                      <a:pt x="884877" y="41646"/>
                      <a:pt x="902796" y="26038"/>
                    </a:cubicBezTo>
                    <a:close/>
                  </a:path>
                </a:pathLst>
              </a:custGeom>
              <a:solidFill>
                <a:srgbClr val="FBF6D5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253">
                <a:extLst>
                  <a:ext uri="{FF2B5EF4-FFF2-40B4-BE49-F238E27FC236}">
                    <a16:creationId xmlns="" xmlns:a16="http://schemas.microsoft.com/office/drawing/2014/main" id="{B694A110-9FF3-4F39-8BD7-A32C163D6421}"/>
                  </a:ext>
                </a:extLst>
              </p:cNvPr>
              <p:cNvSpPr/>
              <p:nvPr/>
            </p:nvSpPr>
            <p:spPr>
              <a:xfrm rot="20351037">
                <a:off x="1583158" y="1040918"/>
                <a:ext cx="1865369" cy="2446103"/>
              </a:xfrm>
              <a:custGeom>
                <a:avLst/>
                <a:gdLst>
                  <a:gd name="connsiteX0" fmla="*/ 1456632 w 1865369"/>
                  <a:gd name="connsiteY0" fmla="*/ 13187 h 2446103"/>
                  <a:gd name="connsiteX1" fmla="*/ 1516751 w 1865369"/>
                  <a:gd name="connsiteY1" fmla="*/ 175046 h 2446103"/>
                  <a:gd name="connsiteX2" fmla="*/ 1401137 w 1865369"/>
                  <a:gd name="connsiteY2" fmla="*/ 561197 h 2446103"/>
                  <a:gd name="connsiteX3" fmla="*/ 1442758 w 1865369"/>
                  <a:gd name="connsiteY3" fmla="*/ 697620 h 2446103"/>
                  <a:gd name="connsiteX4" fmla="*/ 1456632 w 1865369"/>
                  <a:gd name="connsiteY4" fmla="*/ 861793 h 2446103"/>
                  <a:gd name="connsiteX5" fmla="*/ 1401137 w 1865369"/>
                  <a:gd name="connsiteY5" fmla="*/ 901101 h 2446103"/>
                  <a:gd name="connsiteX6" fmla="*/ 917873 w 1865369"/>
                  <a:gd name="connsiteY6" fmla="*/ 1423675 h 2446103"/>
                  <a:gd name="connsiteX7" fmla="*/ 524786 w 1865369"/>
                  <a:gd name="connsiteY7" fmla="*/ 2297715 h 2446103"/>
                  <a:gd name="connsiteX8" fmla="*/ 631151 w 1865369"/>
                  <a:gd name="connsiteY8" fmla="*/ 2223723 h 2446103"/>
                  <a:gd name="connsiteX9" fmla="*/ 964118 w 1865369"/>
                  <a:gd name="connsiteY9" fmla="*/ 1610971 h 2446103"/>
                  <a:gd name="connsiteX10" fmla="*/ 1070483 w 1865369"/>
                  <a:gd name="connsiteY10" fmla="*/ 1280314 h 2446103"/>
                  <a:gd name="connsiteX11" fmla="*/ 1223093 w 1865369"/>
                  <a:gd name="connsiteY11" fmla="*/ 1217884 h 2446103"/>
                  <a:gd name="connsiteX12" fmla="*/ 1327144 w 1865369"/>
                  <a:gd name="connsiteY12" fmla="*/ 1194761 h 2446103"/>
                  <a:gd name="connsiteX13" fmla="*/ 1671675 w 1865369"/>
                  <a:gd name="connsiteY13" fmla="*/ 1007465 h 2446103"/>
                  <a:gd name="connsiteX14" fmla="*/ 1842783 w 1865369"/>
                  <a:gd name="connsiteY14" fmla="*/ 1000530 h 2446103"/>
                  <a:gd name="connsiteX15" fmla="*/ 1810411 w 1865369"/>
                  <a:gd name="connsiteY15" fmla="*/ 1180887 h 2446103"/>
                  <a:gd name="connsiteX16" fmla="*/ 1599993 w 1865369"/>
                  <a:gd name="connsiteY16" fmla="*/ 1456047 h 2446103"/>
                  <a:gd name="connsiteX17" fmla="*/ 1609242 w 1865369"/>
                  <a:gd name="connsiteY17" fmla="*/ 1599408 h 2446103"/>
                  <a:gd name="connsiteX18" fmla="*/ 1581494 w 1865369"/>
                  <a:gd name="connsiteY18" fmla="*/ 1775141 h 2446103"/>
                  <a:gd name="connsiteX19" fmla="*/ 1368765 w 1865369"/>
                  <a:gd name="connsiteY19" fmla="*/ 1830635 h 2446103"/>
                  <a:gd name="connsiteX20" fmla="*/ 568718 w 1865369"/>
                  <a:gd name="connsiteY20" fmla="*/ 2392520 h 2446103"/>
                  <a:gd name="connsiteX21" fmla="*/ 550581 w 1865369"/>
                  <a:gd name="connsiteY21" fmla="*/ 2423989 h 2446103"/>
                  <a:gd name="connsiteX22" fmla="*/ 550275 w 1865369"/>
                  <a:gd name="connsiteY22" fmla="*/ 2446103 h 2446103"/>
                  <a:gd name="connsiteX23" fmla="*/ 340884 w 1865369"/>
                  <a:gd name="connsiteY23" fmla="*/ 2366495 h 2446103"/>
                  <a:gd name="connsiteX24" fmla="*/ 358518 w 1865369"/>
                  <a:gd name="connsiteY24" fmla="*/ 2335652 h 2446103"/>
                  <a:gd name="connsiteX25" fmla="*/ 365238 w 1865369"/>
                  <a:gd name="connsiteY25" fmla="*/ 2281531 h 2446103"/>
                  <a:gd name="connsiteX26" fmla="*/ 108576 w 1865369"/>
                  <a:gd name="connsiteY26" fmla="*/ 1213259 h 2446103"/>
                  <a:gd name="connsiteX27" fmla="*/ 11461 w 1865369"/>
                  <a:gd name="connsiteY27" fmla="*/ 1030588 h 2446103"/>
                  <a:gd name="connsiteX28" fmla="*/ 90078 w 1865369"/>
                  <a:gd name="connsiteY28" fmla="*/ 921912 h 2446103"/>
                  <a:gd name="connsiteX29" fmla="*/ 201068 w 1865369"/>
                  <a:gd name="connsiteY29" fmla="*/ 806299 h 2446103"/>
                  <a:gd name="connsiteX30" fmla="*/ 226501 w 1865369"/>
                  <a:gd name="connsiteY30" fmla="*/ 403963 h 2446103"/>
                  <a:gd name="connsiteX31" fmla="*/ 305119 w 1865369"/>
                  <a:gd name="connsiteY31" fmla="*/ 299909 h 2446103"/>
                  <a:gd name="connsiteX32" fmla="*/ 416108 w 1865369"/>
                  <a:gd name="connsiteY32" fmla="*/ 369277 h 2446103"/>
                  <a:gd name="connsiteX33" fmla="*/ 573343 w 1865369"/>
                  <a:gd name="connsiteY33" fmla="*/ 764678 h 2446103"/>
                  <a:gd name="connsiteX34" fmla="*/ 684332 w 1865369"/>
                  <a:gd name="connsiteY34" fmla="*/ 873353 h 2446103"/>
                  <a:gd name="connsiteX35" fmla="*/ 744451 w 1865369"/>
                  <a:gd name="connsiteY35" fmla="*/ 975093 h 2446103"/>
                  <a:gd name="connsiteX36" fmla="*/ 617277 w 1865369"/>
                  <a:gd name="connsiteY36" fmla="*/ 1282627 h 2446103"/>
                  <a:gd name="connsiteX37" fmla="*/ 439231 w 1865369"/>
                  <a:gd name="connsiteY37" fmla="*/ 2140481 h 2446103"/>
                  <a:gd name="connsiteX38" fmla="*/ 478540 w 1865369"/>
                  <a:gd name="connsiteY38" fmla="*/ 2212163 h 2446103"/>
                  <a:gd name="connsiteX39" fmla="*/ 809195 w 1865369"/>
                  <a:gd name="connsiteY39" fmla="*/ 727681 h 2446103"/>
                  <a:gd name="connsiteX40" fmla="*/ 804570 w 1865369"/>
                  <a:gd name="connsiteY40" fmla="*/ 577382 h 2446103"/>
                  <a:gd name="connsiteX41" fmla="*/ 927122 w 1865369"/>
                  <a:gd name="connsiteY41" fmla="*/ 461768 h 2446103"/>
                  <a:gd name="connsiteX42" fmla="*/ 1010364 w 1865369"/>
                  <a:gd name="connsiteY42" fmla="*/ 397025 h 2446103"/>
                  <a:gd name="connsiteX43" fmla="*/ 1292461 w 1865369"/>
                  <a:gd name="connsiteY43" fmla="*/ 64057 h 2446103"/>
                  <a:gd name="connsiteX44" fmla="*/ 1456632 w 1865369"/>
                  <a:gd name="connsiteY44" fmla="*/ 13187 h 244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865369" h="2446103">
                    <a:moveTo>
                      <a:pt x="1456632" y="13187"/>
                    </a:moveTo>
                    <a:cubicBezTo>
                      <a:pt x="1519064" y="47872"/>
                      <a:pt x="1523689" y="112616"/>
                      <a:pt x="1516751" y="175046"/>
                    </a:cubicBezTo>
                    <a:cubicBezTo>
                      <a:pt x="1505191" y="311472"/>
                      <a:pt x="1456632" y="436335"/>
                      <a:pt x="1401137" y="561197"/>
                    </a:cubicBezTo>
                    <a:cubicBezTo>
                      <a:pt x="1373390" y="623628"/>
                      <a:pt x="1368765" y="662937"/>
                      <a:pt x="1442758" y="697620"/>
                    </a:cubicBezTo>
                    <a:cubicBezTo>
                      <a:pt x="1528313" y="736930"/>
                      <a:pt x="1523689" y="801674"/>
                      <a:pt x="1456632" y="861793"/>
                    </a:cubicBezTo>
                    <a:cubicBezTo>
                      <a:pt x="1440447" y="877978"/>
                      <a:pt x="1421949" y="894165"/>
                      <a:pt x="1401137" y="901101"/>
                    </a:cubicBezTo>
                    <a:cubicBezTo>
                      <a:pt x="1158349" y="1000530"/>
                      <a:pt x="1031173" y="1204010"/>
                      <a:pt x="917873" y="1423675"/>
                    </a:cubicBezTo>
                    <a:cubicBezTo>
                      <a:pt x="774512" y="1705773"/>
                      <a:pt x="642711" y="1990184"/>
                      <a:pt x="524786" y="2297715"/>
                    </a:cubicBezTo>
                    <a:cubicBezTo>
                      <a:pt x="582592" y="2290780"/>
                      <a:pt x="605714" y="2251470"/>
                      <a:pt x="631151" y="2223723"/>
                    </a:cubicBezTo>
                    <a:cubicBezTo>
                      <a:pt x="793010" y="2047990"/>
                      <a:pt x="899375" y="1839885"/>
                      <a:pt x="964118" y="1610971"/>
                    </a:cubicBezTo>
                    <a:cubicBezTo>
                      <a:pt x="994177" y="1499981"/>
                      <a:pt x="1017299" y="1384368"/>
                      <a:pt x="1070483" y="1280314"/>
                    </a:cubicBezTo>
                    <a:cubicBezTo>
                      <a:pt x="1100541" y="1217884"/>
                      <a:pt x="1139851" y="1162389"/>
                      <a:pt x="1223093" y="1217884"/>
                    </a:cubicBezTo>
                    <a:cubicBezTo>
                      <a:pt x="1264714" y="1245631"/>
                      <a:pt x="1294773" y="1213259"/>
                      <a:pt x="1327144" y="1194761"/>
                    </a:cubicBezTo>
                    <a:cubicBezTo>
                      <a:pt x="1438133" y="1127704"/>
                      <a:pt x="1549123" y="1053711"/>
                      <a:pt x="1671675" y="1007465"/>
                    </a:cubicBezTo>
                    <a:cubicBezTo>
                      <a:pt x="1727169" y="986656"/>
                      <a:pt x="1794224" y="945035"/>
                      <a:pt x="1842783" y="1000530"/>
                    </a:cubicBezTo>
                    <a:cubicBezTo>
                      <a:pt x="1895964" y="1060649"/>
                      <a:pt x="1842783" y="1125393"/>
                      <a:pt x="1810411" y="1180887"/>
                    </a:cubicBezTo>
                    <a:cubicBezTo>
                      <a:pt x="1752603" y="1282628"/>
                      <a:pt x="1680923" y="1372805"/>
                      <a:pt x="1599993" y="1456047"/>
                    </a:cubicBezTo>
                    <a:cubicBezTo>
                      <a:pt x="1546812" y="1511541"/>
                      <a:pt x="1537562" y="1548538"/>
                      <a:pt x="1609242" y="1599408"/>
                    </a:cubicBezTo>
                    <a:cubicBezTo>
                      <a:pt x="1710982" y="1673401"/>
                      <a:pt x="1699422" y="1731209"/>
                      <a:pt x="1581494" y="1775141"/>
                    </a:cubicBezTo>
                    <a:cubicBezTo>
                      <a:pt x="1512126" y="1800577"/>
                      <a:pt x="1440447" y="1819075"/>
                      <a:pt x="1368765" y="1830635"/>
                    </a:cubicBezTo>
                    <a:cubicBezTo>
                      <a:pt x="1005739" y="1881506"/>
                      <a:pt x="781447" y="2128920"/>
                      <a:pt x="568718" y="2392520"/>
                    </a:cubicBezTo>
                    <a:cubicBezTo>
                      <a:pt x="559469" y="2404082"/>
                      <a:pt x="553544" y="2414487"/>
                      <a:pt x="550581" y="2423989"/>
                    </a:cubicBezTo>
                    <a:lnTo>
                      <a:pt x="550275" y="2446103"/>
                    </a:lnTo>
                    <a:lnTo>
                      <a:pt x="340884" y="2366495"/>
                    </a:lnTo>
                    <a:lnTo>
                      <a:pt x="358518" y="2335652"/>
                    </a:lnTo>
                    <a:cubicBezTo>
                      <a:pt x="362637" y="2320984"/>
                      <a:pt x="364660" y="2302919"/>
                      <a:pt x="365238" y="2281531"/>
                    </a:cubicBezTo>
                    <a:cubicBezTo>
                      <a:pt x="381425" y="1900004"/>
                      <a:pt x="339804" y="1534664"/>
                      <a:pt x="108576" y="1213259"/>
                    </a:cubicBezTo>
                    <a:cubicBezTo>
                      <a:pt x="69267" y="1157765"/>
                      <a:pt x="39208" y="1093021"/>
                      <a:pt x="11461" y="1030588"/>
                    </a:cubicBezTo>
                    <a:cubicBezTo>
                      <a:pt x="-18600" y="958909"/>
                      <a:pt x="11461" y="910350"/>
                      <a:pt x="90078" y="921912"/>
                    </a:cubicBezTo>
                    <a:cubicBezTo>
                      <a:pt x="194129" y="938097"/>
                      <a:pt x="205692" y="889540"/>
                      <a:pt x="201068" y="806299"/>
                    </a:cubicBezTo>
                    <a:cubicBezTo>
                      <a:pt x="196443" y="672187"/>
                      <a:pt x="191818" y="535761"/>
                      <a:pt x="226501" y="403963"/>
                    </a:cubicBezTo>
                    <a:cubicBezTo>
                      <a:pt x="238064" y="357717"/>
                      <a:pt x="249624" y="309158"/>
                      <a:pt x="305119" y="299909"/>
                    </a:cubicBezTo>
                    <a:cubicBezTo>
                      <a:pt x="358302" y="290660"/>
                      <a:pt x="390674" y="329970"/>
                      <a:pt x="416108" y="369277"/>
                    </a:cubicBezTo>
                    <a:cubicBezTo>
                      <a:pt x="494725" y="489516"/>
                      <a:pt x="534035" y="628252"/>
                      <a:pt x="573343" y="764678"/>
                    </a:cubicBezTo>
                    <a:cubicBezTo>
                      <a:pt x="589530" y="824797"/>
                      <a:pt x="605714" y="871042"/>
                      <a:pt x="684332" y="873353"/>
                    </a:cubicBezTo>
                    <a:cubicBezTo>
                      <a:pt x="746764" y="875667"/>
                      <a:pt x="753700" y="924223"/>
                      <a:pt x="744451" y="975093"/>
                    </a:cubicBezTo>
                    <a:cubicBezTo>
                      <a:pt x="725953" y="1088396"/>
                      <a:pt x="672772" y="1185512"/>
                      <a:pt x="617277" y="1282627"/>
                    </a:cubicBezTo>
                    <a:cubicBezTo>
                      <a:pt x="464667" y="1548538"/>
                      <a:pt x="423046" y="1839885"/>
                      <a:pt x="439231" y="2140481"/>
                    </a:cubicBezTo>
                    <a:cubicBezTo>
                      <a:pt x="439231" y="2158979"/>
                      <a:pt x="436920" y="2184415"/>
                      <a:pt x="478540" y="2212163"/>
                    </a:cubicBezTo>
                    <a:cubicBezTo>
                      <a:pt x="661209" y="1726584"/>
                      <a:pt x="903999" y="1266440"/>
                      <a:pt x="809195" y="727681"/>
                    </a:cubicBezTo>
                    <a:cubicBezTo>
                      <a:pt x="799946" y="679122"/>
                      <a:pt x="799946" y="628252"/>
                      <a:pt x="804570" y="577382"/>
                    </a:cubicBezTo>
                    <a:cubicBezTo>
                      <a:pt x="809195" y="503389"/>
                      <a:pt x="790697" y="403963"/>
                      <a:pt x="927122" y="461768"/>
                    </a:cubicBezTo>
                    <a:cubicBezTo>
                      <a:pt x="973367" y="480267"/>
                      <a:pt x="989552" y="427085"/>
                      <a:pt x="1010364" y="397025"/>
                    </a:cubicBezTo>
                    <a:cubicBezTo>
                      <a:pt x="1095917" y="276786"/>
                      <a:pt x="1181472" y="158861"/>
                      <a:pt x="1292461" y="64057"/>
                    </a:cubicBezTo>
                    <a:cubicBezTo>
                      <a:pt x="1338707" y="24749"/>
                      <a:pt x="1387263" y="-23810"/>
                      <a:pt x="1456632" y="13187"/>
                    </a:cubicBezTo>
                    <a:close/>
                  </a:path>
                </a:pathLst>
              </a:custGeom>
              <a:solidFill>
                <a:srgbClr val="57B877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="" xmlns:a16="http://schemas.microsoft.com/office/drawing/2014/main" id="{3AA09199-5C8F-450E-A08F-3183F2E6D132}"/>
                </a:ext>
              </a:extLst>
            </p:cNvPr>
            <p:cNvGrpSpPr/>
            <p:nvPr/>
          </p:nvGrpSpPr>
          <p:grpSpPr>
            <a:xfrm>
              <a:off x="6689736" y="3326983"/>
              <a:ext cx="571496" cy="1169993"/>
              <a:chOff x="7528445" y="2305877"/>
              <a:chExt cx="561155" cy="1148822"/>
            </a:xfrm>
          </p:grpSpPr>
          <p:sp>
            <p:nvSpPr>
              <p:cNvPr id="189" name="Freeform: Shape 257">
                <a:extLst>
                  <a:ext uri="{FF2B5EF4-FFF2-40B4-BE49-F238E27FC236}">
                    <a16:creationId xmlns="" xmlns:a16="http://schemas.microsoft.com/office/drawing/2014/main" id="{2C4DBE54-13AE-470D-9BA4-CCE0AFDA5CE1}"/>
                  </a:ext>
                </a:extLst>
              </p:cNvPr>
              <p:cNvSpPr/>
              <p:nvPr/>
            </p:nvSpPr>
            <p:spPr>
              <a:xfrm>
                <a:off x="7534623" y="2338366"/>
                <a:ext cx="554977" cy="1116333"/>
              </a:xfrm>
              <a:custGeom>
                <a:avLst/>
                <a:gdLst>
                  <a:gd name="connsiteX0" fmla="*/ 241208 w 288620"/>
                  <a:gd name="connsiteY0" fmla="*/ 327965 h 580557"/>
                  <a:gd name="connsiteX1" fmla="*/ 214668 w 288620"/>
                  <a:gd name="connsiteY1" fmla="*/ 286496 h 580557"/>
                  <a:gd name="connsiteX2" fmla="*/ 190119 w 288620"/>
                  <a:gd name="connsiteY2" fmla="*/ 214175 h 580557"/>
                  <a:gd name="connsiteX3" fmla="*/ 160925 w 288620"/>
                  <a:gd name="connsiteY3" fmla="*/ 131239 h 580557"/>
                  <a:gd name="connsiteX4" fmla="*/ 128414 w 288620"/>
                  <a:gd name="connsiteY4" fmla="*/ 83467 h 580557"/>
                  <a:gd name="connsiteX5" fmla="*/ 85287 w 288620"/>
                  <a:gd name="connsiteY5" fmla="*/ 69202 h 580557"/>
                  <a:gd name="connsiteX6" fmla="*/ 79316 w 288620"/>
                  <a:gd name="connsiteY6" fmla="*/ 62899 h 580557"/>
                  <a:gd name="connsiteX7" fmla="*/ 78984 w 288620"/>
                  <a:gd name="connsiteY7" fmla="*/ 40008 h 580557"/>
                  <a:gd name="connsiteX8" fmla="*/ 72349 w 288620"/>
                  <a:gd name="connsiteY8" fmla="*/ 3848 h 580557"/>
                  <a:gd name="connsiteX9" fmla="*/ 68036 w 288620"/>
                  <a:gd name="connsiteY9" fmla="*/ 199 h 580557"/>
                  <a:gd name="connsiteX10" fmla="*/ 58747 w 288620"/>
                  <a:gd name="connsiteY10" fmla="*/ 15459 h 580557"/>
                  <a:gd name="connsiteX11" fmla="*/ 61069 w 288620"/>
                  <a:gd name="connsiteY11" fmla="*/ 26407 h 580557"/>
                  <a:gd name="connsiteX12" fmla="*/ 63060 w 288620"/>
                  <a:gd name="connsiteY12" fmla="*/ 63562 h 580557"/>
                  <a:gd name="connsiteX13" fmla="*/ 56425 w 288620"/>
                  <a:gd name="connsiteY13" fmla="*/ 73515 h 580557"/>
                  <a:gd name="connsiteX14" fmla="*/ 40833 w 288620"/>
                  <a:gd name="connsiteY14" fmla="*/ 81145 h 580557"/>
                  <a:gd name="connsiteX15" fmla="*/ 3345 w 288620"/>
                  <a:gd name="connsiteY15" fmla="*/ 159105 h 580557"/>
                  <a:gd name="connsiteX16" fmla="*/ 3345 w 288620"/>
                  <a:gd name="connsiteY16" fmla="*/ 159105 h 580557"/>
                  <a:gd name="connsiteX17" fmla="*/ 3345 w 288620"/>
                  <a:gd name="connsiteY17" fmla="*/ 159105 h 580557"/>
                  <a:gd name="connsiteX18" fmla="*/ 28 w 288620"/>
                  <a:gd name="connsiteY18" fmla="*/ 203560 h 580557"/>
                  <a:gd name="connsiteX19" fmla="*/ 5999 w 288620"/>
                  <a:gd name="connsiteY19" fmla="*/ 298771 h 580557"/>
                  <a:gd name="connsiteX20" fmla="*/ 16947 w 288620"/>
                  <a:gd name="connsiteY20" fmla="*/ 392655 h 580557"/>
                  <a:gd name="connsiteX21" fmla="*/ 55762 w 288620"/>
                  <a:gd name="connsiteY21" fmla="*/ 509430 h 580557"/>
                  <a:gd name="connsiteX22" fmla="*/ 123106 w 288620"/>
                  <a:gd name="connsiteY22" fmla="*/ 573458 h 580557"/>
                  <a:gd name="connsiteX23" fmla="*/ 222962 w 288620"/>
                  <a:gd name="connsiteY23" fmla="*/ 565496 h 580557"/>
                  <a:gd name="connsiteX24" fmla="*/ 288980 w 288620"/>
                  <a:gd name="connsiteY24" fmla="*/ 462322 h 580557"/>
                  <a:gd name="connsiteX25" fmla="*/ 241208 w 288620"/>
                  <a:gd name="connsiteY25" fmla="*/ 327965 h 580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88620" h="580557">
                    <a:moveTo>
                      <a:pt x="241208" y="327965"/>
                    </a:moveTo>
                    <a:cubicBezTo>
                      <a:pt x="231588" y="314695"/>
                      <a:pt x="221635" y="301425"/>
                      <a:pt x="214668" y="286496"/>
                    </a:cubicBezTo>
                    <a:cubicBezTo>
                      <a:pt x="204053" y="263274"/>
                      <a:pt x="197418" y="238393"/>
                      <a:pt x="190119" y="214175"/>
                    </a:cubicBezTo>
                    <a:cubicBezTo>
                      <a:pt x="181494" y="186309"/>
                      <a:pt x="174195" y="157778"/>
                      <a:pt x="160925" y="131239"/>
                    </a:cubicBezTo>
                    <a:cubicBezTo>
                      <a:pt x="155286" y="111666"/>
                      <a:pt x="145002" y="95078"/>
                      <a:pt x="128414" y="83467"/>
                    </a:cubicBezTo>
                    <a:cubicBezTo>
                      <a:pt x="115476" y="74510"/>
                      <a:pt x="100879" y="70197"/>
                      <a:pt x="85287" y="69202"/>
                    </a:cubicBezTo>
                    <a:cubicBezTo>
                      <a:pt x="80311" y="68870"/>
                      <a:pt x="79316" y="67211"/>
                      <a:pt x="79316" y="62899"/>
                    </a:cubicBezTo>
                    <a:cubicBezTo>
                      <a:pt x="79647" y="55269"/>
                      <a:pt x="79647" y="47638"/>
                      <a:pt x="78984" y="40008"/>
                    </a:cubicBezTo>
                    <a:cubicBezTo>
                      <a:pt x="77989" y="27734"/>
                      <a:pt x="76662" y="15459"/>
                      <a:pt x="72349" y="3848"/>
                    </a:cubicBezTo>
                    <a:cubicBezTo>
                      <a:pt x="71685" y="2189"/>
                      <a:pt x="72017" y="-797"/>
                      <a:pt x="68036" y="199"/>
                    </a:cubicBezTo>
                    <a:cubicBezTo>
                      <a:pt x="58416" y="2521"/>
                      <a:pt x="56093" y="6170"/>
                      <a:pt x="58747" y="15459"/>
                    </a:cubicBezTo>
                    <a:cubicBezTo>
                      <a:pt x="59742" y="18776"/>
                      <a:pt x="60406" y="22757"/>
                      <a:pt x="61069" y="26407"/>
                    </a:cubicBezTo>
                    <a:cubicBezTo>
                      <a:pt x="63392" y="38681"/>
                      <a:pt x="61733" y="51288"/>
                      <a:pt x="63060" y="63562"/>
                    </a:cubicBezTo>
                    <a:cubicBezTo>
                      <a:pt x="63723" y="70197"/>
                      <a:pt x="62065" y="72188"/>
                      <a:pt x="56425" y="73515"/>
                    </a:cubicBezTo>
                    <a:cubicBezTo>
                      <a:pt x="50785" y="75173"/>
                      <a:pt x="45477" y="77496"/>
                      <a:pt x="40833" y="81145"/>
                    </a:cubicBezTo>
                    <a:cubicBezTo>
                      <a:pt x="15288" y="100718"/>
                      <a:pt x="5999" y="128253"/>
                      <a:pt x="3345" y="159105"/>
                    </a:cubicBezTo>
                    <a:cubicBezTo>
                      <a:pt x="3345" y="159105"/>
                      <a:pt x="3345" y="159105"/>
                      <a:pt x="3345" y="159105"/>
                    </a:cubicBezTo>
                    <a:cubicBezTo>
                      <a:pt x="3345" y="159105"/>
                      <a:pt x="3345" y="159105"/>
                      <a:pt x="3345" y="159105"/>
                    </a:cubicBezTo>
                    <a:cubicBezTo>
                      <a:pt x="1355" y="173702"/>
                      <a:pt x="28" y="188631"/>
                      <a:pt x="28" y="203560"/>
                    </a:cubicBezTo>
                    <a:cubicBezTo>
                      <a:pt x="-304" y="235407"/>
                      <a:pt x="2350" y="267255"/>
                      <a:pt x="5999" y="298771"/>
                    </a:cubicBezTo>
                    <a:cubicBezTo>
                      <a:pt x="9649" y="329955"/>
                      <a:pt x="10976" y="361803"/>
                      <a:pt x="16947" y="392655"/>
                    </a:cubicBezTo>
                    <a:cubicBezTo>
                      <a:pt x="24909" y="433129"/>
                      <a:pt x="35525" y="472938"/>
                      <a:pt x="55762" y="509430"/>
                    </a:cubicBezTo>
                    <a:cubicBezTo>
                      <a:pt x="71354" y="537629"/>
                      <a:pt x="91922" y="561515"/>
                      <a:pt x="123106" y="573458"/>
                    </a:cubicBezTo>
                    <a:cubicBezTo>
                      <a:pt x="157608" y="586728"/>
                      <a:pt x="190783" y="580093"/>
                      <a:pt x="222962" y="565496"/>
                    </a:cubicBezTo>
                    <a:cubicBezTo>
                      <a:pt x="267416" y="545591"/>
                      <a:pt x="289312" y="510426"/>
                      <a:pt x="288980" y="462322"/>
                    </a:cubicBezTo>
                    <a:cubicBezTo>
                      <a:pt x="288648" y="412229"/>
                      <a:pt x="270070" y="368106"/>
                      <a:pt x="241208" y="327965"/>
                    </a:cubicBezTo>
                    <a:close/>
                  </a:path>
                </a:pathLst>
              </a:custGeom>
              <a:solidFill>
                <a:srgbClr val="662D91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258">
                <a:extLst>
                  <a:ext uri="{FF2B5EF4-FFF2-40B4-BE49-F238E27FC236}">
                    <a16:creationId xmlns="" xmlns:a16="http://schemas.microsoft.com/office/drawing/2014/main" id="{F86DDA8C-2F56-4CFC-9012-A392B31F2DAD}"/>
                  </a:ext>
                </a:extLst>
              </p:cNvPr>
              <p:cNvSpPr/>
              <p:nvPr/>
            </p:nvSpPr>
            <p:spPr>
              <a:xfrm>
                <a:off x="7528445" y="2305877"/>
                <a:ext cx="322366" cy="322366"/>
              </a:xfrm>
              <a:custGeom>
                <a:avLst/>
                <a:gdLst>
                  <a:gd name="connsiteX0" fmla="*/ 157912 w 155921"/>
                  <a:gd name="connsiteY0" fmla="*/ 131239 h 155921"/>
                  <a:gd name="connsiteX1" fmla="*/ 109145 w 155921"/>
                  <a:gd name="connsiteY1" fmla="*/ 120291 h 155921"/>
                  <a:gd name="connsiteX2" fmla="*/ 98197 w 155921"/>
                  <a:gd name="connsiteY2" fmla="*/ 123940 h 155921"/>
                  <a:gd name="connsiteX3" fmla="*/ 75638 w 155921"/>
                  <a:gd name="connsiteY3" fmla="*/ 148490 h 155921"/>
                  <a:gd name="connsiteX4" fmla="*/ 67013 w 155921"/>
                  <a:gd name="connsiteY4" fmla="*/ 150148 h 155921"/>
                  <a:gd name="connsiteX5" fmla="*/ 36824 w 155921"/>
                  <a:gd name="connsiteY5" fmla="*/ 136215 h 155921"/>
                  <a:gd name="connsiteX6" fmla="*/ 27867 w 155921"/>
                  <a:gd name="connsiteY6" fmla="*/ 137210 h 155921"/>
                  <a:gd name="connsiteX7" fmla="*/ 0 w 155921"/>
                  <a:gd name="connsiteY7" fmla="*/ 159105 h 155921"/>
                  <a:gd name="connsiteX8" fmla="*/ 37487 w 155921"/>
                  <a:gd name="connsiteY8" fmla="*/ 81145 h 155921"/>
                  <a:gd name="connsiteX9" fmla="*/ 53080 w 155921"/>
                  <a:gd name="connsiteY9" fmla="*/ 73515 h 155921"/>
                  <a:gd name="connsiteX10" fmla="*/ 59715 w 155921"/>
                  <a:gd name="connsiteY10" fmla="*/ 63562 h 155921"/>
                  <a:gd name="connsiteX11" fmla="*/ 57724 w 155921"/>
                  <a:gd name="connsiteY11" fmla="*/ 26407 h 155921"/>
                  <a:gd name="connsiteX12" fmla="*/ 55734 w 155921"/>
                  <a:gd name="connsiteY12" fmla="*/ 15459 h 155921"/>
                  <a:gd name="connsiteX13" fmla="*/ 65022 w 155921"/>
                  <a:gd name="connsiteY13" fmla="*/ 199 h 155921"/>
                  <a:gd name="connsiteX14" fmla="*/ 69335 w 155921"/>
                  <a:gd name="connsiteY14" fmla="*/ 3848 h 155921"/>
                  <a:gd name="connsiteX15" fmla="*/ 75970 w 155921"/>
                  <a:gd name="connsiteY15" fmla="*/ 40008 h 155921"/>
                  <a:gd name="connsiteX16" fmla="*/ 76302 w 155921"/>
                  <a:gd name="connsiteY16" fmla="*/ 62899 h 155921"/>
                  <a:gd name="connsiteX17" fmla="*/ 82273 w 155921"/>
                  <a:gd name="connsiteY17" fmla="*/ 69202 h 155921"/>
                  <a:gd name="connsiteX18" fmla="*/ 125400 w 155921"/>
                  <a:gd name="connsiteY18" fmla="*/ 83467 h 155921"/>
                  <a:gd name="connsiteX19" fmla="*/ 157912 w 155921"/>
                  <a:gd name="connsiteY19" fmla="*/ 131239 h 15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5921" h="155921">
                    <a:moveTo>
                      <a:pt x="157912" y="131239"/>
                    </a:moveTo>
                    <a:cubicBezTo>
                      <a:pt x="141656" y="127589"/>
                      <a:pt x="125400" y="124272"/>
                      <a:pt x="109145" y="120291"/>
                    </a:cubicBezTo>
                    <a:cubicBezTo>
                      <a:pt x="103837" y="118964"/>
                      <a:pt x="101183" y="120623"/>
                      <a:pt x="98197" y="123940"/>
                    </a:cubicBezTo>
                    <a:cubicBezTo>
                      <a:pt x="90899" y="132234"/>
                      <a:pt x="82937" y="140196"/>
                      <a:pt x="75638" y="148490"/>
                    </a:cubicBezTo>
                    <a:cubicBezTo>
                      <a:pt x="72984" y="151475"/>
                      <a:pt x="70662" y="151807"/>
                      <a:pt x="67013" y="150148"/>
                    </a:cubicBezTo>
                    <a:cubicBezTo>
                      <a:pt x="57061" y="145504"/>
                      <a:pt x="46776" y="141191"/>
                      <a:pt x="36824" y="136215"/>
                    </a:cubicBezTo>
                    <a:cubicBezTo>
                      <a:pt x="33506" y="134556"/>
                      <a:pt x="31184" y="134556"/>
                      <a:pt x="27867" y="137210"/>
                    </a:cubicBezTo>
                    <a:cubicBezTo>
                      <a:pt x="18910" y="144509"/>
                      <a:pt x="9289" y="151807"/>
                      <a:pt x="0" y="159105"/>
                    </a:cubicBezTo>
                    <a:cubicBezTo>
                      <a:pt x="2654" y="128253"/>
                      <a:pt x="11943" y="100718"/>
                      <a:pt x="37487" y="81145"/>
                    </a:cubicBezTo>
                    <a:cubicBezTo>
                      <a:pt x="42132" y="77496"/>
                      <a:pt x="47440" y="75173"/>
                      <a:pt x="53080" y="73515"/>
                    </a:cubicBezTo>
                    <a:cubicBezTo>
                      <a:pt x="58388" y="71856"/>
                      <a:pt x="60378" y="69865"/>
                      <a:pt x="59715" y="63562"/>
                    </a:cubicBezTo>
                    <a:cubicBezTo>
                      <a:pt x="58056" y="51288"/>
                      <a:pt x="60046" y="38681"/>
                      <a:pt x="57724" y="26407"/>
                    </a:cubicBezTo>
                    <a:cubicBezTo>
                      <a:pt x="57061" y="22757"/>
                      <a:pt x="56729" y="18776"/>
                      <a:pt x="55734" y="15459"/>
                    </a:cubicBezTo>
                    <a:cubicBezTo>
                      <a:pt x="53411" y="6170"/>
                      <a:pt x="55734" y="2521"/>
                      <a:pt x="65022" y="199"/>
                    </a:cubicBezTo>
                    <a:cubicBezTo>
                      <a:pt x="69003" y="-797"/>
                      <a:pt x="68672" y="2189"/>
                      <a:pt x="69335" y="3848"/>
                    </a:cubicBezTo>
                    <a:cubicBezTo>
                      <a:pt x="73648" y="15459"/>
                      <a:pt x="74975" y="27734"/>
                      <a:pt x="75970" y="40008"/>
                    </a:cubicBezTo>
                    <a:cubicBezTo>
                      <a:pt x="76634" y="47638"/>
                      <a:pt x="76302" y="55269"/>
                      <a:pt x="76302" y="62899"/>
                    </a:cubicBezTo>
                    <a:cubicBezTo>
                      <a:pt x="76302" y="67211"/>
                      <a:pt x="77297" y="68870"/>
                      <a:pt x="82273" y="69202"/>
                    </a:cubicBezTo>
                    <a:cubicBezTo>
                      <a:pt x="97865" y="69865"/>
                      <a:pt x="112794" y="74178"/>
                      <a:pt x="125400" y="83467"/>
                    </a:cubicBezTo>
                    <a:cubicBezTo>
                      <a:pt x="141988" y="95078"/>
                      <a:pt x="151940" y="111666"/>
                      <a:pt x="157912" y="131239"/>
                    </a:cubicBezTo>
                    <a:close/>
                  </a:path>
                </a:pathLst>
              </a:custGeom>
              <a:solidFill>
                <a:srgbClr val="57B877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="" xmlns:a16="http://schemas.microsoft.com/office/drawing/2014/main" id="{3453CE08-1BA0-4D29-80F6-4E83A64F0F5F}"/>
                </a:ext>
              </a:extLst>
            </p:cNvPr>
            <p:cNvGrpSpPr/>
            <p:nvPr/>
          </p:nvGrpSpPr>
          <p:grpSpPr>
            <a:xfrm rot="589284">
              <a:off x="6893904" y="2907196"/>
              <a:ext cx="894850" cy="1580284"/>
              <a:chOff x="1624045" y="1828164"/>
              <a:chExt cx="1040665" cy="1837790"/>
            </a:xfrm>
          </p:grpSpPr>
          <p:sp>
            <p:nvSpPr>
              <p:cNvPr id="184" name="Freeform: Shape 261">
                <a:extLst>
                  <a:ext uri="{FF2B5EF4-FFF2-40B4-BE49-F238E27FC236}">
                    <a16:creationId xmlns="" xmlns:a16="http://schemas.microsoft.com/office/drawing/2014/main" id="{5360C235-2BE9-4414-ACDE-D4C5A472616B}"/>
                  </a:ext>
                </a:extLst>
              </p:cNvPr>
              <p:cNvSpPr/>
              <p:nvPr/>
            </p:nvSpPr>
            <p:spPr>
              <a:xfrm>
                <a:off x="1993856" y="2624160"/>
                <a:ext cx="242621" cy="316811"/>
              </a:xfrm>
              <a:custGeom>
                <a:avLst/>
                <a:gdLst>
                  <a:gd name="connsiteX0" fmla="*/ 189033 w 242621"/>
                  <a:gd name="connsiteY0" fmla="*/ 2023 h 316811"/>
                  <a:gd name="connsiteX1" fmla="*/ 192642 w 242621"/>
                  <a:gd name="connsiteY1" fmla="*/ 4028 h 316811"/>
                  <a:gd name="connsiteX2" fmla="*/ 203470 w 242621"/>
                  <a:gd name="connsiteY2" fmla="*/ 57565 h 316811"/>
                  <a:gd name="connsiteX3" fmla="*/ 209285 w 242621"/>
                  <a:gd name="connsiteY3" fmla="*/ 125138 h 316811"/>
                  <a:gd name="connsiteX4" fmla="*/ 210889 w 242621"/>
                  <a:gd name="connsiteY4" fmla="*/ 130552 h 316811"/>
                  <a:gd name="connsiteX5" fmla="*/ 199460 w 242621"/>
                  <a:gd name="connsiteY5" fmla="*/ 183287 h 316811"/>
                  <a:gd name="connsiteX6" fmla="*/ 205275 w 242621"/>
                  <a:gd name="connsiteY6" fmla="*/ 189703 h 316811"/>
                  <a:gd name="connsiteX7" fmla="*/ 216704 w 242621"/>
                  <a:gd name="connsiteY7" fmla="*/ 194516 h 316811"/>
                  <a:gd name="connsiteX8" fmla="*/ 230940 w 242621"/>
                  <a:gd name="connsiteY8" fmla="*/ 219780 h 316811"/>
                  <a:gd name="connsiteX9" fmla="*/ 243172 w 242621"/>
                  <a:gd name="connsiteY9" fmla="*/ 260886 h 316811"/>
                  <a:gd name="connsiteX10" fmla="*/ 243573 w 242621"/>
                  <a:gd name="connsiteY10" fmla="*/ 265097 h 316811"/>
                  <a:gd name="connsiteX11" fmla="*/ 235953 w 242621"/>
                  <a:gd name="connsiteY11" fmla="*/ 256675 h 316811"/>
                  <a:gd name="connsiteX12" fmla="*/ 212694 w 242621"/>
                  <a:gd name="connsiteY12" fmla="*/ 199328 h 316811"/>
                  <a:gd name="connsiteX13" fmla="*/ 202066 w 242621"/>
                  <a:gd name="connsiteY13" fmla="*/ 195117 h 316811"/>
                  <a:gd name="connsiteX14" fmla="*/ 197254 w 242621"/>
                  <a:gd name="connsiteY14" fmla="*/ 207349 h 316811"/>
                  <a:gd name="connsiteX15" fmla="*/ 128678 w 242621"/>
                  <a:gd name="connsiteY15" fmla="*/ 250258 h 316811"/>
                  <a:gd name="connsiteX16" fmla="*/ 97799 w 242621"/>
                  <a:gd name="connsiteY16" fmla="*/ 244644 h 316811"/>
                  <a:gd name="connsiteX17" fmla="*/ 69126 w 242621"/>
                  <a:gd name="connsiteY17" fmla="*/ 222187 h 316811"/>
                  <a:gd name="connsiteX18" fmla="*/ 60103 w 242621"/>
                  <a:gd name="connsiteY18" fmla="*/ 208953 h 316811"/>
                  <a:gd name="connsiteX19" fmla="*/ 52283 w 242621"/>
                  <a:gd name="connsiteY19" fmla="*/ 210958 h 316811"/>
                  <a:gd name="connsiteX20" fmla="*/ 48072 w 242621"/>
                  <a:gd name="connsiteY20" fmla="*/ 212361 h 316811"/>
                  <a:gd name="connsiteX21" fmla="*/ 43661 w 242621"/>
                  <a:gd name="connsiteY21" fmla="*/ 217775 h 316811"/>
                  <a:gd name="connsiteX22" fmla="*/ 34437 w 242621"/>
                  <a:gd name="connsiteY22" fmla="*/ 246248 h 316811"/>
                  <a:gd name="connsiteX23" fmla="*/ 20000 w 242621"/>
                  <a:gd name="connsiteY23" fmla="*/ 286752 h 316811"/>
                  <a:gd name="connsiteX24" fmla="*/ 17794 w 242621"/>
                  <a:gd name="connsiteY24" fmla="*/ 297379 h 316811"/>
                  <a:gd name="connsiteX25" fmla="*/ 12381 w 242621"/>
                  <a:gd name="connsiteY25" fmla="*/ 308407 h 316811"/>
                  <a:gd name="connsiteX26" fmla="*/ 350 w 242621"/>
                  <a:gd name="connsiteY26" fmla="*/ 318233 h 316811"/>
                  <a:gd name="connsiteX27" fmla="*/ 751 w 242621"/>
                  <a:gd name="connsiteY27" fmla="*/ 315225 h 316811"/>
                  <a:gd name="connsiteX28" fmla="*/ 32031 w 242621"/>
                  <a:gd name="connsiteY28" fmla="*/ 234217 h 316811"/>
                  <a:gd name="connsiteX29" fmla="*/ 39049 w 242621"/>
                  <a:gd name="connsiteY29" fmla="*/ 213364 h 316811"/>
                  <a:gd name="connsiteX30" fmla="*/ 52082 w 242621"/>
                  <a:gd name="connsiteY30" fmla="*/ 199729 h 316811"/>
                  <a:gd name="connsiteX31" fmla="*/ 56293 w 242621"/>
                  <a:gd name="connsiteY31" fmla="*/ 184490 h 316811"/>
                  <a:gd name="connsiteX32" fmla="*/ 120457 w 242621"/>
                  <a:gd name="connsiteY32" fmla="*/ 149601 h 316811"/>
                  <a:gd name="connsiteX33" fmla="*/ 128077 w 242621"/>
                  <a:gd name="connsiteY33" fmla="*/ 140778 h 316811"/>
                  <a:gd name="connsiteX34" fmla="*/ 134092 w 242621"/>
                  <a:gd name="connsiteY34" fmla="*/ 127344 h 316811"/>
                  <a:gd name="connsiteX35" fmla="*/ 144519 w 242621"/>
                  <a:gd name="connsiteY35" fmla="*/ 111102 h 316811"/>
                  <a:gd name="connsiteX36" fmla="*/ 153542 w 242621"/>
                  <a:gd name="connsiteY36" fmla="*/ 93858 h 316811"/>
                  <a:gd name="connsiteX37" fmla="*/ 173593 w 242621"/>
                  <a:gd name="connsiteY37" fmla="*/ 40321 h 316811"/>
                  <a:gd name="connsiteX38" fmla="*/ 182616 w 242621"/>
                  <a:gd name="connsiteY38" fmla="*/ 10645 h 316811"/>
                  <a:gd name="connsiteX39" fmla="*/ 189033 w 242621"/>
                  <a:gd name="connsiteY39" fmla="*/ 2023 h 31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42621" h="316811">
                    <a:moveTo>
                      <a:pt x="189033" y="2023"/>
                    </a:moveTo>
                    <a:cubicBezTo>
                      <a:pt x="193244" y="-3191"/>
                      <a:pt x="192442" y="3226"/>
                      <a:pt x="192642" y="4028"/>
                    </a:cubicBezTo>
                    <a:cubicBezTo>
                      <a:pt x="197254" y="21673"/>
                      <a:pt x="200863" y="39519"/>
                      <a:pt x="203470" y="57565"/>
                    </a:cubicBezTo>
                    <a:cubicBezTo>
                      <a:pt x="206678" y="80022"/>
                      <a:pt x="208483" y="102480"/>
                      <a:pt x="209285" y="125138"/>
                    </a:cubicBezTo>
                    <a:cubicBezTo>
                      <a:pt x="209285" y="127143"/>
                      <a:pt x="209084" y="129148"/>
                      <a:pt x="210889" y="130552"/>
                    </a:cubicBezTo>
                    <a:cubicBezTo>
                      <a:pt x="207079" y="148197"/>
                      <a:pt x="203470" y="165842"/>
                      <a:pt x="199460" y="183287"/>
                    </a:cubicBezTo>
                    <a:cubicBezTo>
                      <a:pt x="198257" y="188701"/>
                      <a:pt x="198858" y="191508"/>
                      <a:pt x="205275" y="189703"/>
                    </a:cubicBezTo>
                    <a:cubicBezTo>
                      <a:pt x="210087" y="188300"/>
                      <a:pt x="213696" y="190907"/>
                      <a:pt x="216704" y="194516"/>
                    </a:cubicBezTo>
                    <a:cubicBezTo>
                      <a:pt x="223120" y="202135"/>
                      <a:pt x="227732" y="210757"/>
                      <a:pt x="230940" y="219780"/>
                    </a:cubicBezTo>
                    <a:cubicBezTo>
                      <a:pt x="235753" y="233215"/>
                      <a:pt x="240164" y="246850"/>
                      <a:pt x="243172" y="260886"/>
                    </a:cubicBezTo>
                    <a:cubicBezTo>
                      <a:pt x="244174" y="262289"/>
                      <a:pt x="244174" y="263693"/>
                      <a:pt x="243573" y="265097"/>
                    </a:cubicBezTo>
                    <a:cubicBezTo>
                      <a:pt x="237357" y="265498"/>
                      <a:pt x="236755" y="260284"/>
                      <a:pt x="235953" y="256675"/>
                    </a:cubicBezTo>
                    <a:cubicBezTo>
                      <a:pt x="231341" y="236223"/>
                      <a:pt x="222519" y="217575"/>
                      <a:pt x="212694" y="199328"/>
                    </a:cubicBezTo>
                    <a:cubicBezTo>
                      <a:pt x="210488" y="195117"/>
                      <a:pt x="207079" y="192711"/>
                      <a:pt x="202066" y="195117"/>
                    </a:cubicBezTo>
                    <a:cubicBezTo>
                      <a:pt x="200462" y="199128"/>
                      <a:pt x="198257" y="203138"/>
                      <a:pt x="197254" y="207349"/>
                    </a:cubicBezTo>
                    <a:cubicBezTo>
                      <a:pt x="191439" y="233816"/>
                      <a:pt x="157552" y="254670"/>
                      <a:pt x="128678" y="250258"/>
                    </a:cubicBezTo>
                    <a:cubicBezTo>
                      <a:pt x="118252" y="248654"/>
                      <a:pt x="107825" y="247652"/>
                      <a:pt x="97799" y="244644"/>
                    </a:cubicBezTo>
                    <a:cubicBezTo>
                      <a:pt x="85367" y="240834"/>
                      <a:pt x="75542" y="233816"/>
                      <a:pt x="69126" y="222187"/>
                    </a:cubicBezTo>
                    <a:cubicBezTo>
                      <a:pt x="66519" y="217575"/>
                      <a:pt x="63913" y="212762"/>
                      <a:pt x="60103" y="208953"/>
                    </a:cubicBezTo>
                    <a:cubicBezTo>
                      <a:pt x="56293" y="205143"/>
                      <a:pt x="53486" y="204742"/>
                      <a:pt x="52283" y="210958"/>
                    </a:cubicBezTo>
                    <a:cubicBezTo>
                      <a:pt x="51080" y="212161"/>
                      <a:pt x="49676" y="212161"/>
                      <a:pt x="48072" y="212361"/>
                    </a:cubicBezTo>
                    <a:cubicBezTo>
                      <a:pt x="45064" y="212963"/>
                      <a:pt x="44663" y="215570"/>
                      <a:pt x="43661" y="217775"/>
                    </a:cubicBezTo>
                    <a:cubicBezTo>
                      <a:pt x="39650" y="226999"/>
                      <a:pt x="37244" y="236624"/>
                      <a:pt x="34437" y="246248"/>
                    </a:cubicBezTo>
                    <a:cubicBezTo>
                      <a:pt x="30627" y="260084"/>
                      <a:pt x="25614" y="273518"/>
                      <a:pt x="20000" y="286752"/>
                    </a:cubicBezTo>
                    <a:cubicBezTo>
                      <a:pt x="18597" y="290161"/>
                      <a:pt x="17594" y="293569"/>
                      <a:pt x="17794" y="297379"/>
                    </a:cubicBezTo>
                    <a:cubicBezTo>
                      <a:pt x="16190" y="301189"/>
                      <a:pt x="14185" y="304798"/>
                      <a:pt x="12381" y="308407"/>
                    </a:cubicBezTo>
                    <a:cubicBezTo>
                      <a:pt x="7769" y="310814"/>
                      <a:pt x="6766" y="317832"/>
                      <a:pt x="350" y="318233"/>
                    </a:cubicBezTo>
                    <a:cubicBezTo>
                      <a:pt x="-252" y="317230"/>
                      <a:pt x="-51" y="316227"/>
                      <a:pt x="751" y="315225"/>
                    </a:cubicBezTo>
                    <a:cubicBezTo>
                      <a:pt x="15388" y="289760"/>
                      <a:pt x="24612" y="262490"/>
                      <a:pt x="32031" y="234217"/>
                    </a:cubicBezTo>
                    <a:cubicBezTo>
                      <a:pt x="33836" y="227199"/>
                      <a:pt x="36643" y="220382"/>
                      <a:pt x="39049" y="213364"/>
                    </a:cubicBezTo>
                    <a:cubicBezTo>
                      <a:pt x="41455" y="206948"/>
                      <a:pt x="43460" y="201333"/>
                      <a:pt x="52082" y="199729"/>
                    </a:cubicBezTo>
                    <a:cubicBezTo>
                      <a:pt x="60303" y="198125"/>
                      <a:pt x="57897" y="190505"/>
                      <a:pt x="56293" y="184490"/>
                    </a:cubicBezTo>
                    <a:cubicBezTo>
                      <a:pt x="81959" y="180680"/>
                      <a:pt x="102612" y="167647"/>
                      <a:pt x="120457" y="149601"/>
                    </a:cubicBezTo>
                    <a:cubicBezTo>
                      <a:pt x="123265" y="146794"/>
                      <a:pt x="125671" y="143786"/>
                      <a:pt x="128077" y="140778"/>
                    </a:cubicBezTo>
                    <a:cubicBezTo>
                      <a:pt x="128277" y="135565"/>
                      <a:pt x="131085" y="131354"/>
                      <a:pt x="134092" y="127344"/>
                    </a:cubicBezTo>
                    <a:cubicBezTo>
                      <a:pt x="138103" y="122130"/>
                      <a:pt x="140910" y="116516"/>
                      <a:pt x="144519" y="111102"/>
                    </a:cubicBezTo>
                    <a:cubicBezTo>
                      <a:pt x="149532" y="106490"/>
                      <a:pt x="150735" y="99673"/>
                      <a:pt x="153542" y="93858"/>
                    </a:cubicBezTo>
                    <a:cubicBezTo>
                      <a:pt x="161763" y="76614"/>
                      <a:pt x="169784" y="59169"/>
                      <a:pt x="173593" y="40321"/>
                    </a:cubicBezTo>
                    <a:cubicBezTo>
                      <a:pt x="180812" y="31699"/>
                      <a:pt x="178807" y="20269"/>
                      <a:pt x="182616" y="10645"/>
                    </a:cubicBezTo>
                    <a:cubicBezTo>
                      <a:pt x="184622" y="7437"/>
                      <a:pt x="184421" y="3226"/>
                      <a:pt x="189033" y="2023"/>
                    </a:cubicBezTo>
                    <a:close/>
                  </a:path>
                </a:pathLst>
              </a:custGeom>
              <a:solidFill>
                <a:srgbClr val="DBDBDB"/>
              </a:solidFill>
              <a:ln w="19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262">
                <a:extLst>
                  <a:ext uri="{FF2B5EF4-FFF2-40B4-BE49-F238E27FC236}">
                    <a16:creationId xmlns="" xmlns:a16="http://schemas.microsoft.com/office/drawing/2014/main" id="{7FEC8A27-52C6-4239-B7CE-536A62D06837}"/>
                  </a:ext>
                </a:extLst>
              </p:cNvPr>
              <p:cNvSpPr/>
              <p:nvPr/>
            </p:nvSpPr>
            <p:spPr>
              <a:xfrm>
                <a:off x="1886240" y="1828164"/>
                <a:ext cx="537376" cy="982516"/>
              </a:xfrm>
              <a:custGeom>
                <a:avLst/>
                <a:gdLst>
                  <a:gd name="connsiteX0" fmla="*/ 536062 w 537376"/>
                  <a:gd name="connsiteY0" fmla="*/ 24639 h 982516"/>
                  <a:gd name="connsiteX1" fmla="*/ 532252 w 537376"/>
                  <a:gd name="connsiteY1" fmla="*/ 26844 h 982516"/>
                  <a:gd name="connsiteX2" fmla="*/ 526637 w 537376"/>
                  <a:gd name="connsiteY2" fmla="*/ 38674 h 982516"/>
                  <a:gd name="connsiteX3" fmla="*/ 521825 w 537376"/>
                  <a:gd name="connsiteY3" fmla="*/ 47698 h 982516"/>
                  <a:gd name="connsiteX4" fmla="*/ 398910 w 537376"/>
                  <a:gd name="connsiteY4" fmla="*/ 343856 h 982516"/>
                  <a:gd name="connsiteX5" fmla="*/ 299255 w 537376"/>
                  <a:gd name="connsiteY5" fmla="*/ 708189 h 982516"/>
                  <a:gd name="connsiteX6" fmla="*/ 283014 w 537376"/>
                  <a:gd name="connsiteY6" fmla="*/ 783983 h 982516"/>
                  <a:gd name="connsiteX7" fmla="*/ 283014 w 537376"/>
                  <a:gd name="connsiteY7" fmla="*/ 783983 h 982516"/>
                  <a:gd name="connsiteX8" fmla="*/ 266170 w 537376"/>
                  <a:gd name="connsiteY8" fmla="*/ 859376 h 982516"/>
                  <a:gd name="connsiteX9" fmla="*/ 265769 w 537376"/>
                  <a:gd name="connsiteY9" fmla="*/ 854364 h 982516"/>
                  <a:gd name="connsiteX10" fmla="*/ 263764 w 537376"/>
                  <a:gd name="connsiteY10" fmla="*/ 779772 h 982516"/>
                  <a:gd name="connsiteX11" fmla="*/ 252937 w 537376"/>
                  <a:gd name="connsiteY11" fmla="*/ 657259 h 982516"/>
                  <a:gd name="connsiteX12" fmla="*/ 246119 w 537376"/>
                  <a:gd name="connsiteY12" fmla="*/ 456745 h 982516"/>
                  <a:gd name="connsiteX13" fmla="*/ 252335 w 537376"/>
                  <a:gd name="connsiteY13" fmla="*/ 340648 h 982516"/>
                  <a:gd name="connsiteX14" fmla="*/ 264967 w 537376"/>
                  <a:gd name="connsiteY14" fmla="*/ 256833 h 982516"/>
                  <a:gd name="connsiteX15" fmla="*/ 263564 w 537376"/>
                  <a:gd name="connsiteY15" fmla="*/ 251419 h 982516"/>
                  <a:gd name="connsiteX16" fmla="*/ 259353 w 537376"/>
                  <a:gd name="connsiteY16" fmla="*/ 255430 h 982516"/>
                  <a:gd name="connsiteX17" fmla="*/ 252736 w 537376"/>
                  <a:gd name="connsiteY17" fmla="*/ 274679 h 982516"/>
                  <a:gd name="connsiteX18" fmla="*/ 251132 w 537376"/>
                  <a:gd name="connsiteY18" fmla="*/ 278689 h 982516"/>
                  <a:gd name="connsiteX19" fmla="*/ 223461 w 537376"/>
                  <a:gd name="connsiteY19" fmla="*/ 433686 h 982516"/>
                  <a:gd name="connsiteX20" fmla="*/ 223662 w 537376"/>
                  <a:gd name="connsiteY20" fmla="*/ 595501 h 982516"/>
                  <a:gd name="connsiteX21" fmla="*/ 230880 w 537376"/>
                  <a:gd name="connsiteY21" fmla="*/ 810652 h 982516"/>
                  <a:gd name="connsiteX22" fmla="*/ 230680 w 537376"/>
                  <a:gd name="connsiteY22" fmla="*/ 827896 h 982516"/>
                  <a:gd name="connsiteX23" fmla="*/ 229878 w 537376"/>
                  <a:gd name="connsiteY23" fmla="*/ 827294 h 982516"/>
                  <a:gd name="connsiteX24" fmla="*/ 229477 w 537376"/>
                  <a:gd name="connsiteY24" fmla="*/ 826693 h 982516"/>
                  <a:gd name="connsiteX25" fmla="*/ 228875 w 537376"/>
                  <a:gd name="connsiteY25" fmla="*/ 818672 h 982516"/>
                  <a:gd name="connsiteX26" fmla="*/ 203009 w 537376"/>
                  <a:gd name="connsiteY26" fmla="*/ 641418 h 982516"/>
                  <a:gd name="connsiteX27" fmla="*/ 157292 w 537376"/>
                  <a:gd name="connsiteY27" fmla="*/ 418046 h 982516"/>
                  <a:gd name="connsiteX28" fmla="*/ 46207 w 537376"/>
                  <a:gd name="connsiteY28" fmla="*/ 16417 h 982516"/>
                  <a:gd name="connsiteX29" fmla="*/ 41796 w 537376"/>
                  <a:gd name="connsiteY29" fmla="*/ 3184 h 982516"/>
                  <a:gd name="connsiteX30" fmla="*/ 35981 w 537376"/>
                  <a:gd name="connsiteY30" fmla="*/ 3585 h 982516"/>
                  <a:gd name="connsiteX31" fmla="*/ 36583 w 537376"/>
                  <a:gd name="connsiteY31" fmla="*/ 10803 h 982516"/>
                  <a:gd name="connsiteX32" fmla="*/ 88917 w 537376"/>
                  <a:gd name="connsiteY32" fmla="*/ 269466 h 982516"/>
                  <a:gd name="connsiteX33" fmla="*/ 148469 w 537376"/>
                  <a:gd name="connsiteY33" fmla="*/ 565424 h 982516"/>
                  <a:gd name="connsiteX34" fmla="*/ 193384 w 537376"/>
                  <a:gd name="connsiteY34" fmla="*/ 835114 h 982516"/>
                  <a:gd name="connsiteX35" fmla="*/ 196993 w 537376"/>
                  <a:gd name="connsiteY35" fmla="*/ 862785 h 982516"/>
                  <a:gd name="connsiteX36" fmla="*/ 194387 w 537376"/>
                  <a:gd name="connsiteY36" fmla="*/ 858173 h 982516"/>
                  <a:gd name="connsiteX37" fmla="*/ 144058 w 537376"/>
                  <a:gd name="connsiteY37" fmla="*/ 707187 h 982516"/>
                  <a:gd name="connsiteX38" fmla="*/ 109168 w 537376"/>
                  <a:gd name="connsiteY38" fmla="*/ 636405 h 982516"/>
                  <a:gd name="connsiteX39" fmla="*/ 40192 w 537376"/>
                  <a:gd name="connsiteY39" fmla="*/ 543768 h 982516"/>
                  <a:gd name="connsiteX40" fmla="*/ 40192 w 537376"/>
                  <a:gd name="connsiteY40" fmla="*/ 543768 h 982516"/>
                  <a:gd name="connsiteX41" fmla="*/ 22346 w 537376"/>
                  <a:gd name="connsiteY41" fmla="*/ 526524 h 982516"/>
                  <a:gd name="connsiteX42" fmla="*/ 9112 w 537376"/>
                  <a:gd name="connsiteY42" fmla="*/ 516298 h 982516"/>
                  <a:gd name="connsiteX43" fmla="*/ 1292 w 537376"/>
                  <a:gd name="connsiteY43" fmla="*/ 514493 h 982516"/>
                  <a:gd name="connsiteX44" fmla="*/ 2495 w 537376"/>
                  <a:gd name="connsiteY44" fmla="*/ 522313 h 982516"/>
                  <a:gd name="connsiteX45" fmla="*/ 13323 w 537376"/>
                  <a:gd name="connsiteY45" fmla="*/ 536951 h 982516"/>
                  <a:gd name="connsiteX46" fmla="*/ 53626 w 537376"/>
                  <a:gd name="connsiteY46" fmla="*/ 595300 h 982516"/>
                  <a:gd name="connsiteX47" fmla="*/ 110572 w 537376"/>
                  <a:gd name="connsiteY47" fmla="*/ 735860 h 982516"/>
                  <a:gd name="connsiteX48" fmla="*/ 164711 w 537376"/>
                  <a:gd name="connsiteY48" fmla="*/ 980487 h 982516"/>
                  <a:gd name="connsiteX49" fmla="*/ 177744 w 537376"/>
                  <a:gd name="connsiteY49" fmla="*/ 981690 h 982516"/>
                  <a:gd name="connsiteX50" fmla="*/ 230279 w 537376"/>
                  <a:gd name="connsiteY50" fmla="*/ 949607 h 982516"/>
                  <a:gd name="connsiteX51" fmla="*/ 239101 w 537376"/>
                  <a:gd name="connsiteY51" fmla="*/ 936574 h 982516"/>
                  <a:gd name="connsiteX52" fmla="*/ 238901 w 537376"/>
                  <a:gd name="connsiteY52" fmla="*/ 934368 h 982516"/>
                  <a:gd name="connsiteX53" fmla="*/ 255944 w 537376"/>
                  <a:gd name="connsiteY53" fmla="*/ 909104 h 982516"/>
                  <a:gd name="connsiteX54" fmla="*/ 286222 w 537376"/>
                  <a:gd name="connsiteY54" fmla="*/ 838523 h 982516"/>
                  <a:gd name="connsiteX55" fmla="*/ 296448 w 537376"/>
                  <a:gd name="connsiteY55" fmla="*/ 800225 h 982516"/>
                  <a:gd name="connsiteX56" fmla="*/ 298654 w 537376"/>
                  <a:gd name="connsiteY56" fmla="*/ 803634 h 982516"/>
                  <a:gd name="connsiteX57" fmla="*/ 307877 w 537376"/>
                  <a:gd name="connsiteY57" fmla="*/ 855968 h 982516"/>
                  <a:gd name="connsiteX58" fmla="*/ 313692 w 537376"/>
                  <a:gd name="connsiteY58" fmla="*/ 918327 h 982516"/>
                  <a:gd name="connsiteX59" fmla="*/ 318505 w 537376"/>
                  <a:gd name="connsiteY59" fmla="*/ 926348 h 982516"/>
                  <a:gd name="connsiteX60" fmla="*/ 330134 w 537376"/>
                  <a:gd name="connsiteY60" fmla="*/ 857973 h 982516"/>
                  <a:gd name="connsiteX61" fmla="*/ 365425 w 537376"/>
                  <a:gd name="connsiteY61" fmla="*/ 623773 h 982516"/>
                  <a:gd name="connsiteX62" fmla="*/ 408736 w 537376"/>
                  <a:gd name="connsiteY62" fmla="*/ 417043 h 982516"/>
                  <a:gd name="connsiteX63" fmla="*/ 531851 w 537376"/>
                  <a:gd name="connsiteY63" fmla="*/ 43687 h 982516"/>
                  <a:gd name="connsiteX64" fmla="*/ 537465 w 537376"/>
                  <a:gd name="connsiteY64" fmla="*/ 29451 h 982516"/>
                  <a:gd name="connsiteX65" fmla="*/ 536062 w 537376"/>
                  <a:gd name="connsiteY65" fmla="*/ 24639 h 98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537376" h="982516">
                    <a:moveTo>
                      <a:pt x="536062" y="24639"/>
                    </a:moveTo>
                    <a:cubicBezTo>
                      <a:pt x="533856" y="23636"/>
                      <a:pt x="533054" y="25441"/>
                      <a:pt x="532252" y="26844"/>
                    </a:cubicBezTo>
                    <a:cubicBezTo>
                      <a:pt x="530247" y="30854"/>
                      <a:pt x="528442" y="34664"/>
                      <a:pt x="526637" y="38674"/>
                    </a:cubicBezTo>
                    <a:cubicBezTo>
                      <a:pt x="525033" y="41682"/>
                      <a:pt x="523429" y="44690"/>
                      <a:pt x="521825" y="47698"/>
                    </a:cubicBezTo>
                    <a:cubicBezTo>
                      <a:pt x="472900" y="143142"/>
                      <a:pt x="432998" y="242396"/>
                      <a:pt x="398910" y="343856"/>
                    </a:cubicBezTo>
                    <a:cubicBezTo>
                      <a:pt x="358808" y="463362"/>
                      <a:pt x="327127" y="585274"/>
                      <a:pt x="299255" y="708189"/>
                    </a:cubicBezTo>
                    <a:cubicBezTo>
                      <a:pt x="293641" y="733454"/>
                      <a:pt x="287224" y="758518"/>
                      <a:pt x="283014" y="783983"/>
                    </a:cubicBezTo>
                    <a:lnTo>
                      <a:pt x="283014" y="783983"/>
                    </a:lnTo>
                    <a:cubicBezTo>
                      <a:pt x="276196" y="808847"/>
                      <a:pt x="272386" y="834312"/>
                      <a:pt x="266170" y="859376"/>
                    </a:cubicBezTo>
                    <a:cubicBezTo>
                      <a:pt x="265769" y="857572"/>
                      <a:pt x="265769" y="855968"/>
                      <a:pt x="265769" y="854364"/>
                    </a:cubicBezTo>
                    <a:cubicBezTo>
                      <a:pt x="266371" y="829500"/>
                      <a:pt x="265569" y="804636"/>
                      <a:pt x="263764" y="779772"/>
                    </a:cubicBezTo>
                    <a:cubicBezTo>
                      <a:pt x="260556" y="738868"/>
                      <a:pt x="255944" y="698163"/>
                      <a:pt x="252937" y="657259"/>
                    </a:cubicBezTo>
                    <a:cubicBezTo>
                      <a:pt x="248124" y="590488"/>
                      <a:pt x="245117" y="523717"/>
                      <a:pt x="246119" y="456745"/>
                    </a:cubicBezTo>
                    <a:cubicBezTo>
                      <a:pt x="246721" y="417846"/>
                      <a:pt x="248325" y="379146"/>
                      <a:pt x="252335" y="340648"/>
                    </a:cubicBezTo>
                    <a:cubicBezTo>
                      <a:pt x="255142" y="312576"/>
                      <a:pt x="259554" y="284504"/>
                      <a:pt x="264967" y="256833"/>
                    </a:cubicBezTo>
                    <a:cubicBezTo>
                      <a:pt x="265368" y="254828"/>
                      <a:pt x="266772" y="252221"/>
                      <a:pt x="263564" y="251419"/>
                    </a:cubicBezTo>
                    <a:cubicBezTo>
                      <a:pt x="260556" y="250617"/>
                      <a:pt x="260155" y="253424"/>
                      <a:pt x="259353" y="255430"/>
                    </a:cubicBezTo>
                    <a:cubicBezTo>
                      <a:pt x="257147" y="261846"/>
                      <a:pt x="254942" y="268262"/>
                      <a:pt x="252736" y="274679"/>
                    </a:cubicBezTo>
                    <a:cubicBezTo>
                      <a:pt x="252135" y="276082"/>
                      <a:pt x="251533" y="277286"/>
                      <a:pt x="251132" y="278689"/>
                    </a:cubicBezTo>
                    <a:cubicBezTo>
                      <a:pt x="235091" y="329219"/>
                      <a:pt x="226669" y="380951"/>
                      <a:pt x="223461" y="433686"/>
                    </a:cubicBezTo>
                    <a:cubicBezTo>
                      <a:pt x="220052" y="487624"/>
                      <a:pt x="221255" y="541562"/>
                      <a:pt x="223662" y="595501"/>
                    </a:cubicBezTo>
                    <a:cubicBezTo>
                      <a:pt x="226870" y="667084"/>
                      <a:pt x="229276" y="738868"/>
                      <a:pt x="230880" y="810652"/>
                    </a:cubicBezTo>
                    <a:cubicBezTo>
                      <a:pt x="231682" y="816466"/>
                      <a:pt x="231682" y="822081"/>
                      <a:pt x="230680" y="827896"/>
                    </a:cubicBezTo>
                    <a:cubicBezTo>
                      <a:pt x="230680" y="828297"/>
                      <a:pt x="230078" y="827896"/>
                      <a:pt x="229878" y="827294"/>
                    </a:cubicBezTo>
                    <a:cubicBezTo>
                      <a:pt x="229878" y="827094"/>
                      <a:pt x="229677" y="826893"/>
                      <a:pt x="229477" y="826693"/>
                    </a:cubicBezTo>
                    <a:cubicBezTo>
                      <a:pt x="229276" y="824086"/>
                      <a:pt x="229276" y="821279"/>
                      <a:pt x="228875" y="818672"/>
                    </a:cubicBezTo>
                    <a:cubicBezTo>
                      <a:pt x="221255" y="759521"/>
                      <a:pt x="212834" y="700369"/>
                      <a:pt x="203009" y="641418"/>
                    </a:cubicBezTo>
                    <a:cubicBezTo>
                      <a:pt x="190577" y="566426"/>
                      <a:pt x="176140" y="491635"/>
                      <a:pt x="157292" y="418046"/>
                    </a:cubicBezTo>
                    <a:cubicBezTo>
                      <a:pt x="122803" y="283501"/>
                      <a:pt x="84906" y="149759"/>
                      <a:pt x="46207" y="16417"/>
                    </a:cubicBezTo>
                    <a:cubicBezTo>
                      <a:pt x="45004" y="12006"/>
                      <a:pt x="43601" y="7394"/>
                      <a:pt x="41796" y="3184"/>
                    </a:cubicBezTo>
                    <a:cubicBezTo>
                      <a:pt x="39991" y="-827"/>
                      <a:pt x="37585" y="-1428"/>
                      <a:pt x="35981" y="3585"/>
                    </a:cubicBezTo>
                    <a:cubicBezTo>
                      <a:pt x="36182" y="5991"/>
                      <a:pt x="36182" y="8397"/>
                      <a:pt x="36583" y="10803"/>
                    </a:cubicBezTo>
                    <a:cubicBezTo>
                      <a:pt x="51822" y="97425"/>
                      <a:pt x="71071" y="183245"/>
                      <a:pt x="88917" y="269466"/>
                    </a:cubicBezTo>
                    <a:cubicBezTo>
                      <a:pt x="109369" y="368118"/>
                      <a:pt x="129621" y="466570"/>
                      <a:pt x="148469" y="565424"/>
                    </a:cubicBezTo>
                    <a:cubicBezTo>
                      <a:pt x="165513" y="655053"/>
                      <a:pt x="180752" y="744883"/>
                      <a:pt x="193384" y="835114"/>
                    </a:cubicBezTo>
                    <a:cubicBezTo>
                      <a:pt x="194587" y="844338"/>
                      <a:pt x="195790" y="853561"/>
                      <a:pt x="196993" y="862785"/>
                    </a:cubicBezTo>
                    <a:cubicBezTo>
                      <a:pt x="195389" y="861381"/>
                      <a:pt x="194788" y="859777"/>
                      <a:pt x="194387" y="858173"/>
                    </a:cubicBezTo>
                    <a:cubicBezTo>
                      <a:pt x="181955" y="806441"/>
                      <a:pt x="164911" y="756112"/>
                      <a:pt x="144058" y="707187"/>
                    </a:cubicBezTo>
                    <a:cubicBezTo>
                      <a:pt x="133832" y="682924"/>
                      <a:pt x="122803" y="659063"/>
                      <a:pt x="109168" y="636405"/>
                    </a:cubicBezTo>
                    <a:cubicBezTo>
                      <a:pt x="90521" y="602318"/>
                      <a:pt x="69467" y="570035"/>
                      <a:pt x="40192" y="543768"/>
                    </a:cubicBezTo>
                    <a:cubicBezTo>
                      <a:pt x="40192" y="543768"/>
                      <a:pt x="40192" y="543768"/>
                      <a:pt x="40192" y="543768"/>
                    </a:cubicBezTo>
                    <a:cubicBezTo>
                      <a:pt x="34978" y="537352"/>
                      <a:pt x="28562" y="531938"/>
                      <a:pt x="22346" y="526524"/>
                    </a:cubicBezTo>
                    <a:cubicBezTo>
                      <a:pt x="18135" y="522915"/>
                      <a:pt x="13724" y="519305"/>
                      <a:pt x="9112" y="516298"/>
                    </a:cubicBezTo>
                    <a:cubicBezTo>
                      <a:pt x="6907" y="514894"/>
                      <a:pt x="4099" y="511886"/>
                      <a:pt x="1292" y="514493"/>
                    </a:cubicBezTo>
                    <a:cubicBezTo>
                      <a:pt x="-1515" y="517100"/>
                      <a:pt x="891" y="520107"/>
                      <a:pt x="2495" y="522313"/>
                    </a:cubicBezTo>
                    <a:cubicBezTo>
                      <a:pt x="5904" y="527326"/>
                      <a:pt x="9513" y="532339"/>
                      <a:pt x="13323" y="536951"/>
                    </a:cubicBezTo>
                    <a:cubicBezTo>
                      <a:pt x="28362" y="555398"/>
                      <a:pt x="41796" y="574647"/>
                      <a:pt x="53626" y="595300"/>
                    </a:cubicBezTo>
                    <a:cubicBezTo>
                      <a:pt x="78891" y="639614"/>
                      <a:pt x="96135" y="687135"/>
                      <a:pt x="110572" y="735860"/>
                    </a:cubicBezTo>
                    <a:cubicBezTo>
                      <a:pt x="134433" y="816065"/>
                      <a:pt x="149873" y="898276"/>
                      <a:pt x="164711" y="980487"/>
                    </a:cubicBezTo>
                    <a:cubicBezTo>
                      <a:pt x="168721" y="984296"/>
                      <a:pt x="173333" y="983093"/>
                      <a:pt x="177744" y="981690"/>
                    </a:cubicBezTo>
                    <a:cubicBezTo>
                      <a:pt x="197795" y="975273"/>
                      <a:pt x="215441" y="964646"/>
                      <a:pt x="230279" y="949607"/>
                    </a:cubicBezTo>
                    <a:cubicBezTo>
                      <a:pt x="233888" y="945998"/>
                      <a:pt x="238500" y="942389"/>
                      <a:pt x="239101" y="936574"/>
                    </a:cubicBezTo>
                    <a:cubicBezTo>
                      <a:pt x="239101" y="935772"/>
                      <a:pt x="238901" y="934970"/>
                      <a:pt x="238901" y="934368"/>
                    </a:cubicBezTo>
                    <a:cubicBezTo>
                      <a:pt x="245518" y="926548"/>
                      <a:pt x="251332" y="918327"/>
                      <a:pt x="255944" y="909104"/>
                    </a:cubicBezTo>
                    <a:cubicBezTo>
                      <a:pt x="269780" y="887248"/>
                      <a:pt x="278803" y="863186"/>
                      <a:pt x="286222" y="838523"/>
                    </a:cubicBezTo>
                    <a:cubicBezTo>
                      <a:pt x="290633" y="826091"/>
                      <a:pt x="294042" y="813258"/>
                      <a:pt x="296448" y="800225"/>
                    </a:cubicBezTo>
                    <a:cubicBezTo>
                      <a:pt x="297451" y="801027"/>
                      <a:pt x="298453" y="802029"/>
                      <a:pt x="298654" y="803634"/>
                    </a:cubicBezTo>
                    <a:cubicBezTo>
                      <a:pt x="301060" y="821279"/>
                      <a:pt x="305672" y="838322"/>
                      <a:pt x="307877" y="855968"/>
                    </a:cubicBezTo>
                    <a:cubicBezTo>
                      <a:pt x="310684" y="876821"/>
                      <a:pt x="311687" y="897674"/>
                      <a:pt x="313692" y="918327"/>
                    </a:cubicBezTo>
                    <a:cubicBezTo>
                      <a:pt x="313893" y="921536"/>
                      <a:pt x="312890" y="926147"/>
                      <a:pt x="318505" y="926348"/>
                    </a:cubicBezTo>
                    <a:cubicBezTo>
                      <a:pt x="322314" y="903489"/>
                      <a:pt x="326525" y="880831"/>
                      <a:pt x="330134" y="857973"/>
                    </a:cubicBezTo>
                    <a:cubicBezTo>
                      <a:pt x="342366" y="779973"/>
                      <a:pt x="352391" y="701572"/>
                      <a:pt x="365425" y="623773"/>
                    </a:cubicBezTo>
                    <a:cubicBezTo>
                      <a:pt x="377054" y="554195"/>
                      <a:pt x="391491" y="485419"/>
                      <a:pt x="408736" y="417043"/>
                    </a:cubicBezTo>
                    <a:cubicBezTo>
                      <a:pt x="441018" y="289717"/>
                      <a:pt x="483527" y="165800"/>
                      <a:pt x="531851" y="43687"/>
                    </a:cubicBezTo>
                    <a:cubicBezTo>
                      <a:pt x="533655" y="38875"/>
                      <a:pt x="535460" y="34063"/>
                      <a:pt x="537465" y="29451"/>
                    </a:cubicBezTo>
                    <a:cubicBezTo>
                      <a:pt x="538067" y="27446"/>
                      <a:pt x="538468" y="25641"/>
                      <a:pt x="536062" y="24639"/>
                    </a:cubicBezTo>
                    <a:close/>
                  </a:path>
                </a:pathLst>
              </a:custGeom>
              <a:solidFill>
                <a:srgbClr val="57B877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6" name="Freeform: Shape 263">
                <a:extLst>
                  <a:ext uri="{FF2B5EF4-FFF2-40B4-BE49-F238E27FC236}">
                    <a16:creationId xmlns="" xmlns:a16="http://schemas.microsoft.com/office/drawing/2014/main" id="{564BBC41-FDA7-4F0A-A9AD-2053F021E7F2}"/>
                  </a:ext>
                </a:extLst>
              </p:cNvPr>
              <p:cNvSpPr/>
              <p:nvPr/>
            </p:nvSpPr>
            <p:spPr>
              <a:xfrm>
                <a:off x="2008025" y="3633872"/>
                <a:ext cx="210539" cy="32082"/>
              </a:xfrm>
              <a:custGeom>
                <a:avLst/>
                <a:gdLst>
                  <a:gd name="connsiteX0" fmla="*/ 206143 w 210539"/>
                  <a:gd name="connsiteY0" fmla="*/ 15531 h 32082"/>
                  <a:gd name="connsiteX1" fmla="*/ 199326 w 210539"/>
                  <a:gd name="connsiteY1" fmla="*/ 13125 h 32082"/>
                  <a:gd name="connsiteX2" fmla="*/ 146992 w 210539"/>
                  <a:gd name="connsiteY2" fmla="*/ 3300 h 32082"/>
                  <a:gd name="connsiteX3" fmla="*/ 141177 w 210539"/>
                  <a:gd name="connsiteY3" fmla="*/ 4704 h 32082"/>
                  <a:gd name="connsiteX4" fmla="*/ 149197 w 210539"/>
                  <a:gd name="connsiteY4" fmla="*/ 6107 h 32082"/>
                  <a:gd name="connsiteX5" fmla="*/ 188298 w 210539"/>
                  <a:gd name="connsiteY5" fmla="*/ 14930 h 32082"/>
                  <a:gd name="connsiteX6" fmla="*/ 196118 w 210539"/>
                  <a:gd name="connsiteY6" fmla="*/ 20143 h 32082"/>
                  <a:gd name="connsiteX7" fmla="*/ 188097 w 210539"/>
                  <a:gd name="connsiteY7" fmla="*/ 23752 h 32082"/>
                  <a:gd name="connsiteX8" fmla="*/ 187295 w 210539"/>
                  <a:gd name="connsiteY8" fmla="*/ 23953 h 32082"/>
                  <a:gd name="connsiteX9" fmla="*/ 137768 w 210539"/>
                  <a:gd name="connsiteY9" fmla="*/ 28765 h 32082"/>
                  <a:gd name="connsiteX10" fmla="*/ 78216 w 210539"/>
                  <a:gd name="connsiteY10" fmla="*/ 26760 h 32082"/>
                  <a:gd name="connsiteX11" fmla="*/ 85434 w 210539"/>
                  <a:gd name="connsiteY11" fmla="*/ 26760 h 32082"/>
                  <a:gd name="connsiteX12" fmla="*/ 143182 w 210539"/>
                  <a:gd name="connsiteY12" fmla="*/ 26760 h 32082"/>
                  <a:gd name="connsiteX13" fmla="*/ 176467 w 210539"/>
                  <a:gd name="connsiteY13" fmla="*/ 22349 h 32082"/>
                  <a:gd name="connsiteX14" fmla="*/ 180678 w 210539"/>
                  <a:gd name="connsiteY14" fmla="*/ 18940 h 32082"/>
                  <a:gd name="connsiteX15" fmla="*/ 176868 w 210539"/>
                  <a:gd name="connsiteY15" fmla="*/ 15130 h 32082"/>
                  <a:gd name="connsiteX16" fmla="*/ 161429 w 210539"/>
                  <a:gd name="connsiteY16" fmla="*/ 10920 h 32082"/>
                  <a:gd name="connsiteX17" fmla="*/ 68190 w 210539"/>
                  <a:gd name="connsiteY17" fmla="*/ 5105 h 32082"/>
                  <a:gd name="connsiteX18" fmla="*/ 35707 w 210539"/>
                  <a:gd name="connsiteY18" fmla="*/ 12925 h 32082"/>
                  <a:gd name="connsiteX19" fmla="*/ 32098 w 210539"/>
                  <a:gd name="connsiteY19" fmla="*/ 17135 h 32082"/>
                  <a:gd name="connsiteX20" fmla="*/ 36910 w 210539"/>
                  <a:gd name="connsiteY20" fmla="*/ 20945 h 32082"/>
                  <a:gd name="connsiteX21" fmla="*/ 47537 w 210539"/>
                  <a:gd name="connsiteY21" fmla="*/ 25156 h 32082"/>
                  <a:gd name="connsiteX22" fmla="*/ 20067 w 210539"/>
                  <a:gd name="connsiteY22" fmla="*/ 22549 h 32082"/>
                  <a:gd name="connsiteX23" fmla="*/ 15254 w 210539"/>
                  <a:gd name="connsiteY23" fmla="*/ 19742 h 32082"/>
                  <a:gd name="connsiteX24" fmla="*/ 19265 w 210539"/>
                  <a:gd name="connsiteY24" fmla="*/ 15130 h 32082"/>
                  <a:gd name="connsiteX25" fmla="*/ 41722 w 210539"/>
                  <a:gd name="connsiteY25" fmla="*/ 6709 h 32082"/>
                  <a:gd name="connsiteX26" fmla="*/ 127141 w 210539"/>
                  <a:gd name="connsiteY26" fmla="*/ 4303 h 32082"/>
                  <a:gd name="connsiteX27" fmla="*/ 132154 w 210539"/>
                  <a:gd name="connsiteY27" fmla="*/ 2899 h 32082"/>
                  <a:gd name="connsiteX28" fmla="*/ 113907 w 210539"/>
                  <a:gd name="connsiteY28" fmla="*/ 1696 h 32082"/>
                  <a:gd name="connsiteX29" fmla="*/ 25481 w 210539"/>
                  <a:gd name="connsiteY29" fmla="*/ 7310 h 32082"/>
                  <a:gd name="connsiteX30" fmla="*/ 2823 w 210539"/>
                  <a:gd name="connsiteY30" fmla="*/ 17336 h 32082"/>
                  <a:gd name="connsiteX31" fmla="*/ 3825 w 210539"/>
                  <a:gd name="connsiteY31" fmla="*/ 24554 h 32082"/>
                  <a:gd name="connsiteX32" fmla="*/ 9440 w 210539"/>
                  <a:gd name="connsiteY32" fmla="*/ 25958 h 32082"/>
                  <a:gd name="connsiteX33" fmla="*/ 88843 w 210539"/>
                  <a:gd name="connsiteY33" fmla="*/ 32976 h 32082"/>
                  <a:gd name="connsiteX34" fmla="*/ 180077 w 210539"/>
                  <a:gd name="connsiteY34" fmla="*/ 30169 h 32082"/>
                  <a:gd name="connsiteX35" fmla="*/ 206544 w 210539"/>
                  <a:gd name="connsiteY35" fmla="*/ 24554 h 32082"/>
                  <a:gd name="connsiteX36" fmla="*/ 210555 w 210539"/>
                  <a:gd name="connsiteY36" fmla="*/ 20745 h 32082"/>
                  <a:gd name="connsiteX37" fmla="*/ 206143 w 210539"/>
                  <a:gd name="connsiteY37" fmla="*/ 15531 h 32082"/>
                  <a:gd name="connsiteX38" fmla="*/ 50545 w 210539"/>
                  <a:gd name="connsiteY38" fmla="*/ 17938 h 32082"/>
                  <a:gd name="connsiteX39" fmla="*/ 55558 w 210539"/>
                  <a:gd name="connsiteY39" fmla="*/ 14729 h 32082"/>
                  <a:gd name="connsiteX40" fmla="*/ 97465 w 210539"/>
                  <a:gd name="connsiteY40" fmla="*/ 9516 h 32082"/>
                  <a:gd name="connsiteX41" fmla="*/ 157017 w 210539"/>
                  <a:gd name="connsiteY41" fmla="*/ 11521 h 32082"/>
                  <a:gd name="connsiteX42" fmla="*/ 163434 w 210539"/>
                  <a:gd name="connsiteY42" fmla="*/ 14930 h 32082"/>
                  <a:gd name="connsiteX43" fmla="*/ 157418 w 210539"/>
                  <a:gd name="connsiteY43" fmla="*/ 17737 h 32082"/>
                  <a:gd name="connsiteX44" fmla="*/ 55758 w 210539"/>
                  <a:gd name="connsiteY44" fmla="*/ 20544 h 32082"/>
                  <a:gd name="connsiteX45" fmla="*/ 50545 w 210539"/>
                  <a:gd name="connsiteY45" fmla="*/ 17938 h 3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10539" h="32082">
                    <a:moveTo>
                      <a:pt x="206143" y="15531"/>
                    </a:moveTo>
                    <a:cubicBezTo>
                      <a:pt x="203938" y="14529"/>
                      <a:pt x="201531" y="13927"/>
                      <a:pt x="199326" y="13125"/>
                    </a:cubicBezTo>
                    <a:cubicBezTo>
                      <a:pt x="182282" y="7711"/>
                      <a:pt x="164637" y="5706"/>
                      <a:pt x="146992" y="3300"/>
                    </a:cubicBezTo>
                    <a:cubicBezTo>
                      <a:pt x="145187" y="3099"/>
                      <a:pt x="142982" y="1896"/>
                      <a:pt x="141177" y="4704"/>
                    </a:cubicBezTo>
                    <a:cubicBezTo>
                      <a:pt x="143984" y="5105"/>
                      <a:pt x="146591" y="5706"/>
                      <a:pt x="149197" y="6107"/>
                    </a:cubicBezTo>
                    <a:cubicBezTo>
                      <a:pt x="162431" y="8313"/>
                      <a:pt x="175866" y="9917"/>
                      <a:pt x="188298" y="14930"/>
                    </a:cubicBezTo>
                    <a:cubicBezTo>
                      <a:pt x="191305" y="16133"/>
                      <a:pt x="196318" y="16333"/>
                      <a:pt x="196118" y="20143"/>
                    </a:cubicBezTo>
                    <a:cubicBezTo>
                      <a:pt x="195917" y="23552"/>
                      <a:pt x="191105" y="22950"/>
                      <a:pt x="188097" y="23752"/>
                    </a:cubicBezTo>
                    <a:cubicBezTo>
                      <a:pt x="187897" y="23752"/>
                      <a:pt x="187696" y="23752"/>
                      <a:pt x="187295" y="23953"/>
                    </a:cubicBezTo>
                    <a:cubicBezTo>
                      <a:pt x="171053" y="27362"/>
                      <a:pt x="154411" y="26961"/>
                      <a:pt x="137768" y="28765"/>
                    </a:cubicBezTo>
                    <a:cubicBezTo>
                      <a:pt x="117917" y="30770"/>
                      <a:pt x="98066" y="29367"/>
                      <a:pt x="78216" y="26760"/>
                    </a:cubicBezTo>
                    <a:cubicBezTo>
                      <a:pt x="80622" y="26760"/>
                      <a:pt x="83028" y="26560"/>
                      <a:pt x="85434" y="26760"/>
                    </a:cubicBezTo>
                    <a:cubicBezTo>
                      <a:pt x="104683" y="27763"/>
                      <a:pt x="123933" y="28765"/>
                      <a:pt x="143182" y="26760"/>
                    </a:cubicBezTo>
                    <a:cubicBezTo>
                      <a:pt x="154411" y="25557"/>
                      <a:pt x="165640" y="25156"/>
                      <a:pt x="176467" y="22349"/>
                    </a:cubicBezTo>
                    <a:cubicBezTo>
                      <a:pt x="178272" y="21948"/>
                      <a:pt x="180678" y="21346"/>
                      <a:pt x="180678" y="18940"/>
                    </a:cubicBezTo>
                    <a:cubicBezTo>
                      <a:pt x="180678" y="16534"/>
                      <a:pt x="178673" y="15732"/>
                      <a:pt x="176868" y="15130"/>
                    </a:cubicBezTo>
                    <a:cubicBezTo>
                      <a:pt x="171655" y="13526"/>
                      <a:pt x="166642" y="11521"/>
                      <a:pt x="161429" y="10920"/>
                    </a:cubicBezTo>
                    <a:cubicBezTo>
                      <a:pt x="130550" y="6909"/>
                      <a:pt x="99270" y="4303"/>
                      <a:pt x="68190" y="5105"/>
                    </a:cubicBezTo>
                    <a:cubicBezTo>
                      <a:pt x="57162" y="5305"/>
                      <a:pt x="45732" y="6709"/>
                      <a:pt x="35707" y="12925"/>
                    </a:cubicBezTo>
                    <a:cubicBezTo>
                      <a:pt x="34103" y="13927"/>
                      <a:pt x="31897" y="14729"/>
                      <a:pt x="32098" y="17135"/>
                    </a:cubicBezTo>
                    <a:cubicBezTo>
                      <a:pt x="32298" y="19943"/>
                      <a:pt x="34704" y="20344"/>
                      <a:pt x="36910" y="20945"/>
                    </a:cubicBezTo>
                    <a:cubicBezTo>
                      <a:pt x="40720" y="21747"/>
                      <a:pt x="44329" y="22349"/>
                      <a:pt x="47537" y="25156"/>
                    </a:cubicBezTo>
                    <a:cubicBezTo>
                      <a:pt x="38313" y="23953"/>
                      <a:pt x="29090" y="25156"/>
                      <a:pt x="20067" y="22549"/>
                    </a:cubicBezTo>
                    <a:cubicBezTo>
                      <a:pt x="18262" y="21948"/>
                      <a:pt x="15655" y="21948"/>
                      <a:pt x="15254" y="19742"/>
                    </a:cubicBezTo>
                    <a:cubicBezTo>
                      <a:pt x="14653" y="16935"/>
                      <a:pt x="17460" y="16133"/>
                      <a:pt x="19265" y="15130"/>
                    </a:cubicBezTo>
                    <a:cubicBezTo>
                      <a:pt x="26283" y="11120"/>
                      <a:pt x="33902" y="8313"/>
                      <a:pt x="41722" y="6709"/>
                    </a:cubicBezTo>
                    <a:cubicBezTo>
                      <a:pt x="69995" y="894"/>
                      <a:pt x="98668" y="4303"/>
                      <a:pt x="127141" y="4303"/>
                    </a:cubicBezTo>
                    <a:cubicBezTo>
                      <a:pt x="128745" y="4303"/>
                      <a:pt x="130349" y="5706"/>
                      <a:pt x="132154" y="2899"/>
                    </a:cubicBezTo>
                    <a:cubicBezTo>
                      <a:pt x="125737" y="2498"/>
                      <a:pt x="119722" y="2097"/>
                      <a:pt x="113907" y="1696"/>
                    </a:cubicBezTo>
                    <a:cubicBezTo>
                      <a:pt x="84231" y="-911"/>
                      <a:pt x="54555" y="-1512"/>
                      <a:pt x="25481" y="7310"/>
                    </a:cubicBezTo>
                    <a:cubicBezTo>
                      <a:pt x="17661" y="9717"/>
                      <a:pt x="9640" y="12323"/>
                      <a:pt x="2823" y="17336"/>
                    </a:cubicBezTo>
                    <a:cubicBezTo>
                      <a:pt x="-1188" y="20344"/>
                      <a:pt x="-987" y="22750"/>
                      <a:pt x="3825" y="24554"/>
                    </a:cubicBezTo>
                    <a:cubicBezTo>
                      <a:pt x="5630" y="25156"/>
                      <a:pt x="7635" y="25557"/>
                      <a:pt x="9440" y="25958"/>
                    </a:cubicBezTo>
                    <a:cubicBezTo>
                      <a:pt x="35707" y="29968"/>
                      <a:pt x="62175" y="31773"/>
                      <a:pt x="88843" y="32976"/>
                    </a:cubicBezTo>
                    <a:cubicBezTo>
                      <a:pt x="119321" y="34380"/>
                      <a:pt x="149799" y="33578"/>
                      <a:pt x="180077" y="30169"/>
                    </a:cubicBezTo>
                    <a:cubicBezTo>
                      <a:pt x="189100" y="29166"/>
                      <a:pt x="198123" y="28164"/>
                      <a:pt x="206544" y="24554"/>
                    </a:cubicBezTo>
                    <a:cubicBezTo>
                      <a:pt x="208349" y="23752"/>
                      <a:pt x="210354" y="22950"/>
                      <a:pt x="210555" y="20745"/>
                    </a:cubicBezTo>
                    <a:cubicBezTo>
                      <a:pt x="210555" y="17135"/>
                      <a:pt x="208148" y="16333"/>
                      <a:pt x="206143" y="15531"/>
                    </a:cubicBezTo>
                    <a:close/>
                    <a:moveTo>
                      <a:pt x="50545" y="17938"/>
                    </a:moveTo>
                    <a:cubicBezTo>
                      <a:pt x="50545" y="15331"/>
                      <a:pt x="53553" y="15331"/>
                      <a:pt x="55558" y="14729"/>
                    </a:cubicBezTo>
                    <a:cubicBezTo>
                      <a:pt x="69193" y="10117"/>
                      <a:pt x="83429" y="10719"/>
                      <a:pt x="97465" y="9516"/>
                    </a:cubicBezTo>
                    <a:cubicBezTo>
                      <a:pt x="117516" y="7912"/>
                      <a:pt x="137367" y="7310"/>
                      <a:pt x="157017" y="11521"/>
                    </a:cubicBezTo>
                    <a:cubicBezTo>
                      <a:pt x="159424" y="12123"/>
                      <a:pt x="163434" y="11521"/>
                      <a:pt x="163434" y="14930"/>
                    </a:cubicBezTo>
                    <a:cubicBezTo>
                      <a:pt x="163434" y="17737"/>
                      <a:pt x="159624" y="17135"/>
                      <a:pt x="157418" y="17737"/>
                    </a:cubicBezTo>
                    <a:cubicBezTo>
                      <a:pt x="123732" y="24955"/>
                      <a:pt x="89845" y="24755"/>
                      <a:pt x="55758" y="20544"/>
                    </a:cubicBezTo>
                    <a:cubicBezTo>
                      <a:pt x="53753" y="20143"/>
                      <a:pt x="50545" y="20544"/>
                      <a:pt x="50545" y="17938"/>
                    </a:cubicBezTo>
                    <a:close/>
                  </a:path>
                </a:pathLst>
              </a:custGeom>
              <a:solidFill>
                <a:srgbClr val="CFCFCF"/>
              </a:solidFill>
              <a:ln w="19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264">
                <a:extLst>
                  <a:ext uri="{FF2B5EF4-FFF2-40B4-BE49-F238E27FC236}">
                    <a16:creationId xmlns="" xmlns:a16="http://schemas.microsoft.com/office/drawing/2014/main" id="{70B1721D-AFFD-4570-927B-A052FA15E4DC}"/>
                  </a:ext>
                </a:extLst>
              </p:cNvPr>
              <p:cNvSpPr/>
              <p:nvPr/>
            </p:nvSpPr>
            <p:spPr>
              <a:xfrm>
                <a:off x="2083233" y="3645493"/>
                <a:ext cx="68175" cy="8021"/>
              </a:xfrm>
              <a:custGeom>
                <a:avLst/>
                <a:gdLst>
                  <a:gd name="connsiteX0" fmla="*/ 57547 w 68174"/>
                  <a:gd name="connsiteY0" fmla="*/ 8722 h 8020"/>
                  <a:gd name="connsiteX1" fmla="*/ 69979 w 68174"/>
                  <a:gd name="connsiteY1" fmla="*/ 5915 h 8020"/>
                  <a:gd name="connsiteX2" fmla="*/ 64966 w 68174"/>
                  <a:gd name="connsiteY2" fmla="*/ 3108 h 8020"/>
                  <a:gd name="connsiteX3" fmla="*/ 43912 w 68174"/>
                  <a:gd name="connsiteY3" fmla="*/ 702 h 8020"/>
                  <a:gd name="connsiteX4" fmla="*/ 5213 w 68174"/>
                  <a:gd name="connsiteY4" fmla="*/ 501 h 8020"/>
                  <a:gd name="connsiteX5" fmla="*/ 0 w 68174"/>
                  <a:gd name="connsiteY5" fmla="*/ 3308 h 8020"/>
                  <a:gd name="connsiteX6" fmla="*/ 5213 w 68174"/>
                  <a:gd name="connsiteY6" fmla="*/ 6116 h 8020"/>
                  <a:gd name="connsiteX7" fmla="*/ 57547 w 68174"/>
                  <a:gd name="connsiteY7" fmla="*/ 8722 h 8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74" h="8020">
                    <a:moveTo>
                      <a:pt x="57547" y="8722"/>
                    </a:moveTo>
                    <a:cubicBezTo>
                      <a:pt x="61558" y="8522"/>
                      <a:pt x="66169" y="8522"/>
                      <a:pt x="69979" y="5915"/>
                    </a:cubicBezTo>
                    <a:cubicBezTo>
                      <a:pt x="68977" y="2907"/>
                      <a:pt x="66771" y="3308"/>
                      <a:pt x="64966" y="3108"/>
                    </a:cubicBezTo>
                    <a:cubicBezTo>
                      <a:pt x="57948" y="2306"/>
                      <a:pt x="50930" y="1303"/>
                      <a:pt x="43912" y="702"/>
                    </a:cubicBezTo>
                    <a:cubicBezTo>
                      <a:pt x="31080" y="-301"/>
                      <a:pt x="18046" y="-100"/>
                      <a:pt x="5213" y="501"/>
                    </a:cubicBezTo>
                    <a:cubicBezTo>
                      <a:pt x="3208" y="501"/>
                      <a:pt x="0" y="702"/>
                      <a:pt x="0" y="3308"/>
                    </a:cubicBezTo>
                    <a:cubicBezTo>
                      <a:pt x="0" y="6316"/>
                      <a:pt x="3208" y="5514"/>
                      <a:pt x="5213" y="6116"/>
                    </a:cubicBezTo>
                    <a:cubicBezTo>
                      <a:pt x="22458" y="9925"/>
                      <a:pt x="39902" y="9324"/>
                      <a:pt x="57547" y="8722"/>
                    </a:cubicBezTo>
                    <a:close/>
                  </a:path>
                </a:pathLst>
              </a:custGeom>
              <a:solidFill>
                <a:srgbClr val="CFCFCF"/>
              </a:solidFill>
              <a:ln w="19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265">
                <a:extLst>
                  <a:ext uri="{FF2B5EF4-FFF2-40B4-BE49-F238E27FC236}">
                    <a16:creationId xmlns="" xmlns:a16="http://schemas.microsoft.com/office/drawing/2014/main" id="{0ADA7742-E755-4ACF-A844-70F1CE9B4685}"/>
                  </a:ext>
                </a:extLst>
              </p:cNvPr>
              <p:cNvSpPr/>
              <p:nvPr/>
            </p:nvSpPr>
            <p:spPr>
              <a:xfrm>
                <a:off x="1624045" y="2817339"/>
                <a:ext cx="1040665" cy="840152"/>
              </a:xfrm>
              <a:custGeom>
                <a:avLst/>
                <a:gdLst>
                  <a:gd name="connsiteX0" fmla="*/ 1040878 w 1040664"/>
                  <a:gd name="connsiteY0" fmla="*/ 482369 h 840151"/>
                  <a:gd name="connsiteX1" fmla="*/ 1039274 w 1040664"/>
                  <a:gd name="connsiteY1" fmla="*/ 467932 h 840151"/>
                  <a:gd name="connsiteX2" fmla="*/ 954256 w 1040664"/>
                  <a:gd name="connsiteY2" fmla="*/ 309526 h 840151"/>
                  <a:gd name="connsiteX3" fmla="*/ 904529 w 1040664"/>
                  <a:gd name="connsiteY3" fmla="*/ 270025 h 840151"/>
                  <a:gd name="connsiteX4" fmla="*/ 904529 w 1040664"/>
                  <a:gd name="connsiteY4" fmla="*/ 270025 h 840151"/>
                  <a:gd name="connsiteX5" fmla="*/ 900518 w 1040664"/>
                  <a:gd name="connsiteY5" fmla="*/ 266817 h 840151"/>
                  <a:gd name="connsiteX6" fmla="*/ 773393 w 1040664"/>
                  <a:gd name="connsiteY6" fmla="*/ 209670 h 840151"/>
                  <a:gd name="connsiteX7" fmla="*/ 705018 w 1040664"/>
                  <a:gd name="connsiteY7" fmla="*/ 188015 h 840151"/>
                  <a:gd name="connsiteX8" fmla="*/ 676745 w 1040664"/>
                  <a:gd name="connsiteY8" fmla="*/ 170570 h 840151"/>
                  <a:gd name="connsiteX9" fmla="*/ 651681 w 1040664"/>
                  <a:gd name="connsiteY9" fmla="*/ 149516 h 840151"/>
                  <a:gd name="connsiteX10" fmla="*/ 641054 w 1040664"/>
                  <a:gd name="connsiteY10" fmla="*/ 138488 h 840151"/>
                  <a:gd name="connsiteX11" fmla="*/ 601954 w 1040664"/>
                  <a:gd name="connsiteY11" fmla="*/ 54473 h 840151"/>
                  <a:gd name="connsiteX12" fmla="*/ 578895 w 1040664"/>
                  <a:gd name="connsiteY12" fmla="*/ 2740 h 840151"/>
                  <a:gd name="connsiteX13" fmla="*/ 571476 w 1040664"/>
                  <a:gd name="connsiteY13" fmla="*/ 134 h 840151"/>
                  <a:gd name="connsiteX14" fmla="*/ 562854 w 1040664"/>
                  <a:gd name="connsiteY14" fmla="*/ 15373 h 840151"/>
                  <a:gd name="connsiteX15" fmla="*/ 509317 w 1040664"/>
                  <a:gd name="connsiteY15" fmla="*/ 54272 h 840151"/>
                  <a:gd name="connsiteX16" fmla="*/ 476834 w 1040664"/>
                  <a:gd name="connsiteY16" fmla="*/ 50262 h 840151"/>
                  <a:gd name="connsiteX17" fmla="*/ 440140 w 1040664"/>
                  <a:gd name="connsiteY17" fmla="*/ 24396 h 840151"/>
                  <a:gd name="connsiteX18" fmla="*/ 433723 w 1040664"/>
                  <a:gd name="connsiteY18" fmla="*/ 15573 h 840151"/>
                  <a:gd name="connsiteX19" fmla="*/ 418885 w 1040664"/>
                  <a:gd name="connsiteY19" fmla="*/ 17177 h 840151"/>
                  <a:gd name="connsiteX20" fmla="*/ 405451 w 1040664"/>
                  <a:gd name="connsiteY20" fmla="*/ 61491 h 840151"/>
                  <a:gd name="connsiteX21" fmla="*/ 367754 w 1040664"/>
                  <a:gd name="connsiteY21" fmla="*/ 139089 h 840151"/>
                  <a:gd name="connsiteX22" fmla="*/ 303189 w 1040664"/>
                  <a:gd name="connsiteY22" fmla="*/ 201650 h 840151"/>
                  <a:gd name="connsiteX23" fmla="*/ 347502 w 1040664"/>
                  <a:gd name="connsiteY23" fmla="*/ 159341 h 840151"/>
                  <a:gd name="connsiteX24" fmla="*/ 358130 w 1040664"/>
                  <a:gd name="connsiteY24" fmla="*/ 147711 h 840151"/>
                  <a:gd name="connsiteX25" fmla="*/ 367353 w 1040664"/>
                  <a:gd name="connsiteY25" fmla="*/ 139490 h 840151"/>
                  <a:gd name="connsiteX26" fmla="*/ 369759 w 1040664"/>
                  <a:gd name="connsiteY26" fmla="*/ 135681 h 840151"/>
                  <a:gd name="connsiteX27" fmla="*/ 370962 w 1040664"/>
                  <a:gd name="connsiteY27" fmla="*/ 125254 h 840151"/>
                  <a:gd name="connsiteX28" fmla="*/ 370962 w 1040664"/>
                  <a:gd name="connsiteY28" fmla="*/ 122246 h 840151"/>
                  <a:gd name="connsiteX29" fmla="*/ 367153 w 1040664"/>
                  <a:gd name="connsiteY29" fmla="*/ 126658 h 840151"/>
                  <a:gd name="connsiteX30" fmla="*/ 276721 w 1040664"/>
                  <a:gd name="connsiteY30" fmla="*/ 214282 h 840151"/>
                  <a:gd name="connsiteX31" fmla="*/ 136963 w 1040664"/>
                  <a:gd name="connsiteY31" fmla="*/ 295490 h 840151"/>
                  <a:gd name="connsiteX32" fmla="*/ 54352 w 1040664"/>
                  <a:gd name="connsiteY32" fmla="*/ 359053 h 840151"/>
                  <a:gd name="connsiteX33" fmla="*/ 47133 w 1040664"/>
                  <a:gd name="connsiteY33" fmla="*/ 371485 h 840151"/>
                  <a:gd name="connsiteX34" fmla="*/ 18259 w 1040664"/>
                  <a:gd name="connsiteY34" fmla="*/ 424420 h 840151"/>
                  <a:gd name="connsiteX35" fmla="*/ 3020 w 1040664"/>
                  <a:gd name="connsiteY35" fmla="*/ 484173 h 840151"/>
                  <a:gd name="connsiteX36" fmla="*/ 3020 w 1040664"/>
                  <a:gd name="connsiteY36" fmla="*/ 484173 h 840151"/>
                  <a:gd name="connsiteX37" fmla="*/ 414 w 1040664"/>
                  <a:gd name="connsiteY37" fmla="*/ 506430 h 840151"/>
                  <a:gd name="connsiteX38" fmla="*/ 10640 w 1040664"/>
                  <a:gd name="connsiteY38" fmla="*/ 579217 h 840151"/>
                  <a:gd name="connsiteX39" fmla="*/ 20665 w 1040664"/>
                  <a:gd name="connsiteY39" fmla="*/ 613304 h 840151"/>
                  <a:gd name="connsiteX40" fmla="*/ 22671 w 1040664"/>
                  <a:gd name="connsiteY40" fmla="*/ 618718 h 840151"/>
                  <a:gd name="connsiteX41" fmla="*/ 120120 w 1040664"/>
                  <a:gd name="connsiteY41" fmla="*/ 745643 h 840151"/>
                  <a:gd name="connsiteX42" fmla="*/ 222783 w 1040664"/>
                  <a:gd name="connsiteY42" fmla="*/ 797776 h 840151"/>
                  <a:gd name="connsiteX43" fmla="*/ 231606 w 1040664"/>
                  <a:gd name="connsiteY43" fmla="*/ 799180 h 840151"/>
                  <a:gd name="connsiteX44" fmla="*/ 231606 w 1040664"/>
                  <a:gd name="connsiteY44" fmla="*/ 799180 h 840151"/>
                  <a:gd name="connsiteX45" fmla="*/ 231606 w 1040664"/>
                  <a:gd name="connsiteY45" fmla="*/ 799180 h 840151"/>
                  <a:gd name="connsiteX46" fmla="*/ 290356 w 1040664"/>
                  <a:gd name="connsiteY46" fmla="*/ 821036 h 840151"/>
                  <a:gd name="connsiteX47" fmla="*/ 352114 w 1040664"/>
                  <a:gd name="connsiteY47" fmla="*/ 840486 h 840151"/>
                  <a:gd name="connsiteX48" fmla="*/ 360736 w 1040664"/>
                  <a:gd name="connsiteY48" fmla="*/ 838080 h 840151"/>
                  <a:gd name="connsiteX49" fmla="*/ 363543 w 1040664"/>
                  <a:gd name="connsiteY49" fmla="*/ 837879 h 840151"/>
                  <a:gd name="connsiteX50" fmla="*/ 372366 w 1040664"/>
                  <a:gd name="connsiteY50" fmla="*/ 832866 h 840151"/>
                  <a:gd name="connsiteX51" fmla="*/ 412268 w 1040664"/>
                  <a:gd name="connsiteY51" fmla="*/ 815622 h 840151"/>
                  <a:gd name="connsiteX52" fmla="*/ 441744 w 1040664"/>
                  <a:gd name="connsiteY52" fmla="*/ 811010 h 840151"/>
                  <a:gd name="connsiteX53" fmla="*/ 508515 w 1040664"/>
                  <a:gd name="connsiteY53" fmla="*/ 810609 h 840151"/>
                  <a:gd name="connsiteX54" fmla="*/ 570473 w 1040664"/>
                  <a:gd name="connsiteY54" fmla="*/ 819632 h 840151"/>
                  <a:gd name="connsiteX55" fmla="*/ 608972 w 1040664"/>
                  <a:gd name="connsiteY55" fmla="*/ 834671 h 840151"/>
                  <a:gd name="connsiteX56" fmla="*/ 615789 w 1040664"/>
                  <a:gd name="connsiteY56" fmla="*/ 837077 h 840151"/>
                  <a:gd name="connsiteX57" fmla="*/ 617193 w 1040664"/>
                  <a:gd name="connsiteY57" fmla="*/ 837478 h 840151"/>
                  <a:gd name="connsiteX58" fmla="*/ 637645 w 1040664"/>
                  <a:gd name="connsiteY58" fmla="*/ 836475 h 840151"/>
                  <a:gd name="connsiteX59" fmla="*/ 687373 w 1040664"/>
                  <a:gd name="connsiteY59" fmla="*/ 826851 h 840151"/>
                  <a:gd name="connsiteX60" fmla="*/ 739105 w 1040664"/>
                  <a:gd name="connsiteY60" fmla="*/ 813416 h 840151"/>
                  <a:gd name="connsiteX61" fmla="*/ 814899 w 1040664"/>
                  <a:gd name="connsiteY61" fmla="*/ 788954 h 840151"/>
                  <a:gd name="connsiteX62" fmla="*/ 885079 w 1040664"/>
                  <a:gd name="connsiteY62" fmla="*/ 756070 h 840151"/>
                  <a:gd name="connsiteX63" fmla="*/ 950446 w 1040664"/>
                  <a:gd name="connsiteY63" fmla="*/ 711355 h 840151"/>
                  <a:gd name="connsiteX64" fmla="*/ 970698 w 1040664"/>
                  <a:gd name="connsiteY64" fmla="*/ 691304 h 840151"/>
                  <a:gd name="connsiteX65" fmla="*/ 990750 w 1040664"/>
                  <a:gd name="connsiteY65" fmla="*/ 665638 h 840151"/>
                  <a:gd name="connsiteX66" fmla="*/ 1014410 w 1040664"/>
                  <a:gd name="connsiteY66" fmla="*/ 626337 h 840151"/>
                  <a:gd name="connsiteX67" fmla="*/ 1014410 w 1040664"/>
                  <a:gd name="connsiteY67" fmla="*/ 626337 h 840151"/>
                  <a:gd name="connsiteX68" fmla="*/ 1030251 w 1040664"/>
                  <a:gd name="connsiteY68" fmla="*/ 585031 h 840151"/>
                  <a:gd name="connsiteX69" fmla="*/ 1030251 w 1040664"/>
                  <a:gd name="connsiteY69" fmla="*/ 585031 h 840151"/>
                  <a:gd name="connsiteX70" fmla="*/ 1030251 w 1040664"/>
                  <a:gd name="connsiteY70" fmla="*/ 585031 h 840151"/>
                  <a:gd name="connsiteX71" fmla="*/ 1040677 w 1040664"/>
                  <a:gd name="connsiteY71" fmla="*/ 529489 h 840151"/>
                  <a:gd name="connsiteX72" fmla="*/ 1040677 w 1040664"/>
                  <a:gd name="connsiteY72" fmla="*/ 529489 h 840151"/>
                  <a:gd name="connsiteX73" fmla="*/ 1040677 w 1040664"/>
                  <a:gd name="connsiteY73" fmla="*/ 529489 h 840151"/>
                  <a:gd name="connsiteX74" fmla="*/ 1041880 w 1040664"/>
                  <a:gd name="connsiteY74" fmla="*/ 529289 h 840151"/>
                  <a:gd name="connsiteX75" fmla="*/ 1041880 w 1040664"/>
                  <a:gd name="connsiteY75" fmla="*/ 482369 h 840151"/>
                  <a:gd name="connsiteX76" fmla="*/ 1040878 w 1040664"/>
                  <a:gd name="connsiteY76" fmla="*/ 482369 h 840151"/>
                  <a:gd name="connsiteX77" fmla="*/ 326849 w 1040664"/>
                  <a:gd name="connsiteY77" fmla="*/ 830661 h 840151"/>
                  <a:gd name="connsiteX78" fmla="*/ 231004 w 1040664"/>
                  <a:gd name="connsiteY78" fmla="*/ 795370 h 840151"/>
                  <a:gd name="connsiteX79" fmla="*/ 225991 w 1040664"/>
                  <a:gd name="connsiteY79" fmla="*/ 793165 h 840151"/>
                  <a:gd name="connsiteX80" fmla="*/ 181076 w 1040664"/>
                  <a:gd name="connsiteY80" fmla="*/ 774116 h 840151"/>
                  <a:gd name="connsiteX81" fmla="*/ 104681 w 1040664"/>
                  <a:gd name="connsiteY81" fmla="*/ 727196 h 840151"/>
                  <a:gd name="connsiteX82" fmla="*/ 100670 w 1040664"/>
                  <a:gd name="connsiteY82" fmla="*/ 723787 h 840151"/>
                  <a:gd name="connsiteX83" fmla="*/ 96259 w 1040664"/>
                  <a:gd name="connsiteY83" fmla="*/ 720178 h 840151"/>
                  <a:gd name="connsiteX84" fmla="*/ 95056 w 1040664"/>
                  <a:gd name="connsiteY84" fmla="*/ 718975 h 840151"/>
                  <a:gd name="connsiteX85" fmla="*/ 183683 w 1040664"/>
                  <a:gd name="connsiteY85" fmla="*/ 773314 h 840151"/>
                  <a:gd name="connsiteX86" fmla="*/ 253261 w 1040664"/>
                  <a:gd name="connsiteY86" fmla="*/ 800985 h 840151"/>
                  <a:gd name="connsiteX87" fmla="*/ 346299 w 1040664"/>
                  <a:gd name="connsiteY87" fmla="*/ 833668 h 840151"/>
                  <a:gd name="connsiteX88" fmla="*/ 357127 w 1040664"/>
                  <a:gd name="connsiteY88" fmla="*/ 837478 h 840151"/>
                  <a:gd name="connsiteX89" fmla="*/ 326849 w 1040664"/>
                  <a:gd name="connsiteY89" fmla="*/ 830661 h 84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040664" h="840151">
                    <a:moveTo>
                      <a:pt x="1040878" y="482369"/>
                    </a:moveTo>
                    <a:cubicBezTo>
                      <a:pt x="1040477" y="477556"/>
                      <a:pt x="1040076" y="472744"/>
                      <a:pt x="1039274" y="467932"/>
                    </a:cubicBezTo>
                    <a:cubicBezTo>
                      <a:pt x="1030251" y="404770"/>
                      <a:pt x="1000374" y="352837"/>
                      <a:pt x="954256" y="309526"/>
                    </a:cubicBezTo>
                    <a:cubicBezTo>
                      <a:pt x="939218" y="294287"/>
                      <a:pt x="922575" y="281253"/>
                      <a:pt x="904529" y="270025"/>
                    </a:cubicBezTo>
                    <a:cubicBezTo>
                      <a:pt x="904529" y="270025"/>
                      <a:pt x="904529" y="270025"/>
                      <a:pt x="904529" y="270025"/>
                    </a:cubicBezTo>
                    <a:cubicBezTo>
                      <a:pt x="903125" y="269022"/>
                      <a:pt x="901922" y="267819"/>
                      <a:pt x="900518" y="266817"/>
                    </a:cubicBezTo>
                    <a:cubicBezTo>
                      <a:pt x="860817" y="241953"/>
                      <a:pt x="818308" y="223105"/>
                      <a:pt x="773393" y="209670"/>
                    </a:cubicBezTo>
                    <a:cubicBezTo>
                      <a:pt x="750534" y="202853"/>
                      <a:pt x="727074" y="197639"/>
                      <a:pt x="705018" y="188015"/>
                    </a:cubicBezTo>
                    <a:cubicBezTo>
                      <a:pt x="695995" y="181598"/>
                      <a:pt x="685167" y="178190"/>
                      <a:pt x="676745" y="170570"/>
                    </a:cubicBezTo>
                    <a:cubicBezTo>
                      <a:pt x="668324" y="163753"/>
                      <a:pt x="658499" y="158339"/>
                      <a:pt x="651681" y="149516"/>
                    </a:cubicBezTo>
                    <a:cubicBezTo>
                      <a:pt x="648273" y="145706"/>
                      <a:pt x="644463" y="142498"/>
                      <a:pt x="641054" y="138488"/>
                    </a:cubicBezTo>
                    <a:cubicBezTo>
                      <a:pt x="621003" y="113624"/>
                      <a:pt x="610777" y="84550"/>
                      <a:pt x="601954" y="54473"/>
                    </a:cubicBezTo>
                    <a:cubicBezTo>
                      <a:pt x="596540" y="36226"/>
                      <a:pt x="590324" y="18380"/>
                      <a:pt x="578895" y="2740"/>
                    </a:cubicBezTo>
                    <a:cubicBezTo>
                      <a:pt x="577090" y="134"/>
                      <a:pt x="574484" y="-267"/>
                      <a:pt x="571476" y="134"/>
                    </a:cubicBezTo>
                    <a:cubicBezTo>
                      <a:pt x="564859" y="3141"/>
                      <a:pt x="564057" y="9758"/>
                      <a:pt x="562854" y="15373"/>
                    </a:cubicBezTo>
                    <a:cubicBezTo>
                      <a:pt x="558242" y="34822"/>
                      <a:pt x="531373" y="53871"/>
                      <a:pt x="509317" y="54272"/>
                    </a:cubicBezTo>
                    <a:cubicBezTo>
                      <a:pt x="498288" y="54473"/>
                      <a:pt x="487461" y="52067"/>
                      <a:pt x="476834" y="50262"/>
                    </a:cubicBezTo>
                    <a:cubicBezTo>
                      <a:pt x="460592" y="47455"/>
                      <a:pt x="447759" y="39635"/>
                      <a:pt x="440140" y="24396"/>
                    </a:cubicBezTo>
                    <a:cubicBezTo>
                      <a:pt x="438535" y="21187"/>
                      <a:pt x="436330" y="18180"/>
                      <a:pt x="433723" y="15573"/>
                    </a:cubicBezTo>
                    <a:cubicBezTo>
                      <a:pt x="426705" y="8355"/>
                      <a:pt x="424299" y="8756"/>
                      <a:pt x="418885" y="17177"/>
                    </a:cubicBezTo>
                    <a:cubicBezTo>
                      <a:pt x="414875" y="32015"/>
                      <a:pt x="410263" y="46853"/>
                      <a:pt x="405451" y="61491"/>
                    </a:cubicBezTo>
                    <a:cubicBezTo>
                      <a:pt x="396428" y="89162"/>
                      <a:pt x="385800" y="115629"/>
                      <a:pt x="367754" y="139089"/>
                    </a:cubicBezTo>
                    <a:cubicBezTo>
                      <a:pt x="349106" y="163352"/>
                      <a:pt x="328053" y="184405"/>
                      <a:pt x="303189" y="201650"/>
                    </a:cubicBezTo>
                    <a:cubicBezTo>
                      <a:pt x="319230" y="188817"/>
                      <a:pt x="333466" y="174179"/>
                      <a:pt x="347502" y="159341"/>
                    </a:cubicBezTo>
                    <a:cubicBezTo>
                      <a:pt x="351112" y="155532"/>
                      <a:pt x="354721" y="151922"/>
                      <a:pt x="358130" y="147711"/>
                    </a:cubicBezTo>
                    <a:cubicBezTo>
                      <a:pt x="361137" y="144904"/>
                      <a:pt x="364145" y="142097"/>
                      <a:pt x="367353" y="139490"/>
                    </a:cubicBezTo>
                    <a:cubicBezTo>
                      <a:pt x="368155" y="138287"/>
                      <a:pt x="368957" y="137084"/>
                      <a:pt x="369759" y="135681"/>
                    </a:cubicBezTo>
                    <a:cubicBezTo>
                      <a:pt x="369358" y="132071"/>
                      <a:pt x="373168" y="129064"/>
                      <a:pt x="370962" y="125254"/>
                    </a:cubicBezTo>
                    <a:cubicBezTo>
                      <a:pt x="370962" y="124251"/>
                      <a:pt x="370962" y="123249"/>
                      <a:pt x="370962" y="122246"/>
                    </a:cubicBezTo>
                    <a:cubicBezTo>
                      <a:pt x="369759" y="123650"/>
                      <a:pt x="368356" y="125053"/>
                      <a:pt x="367153" y="126658"/>
                    </a:cubicBezTo>
                    <a:cubicBezTo>
                      <a:pt x="342088" y="161146"/>
                      <a:pt x="312011" y="190421"/>
                      <a:pt x="276721" y="214282"/>
                    </a:cubicBezTo>
                    <a:cubicBezTo>
                      <a:pt x="232007" y="244560"/>
                      <a:pt x="183683" y="268621"/>
                      <a:pt x="136963" y="295490"/>
                    </a:cubicBezTo>
                    <a:cubicBezTo>
                      <a:pt x="106485" y="312935"/>
                      <a:pt x="78213" y="333187"/>
                      <a:pt x="54352" y="359053"/>
                    </a:cubicBezTo>
                    <a:cubicBezTo>
                      <a:pt x="51143" y="362662"/>
                      <a:pt x="47334" y="366071"/>
                      <a:pt x="47133" y="371485"/>
                    </a:cubicBezTo>
                    <a:cubicBezTo>
                      <a:pt x="35303" y="387927"/>
                      <a:pt x="25077" y="405171"/>
                      <a:pt x="18259" y="424420"/>
                    </a:cubicBezTo>
                    <a:cubicBezTo>
                      <a:pt x="11241" y="443870"/>
                      <a:pt x="6028" y="463721"/>
                      <a:pt x="3020" y="484173"/>
                    </a:cubicBezTo>
                    <a:cubicBezTo>
                      <a:pt x="3020" y="484173"/>
                      <a:pt x="3020" y="484173"/>
                      <a:pt x="3020" y="484173"/>
                    </a:cubicBezTo>
                    <a:cubicBezTo>
                      <a:pt x="213" y="491392"/>
                      <a:pt x="-589" y="498811"/>
                      <a:pt x="414" y="506430"/>
                    </a:cubicBezTo>
                    <a:cubicBezTo>
                      <a:pt x="3020" y="530692"/>
                      <a:pt x="4624" y="555355"/>
                      <a:pt x="10640" y="579217"/>
                    </a:cubicBezTo>
                    <a:cubicBezTo>
                      <a:pt x="13447" y="590646"/>
                      <a:pt x="14851" y="602677"/>
                      <a:pt x="20665" y="613304"/>
                    </a:cubicBezTo>
                    <a:cubicBezTo>
                      <a:pt x="21267" y="615108"/>
                      <a:pt x="22069" y="616913"/>
                      <a:pt x="22671" y="618718"/>
                    </a:cubicBezTo>
                    <a:cubicBezTo>
                      <a:pt x="41118" y="671854"/>
                      <a:pt x="74403" y="713561"/>
                      <a:pt x="120120" y="745643"/>
                    </a:cubicBezTo>
                    <a:cubicBezTo>
                      <a:pt x="151801" y="767900"/>
                      <a:pt x="186891" y="783740"/>
                      <a:pt x="222783" y="797776"/>
                    </a:cubicBezTo>
                    <a:cubicBezTo>
                      <a:pt x="225791" y="798177"/>
                      <a:pt x="228598" y="798779"/>
                      <a:pt x="231606" y="799180"/>
                    </a:cubicBezTo>
                    <a:cubicBezTo>
                      <a:pt x="231606" y="799180"/>
                      <a:pt x="231606" y="799180"/>
                      <a:pt x="231606" y="799180"/>
                    </a:cubicBezTo>
                    <a:lnTo>
                      <a:pt x="231606" y="799180"/>
                    </a:lnTo>
                    <a:cubicBezTo>
                      <a:pt x="250855" y="807401"/>
                      <a:pt x="270505" y="814018"/>
                      <a:pt x="290356" y="821036"/>
                    </a:cubicBezTo>
                    <a:cubicBezTo>
                      <a:pt x="310808" y="828254"/>
                      <a:pt x="330659" y="836475"/>
                      <a:pt x="352114" y="840486"/>
                    </a:cubicBezTo>
                    <a:cubicBezTo>
                      <a:pt x="355322" y="841087"/>
                      <a:pt x="359734" y="844296"/>
                      <a:pt x="360736" y="838080"/>
                    </a:cubicBezTo>
                    <a:cubicBezTo>
                      <a:pt x="361739" y="838080"/>
                      <a:pt x="362541" y="838080"/>
                      <a:pt x="363543" y="837879"/>
                    </a:cubicBezTo>
                    <a:cubicBezTo>
                      <a:pt x="366952" y="836877"/>
                      <a:pt x="369559" y="834671"/>
                      <a:pt x="372366" y="832866"/>
                    </a:cubicBezTo>
                    <a:cubicBezTo>
                      <a:pt x="384397" y="824445"/>
                      <a:pt x="397430" y="818028"/>
                      <a:pt x="412268" y="815622"/>
                    </a:cubicBezTo>
                    <a:cubicBezTo>
                      <a:pt x="422093" y="814018"/>
                      <a:pt x="431919" y="812614"/>
                      <a:pt x="441744" y="811010"/>
                    </a:cubicBezTo>
                    <a:cubicBezTo>
                      <a:pt x="464001" y="807201"/>
                      <a:pt x="486258" y="807201"/>
                      <a:pt x="508515" y="810609"/>
                    </a:cubicBezTo>
                    <a:cubicBezTo>
                      <a:pt x="529168" y="813817"/>
                      <a:pt x="549620" y="817627"/>
                      <a:pt x="570473" y="819632"/>
                    </a:cubicBezTo>
                    <a:cubicBezTo>
                      <a:pt x="584910" y="821036"/>
                      <a:pt x="597944" y="825046"/>
                      <a:pt x="608972" y="834671"/>
                    </a:cubicBezTo>
                    <a:cubicBezTo>
                      <a:pt x="610777" y="836275"/>
                      <a:pt x="613183" y="837077"/>
                      <a:pt x="615789" y="837077"/>
                    </a:cubicBezTo>
                    <a:cubicBezTo>
                      <a:pt x="616190" y="837278"/>
                      <a:pt x="616792" y="837478"/>
                      <a:pt x="617193" y="837478"/>
                    </a:cubicBezTo>
                    <a:cubicBezTo>
                      <a:pt x="624010" y="838681"/>
                      <a:pt x="630828" y="839082"/>
                      <a:pt x="637645" y="836475"/>
                    </a:cubicBezTo>
                    <a:cubicBezTo>
                      <a:pt x="654087" y="832866"/>
                      <a:pt x="670730" y="829859"/>
                      <a:pt x="687373" y="826851"/>
                    </a:cubicBezTo>
                    <a:cubicBezTo>
                      <a:pt x="704416" y="821637"/>
                      <a:pt x="721861" y="817828"/>
                      <a:pt x="739105" y="813416"/>
                    </a:cubicBezTo>
                    <a:cubicBezTo>
                      <a:pt x="764971" y="806799"/>
                      <a:pt x="790036" y="798378"/>
                      <a:pt x="814899" y="788954"/>
                    </a:cubicBezTo>
                    <a:cubicBezTo>
                      <a:pt x="839161" y="779730"/>
                      <a:pt x="862421" y="768301"/>
                      <a:pt x="885079" y="756070"/>
                    </a:cubicBezTo>
                    <a:cubicBezTo>
                      <a:pt x="907737" y="742435"/>
                      <a:pt x="930395" y="728800"/>
                      <a:pt x="950446" y="711355"/>
                    </a:cubicBezTo>
                    <a:cubicBezTo>
                      <a:pt x="957063" y="704538"/>
                      <a:pt x="964683" y="698723"/>
                      <a:pt x="970698" y="691304"/>
                    </a:cubicBezTo>
                    <a:cubicBezTo>
                      <a:pt x="977716" y="683083"/>
                      <a:pt x="986138" y="675864"/>
                      <a:pt x="990750" y="665638"/>
                    </a:cubicBezTo>
                    <a:cubicBezTo>
                      <a:pt x="999372" y="653006"/>
                      <a:pt x="1008595" y="640574"/>
                      <a:pt x="1014410" y="626337"/>
                    </a:cubicBezTo>
                    <a:cubicBezTo>
                      <a:pt x="1014410" y="626337"/>
                      <a:pt x="1014410" y="626337"/>
                      <a:pt x="1014410" y="626337"/>
                    </a:cubicBezTo>
                    <a:cubicBezTo>
                      <a:pt x="1022030" y="613504"/>
                      <a:pt x="1025839" y="599067"/>
                      <a:pt x="1030251" y="585031"/>
                    </a:cubicBezTo>
                    <a:lnTo>
                      <a:pt x="1030251" y="585031"/>
                    </a:lnTo>
                    <a:lnTo>
                      <a:pt x="1030251" y="585031"/>
                    </a:lnTo>
                    <a:cubicBezTo>
                      <a:pt x="1036868" y="567186"/>
                      <a:pt x="1039073" y="548338"/>
                      <a:pt x="1040677" y="529489"/>
                    </a:cubicBezTo>
                    <a:lnTo>
                      <a:pt x="1040677" y="529489"/>
                    </a:lnTo>
                    <a:cubicBezTo>
                      <a:pt x="1040677" y="529489"/>
                      <a:pt x="1040677" y="529489"/>
                      <a:pt x="1040677" y="529489"/>
                    </a:cubicBezTo>
                    <a:cubicBezTo>
                      <a:pt x="1041078" y="529489"/>
                      <a:pt x="1041479" y="529489"/>
                      <a:pt x="1041880" y="529289"/>
                    </a:cubicBezTo>
                    <a:cubicBezTo>
                      <a:pt x="1041880" y="513649"/>
                      <a:pt x="1041880" y="498009"/>
                      <a:pt x="1041880" y="482369"/>
                    </a:cubicBezTo>
                    <a:cubicBezTo>
                      <a:pt x="1041680" y="482369"/>
                      <a:pt x="1041279" y="482369"/>
                      <a:pt x="1040878" y="482369"/>
                    </a:cubicBezTo>
                    <a:close/>
                    <a:moveTo>
                      <a:pt x="326849" y="830661"/>
                    </a:moveTo>
                    <a:cubicBezTo>
                      <a:pt x="294767" y="819231"/>
                      <a:pt x="262685" y="807802"/>
                      <a:pt x="231004" y="795370"/>
                    </a:cubicBezTo>
                    <a:cubicBezTo>
                      <a:pt x="229801" y="793967"/>
                      <a:pt x="227595" y="793766"/>
                      <a:pt x="225991" y="793165"/>
                    </a:cubicBezTo>
                    <a:cubicBezTo>
                      <a:pt x="210752" y="787350"/>
                      <a:pt x="195714" y="780933"/>
                      <a:pt x="181076" y="774116"/>
                    </a:cubicBezTo>
                    <a:cubicBezTo>
                      <a:pt x="153606" y="761283"/>
                      <a:pt x="127940" y="746044"/>
                      <a:pt x="104681" y="727196"/>
                    </a:cubicBezTo>
                    <a:cubicBezTo>
                      <a:pt x="103277" y="725993"/>
                      <a:pt x="102074" y="724990"/>
                      <a:pt x="100670" y="723787"/>
                    </a:cubicBezTo>
                    <a:cubicBezTo>
                      <a:pt x="99267" y="722584"/>
                      <a:pt x="97663" y="721381"/>
                      <a:pt x="96259" y="720178"/>
                    </a:cubicBezTo>
                    <a:cubicBezTo>
                      <a:pt x="95858" y="719777"/>
                      <a:pt x="95457" y="719376"/>
                      <a:pt x="95056" y="718975"/>
                    </a:cubicBezTo>
                    <a:cubicBezTo>
                      <a:pt x="121524" y="741833"/>
                      <a:pt x="151801" y="758877"/>
                      <a:pt x="183683" y="773314"/>
                    </a:cubicBezTo>
                    <a:cubicBezTo>
                      <a:pt x="206341" y="783740"/>
                      <a:pt x="229801" y="792362"/>
                      <a:pt x="253261" y="800985"/>
                    </a:cubicBezTo>
                    <a:cubicBezTo>
                      <a:pt x="284140" y="812213"/>
                      <a:pt x="315019" y="823643"/>
                      <a:pt x="346299" y="833668"/>
                    </a:cubicBezTo>
                    <a:cubicBezTo>
                      <a:pt x="349909" y="834871"/>
                      <a:pt x="353317" y="836676"/>
                      <a:pt x="357127" y="837478"/>
                    </a:cubicBezTo>
                    <a:cubicBezTo>
                      <a:pt x="346299" y="837478"/>
                      <a:pt x="336474" y="834270"/>
                      <a:pt x="326849" y="830661"/>
                    </a:cubicBezTo>
                    <a:close/>
                  </a:path>
                </a:pathLst>
              </a:custGeom>
              <a:solidFill>
                <a:srgbClr val="C69C6D"/>
              </a:solidFill>
              <a:ln w="19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aphic 243">
              <a:extLst>
                <a:ext uri="{FF2B5EF4-FFF2-40B4-BE49-F238E27FC236}">
                  <a16:creationId xmlns="" xmlns:a16="http://schemas.microsoft.com/office/drawing/2014/main" id="{1A788701-D4E5-41BE-ACDD-8AC773171ED1}"/>
                </a:ext>
              </a:extLst>
            </p:cNvPr>
            <p:cNvGrpSpPr/>
            <p:nvPr/>
          </p:nvGrpSpPr>
          <p:grpSpPr>
            <a:xfrm rot="20902163">
              <a:off x="5008145" y="2801758"/>
              <a:ext cx="1420045" cy="2913246"/>
              <a:chOff x="4524375" y="204787"/>
              <a:chExt cx="3143250" cy="6448425"/>
            </a:xfrm>
          </p:grpSpPr>
          <p:sp>
            <p:nvSpPr>
              <p:cNvPr id="154" name="Freeform: Shape 95">
                <a:extLst>
                  <a:ext uri="{FF2B5EF4-FFF2-40B4-BE49-F238E27FC236}">
                    <a16:creationId xmlns="" xmlns:a16="http://schemas.microsoft.com/office/drawing/2014/main" id="{BFF370B5-0C98-4404-965D-71A350C22B43}"/>
                  </a:ext>
                </a:extLst>
              </p:cNvPr>
              <p:cNvSpPr/>
              <p:nvPr/>
            </p:nvSpPr>
            <p:spPr>
              <a:xfrm>
                <a:off x="4524778" y="205949"/>
                <a:ext cx="3133725" cy="6448425"/>
              </a:xfrm>
              <a:custGeom>
                <a:avLst/>
                <a:gdLst>
                  <a:gd name="connsiteX0" fmla="*/ 2928535 w 3133725"/>
                  <a:gd name="connsiteY0" fmla="*/ 3516420 h 6448425"/>
                  <a:gd name="connsiteX1" fmla="*/ 2404660 w 3133725"/>
                  <a:gd name="connsiteY1" fmla="*/ 1677143 h 6448425"/>
                  <a:gd name="connsiteX2" fmla="*/ 2117005 w 3133725"/>
                  <a:gd name="connsiteY2" fmla="*/ 927525 h 6448425"/>
                  <a:gd name="connsiteX3" fmla="*/ 1599797 w 3133725"/>
                  <a:gd name="connsiteY3" fmla="*/ 717023 h 6448425"/>
                  <a:gd name="connsiteX4" fmla="*/ 1599797 w 3133725"/>
                  <a:gd name="connsiteY4" fmla="*/ 716070 h 6448425"/>
                  <a:gd name="connsiteX5" fmla="*/ 1609322 w 3133725"/>
                  <a:gd name="connsiteY5" fmla="*/ 619868 h 6448425"/>
                  <a:gd name="connsiteX6" fmla="*/ 1648375 w 3133725"/>
                  <a:gd name="connsiteY6" fmla="*/ 260775 h 6448425"/>
                  <a:gd name="connsiteX7" fmla="*/ 1672187 w 3133725"/>
                  <a:gd name="connsiteY7" fmla="*/ 194100 h 6448425"/>
                  <a:gd name="connsiteX8" fmla="*/ 1716002 w 3133725"/>
                  <a:gd name="connsiteY8" fmla="*/ 106470 h 6448425"/>
                  <a:gd name="connsiteX9" fmla="*/ 1643612 w 3133725"/>
                  <a:gd name="connsiteY9" fmla="*/ 24555 h 6448425"/>
                  <a:gd name="connsiteX10" fmla="*/ 1636944 w 3133725"/>
                  <a:gd name="connsiteY10" fmla="*/ 17888 h 6448425"/>
                  <a:gd name="connsiteX11" fmla="*/ 1584557 w 3133725"/>
                  <a:gd name="connsiteY11" fmla="*/ 17888 h 6448425"/>
                  <a:gd name="connsiteX12" fmla="*/ 1481687 w 3133725"/>
                  <a:gd name="connsiteY12" fmla="*/ 209340 h 6448425"/>
                  <a:gd name="connsiteX13" fmla="*/ 1422632 w 3133725"/>
                  <a:gd name="connsiteY13" fmla="*/ 717975 h 6448425"/>
                  <a:gd name="connsiteX14" fmla="*/ 1026392 w 3133725"/>
                  <a:gd name="connsiteY14" fmla="*/ 850373 h 6448425"/>
                  <a:gd name="connsiteX15" fmla="*/ 629199 w 3133725"/>
                  <a:gd name="connsiteY15" fmla="*/ 1905743 h 6448425"/>
                  <a:gd name="connsiteX16" fmla="*/ 250104 w 3133725"/>
                  <a:gd name="connsiteY16" fmla="*/ 3321158 h 6448425"/>
                  <a:gd name="connsiteX17" fmla="*/ 7217 w 3133725"/>
                  <a:gd name="connsiteY17" fmla="*/ 4624178 h 6448425"/>
                  <a:gd name="connsiteX18" fmla="*/ 217719 w 3133725"/>
                  <a:gd name="connsiteY18" fmla="*/ 5632876 h 6448425"/>
                  <a:gd name="connsiteX19" fmla="*/ 1156884 w 3133725"/>
                  <a:gd name="connsiteY19" fmla="*/ 6406306 h 6448425"/>
                  <a:gd name="connsiteX20" fmla="*/ 2701840 w 3133725"/>
                  <a:gd name="connsiteY20" fmla="*/ 5842426 h 6448425"/>
                  <a:gd name="connsiteX21" fmla="*/ 2928535 w 3133725"/>
                  <a:gd name="connsiteY21" fmla="*/ 3516420 h 6448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33725" h="6448425">
                    <a:moveTo>
                      <a:pt x="2928535" y="3516420"/>
                    </a:moveTo>
                    <a:cubicBezTo>
                      <a:pt x="2649452" y="2908725"/>
                      <a:pt x="2404660" y="2315318"/>
                      <a:pt x="2404660" y="1677143"/>
                    </a:cubicBezTo>
                    <a:cubicBezTo>
                      <a:pt x="2404660" y="1408538"/>
                      <a:pt x="2317982" y="1152315"/>
                      <a:pt x="2117005" y="927525"/>
                    </a:cubicBezTo>
                    <a:cubicBezTo>
                      <a:pt x="2006514" y="803700"/>
                      <a:pt x="1807442" y="732263"/>
                      <a:pt x="1599797" y="717023"/>
                    </a:cubicBezTo>
                    <a:cubicBezTo>
                      <a:pt x="1599797" y="717023"/>
                      <a:pt x="1599797" y="716070"/>
                      <a:pt x="1599797" y="716070"/>
                    </a:cubicBezTo>
                    <a:cubicBezTo>
                      <a:pt x="1603607" y="683685"/>
                      <a:pt x="1608369" y="652253"/>
                      <a:pt x="1609322" y="619868"/>
                    </a:cubicBezTo>
                    <a:cubicBezTo>
                      <a:pt x="1614084" y="498900"/>
                      <a:pt x="1639802" y="380790"/>
                      <a:pt x="1648375" y="260775"/>
                    </a:cubicBezTo>
                    <a:cubicBezTo>
                      <a:pt x="1655994" y="238868"/>
                      <a:pt x="1665519" y="216960"/>
                      <a:pt x="1672187" y="194100"/>
                    </a:cubicBezTo>
                    <a:cubicBezTo>
                      <a:pt x="1680759" y="160763"/>
                      <a:pt x="1729337" y="139808"/>
                      <a:pt x="1716002" y="106470"/>
                    </a:cubicBezTo>
                    <a:cubicBezTo>
                      <a:pt x="1703619" y="75038"/>
                      <a:pt x="1668377" y="51225"/>
                      <a:pt x="1643612" y="24555"/>
                    </a:cubicBezTo>
                    <a:cubicBezTo>
                      <a:pt x="1641707" y="22650"/>
                      <a:pt x="1638850" y="19793"/>
                      <a:pt x="1636944" y="17888"/>
                    </a:cubicBezTo>
                    <a:cubicBezTo>
                      <a:pt x="1618847" y="-7830"/>
                      <a:pt x="1603607" y="-4020"/>
                      <a:pt x="1584557" y="17888"/>
                    </a:cubicBezTo>
                    <a:cubicBezTo>
                      <a:pt x="1535027" y="75038"/>
                      <a:pt x="1503594" y="139808"/>
                      <a:pt x="1481687" y="209340"/>
                    </a:cubicBezTo>
                    <a:cubicBezTo>
                      <a:pt x="1429300" y="375075"/>
                      <a:pt x="1419775" y="545573"/>
                      <a:pt x="1422632" y="717975"/>
                    </a:cubicBezTo>
                    <a:cubicBezTo>
                      <a:pt x="1271184" y="730358"/>
                      <a:pt x="1127357" y="774173"/>
                      <a:pt x="1026392" y="850373"/>
                    </a:cubicBezTo>
                    <a:cubicBezTo>
                      <a:pt x="647297" y="1138028"/>
                      <a:pt x="625389" y="1493310"/>
                      <a:pt x="629199" y="1905743"/>
                    </a:cubicBezTo>
                    <a:cubicBezTo>
                      <a:pt x="633962" y="2393423"/>
                      <a:pt x="489182" y="2868720"/>
                      <a:pt x="250104" y="3321158"/>
                    </a:cubicBezTo>
                    <a:cubicBezTo>
                      <a:pt x="32934" y="3731685"/>
                      <a:pt x="-16596" y="4157453"/>
                      <a:pt x="7217" y="4624178"/>
                    </a:cubicBezTo>
                    <a:cubicBezTo>
                      <a:pt x="-24216" y="4957553"/>
                      <a:pt x="47222" y="5302358"/>
                      <a:pt x="217719" y="5632876"/>
                    </a:cubicBezTo>
                    <a:cubicBezTo>
                      <a:pt x="400599" y="5984348"/>
                      <a:pt x="657774" y="6293911"/>
                      <a:pt x="1156884" y="6406306"/>
                    </a:cubicBezTo>
                    <a:cubicBezTo>
                      <a:pt x="1798869" y="6551086"/>
                      <a:pt x="2383705" y="6336773"/>
                      <a:pt x="2701840" y="5842426"/>
                    </a:cubicBezTo>
                    <a:cubicBezTo>
                      <a:pt x="3186662" y="5088998"/>
                      <a:pt x="3280960" y="4283183"/>
                      <a:pt x="2928535" y="3516420"/>
                    </a:cubicBezTo>
                    <a:close/>
                  </a:path>
                </a:pathLst>
              </a:custGeom>
              <a:solidFill>
                <a:srgbClr val="AAD04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96">
                <a:extLst>
                  <a:ext uri="{FF2B5EF4-FFF2-40B4-BE49-F238E27FC236}">
                    <a16:creationId xmlns="" xmlns:a16="http://schemas.microsoft.com/office/drawing/2014/main" id="{E9719E3E-2801-43A1-BD8C-3894067E1850}"/>
                  </a:ext>
                </a:extLst>
              </p:cNvPr>
              <p:cNvSpPr/>
              <p:nvPr/>
            </p:nvSpPr>
            <p:spPr>
              <a:xfrm>
                <a:off x="4657513" y="1036991"/>
                <a:ext cx="2886075" cy="5495925"/>
              </a:xfrm>
              <a:custGeom>
                <a:avLst/>
                <a:gdLst>
                  <a:gd name="connsiteX0" fmla="*/ 6879 w 2886075"/>
                  <a:gd name="connsiteY0" fmla="*/ 3746464 h 5495925"/>
                  <a:gd name="connsiteX1" fmla="*/ 230717 w 2886075"/>
                  <a:gd name="connsiteY1" fmla="*/ 2497736 h 5495925"/>
                  <a:gd name="connsiteX2" fmla="*/ 580284 w 2886075"/>
                  <a:gd name="connsiteY2" fmla="*/ 1141376 h 5495925"/>
                  <a:gd name="connsiteX3" fmla="*/ 946044 w 2886075"/>
                  <a:gd name="connsiteY3" fmla="*/ 130773 h 5495925"/>
                  <a:gd name="connsiteX4" fmla="*/ 1951884 w 2886075"/>
                  <a:gd name="connsiteY4" fmla="*/ 205069 h 5495925"/>
                  <a:gd name="connsiteX5" fmla="*/ 2216679 w 2886075"/>
                  <a:gd name="connsiteY5" fmla="*/ 923254 h 5495925"/>
                  <a:gd name="connsiteX6" fmla="*/ 2699597 w 2886075"/>
                  <a:gd name="connsiteY6" fmla="*/ 2685379 h 5495925"/>
                  <a:gd name="connsiteX7" fmla="*/ 2490047 w 2886075"/>
                  <a:gd name="connsiteY7" fmla="*/ 4914229 h 5495925"/>
                  <a:gd name="connsiteX8" fmla="*/ 1066059 w 2886075"/>
                  <a:gd name="connsiteY8" fmla="*/ 5454296 h 5495925"/>
                  <a:gd name="connsiteX9" fmla="*/ 200237 w 2886075"/>
                  <a:gd name="connsiteY9" fmla="*/ 4713251 h 5495925"/>
                  <a:gd name="connsiteX10" fmla="*/ 6879 w 2886075"/>
                  <a:gd name="connsiteY10" fmla="*/ 3746464 h 549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86075" h="5495925">
                    <a:moveTo>
                      <a:pt x="6879" y="3746464"/>
                    </a:moveTo>
                    <a:cubicBezTo>
                      <a:pt x="-15028" y="3298789"/>
                      <a:pt x="30692" y="2891119"/>
                      <a:pt x="230717" y="2497736"/>
                    </a:cubicBezTo>
                    <a:cubicBezTo>
                      <a:pt x="450744" y="2063396"/>
                      <a:pt x="584094" y="1609053"/>
                      <a:pt x="580284" y="1141376"/>
                    </a:cubicBezTo>
                    <a:cubicBezTo>
                      <a:pt x="576474" y="747041"/>
                      <a:pt x="596477" y="406046"/>
                      <a:pt x="946044" y="130773"/>
                    </a:cubicBezTo>
                    <a:cubicBezTo>
                      <a:pt x="1200362" y="-70204"/>
                      <a:pt x="1746144" y="-34962"/>
                      <a:pt x="1951884" y="205069"/>
                    </a:cubicBezTo>
                    <a:cubicBezTo>
                      <a:pt x="2136670" y="420334"/>
                      <a:pt x="2216679" y="666079"/>
                      <a:pt x="2216679" y="923254"/>
                    </a:cubicBezTo>
                    <a:cubicBezTo>
                      <a:pt x="2216679" y="1534759"/>
                      <a:pt x="2442422" y="2103401"/>
                      <a:pt x="2699597" y="2685379"/>
                    </a:cubicBezTo>
                    <a:cubicBezTo>
                      <a:pt x="3024400" y="3420709"/>
                      <a:pt x="2936769" y="4192234"/>
                      <a:pt x="2490047" y="4914229"/>
                    </a:cubicBezTo>
                    <a:cubicBezTo>
                      <a:pt x="2196677" y="5387621"/>
                      <a:pt x="1657562" y="5592409"/>
                      <a:pt x="1066059" y="5454296"/>
                    </a:cubicBezTo>
                    <a:cubicBezTo>
                      <a:pt x="606002" y="5346664"/>
                      <a:pt x="368829" y="5050436"/>
                      <a:pt x="200237" y="4713251"/>
                    </a:cubicBezTo>
                    <a:cubicBezTo>
                      <a:pt x="43074" y="4396069"/>
                      <a:pt x="-22648" y="4065551"/>
                      <a:pt x="6879" y="3746464"/>
                    </a:cubicBezTo>
                    <a:close/>
                  </a:path>
                </a:pathLst>
              </a:custGeom>
              <a:solidFill>
                <a:srgbClr val="FEC8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97">
                <a:extLst>
                  <a:ext uri="{FF2B5EF4-FFF2-40B4-BE49-F238E27FC236}">
                    <a16:creationId xmlns="" xmlns:a16="http://schemas.microsoft.com/office/drawing/2014/main" id="{7672CD43-ACD6-4866-A7C2-DB33589D6227}"/>
                  </a:ext>
                </a:extLst>
              </p:cNvPr>
              <p:cNvSpPr/>
              <p:nvPr/>
            </p:nvSpPr>
            <p:spPr>
              <a:xfrm>
                <a:off x="4865702" y="1361357"/>
                <a:ext cx="2447925" cy="4953000"/>
              </a:xfrm>
              <a:custGeom>
                <a:avLst/>
                <a:gdLst>
                  <a:gd name="connsiteX0" fmla="*/ 5383 w 2447925"/>
                  <a:gd name="connsiteY0" fmla="*/ 3378283 h 4953000"/>
                  <a:gd name="connsiteX1" fmla="*/ 194930 w 2447925"/>
                  <a:gd name="connsiteY1" fmla="*/ 2252428 h 4953000"/>
                  <a:gd name="connsiteX2" fmla="*/ 491158 w 2447925"/>
                  <a:gd name="connsiteY2" fmla="*/ 1029418 h 4953000"/>
                  <a:gd name="connsiteX3" fmla="*/ 801673 w 2447925"/>
                  <a:gd name="connsiteY3" fmla="*/ 117875 h 4953000"/>
                  <a:gd name="connsiteX4" fmla="*/ 1653208 w 2447925"/>
                  <a:gd name="connsiteY4" fmla="*/ 184550 h 4953000"/>
                  <a:gd name="connsiteX5" fmla="*/ 1877998 w 2447925"/>
                  <a:gd name="connsiteY5" fmla="*/ 832250 h 4953000"/>
                  <a:gd name="connsiteX6" fmla="*/ 2286620 w 2447925"/>
                  <a:gd name="connsiteY6" fmla="*/ 2421973 h 4953000"/>
                  <a:gd name="connsiteX7" fmla="*/ 2109455 w 2447925"/>
                  <a:gd name="connsiteY7" fmla="*/ 4431748 h 4953000"/>
                  <a:gd name="connsiteX8" fmla="*/ 903590 w 2447925"/>
                  <a:gd name="connsiteY8" fmla="*/ 4918475 h 4953000"/>
                  <a:gd name="connsiteX9" fmla="*/ 170165 w 2447925"/>
                  <a:gd name="connsiteY9" fmla="*/ 4249820 h 4953000"/>
                  <a:gd name="connsiteX10" fmla="*/ 5383 w 2447925"/>
                  <a:gd name="connsiteY10" fmla="*/ 3378283 h 495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47925" h="4953000">
                    <a:moveTo>
                      <a:pt x="5383" y="3378283"/>
                    </a:moveTo>
                    <a:cubicBezTo>
                      <a:pt x="-13667" y="2974423"/>
                      <a:pt x="25385" y="2606758"/>
                      <a:pt x="194930" y="2252428"/>
                    </a:cubicBezTo>
                    <a:cubicBezTo>
                      <a:pt x="381620" y="1860950"/>
                      <a:pt x="494015" y="1451375"/>
                      <a:pt x="491158" y="1029418"/>
                    </a:cubicBezTo>
                    <a:cubicBezTo>
                      <a:pt x="488300" y="673183"/>
                      <a:pt x="505445" y="366477"/>
                      <a:pt x="801673" y="117875"/>
                    </a:cubicBezTo>
                    <a:cubicBezTo>
                      <a:pt x="1016938" y="-63100"/>
                      <a:pt x="1478900" y="-31667"/>
                      <a:pt x="1653208" y="184550"/>
                    </a:cubicBezTo>
                    <a:cubicBezTo>
                      <a:pt x="1809418" y="378860"/>
                      <a:pt x="1877998" y="599840"/>
                      <a:pt x="1877998" y="832250"/>
                    </a:cubicBezTo>
                    <a:cubicBezTo>
                      <a:pt x="1877998" y="1383748"/>
                      <a:pt x="2069450" y="1896193"/>
                      <a:pt x="2286620" y="2421973"/>
                    </a:cubicBezTo>
                    <a:cubicBezTo>
                      <a:pt x="2561893" y="3084913"/>
                      <a:pt x="2487598" y="3781190"/>
                      <a:pt x="2109455" y="4431748"/>
                    </a:cubicBezTo>
                    <a:cubicBezTo>
                      <a:pt x="1860853" y="4858468"/>
                      <a:pt x="1404605" y="5044205"/>
                      <a:pt x="903590" y="4918475"/>
                    </a:cubicBezTo>
                    <a:cubicBezTo>
                      <a:pt x="514018" y="4821320"/>
                      <a:pt x="313040" y="4553668"/>
                      <a:pt x="170165" y="4249820"/>
                    </a:cubicBezTo>
                    <a:cubicBezTo>
                      <a:pt x="36815" y="3964070"/>
                      <a:pt x="-18430" y="3665938"/>
                      <a:pt x="5383" y="3378283"/>
                    </a:cubicBezTo>
                    <a:close/>
                  </a:path>
                </a:pathLst>
              </a:custGeom>
              <a:solidFill>
                <a:srgbClr val="F690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98">
                <a:extLst>
                  <a:ext uri="{FF2B5EF4-FFF2-40B4-BE49-F238E27FC236}">
                    <a16:creationId xmlns="" xmlns:a16="http://schemas.microsoft.com/office/drawing/2014/main" id="{CEF6DC37-50A6-4185-BD53-3D9619A9DA6F}"/>
                  </a:ext>
                </a:extLst>
              </p:cNvPr>
              <p:cNvSpPr/>
              <p:nvPr/>
            </p:nvSpPr>
            <p:spPr>
              <a:xfrm>
                <a:off x="5080761" y="1723948"/>
                <a:ext cx="1981200" cy="4324350"/>
              </a:xfrm>
              <a:custGeom>
                <a:avLst/>
                <a:gdLst>
                  <a:gd name="connsiteX0" fmla="*/ 4636 w 1981200"/>
                  <a:gd name="connsiteY0" fmla="*/ 2951874 h 4324350"/>
                  <a:gd name="connsiteX1" fmla="*/ 157989 w 1981200"/>
                  <a:gd name="connsiteY1" fmla="*/ 1967941 h 4324350"/>
                  <a:gd name="connsiteX2" fmla="*/ 398019 w 1981200"/>
                  <a:gd name="connsiteY2" fmla="*/ 899236 h 4324350"/>
                  <a:gd name="connsiteX3" fmla="*/ 649479 w 1981200"/>
                  <a:gd name="connsiteY3" fmla="*/ 102946 h 4324350"/>
                  <a:gd name="connsiteX4" fmla="*/ 1340042 w 1981200"/>
                  <a:gd name="connsiteY4" fmla="*/ 161049 h 4324350"/>
                  <a:gd name="connsiteX5" fmla="*/ 1521969 w 1981200"/>
                  <a:gd name="connsiteY5" fmla="*/ 726834 h 4324350"/>
                  <a:gd name="connsiteX6" fmla="*/ 1853439 w 1981200"/>
                  <a:gd name="connsiteY6" fmla="*/ 2115579 h 4324350"/>
                  <a:gd name="connsiteX7" fmla="*/ 1709611 w 1981200"/>
                  <a:gd name="connsiteY7" fmla="*/ 3871989 h 4324350"/>
                  <a:gd name="connsiteX8" fmla="*/ 732346 w 1981200"/>
                  <a:gd name="connsiteY8" fmla="*/ 4297757 h 4324350"/>
                  <a:gd name="connsiteX9" fmla="*/ 137986 w 1981200"/>
                  <a:gd name="connsiteY9" fmla="*/ 3713874 h 4324350"/>
                  <a:gd name="connsiteX10" fmla="*/ 4636 w 1981200"/>
                  <a:gd name="connsiteY10" fmla="*/ 2951874 h 432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81200" h="4324350">
                    <a:moveTo>
                      <a:pt x="4636" y="2951874"/>
                    </a:moveTo>
                    <a:cubicBezTo>
                      <a:pt x="-10604" y="2599449"/>
                      <a:pt x="20829" y="2278457"/>
                      <a:pt x="157989" y="1967941"/>
                    </a:cubicBezTo>
                    <a:cubicBezTo>
                      <a:pt x="309436" y="1625994"/>
                      <a:pt x="400876" y="1267854"/>
                      <a:pt x="398019" y="899236"/>
                    </a:cubicBezTo>
                    <a:cubicBezTo>
                      <a:pt x="396114" y="588721"/>
                      <a:pt x="409449" y="320116"/>
                      <a:pt x="649479" y="102946"/>
                    </a:cubicBezTo>
                    <a:cubicBezTo>
                      <a:pt x="823786" y="-55169"/>
                      <a:pt x="1199072" y="-27546"/>
                      <a:pt x="1340042" y="161049"/>
                    </a:cubicBezTo>
                    <a:cubicBezTo>
                      <a:pt x="1466724" y="330594"/>
                      <a:pt x="1521969" y="523951"/>
                      <a:pt x="1521969" y="726834"/>
                    </a:cubicBezTo>
                    <a:cubicBezTo>
                      <a:pt x="1521969" y="1208799"/>
                      <a:pt x="1677227" y="1656474"/>
                      <a:pt x="1853439" y="2115579"/>
                    </a:cubicBezTo>
                    <a:cubicBezTo>
                      <a:pt x="2076324" y="2694699"/>
                      <a:pt x="2016317" y="3303346"/>
                      <a:pt x="1709611" y="3871989"/>
                    </a:cubicBezTo>
                    <a:cubicBezTo>
                      <a:pt x="1508634" y="4245369"/>
                      <a:pt x="1138111" y="4406341"/>
                      <a:pt x="732346" y="4297757"/>
                    </a:cubicBezTo>
                    <a:cubicBezTo>
                      <a:pt x="417069" y="4212984"/>
                      <a:pt x="253239" y="3979621"/>
                      <a:pt x="137986" y="3713874"/>
                    </a:cubicBezTo>
                    <a:cubicBezTo>
                      <a:pt x="29401" y="3464319"/>
                      <a:pt x="-15366" y="3203334"/>
                      <a:pt x="4636" y="2951874"/>
                    </a:cubicBezTo>
                    <a:close/>
                  </a:path>
                </a:pathLst>
              </a:custGeom>
              <a:solidFill>
                <a:srgbClr val="F06A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99">
                <a:extLst>
                  <a:ext uri="{FF2B5EF4-FFF2-40B4-BE49-F238E27FC236}">
                    <a16:creationId xmlns="" xmlns:a16="http://schemas.microsoft.com/office/drawing/2014/main" id="{A07EBCBD-43F2-4EE4-85C9-DD498C114256}"/>
                  </a:ext>
                </a:extLst>
              </p:cNvPr>
              <p:cNvSpPr/>
              <p:nvPr/>
            </p:nvSpPr>
            <p:spPr>
              <a:xfrm>
                <a:off x="5469544" y="2675696"/>
                <a:ext cx="1181100" cy="2686050"/>
              </a:xfrm>
              <a:custGeom>
                <a:avLst/>
                <a:gdLst>
                  <a:gd name="connsiteX0" fmla="*/ 2569 w 1181100"/>
                  <a:gd name="connsiteY0" fmla="*/ 1835343 h 2686050"/>
                  <a:gd name="connsiteX1" fmla="*/ 118774 w 1181100"/>
                  <a:gd name="connsiteY1" fmla="*/ 1223838 h 2686050"/>
                  <a:gd name="connsiteX2" fmla="*/ 241646 w 1181100"/>
                  <a:gd name="connsiteY2" fmla="*/ 558041 h 2686050"/>
                  <a:gd name="connsiteX3" fmla="*/ 460721 w 1181100"/>
                  <a:gd name="connsiteY3" fmla="*/ 64646 h 2686050"/>
                  <a:gd name="connsiteX4" fmla="*/ 816004 w 1181100"/>
                  <a:gd name="connsiteY4" fmla="*/ 98936 h 2686050"/>
                  <a:gd name="connsiteX5" fmla="*/ 927446 w 1181100"/>
                  <a:gd name="connsiteY5" fmla="*/ 451361 h 2686050"/>
                  <a:gd name="connsiteX6" fmla="*/ 1090324 w 1181100"/>
                  <a:gd name="connsiteY6" fmla="*/ 1321946 h 2686050"/>
                  <a:gd name="connsiteX7" fmla="*/ 1041746 w 1181100"/>
                  <a:gd name="connsiteY7" fmla="*/ 2407796 h 2686050"/>
                  <a:gd name="connsiteX8" fmla="*/ 445481 w 1181100"/>
                  <a:gd name="connsiteY8" fmla="*/ 2672591 h 2686050"/>
                  <a:gd name="connsiteX9" fmla="*/ 83531 w 1181100"/>
                  <a:gd name="connsiteY9" fmla="*/ 2308736 h 2686050"/>
                  <a:gd name="connsiteX10" fmla="*/ 2569 w 1181100"/>
                  <a:gd name="connsiteY10" fmla="*/ 1835343 h 268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1100" h="2686050">
                    <a:moveTo>
                      <a:pt x="2569" y="1835343"/>
                    </a:moveTo>
                    <a:cubicBezTo>
                      <a:pt x="-6956" y="1616268"/>
                      <a:pt x="35906" y="1417196"/>
                      <a:pt x="118774" y="1223838"/>
                    </a:cubicBezTo>
                    <a:cubicBezTo>
                      <a:pt x="211166" y="1011431"/>
                      <a:pt x="243551" y="787593"/>
                      <a:pt x="241646" y="558041"/>
                    </a:cubicBezTo>
                    <a:cubicBezTo>
                      <a:pt x="239741" y="364683"/>
                      <a:pt x="314036" y="199901"/>
                      <a:pt x="460721" y="64646"/>
                    </a:cubicBezTo>
                    <a:cubicBezTo>
                      <a:pt x="567401" y="-33462"/>
                      <a:pt x="729326" y="-18222"/>
                      <a:pt x="816004" y="98936"/>
                    </a:cubicBezTo>
                    <a:cubicBezTo>
                      <a:pt x="893156" y="204663"/>
                      <a:pt x="927446" y="324678"/>
                      <a:pt x="927446" y="451361"/>
                    </a:cubicBezTo>
                    <a:cubicBezTo>
                      <a:pt x="927446" y="751398"/>
                      <a:pt x="982691" y="1037148"/>
                      <a:pt x="1090324" y="1321946"/>
                    </a:cubicBezTo>
                    <a:cubicBezTo>
                      <a:pt x="1226531" y="1681991"/>
                      <a:pt x="1228436" y="2054418"/>
                      <a:pt x="1041746" y="2407796"/>
                    </a:cubicBezTo>
                    <a:cubicBezTo>
                      <a:pt x="918874" y="2640206"/>
                      <a:pt x="693131" y="2740218"/>
                      <a:pt x="445481" y="2672591"/>
                    </a:cubicBezTo>
                    <a:cubicBezTo>
                      <a:pt x="253076" y="2620203"/>
                      <a:pt x="154016" y="2474471"/>
                      <a:pt x="83531" y="2308736"/>
                    </a:cubicBezTo>
                    <a:cubicBezTo>
                      <a:pt x="17809" y="2153478"/>
                      <a:pt x="-8861" y="1991553"/>
                      <a:pt x="2569" y="1835343"/>
                    </a:cubicBezTo>
                    <a:close/>
                  </a:path>
                </a:pathLst>
              </a:custGeom>
              <a:solidFill>
                <a:srgbClr val="F796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00">
                <a:extLst>
                  <a:ext uri="{FF2B5EF4-FFF2-40B4-BE49-F238E27FC236}">
                    <a16:creationId xmlns="" xmlns:a16="http://schemas.microsoft.com/office/drawing/2014/main" id="{65E171FC-1385-4B36-90A6-20111BBFFEAB}"/>
                  </a:ext>
                </a:extLst>
              </p:cNvPr>
              <p:cNvSpPr/>
              <p:nvPr/>
            </p:nvSpPr>
            <p:spPr>
              <a:xfrm>
                <a:off x="5723959" y="3417914"/>
                <a:ext cx="657225" cy="1571625"/>
              </a:xfrm>
              <a:custGeom>
                <a:avLst/>
                <a:gdLst>
                  <a:gd name="connsiteX0" fmla="*/ 1519 w 657225"/>
                  <a:gd name="connsiteY0" fmla="*/ 1074075 h 1571625"/>
                  <a:gd name="connsiteX1" fmla="*/ 66289 w 657225"/>
                  <a:gd name="connsiteY1" fmla="*/ 715935 h 1571625"/>
                  <a:gd name="connsiteX2" fmla="*/ 134869 w 657225"/>
                  <a:gd name="connsiteY2" fmla="*/ 326363 h 1571625"/>
                  <a:gd name="connsiteX3" fmla="*/ 256789 w 657225"/>
                  <a:gd name="connsiteY3" fmla="*/ 37755 h 1571625"/>
                  <a:gd name="connsiteX4" fmla="*/ 453956 w 657225"/>
                  <a:gd name="connsiteY4" fmla="*/ 57758 h 1571625"/>
                  <a:gd name="connsiteX5" fmla="*/ 515869 w 657225"/>
                  <a:gd name="connsiteY5" fmla="*/ 263498 h 1571625"/>
                  <a:gd name="connsiteX6" fmla="*/ 606356 w 657225"/>
                  <a:gd name="connsiteY6" fmla="*/ 773085 h 1571625"/>
                  <a:gd name="connsiteX7" fmla="*/ 579686 w 657225"/>
                  <a:gd name="connsiteY7" fmla="*/ 1408403 h 1571625"/>
                  <a:gd name="connsiteX8" fmla="*/ 249169 w 657225"/>
                  <a:gd name="connsiteY8" fmla="*/ 1563660 h 1571625"/>
                  <a:gd name="connsiteX9" fmla="*/ 48191 w 657225"/>
                  <a:gd name="connsiteY9" fmla="*/ 1351253 h 1571625"/>
                  <a:gd name="connsiteX10" fmla="*/ 1519 w 657225"/>
                  <a:gd name="connsiteY10" fmla="*/ 1074075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7225" h="1571625">
                    <a:moveTo>
                      <a:pt x="1519" y="1074075"/>
                    </a:moveTo>
                    <a:cubicBezTo>
                      <a:pt x="-3244" y="945488"/>
                      <a:pt x="19616" y="829283"/>
                      <a:pt x="66289" y="715935"/>
                    </a:cubicBezTo>
                    <a:cubicBezTo>
                      <a:pt x="117724" y="591158"/>
                      <a:pt x="135821" y="460665"/>
                      <a:pt x="134869" y="326363"/>
                    </a:cubicBezTo>
                    <a:cubicBezTo>
                      <a:pt x="133916" y="213015"/>
                      <a:pt x="174874" y="116813"/>
                      <a:pt x="256789" y="37755"/>
                    </a:cubicBezTo>
                    <a:cubicBezTo>
                      <a:pt x="315844" y="-19395"/>
                      <a:pt x="406331" y="-10822"/>
                      <a:pt x="453956" y="57758"/>
                    </a:cubicBezTo>
                    <a:cubicBezTo>
                      <a:pt x="496819" y="119670"/>
                      <a:pt x="515869" y="190155"/>
                      <a:pt x="515869" y="263498"/>
                    </a:cubicBezTo>
                    <a:cubicBezTo>
                      <a:pt x="515869" y="438758"/>
                      <a:pt x="546349" y="606398"/>
                      <a:pt x="606356" y="773085"/>
                    </a:cubicBezTo>
                    <a:cubicBezTo>
                      <a:pt x="681604" y="983588"/>
                      <a:pt x="683509" y="1201710"/>
                      <a:pt x="579686" y="1408403"/>
                    </a:cubicBezTo>
                    <a:cubicBezTo>
                      <a:pt x="512059" y="1544610"/>
                      <a:pt x="386329" y="1602713"/>
                      <a:pt x="249169" y="1563660"/>
                    </a:cubicBezTo>
                    <a:cubicBezTo>
                      <a:pt x="142489" y="1533180"/>
                      <a:pt x="87244" y="1447455"/>
                      <a:pt x="48191" y="1351253"/>
                    </a:cubicBezTo>
                    <a:cubicBezTo>
                      <a:pt x="10091" y="1260766"/>
                      <a:pt x="-5149" y="1166468"/>
                      <a:pt x="1519" y="1074075"/>
                    </a:cubicBezTo>
                    <a:close/>
                  </a:path>
                </a:pathLst>
              </a:custGeom>
              <a:solidFill>
                <a:srgbClr val="FBB14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01">
                <a:extLst>
                  <a:ext uri="{FF2B5EF4-FFF2-40B4-BE49-F238E27FC236}">
                    <a16:creationId xmlns="" xmlns:a16="http://schemas.microsoft.com/office/drawing/2014/main" id="{E66331E2-44BF-4AFE-9245-62D6E4F0B207}"/>
                  </a:ext>
                </a:extLst>
              </p:cNvPr>
              <p:cNvSpPr/>
              <p:nvPr/>
            </p:nvSpPr>
            <p:spPr>
              <a:xfrm>
                <a:off x="5911182" y="4022547"/>
                <a:ext cx="304800" cy="200025"/>
              </a:xfrm>
              <a:custGeom>
                <a:avLst/>
                <a:gdLst>
                  <a:gd name="connsiteX0" fmla="*/ 218155 w 304800"/>
                  <a:gd name="connsiteY0" fmla="*/ 99872 h 200025"/>
                  <a:gd name="connsiteX1" fmla="*/ 296260 w 304800"/>
                  <a:gd name="connsiteY1" fmla="*/ 85585 h 200025"/>
                  <a:gd name="connsiteX2" fmla="*/ 284830 w 304800"/>
                  <a:gd name="connsiteY2" fmla="*/ 14147 h 200025"/>
                  <a:gd name="connsiteX3" fmla="*/ 205772 w 304800"/>
                  <a:gd name="connsiteY3" fmla="*/ 23672 h 200025"/>
                  <a:gd name="connsiteX4" fmla="*/ 181008 w 304800"/>
                  <a:gd name="connsiteY4" fmla="*/ 29387 h 200025"/>
                  <a:gd name="connsiteX5" fmla="*/ 91472 w 304800"/>
                  <a:gd name="connsiteY5" fmla="*/ 29387 h 200025"/>
                  <a:gd name="connsiteX6" fmla="*/ 83852 w 304800"/>
                  <a:gd name="connsiteY6" fmla="*/ 119875 h 200025"/>
                  <a:gd name="connsiteX7" fmla="*/ 51468 w 304800"/>
                  <a:gd name="connsiteY7" fmla="*/ 116065 h 200025"/>
                  <a:gd name="connsiteX8" fmla="*/ 33 w 304800"/>
                  <a:gd name="connsiteY8" fmla="*/ 162737 h 200025"/>
                  <a:gd name="connsiteX9" fmla="*/ 48610 w 304800"/>
                  <a:gd name="connsiteY9" fmla="*/ 209410 h 200025"/>
                  <a:gd name="connsiteX10" fmla="*/ 93377 w 304800"/>
                  <a:gd name="connsiteY10" fmla="*/ 154165 h 200025"/>
                  <a:gd name="connsiteX11" fmla="*/ 85758 w 304800"/>
                  <a:gd name="connsiteY11" fmla="*/ 121780 h 200025"/>
                  <a:gd name="connsiteX12" fmla="*/ 83852 w 304800"/>
                  <a:gd name="connsiteY12" fmla="*/ 118922 h 200025"/>
                  <a:gd name="connsiteX13" fmla="*/ 85758 w 304800"/>
                  <a:gd name="connsiteY13" fmla="*/ 120827 h 200025"/>
                  <a:gd name="connsiteX14" fmla="*/ 132430 w 304800"/>
                  <a:gd name="connsiteY14" fmla="*/ 141782 h 200025"/>
                  <a:gd name="connsiteX15" fmla="*/ 155290 w 304800"/>
                  <a:gd name="connsiteY15" fmla="*/ 161785 h 200025"/>
                  <a:gd name="connsiteX16" fmla="*/ 204820 w 304800"/>
                  <a:gd name="connsiteY16" fmla="*/ 207505 h 200025"/>
                  <a:gd name="connsiteX17" fmla="*/ 248635 w 304800"/>
                  <a:gd name="connsiteY17" fmla="*/ 170357 h 200025"/>
                  <a:gd name="connsiteX18" fmla="*/ 211488 w 304800"/>
                  <a:gd name="connsiteY18" fmla="*/ 114160 h 200025"/>
                  <a:gd name="connsiteX19" fmla="*/ 197200 w 304800"/>
                  <a:gd name="connsiteY19" fmla="*/ 101777 h 200025"/>
                  <a:gd name="connsiteX20" fmla="*/ 218155 w 304800"/>
                  <a:gd name="connsiteY20" fmla="*/ 99872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4800" h="200025">
                    <a:moveTo>
                      <a:pt x="218155" y="99872"/>
                    </a:moveTo>
                    <a:cubicBezTo>
                      <a:pt x="248635" y="119875"/>
                      <a:pt x="276258" y="114160"/>
                      <a:pt x="296260" y="85585"/>
                    </a:cubicBezTo>
                    <a:cubicBezTo>
                      <a:pt x="314358" y="59867"/>
                      <a:pt x="309595" y="33197"/>
                      <a:pt x="284830" y="14147"/>
                    </a:cubicBezTo>
                    <a:cubicBezTo>
                      <a:pt x="257208" y="-7760"/>
                      <a:pt x="228633" y="-3950"/>
                      <a:pt x="205772" y="23672"/>
                    </a:cubicBezTo>
                    <a:cubicBezTo>
                      <a:pt x="198152" y="33197"/>
                      <a:pt x="194343" y="39865"/>
                      <a:pt x="181008" y="29387"/>
                    </a:cubicBezTo>
                    <a:cubicBezTo>
                      <a:pt x="152433" y="4622"/>
                      <a:pt x="120047" y="2717"/>
                      <a:pt x="91472" y="29387"/>
                    </a:cubicBezTo>
                    <a:cubicBezTo>
                      <a:pt x="61945" y="56057"/>
                      <a:pt x="63850" y="87490"/>
                      <a:pt x="83852" y="119875"/>
                    </a:cubicBezTo>
                    <a:cubicBezTo>
                      <a:pt x="73375" y="118922"/>
                      <a:pt x="61945" y="116065"/>
                      <a:pt x="51468" y="116065"/>
                    </a:cubicBezTo>
                    <a:cubicBezTo>
                      <a:pt x="19083" y="114160"/>
                      <a:pt x="-920" y="129400"/>
                      <a:pt x="33" y="162737"/>
                    </a:cubicBezTo>
                    <a:cubicBezTo>
                      <a:pt x="33" y="193217"/>
                      <a:pt x="19083" y="211315"/>
                      <a:pt x="48610" y="209410"/>
                    </a:cubicBezTo>
                    <a:cubicBezTo>
                      <a:pt x="79090" y="207505"/>
                      <a:pt x="96235" y="186550"/>
                      <a:pt x="93377" y="154165"/>
                    </a:cubicBezTo>
                    <a:cubicBezTo>
                      <a:pt x="92425" y="143687"/>
                      <a:pt x="88615" y="133210"/>
                      <a:pt x="85758" y="121780"/>
                    </a:cubicBezTo>
                    <a:cubicBezTo>
                      <a:pt x="85758" y="121780"/>
                      <a:pt x="84805" y="119875"/>
                      <a:pt x="83852" y="118922"/>
                    </a:cubicBezTo>
                    <a:lnTo>
                      <a:pt x="85758" y="120827"/>
                    </a:lnTo>
                    <a:cubicBezTo>
                      <a:pt x="100045" y="131305"/>
                      <a:pt x="114333" y="141782"/>
                      <a:pt x="132430" y="141782"/>
                    </a:cubicBezTo>
                    <a:cubicBezTo>
                      <a:pt x="146718" y="141782"/>
                      <a:pt x="154338" y="143687"/>
                      <a:pt x="155290" y="161785"/>
                    </a:cubicBezTo>
                    <a:cubicBezTo>
                      <a:pt x="156243" y="191312"/>
                      <a:pt x="176245" y="208457"/>
                      <a:pt x="204820" y="207505"/>
                    </a:cubicBezTo>
                    <a:cubicBezTo>
                      <a:pt x="226727" y="207505"/>
                      <a:pt x="243872" y="193217"/>
                      <a:pt x="248635" y="170357"/>
                    </a:cubicBezTo>
                    <a:cubicBezTo>
                      <a:pt x="254350" y="140830"/>
                      <a:pt x="241968" y="121780"/>
                      <a:pt x="211488" y="114160"/>
                    </a:cubicBezTo>
                    <a:cubicBezTo>
                      <a:pt x="204820" y="112255"/>
                      <a:pt x="193390" y="114160"/>
                      <a:pt x="197200" y="101777"/>
                    </a:cubicBezTo>
                    <a:cubicBezTo>
                      <a:pt x="201963" y="85585"/>
                      <a:pt x="209583" y="94157"/>
                      <a:pt x="218155" y="99872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02">
                <a:extLst>
                  <a:ext uri="{FF2B5EF4-FFF2-40B4-BE49-F238E27FC236}">
                    <a16:creationId xmlns="" xmlns:a16="http://schemas.microsoft.com/office/drawing/2014/main" id="{53BD721A-6563-48E0-9DE9-7A5758A8BF66}"/>
                  </a:ext>
                </a:extLst>
              </p:cNvPr>
              <p:cNvSpPr/>
              <p:nvPr/>
            </p:nvSpPr>
            <p:spPr>
              <a:xfrm>
                <a:off x="6007320" y="3727132"/>
                <a:ext cx="152400" cy="123825"/>
              </a:xfrm>
              <a:custGeom>
                <a:avLst/>
                <a:gdLst>
                  <a:gd name="connsiteX0" fmla="*/ 20100 w 152400"/>
                  <a:gd name="connsiteY0" fmla="*/ 70485 h 123825"/>
                  <a:gd name="connsiteX1" fmla="*/ 75345 w 152400"/>
                  <a:gd name="connsiteY1" fmla="*/ 113348 h 123825"/>
                  <a:gd name="connsiteX2" fmla="*/ 138210 w 152400"/>
                  <a:gd name="connsiteY2" fmla="*/ 111443 h 123825"/>
                  <a:gd name="connsiteX3" fmla="*/ 141067 w 152400"/>
                  <a:gd name="connsiteY3" fmla="*/ 47625 h 123825"/>
                  <a:gd name="connsiteX4" fmla="*/ 45817 w 152400"/>
                  <a:gd name="connsiteY4" fmla="*/ 0 h 123825"/>
                  <a:gd name="connsiteX5" fmla="*/ 2002 w 152400"/>
                  <a:gd name="connsiteY5" fmla="*/ 26670 h 123825"/>
                  <a:gd name="connsiteX6" fmla="*/ 20100 w 152400"/>
                  <a:gd name="connsiteY6" fmla="*/ 7048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400" h="123825">
                    <a:moveTo>
                      <a:pt x="20100" y="70485"/>
                    </a:moveTo>
                    <a:cubicBezTo>
                      <a:pt x="46770" y="77153"/>
                      <a:pt x="59152" y="94298"/>
                      <a:pt x="75345" y="113348"/>
                    </a:cubicBezTo>
                    <a:cubicBezTo>
                      <a:pt x="93442" y="133350"/>
                      <a:pt x="119160" y="131445"/>
                      <a:pt x="138210" y="111443"/>
                    </a:cubicBezTo>
                    <a:cubicBezTo>
                      <a:pt x="157260" y="92393"/>
                      <a:pt x="160117" y="67628"/>
                      <a:pt x="141067" y="47625"/>
                    </a:cubicBezTo>
                    <a:cubicBezTo>
                      <a:pt x="113445" y="19050"/>
                      <a:pt x="63915" y="36195"/>
                      <a:pt x="45817" y="0"/>
                    </a:cubicBezTo>
                    <a:cubicBezTo>
                      <a:pt x="20100" y="0"/>
                      <a:pt x="7717" y="10478"/>
                      <a:pt x="2002" y="26670"/>
                    </a:cubicBezTo>
                    <a:cubicBezTo>
                      <a:pt x="-3713" y="46673"/>
                      <a:pt x="2955" y="66675"/>
                      <a:pt x="20100" y="70485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03">
                <a:extLst>
                  <a:ext uri="{FF2B5EF4-FFF2-40B4-BE49-F238E27FC236}">
                    <a16:creationId xmlns="" xmlns:a16="http://schemas.microsoft.com/office/drawing/2014/main" id="{514952DA-61D2-461E-9881-7979E45C1D97}"/>
                  </a:ext>
                </a:extLst>
              </p:cNvPr>
              <p:cNvSpPr/>
              <p:nvPr/>
            </p:nvSpPr>
            <p:spPr>
              <a:xfrm>
                <a:off x="6026436" y="3469005"/>
                <a:ext cx="104775" cy="104775"/>
              </a:xfrm>
              <a:custGeom>
                <a:avLst/>
                <a:gdLst>
                  <a:gd name="connsiteX0" fmla="*/ 54324 w 104775"/>
                  <a:gd name="connsiteY0" fmla="*/ 113347 h 104775"/>
                  <a:gd name="connsiteX1" fmla="*/ 112426 w 104775"/>
                  <a:gd name="connsiteY1" fmla="*/ 57150 h 104775"/>
                  <a:gd name="connsiteX2" fmla="*/ 54324 w 104775"/>
                  <a:gd name="connsiteY2" fmla="*/ 0 h 104775"/>
                  <a:gd name="connsiteX3" fmla="*/ 31 w 104775"/>
                  <a:gd name="connsiteY3" fmla="*/ 58102 h 104775"/>
                  <a:gd name="connsiteX4" fmla="*/ 54324 w 104775"/>
                  <a:gd name="connsiteY4" fmla="*/ 113347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54324" y="113347"/>
                    </a:moveTo>
                    <a:cubicBezTo>
                      <a:pt x="88614" y="114300"/>
                      <a:pt x="112426" y="92392"/>
                      <a:pt x="112426" y="57150"/>
                    </a:cubicBezTo>
                    <a:cubicBezTo>
                      <a:pt x="112426" y="22860"/>
                      <a:pt x="91471" y="1905"/>
                      <a:pt x="54324" y="0"/>
                    </a:cubicBezTo>
                    <a:cubicBezTo>
                      <a:pt x="20034" y="3810"/>
                      <a:pt x="-921" y="21907"/>
                      <a:pt x="31" y="58102"/>
                    </a:cubicBezTo>
                    <a:cubicBezTo>
                      <a:pt x="984" y="92392"/>
                      <a:pt x="21939" y="112395"/>
                      <a:pt x="54324" y="113347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04">
                <a:extLst>
                  <a:ext uri="{FF2B5EF4-FFF2-40B4-BE49-F238E27FC236}">
                    <a16:creationId xmlns="" xmlns:a16="http://schemas.microsoft.com/office/drawing/2014/main" id="{87718446-F7EB-4E37-AC30-716F1F99C378}"/>
                  </a:ext>
                </a:extLst>
              </p:cNvPr>
              <p:cNvSpPr/>
              <p:nvPr/>
            </p:nvSpPr>
            <p:spPr>
              <a:xfrm>
                <a:off x="6016908" y="4546242"/>
                <a:ext cx="95250" cy="85725"/>
              </a:xfrm>
              <a:custGeom>
                <a:avLst/>
                <a:gdLst>
                  <a:gd name="connsiteX0" fmla="*/ 95284 w 95250"/>
                  <a:gd name="connsiteY0" fmla="*/ 44807 h 85725"/>
                  <a:gd name="connsiteX1" fmla="*/ 45754 w 95250"/>
                  <a:gd name="connsiteY1" fmla="*/ 40 h 85725"/>
                  <a:gd name="connsiteX2" fmla="*/ 34 w 95250"/>
                  <a:gd name="connsiteY2" fmla="*/ 44807 h 85725"/>
                  <a:gd name="connsiteX3" fmla="*/ 46707 w 95250"/>
                  <a:gd name="connsiteY3" fmla="*/ 93385 h 85725"/>
                  <a:gd name="connsiteX4" fmla="*/ 95284 w 95250"/>
                  <a:gd name="connsiteY4" fmla="*/ 44807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85725">
                    <a:moveTo>
                      <a:pt x="95284" y="44807"/>
                    </a:moveTo>
                    <a:cubicBezTo>
                      <a:pt x="91474" y="15280"/>
                      <a:pt x="75282" y="-913"/>
                      <a:pt x="45754" y="40"/>
                    </a:cubicBezTo>
                    <a:cubicBezTo>
                      <a:pt x="18132" y="992"/>
                      <a:pt x="987" y="17185"/>
                      <a:pt x="34" y="44807"/>
                    </a:cubicBezTo>
                    <a:cubicBezTo>
                      <a:pt x="-918" y="75287"/>
                      <a:pt x="18132" y="93385"/>
                      <a:pt x="46707" y="93385"/>
                    </a:cubicBezTo>
                    <a:cubicBezTo>
                      <a:pt x="76234" y="93385"/>
                      <a:pt x="93379" y="75287"/>
                      <a:pt x="95284" y="44807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05">
                <a:extLst>
                  <a:ext uri="{FF2B5EF4-FFF2-40B4-BE49-F238E27FC236}">
                    <a16:creationId xmlns="" xmlns:a16="http://schemas.microsoft.com/office/drawing/2014/main" id="{9D68457B-0DB8-4D82-A257-2165C7BFC86A}"/>
                  </a:ext>
                </a:extLst>
              </p:cNvPr>
              <p:cNvSpPr/>
              <p:nvPr/>
            </p:nvSpPr>
            <p:spPr>
              <a:xfrm>
                <a:off x="5910223" y="3651884"/>
                <a:ext cx="85725" cy="95250"/>
              </a:xfrm>
              <a:custGeom>
                <a:avLst/>
                <a:gdLst>
                  <a:gd name="connsiteX0" fmla="*/ 46712 w 85725"/>
                  <a:gd name="connsiteY0" fmla="*/ 96203 h 95250"/>
                  <a:gd name="connsiteX1" fmla="*/ 93385 w 85725"/>
                  <a:gd name="connsiteY1" fmla="*/ 47625 h 95250"/>
                  <a:gd name="connsiteX2" fmla="*/ 44807 w 85725"/>
                  <a:gd name="connsiteY2" fmla="*/ 0 h 95250"/>
                  <a:gd name="connsiteX3" fmla="*/ 40 w 85725"/>
                  <a:gd name="connsiteY3" fmla="*/ 44768 h 95250"/>
                  <a:gd name="connsiteX4" fmla="*/ 46712 w 85725"/>
                  <a:gd name="connsiteY4" fmla="*/ 9620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95250">
                    <a:moveTo>
                      <a:pt x="46712" y="96203"/>
                    </a:moveTo>
                    <a:cubicBezTo>
                      <a:pt x="74335" y="93345"/>
                      <a:pt x="93385" y="77153"/>
                      <a:pt x="93385" y="47625"/>
                    </a:cubicBezTo>
                    <a:cubicBezTo>
                      <a:pt x="93385" y="19050"/>
                      <a:pt x="75287" y="0"/>
                      <a:pt x="44807" y="0"/>
                    </a:cubicBezTo>
                    <a:cubicBezTo>
                      <a:pt x="17185" y="0"/>
                      <a:pt x="992" y="17145"/>
                      <a:pt x="40" y="44768"/>
                    </a:cubicBezTo>
                    <a:cubicBezTo>
                      <a:pt x="-913" y="76200"/>
                      <a:pt x="15280" y="92393"/>
                      <a:pt x="46712" y="96203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06">
                <a:extLst>
                  <a:ext uri="{FF2B5EF4-FFF2-40B4-BE49-F238E27FC236}">
                    <a16:creationId xmlns="" xmlns:a16="http://schemas.microsoft.com/office/drawing/2014/main" id="{8ACFF23F-AB38-4579-84C1-6E0F5D1B28A5}"/>
                  </a:ext>
                </a:extLst>
              </p:cNvPr>
              <p:cNvSpPr/>
              <p:nvPr/>
            </p:nvSpPr>
            <p:spPr>
              <a:xfrm>
                <a:off x="5909310" y="4593871"/>
                <a:ext cx="95250" cy="85725"/>
              </a:xfrm>
              <a:custGeom>
                <a:avLst/>
                <a:gdLst>
                  <a:gd name="connsiteX0" fmla="*/ 46673 w 95250"/>
                  <a:gd name="connsiteY0" fmla="*/ 94334 h 85725"/>
                  <a:gd name="connsiteX1" fmla="*/ 95250 w 95250"/>
                  <a:gd name="connsiteY1" fmla="*/ 45756 h 85725"/>
                  <a:gd name="connsiteX2" fmla="*/ 44768 w 95250"/>
                  <a:gd name="connsiteY2" fmla="*/ 36 h 85725"/>
                  <a:gd name="connsiteX3" fmla="*/ 0 w 95250"/>
                  <a:gd name="connsiteY3" fmla="*/ 44803 h 85725"/>
                  <a:gd name="connsiteX4" fmla="*/ 46673 w 95250"/>
                  <a:gd name="connsiteY4" fmla="*/ 9433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85725">
                    <a:moveTo>
                      <a:pt x="46673" y="94334"/>
                    </a:moveTo>
                    <a:cubicBezTo>
                      <a:pt x="76200" y="94334"/>
                      <a:pt x="91440" y="75284"/>
                      <a:pt x="95250" y="45756"/>
                    </a:cubicBezTo>
                    <a:cubicBezTo>
                      <a:pt x="90488" y="17181"/>
                      <a:pt x="75248" y="-916"/>
                      <a:pt x="44768" y="36"/>
                    </a:cubicBezTo>
                    <a:cubicBezTo>
                      <a:pt x="17145" y="988"/>
                      <a:pt x="953" y="17181"/>
                      <a:pt x="0" y="44803"/>
                    </a:cubicBezTo>
                    <a:cubicBezTo>
                      <a:pt x="0" y="75284"/>
                      <a:pt x="18098" y="93381"/>
                      <a:pt x="46673" y="94334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07">
                <a:extLst>
                  <a:ext uri="{FF2B5EF4-FFF2-40B4-BE49-F238E27FC236}">
                    <a16:creationId xmlns="" xmlns:a16="http://schemas.microsoft.com/office/drawing/2014/main" id="{D28753E6-B614-4660-9D23-3F260B7A016A}"/>
                  </a:ext>
                </a:extLst>
              </p:cNvPr>
              <p:cNvSpPr/>
              <p:nvPr/>
            </p:nvSpPr>
            <p:spPr>
              <a:xfrm>
                <a:off x="5910263" y="3778533"/>
                <a:ext cx="85725" cy="95250"/>
              </a:xfrm>
              <a:custGeom>
                <a:avLst/>
                <a:gdLst>
                  <a:gd name="connsiteX0" fmla="*/ 45720 w 85725"/>
                  <a:gd name="connsiteY0" fmla="*/ 95284 h 95250"/>
                  <a:gd name="connsiteX1" fmla="*/ 93345 w 85725"/>
                  <a:gd name="connsiteY1" fmla="*/ 46707 h 95250"/>
                  <a:gd name="connsiteX2" fmla="*/ 43815 w 85725"/>
                  <a:gd name="connsiteY2" fmla="*/ 34 h 95250"/>
                  <a:gd name="connsiteX3" fmla="*/ 0 w 85725"/>
                  <a:gd name="connsiteY3" fmla="*/ 45754 h 95250"/>
                  <a:gd name="connsiteX4" fmla="*/ 45720 w 85725"/>
                  <a:gd name="connsiteY4" fmla="*/ 9528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95250">
                    <a:moveTo>
                      <a:pt x="45720" y="95284"/>
                    </a:moveTo>
                    <a:cubicBezTo>
                      <a:pt x="75247" y="92426"/>
                      <a:pt x="94297" y="76234"/>
                      <a:pt x="93345" y="46707"/>
                    </a:cubicBezTo>
                    <a:cubicBezTo>
                      <a:pt x="92392" y="18132"/>
                      <a:pt x="73342" y="-918"/>
                      <a:pt x="43815" y="34"/>
                    </a:cubicBezTo>
                    <a:cubicBezTo>
                      <a:pt x="17145" y="986"/>
                      <a:pt x="0" y="17179"/>
                      <a:pt x="0" y="45754"/>
                    </a:cubicBezTo>
                    <a:cubicBezTo>
                      <a:pt x="0" y="77186"/>
                      <a:pt x="16192" y="92426"/>
                      <a:pt x="45720" y="95284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08">
                <a:extLst>
                  <a:ext uri="{FF2B5EF4-FFF2-40B4-BE49-F238E27FC236}">
                    <a16:creationId xmlns="" xmlns:a16="http://schemas.microsoft.com/office/drawing/2014/main" id="{8A39F9DA-DF6C-484D-BD11-466A27034317}"/>
                  </a:ext>
                </a:extLst>
              </p:cNvPr>
              <p:cNvSpPr/>
              <p:nvPr/>
            </p:nvSpPr>
            <p:spPr>
              <a:xfrm>
                <a:off x="5909967" y="3959508"/>
                <a:ext cx="85725" cy="85725"/>
              </a:xfrm>
              <a:custGeom>
                <a:avLst/>
                <a:gdLst>
                  <a:gd name="connsiteX0" fmla="*/ 46016 w 85725"/>
                  <a:gd name="connsiteY0" fmla="*/ 94332 h 85725"/>
                  <a:gd name="connsiteX1" fmla="*/ 94593 w 85725"/>
                  <a:gd name="connsiteY1" fmla="*/ 47659 h 85725"/>
                  <a:gd name="connsiteX2" fmla="*/ 44111 w 85725"/>
                  <a:gd name="connsiteY2" fmla="*/ 34 h 85725"/>
                  <a:gd name="connsiteX3" fmla="*/ 296 w 85725"/>
                  <a:gd name="connsiteY3" fmla="*/ 50517 h 85725"/>
                  <a:gd name="connsiteX4" fmla="*/ 46016 w 85725"/>
                  <a:gd name="connsiteY4" fmla="*/ 94332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6016" y="94332"/>
                    </a:moveTo>
                    <a:cubicBezTo>
                      <a:pt x="76496" y="94332"/>
                      <a:pt x="90783" y="75282"/>
                      <a:pt x="94593" y="47659"/>
                    </a:cubicBezTo>
                    <a:cubicBezTo>
                      <a:pt x="89831" y="18132"/>
                      <a:pt x="72686" y="-918"/>
                      <a:pt x="44111" y="34"/>
                    </a:cubicBezTo>
                    <a:cubicBezTo>
                      <a:pt x="15536" y="1939"/>
                      <a:pt x="-2562" y="20036"/>
                      <a:pt x="296" y="50517"/>
                    </a:cubicBezTo>
                    <a:cubicBezTo>
                      <a:pt x="2201" y="79092"/>
                      <a:pt x="18393" y="94332"/>
                      <a:pt x="46016" y="94332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09">
                <a:extLst>
                  <a:ext uri="{FF2B5EF4-FFF2-40B4-BE49-F238E27FC236}">
                    <a16:creationId xmlns="" xmlns:a16="http://schemas.microsoft.com/office/drawing/2014/main" id="{18088751-5D57-4C82-95DE-10F507C1DCFA}"/>
                  </a:ext>
                </a:extLst>
              </p:cNvPr>
              <p:cNvSpPr/>
              <p:nvPr/>
            </p:nvSpPr>
            <p:spPr>
              <a:xfrm>
                <a:off x="5910263" y="4448175"/>
                <a:ext cx="95250" cy="85725"/>
              </a:xfrm>
              <a:custGeom>
                <a:avLst/>
                <a:gdLst>
                  <a:gd name="connsiteX0" fmla="*/ 43815 w 95250"/>
                  <a:gd name="connsiteY0" fmla="*/ 94297 h 85725"/>
                  <a:gd name="connsiteX1" fmla="*/ 95250 w 95250"/>
                  <a:gd name="connsiteY1" fmla="*/ 48578 h 85725"/>
                  <a:gd name="connsiteX2" fmla="*/ 47625 w 95250"/>
                  <a:gd name="connsiteY2" fmla="*/ 0 h 85725"/>
                  <a:gd name="connsiteX3" fmla="*/ 0 w 95250"/>
                  <a:gd name="connsiteY3" fmla="*/ 47625 h 85725"/>
                  <a:gd name="connsiteX4" fmla="*/ 43815 w 95250"/>
                  <a:gd name="connsiteY4" fmla="*/ 94297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85725">
                    <a:moveTo>
                      <a:pt x="43815" y="94297"/>
                    </a:moveTo>
                    <a:cubicBezTo>
                      <a:pt x="73342" y="96203"/>
                      <a:pt x="89535" y="78105"/>
                      <a:pt x="95250" y="48578"/>
                    </a:cubicBezTo>
                    <a:cubicBezTo>
                      <a:pt x="92392" y="20003"/>
                      <a:pt x="77153" y="0"/>
                      <a:pt x="47625" y="0"/>
                    </a:cubicBezTo>
                    <a:cubicBezTo>
                      <a:pt x="19050" y="0"/>
                      <a:pt x="0" y="17145"/>
                      <a:pt x="0" y="47625"/>
                    </a:cubicBezTo>
                    <a:cubicBezTo>
                      <a:pt x="0" y="76200"/>
                      <a:pt x="16192" y="92393"/>
                      <a:pt x="43815" y="94297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10">
                <a:extLst>
                  <a:ext uri="{FF2B5EF4-FFF2-40B4-BE49-F238E27FC236}">
                    <a16:creationId xmlns="" xmlns:a16="http://schemas.microsoft.com/office/drawing/2014/main" id="{A5704EC1-64A7-490F-B796-4D2ECFCA560F}"/>
                  </a:ext>
                </a:extLst>
              </p:cNvPr>
              <p:cNvSpPr/>
              <p:nvPr/>
            </p:nvSpPr>
            <p:spPr>
              <a:xfrm>
                <a:off x="5998845" y="4745315"/>
                <a:ext cx="95250" cy="85725"/>
              </a:xfrm>
              <a:custGeom>
                <a:avLst/>
                <a:gdLst>
                  <a:gd name="connsiteX0" fmla="*/ 45720 w 95250"/>
                  <a:gd name="connsiteY0" fmla="*/ 40 h 85725"/>
                  <a:gd name="connsiteX1" fmla="*/ 0 w 95250"/>
                  <a:gd name="connsiteY1" fmla="*/ 43855 h 85725"/>
                  <a:gd name="connsiteX2" fmla="*/ 46672 w 95250"/>
                  <a:gd name="connsiteY2" fmla="*/ 93385 h 85725"/>
                  <a:gd name="connsiteX3" fmla="*/ 95250 w 95250"/>
                  <a:gd name="connsiteY3" fmla="*/ 45760 h 85725"/>
                  <a:gd name="connsiteX4" fmla="*/ 45720 w 95250"/>
                  <a:gd name="connsiteY4" fmla="*/ 4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85725">
                    <a:moveTo>
                      <a:pt x="45720" y="40"/>
                    </a:moveTo>
                    <a:cubicBezTo>
                      <a:pt x="18097" y="992"/>
                      <a:pt x="952" y="16232"/>
                      <a:pt x="0" y="43855"/>
                    </a:cubicBezTo>
                    <a:cubicBezTo>
                      <a:pt x="0" y="73382"/>
                      <a:pt x="17145" y="92432"/>
                      <a:pt x="46672" y="93385"/>
                    </a:cubicBezTo>
                    <a:cubicBezTo>
                      <a:pt x="75247" y="93385"/>
                      <a:pt x="92392" y="76240"/>
                      <a:pt x="95250" y="45760"/>
                    </a:cubicBezTo>
                    <a:cubicBezTo>
                      <a:pt x="92392" y="15280"/>
                      <a:pt x="76200" y="-913"/>
                      <a:pt x="45720" y="40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11">
                <a:extLst>
                  <a:ext uri="{FF2B5EF4-FFF2-40B4-BE49-F238E27FC236}">
                    <a16:creationId xmlns="" xmlns:a16="http://schemas.microsoft.com/office/drawing/2014/main" id="{6EB56949-90CD-42CC-AAB9-27F9CBE236AE}"/>
                  </a:ext>
                </a:extLst>
              </p:cNvPr>
              <p:cNvSpPr/>
              <p:nvPr/>
            </p:nvSpPr>
            <p:spPr>
              <a:xfrm>
                <a:off x="5910223" y="4268961"/>
                <a:ext cx="85725" cy="85725"/>
              </a:xfrm>
              <a:custGeom>
                <a:avLst/>
                <a:gdLst>
                  <a:gd name="connsiteX0" fmla="*/ 42902 w 85725"/>
                  <a:gd name="connsiteY0" fmla="*/ 144 h 85725"/>
                  <a:gd name="connsiteX1" fmla="*/ 40 w 85725"/>
                  <a:gd name="connsiteY1" fmla="*/ 45864 h 85725"/>
                  <a:gd name="connsiteX2" fmla="*/ 47665 w 85725"/>
                  <a:gd name="connsiteY2" fmla="*/ 93489 h 85725"/>
                  <a:gd name="connsiteX3" fmla="*/ 94337 w 85725"/>
                  <a:gd name="connsiteY3" fmla="*/ 44911 h 85725"/>
                  <a:gd name="connsiteX4" fmla="*/ 42902 w 85725"/>
                  <a:gd name="connsiteY4" fmla="*/ 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2902" y="144"/>
                    </a:moveTo>
                    <a:cubicBezTo>
                      <a:pt x="15280" y="2049"/>
                      <a:pt x="-913" y="18241"/>
                      <a:pt x="40" y="45864"/>
                    </a:cubicBezTo>
                    <a:cubicBezTo>
                      <a:pt x="40" y="76344"/>
                      <a:pt x="19090" y="93489"/>
                      <a:pt x="47665" y="93489"/>
                    </a:cubicBezTo>
                    <a:cubicBezTo>
                      <a:pt x="77192" y="93489"/>
                      <a:pt x="91480" y="72534"/>
                      <a:pt x="94337" y="44911"/>
                    </a:cubicBezTo>
                    <a:cubicBezTo>
                      <a:pt x="89575" y="15384"/>
                      <a:pt x="73382" y="-1761"/>
                      <a:pt x="42902" y="144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12">
                <a:extLst>
                  <a:ext uri="{FF2B5EF4-FFF2-40B4-BE49-F238E27FC236}">
                    <a16:creationId xmlns="" xmlns:a16="http://schemas.microsoft.com/office/drawing/2014/main" id="{ACD5F25F-BB62-430E-B24D-5D7F69AF3D6D}"/>
                  </a:ext>
                </a:extLst>
              </p:cNvPr>
              <p:cNvSpPr/>
              <p:nvPr/>
            </p:nvSpPr>
            <p:spPr>
              <a:xfrm>
                <a:off x="5910223" y="4792948"/>
                <a:ext cx="85725" cy="85725"/>
              </a:xfrm>
              <a:custGeom>
                <a:avLst/>
                <a:gdLst>
                  <a:gd name="connsiteX0" fmla="*/ 45760 w 85725"/>
                  <a:gd name="connsiteY0" fmla="*/ 31 h 85725"/>
                  <a:gd name="connsiteX1" fmla="*/ 40 w 85725"/>
                  <a:gd name="connsiteY1" fmla="*/ 48609 h 85725"/>
                  <a:gd name="connsiteX2" fmla="*/ 44807 w 85725"/>
                  <a:gd name="connsiteY2" fmla="*/ 93376 h 85725"/>
                  <a:gd name="connsiteX3" fmla="*/ 94337 w 85725"/>
                  <a:gd name="connsiteY3" fmla="*/ 46704 h 85725"/>
                  <a:gd name="connsiteX4" fmla="*/ 45760 w 85725"/>
                  <a:gd name="connsiteY4" fmla="*/ 3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5760" y="31"/>
                    </a:moveTo>
                    <a:cubicBezTo>
                      <a:pt x="15280" y="983"/>
                      <a:pt x="-913" y="18129"/>
                      <a:pt x="40" y="48609"/>
                    </a:cubicBezTo>
                    <a:cubicBezTo>
                      <a:pt x="992" y="77184"/>
                      <a:pt x="18137" y="92424"/>
                      <a:pt x="44807" y="93376"/>
                    </a:cubicBezTo>
                    <a:cubicBezTo>
                      <a:pt x="74335" y="94329"/>
                      <a:pt x="90527" y="76231"/>
                      <a:pt x="94337" y="46704"/>
                    </a:cubicBezTo>
                    <a:cubicBezTo>
                      <a:pt x="88622" y="20034"/>
                      <a:pt x="77192" y="-921"/>
                      <a:pt x="45760" y="31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13">
                <a:extLst>
                  <a:ext uri="{FF2B5EF4-FFF2-40B4-BE49-F238E27FC236}">
                    <a16:creationId xmlns="" xmlns:a16="http://schemas.microsoft.com/office/drawing/2014/main" id="{899214B0-FA7C-46F0-9C57-DDD9084C4434}"/>
                  </a:ext>
                </a:extLst>
              </p:cNvPr>
              <p:cNvSpPr/>
              <p:nvPr/>
            </p:nvSpPr>
            <p:spPr>
              <a:xfrm>
                <a:off x="6068378" y="4320395"/>
                <a:ext cx="85725" cy="85725"/>
              </a:xfrm>
              <a:custGeom>
                <a:avLst/>
                <a:gdLst>
                  <a:gd name="connsiteX0" fmla="*/ 44767 w 85725"/>
                  <a:gd name="connsiteY0" fmla="*/ 86822 h 85725"/>
                  <a:gd name="connsiteX1" fmla="*/ 90488 w 85725"/>
                  <a:gd name="connsiteY1" fmla="*/ 42054 h 85725"/>
                  <a:gd name="connsiteX2" fmla="*/ 41910 w 85725"/>
                  <a:gd name="connsiteY2" fmla="*/ 144 h 85725"/>
                  <a:gd name="connsiteX3" fmla="*/ 0 w 85725"/>
                  <a:gd name="connsiteY3" fmla="*/ 43007 h 85725"/>
                  <a:gd name="connsiteX4" fmla="*/ 44767 w 85725"/>
                  <a:gd name="connsiteY4" fmla="*/ 86822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4767" y="86822"/>
                    </a:moveTo>
                    <a:cubicBezTo>
                      <a:pt x="74295" y="86822"/>
                      <a:pt x="86677" y="67772"/>
                      <a:pt x="90488" y="42054"/>
                    </a:cubicBezTo>
                    <a:cubicBezTo>
                      <a:pt x="84772" y="15384"/>
                      <a:pt x="70485" y="-1761"/>
                      <a:pt x="41910" y="144"/>
                    </a:cubicBezTo>
                    <a:cubicBezTo>
                      <a:pt x="15240" y="1097"/>
                      <a:pt x="0" y="19194"/>
                      <a:pt x="0" y="43007"/>
                    </a:cubicBezTo>
                    <a:cubicBezTo>
                      <a:pt x="0" y="68724"/>
                      <a:pt x="16192" y="86822"/>
                      <a:pt x="44767" y="86822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14">
                <a:extLst>
                  <a:ext uri="{FF2B5EF4-FFF2-40B4-BE49-F238E27FC236}">
                    <a16:creationId xmlns="" xmlns:a16="http://schemas.microsoft.com/office/drawing/2014/main" id="{AFE7BC98-22EE-48AF-8E1E-097EF1840CDB}"/>
                  </a:ext>
                </a:extLst>
              </p:cNvPr>
              <p:cNvSpPr/>
              <p:nvPr/>
            </p:nvSpPr>
            <p:spPr>
              <a:xfrm>
                <a:off x="6068378" y="4643437"/>
                <a:ext cx="85725" cy="85725"/>
              </a:xfrm>
              <a:custGeom>
                <a:avLst/>
                <a:gdLst>
                  <a:gd name="connsiteX0" fmla="*/ 45720 w 85725"/>
                  <a:gd name="connsiteY0" fmla="*/ 0 h 85725"/>
                  <a:gd name="connsiteX1" fmla="*/ 0 w 85725"/>
                  <a:gd name="connsiteY1" fmla="*/ 45720 h 85725"/>
                  <a:gd name="connsiteX2" fmla="*/ 40957 w 85725"/>
                  <a:gd name="connsiteY2" fmla="*/ 88582 h 85725"/>
                  <a:gd name="connsiteX3" fmla="*/ 88582 w 85725"/>
                  <a:gd name="connsiteY3" fmla="*/ 46672 h 85725"/>
                  <a:gd name="connsiteX4" fmla="*/ 45720 w 85725"/>
                  <a:gd name="connsiteY4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5720" y="0"/>
                    </a:moveTo>
                    <a:cubicBezTo>
                      <a:pt x="18097" y="2857"/>
                      <a:pt x="0" y="18097"/>
                      <a:pt x="0" y="45720"/>
                    </a:cubicBezTo>
                    <a:cubicBezTo>
                      <a:pt x="0" y="70485"/>
                      <a:pt x="14288" y="87630"/>
                      <a:pt x="40957" y="88582"/>
                    </a:cubicBezTo>
                    <a:cubicBezTo>
                      <a:pt x="69532" y="90488"/>
                      <a:pt x="86677" y="74295"/>
                      <a:pt x="88582" y="46672"/>
                    </a:cubicBezTo>
                    <a:cubicBezTo>
                      <a:pt x="90488" y="19050"/>
                      <a:pt x="72390" y="3810"/>
                      <a:pt x="45720" y="0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15">
                <a:extLst>
                  <a:ext uri="{FF2B5EF4-FFF2-40B4-BE49-F238E27FC236}">
                    <a16:creationId xmlns="" xmlns:a16="http://schemas.microsoft.com/office/drawing/2014/main" id="{ED1CC3C7-026E-4438-B33D-0EB7DE845440}"/>
                  </a:ext>
                </a:extLst>
              </p:cNvPr>
              <p:cNvSpPr/>
              <p:nvPr/>
            </p:nvSpPr>
            <p:spPr>
              <a:xfrm>
                <a:off x="6052007" y="3938587"/>
                <a:ext cx="85725" cy="85725"/>
              </a:xfrm>
              <a:custGeom>
                <a:avLst/>
                <a:gdLst>
                  <a:gd name="connsiteX0" fmla="*/ 178 w 85725"/>
                  <a:gd name="connsiteY0" fmla="*/ 40957 h 85725"/>
                  <a:gd name="connsiteX1" fmla="*/ 41136 w 85725"/>
                  <a:gd name="connsiteY1" fmla="*/ 87630 h 85725"/>
                  <a:gd name="connsiteX2" fmla="*/ 85903 w 85725"/>
                  <a:gd name="connsiteY2" fmla="*/ 48578 h 85725"/>
                  <a:gd name="connsiteX3" fmla="*/ 43993 w 85725"/>
                  <a:gd name="connsiteY3" fmla="*/ 0 h 85725"/>
                  <a:gd name="connsiteX4" fmla="*/ 178 w 85725"/>
                  <a:gd name="connsiteY4" fmla="*/ 40957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178" y="40957"/>
                    </a:moveTo>
                    <a:cubicBezTo>
                      <a:pt x="-1727" y="69532"/>
                      <a:pt x="11608" y="86678"/>
                      <a:pt x="41136" y="87630"/>
                    </a:cubicBezTo>
                    <a:cubicBezTo>
                      <a:pt x="67806" y="88582"/>
                      <a:pt x="83998" y="73343"/>
                      <a:pt x="85903" y="48578"/>
                    </a:cubicBezTo>
                    <a:cubicBezTo>
                      <a:pt x="88761" y="20955"/>
                      <a:pt x="70663" y="5715"/>
                      <a:pt x="43993" y="0"/>
                    </a:cubicBezTo>
                    <a:cubicBezTo>
                      <a:pt x="20181" y="2857"/>
                      <a:pt x="2083" y="14288"/>
                      <a:pt x="178" y="40957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16">
                <a:extLst>
                  <a:ext uri="{FF2B5EF4-FFF2-40B4-BE49-F238E27FC236}">
                    <a16:creationId xmlns="" xmlns:a16="http://schemas.microsoft.com/office/drawing/2014/main" id="{F936B0C3-B245-425B-AE92-D8B72A413B10}"/>
                  </a:ext>
                </a:extLst>
              </p:cNvPr>
              <p:cNvSpPr/>
              <p:nvPr/>
            </p:nvSpPr>
            <p:spPr>
              <a:xfrm>
                <a:off x="6159817" y="4228147"/>
                <a:ext cx="76200" cy="76200"/>
              </a:xfrm>
              <a:custGeom>
                <a:avLst/>
                <a:gdLst>
                  <a:gd name="connsiteX0" fmla="*/ 38100 w 76200"/>
                  <a:gd name="connsiteY0" fmla="*/ 0 h 76200"/>
                  <a:gd name="connsiteX1" fmla="*/ 0 w 76200"/>
                  <a:gd name="connsiteY1" fmla="*/ 39053 h 76200"/>
                  <a:gd name="connsiteX2" fmla="*/ 35242 w 76200"/>
                  <a:gd name="connsiteY2" fmla="*/ 76200 h 76200"/>
                  <a:gd name="connsiteX3" fmla="*/ 76200 w 76200"/>
                  <a:gd name="connsiteY3" fmla="*/ 40005 h 76200"/>
                  <a:gd name="connsiteX4" fmla="*/ 38100 w 762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38100" y="0"/>
                    </a:moveTo>
                    <a:cubicBezTo>
                      <a:pt x="15240" y="2858"/>
                      <a:pt x="0" y="14288"/>
                      <a:pt x="0" y="39053"/>
                    </a:cubicBezTo>
                    <a:cubicBezTo>
                      <a:pt x="0" y="61913"/>
                      <a:pt x="14288" y="75247"/>
                      <a:pt x="35242" y="76200"/>
                    </a:cubicBezTo>
                    <a:cubicBezTo>
                      <a:pt x="59055" y="78105"/>
                      <a:pt x="75248" y="63818"/>
                      <a:pt x="76200" y="40005"/>
                    </a:cubicBezTo>
                    <a:cubicBezTo>
                      <a:pt x="76200" y="16193"/>
                      <a:pt x="60960" y="3810"/>
                      <a:pt x="38100" y="0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17">
                <a:extLst>
                  <a:ext uri="{FF2B5EF4-FFF2-40B4-BE49-F238E27FC236}">
                    <a16:creationId xmlns="" xmlns:a16="http://schemas.microsoft.com/office/drawing/2014/main" id="{310DF8E0-03F2-497F-8887-7C977658F4F6}"/>
                  </a:ext>
                </a:extLst>
              </p:cNvPr>
              <p:cNvSpPr/>
              <p:nvPr/>
            </p:nvSpPr>
            <p:spPr>
              <a:xfrm>
                <a:off x="6009162" y="4228737"/>
                <a:ext cx="66675" cy="76200"/>
              </a:xfrm>
              <a:custGeom>
                <a:avLst/>
                <a:gdLst>
                  <a:gd name="connsiteX0" fmla="*/ 42070 w 66675"/>
                  <a:gd name="connsiteY0" fmla="*/ 362 h 76200"/>
                  <a:gd name="connsiteX1" fmla="*/ 160 w 66675"/>
                  <a:gd name="connsiteY1" fmla="*/ 34652 h 76200"/>
                  <a:gd name="connsiteX2" fmla="*/ 38260 w 66675"/>
                  <a:gd name="connsiteY2" fmla="*/ 76562 h 76200"/>
                  <a:gd name="connsiteX3" fmla="*/ 75408 w 66675"/>
                  <a:gd name="connsiteY3" fmla="*/ 38462 h 76200"/>
                  <a:gd name="connsiteX4" fmla="*/ 42070 w 66675"/>
                  <a:gd name="connsiteY4" fmla="*/ 362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76200">
                    <a:moveTo>
                      <a:pt x="42070" y="362"/>
                    </a:moveTo>
                    <a:cubicBezTo>
                      <a:pt x="18258" y="-2495"/>
                      <a:pt x="2065" y="11792"/>
                      <a:pt x="160" y="34652"/>
                    </a:cubicBezTo>
                    <a:cubicBezTo>
                      <a:pt x="-1745" y="58465"/>
                      <a:pt x="13495" y="71800"/>
                      <a:pt x="38260" y="76562"/>
                    </a:cubicBezTo>
                    <a:cubicBezTo>
                      <a:pt x="58263" y="72752"/>
                      <a:pt x="75408" y="63227"/>
                      <a:pt x="75408" y="38462"/>
                    </a:cubicBezTo>
                    <a:cubicBezTo>
                      <a:pt x="75408" y="16555"/>
                      <a:pt x="63025" y="2267"/>
                      <a:pt x="42070" y="362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18">
                <a:extLst>
                  <a:ext uri="{FF2B5EF4-FFF2-40B4-BE49-F238E27FC236}">
                    <a16:creationId xmlns="" xmlns:a16="http://schemas.microsoft.com/office/drawing/2014/main" id="{DB703A10-93A4-4C6D-B4EB-E1544186DA4C}"/>
                  </a:ext>
                </a:extLst>
              </p:cNvPr>
              <p:cNvSpPr/>
              <p:nvPr/>
            </p:nvSpPr>
            <p:spPr>
              <a:xfrm>
                <a:off x="6008370" y="3860482"/>
                <a:ext cx="66675" cy="76200"/>
              </a:xfrm>
              <a:custGeom>
                <a:avLst/>
                <a:gdLst>
                  <a:gd name="connsiteX0" fmla="*/ 40005 w 66675"/>
                  <a:gd name="connsiteY0" fmla="*/ 0 h 76200"/>
                  <a:gd name="connsiteX1" fmla="*/ 0 w 66675"/>
                  <a:gd name="connsiteY1" fmla="*/ 37148 h 76200"/>
                  <a:gd name="connsiteX2" fmla="*/ 38100 w 66675"/>
                  <a:gd name="connsiteY2" fmla="*/ 76200 h 76200"/>
                  <a:gd name="connsiteX3" fmla="*/ 75247 w 66675"/>
                  <a:gd name="connsiteY3" fmla="*/ 40958 h 76200"/>
                  <a:gd name="connsiteX4" fmla="*/ 40005 w 66675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76200">
                    <a:moveTo>
                      <a:pt x="40005" y="0"/>
                    </a:moveTo>
                    <a:cubicBezTo>
                      <a:pt x="15240" y="953"/>
                      <a:pt x="0" y="13335"/>
                      <a:pt x="0" y="37148"/>
                    </a:cubicBezTo>
                    <a:cubicBezTo>
                      <a:pt x="0" y="60960"/>
                      <a:pt x="14288" y="76200"/>
                      <a:pt x="38100" y="76200"/>
                    </a:cubicBezTo>
                    <a:cubicBezTo>
                      <a:pt x="59055" y="76200"/>
                      <a:pt x="73342" y="62865"/>
                      <a:pt x="75247" y="40958"/>
                    </a:cubicBezTo>
                    <a:cubicBezTo>
                      <a:pt x="77152" y="17145"/>
                      <a:pt x="63817" y="3810"/>
                      <a:pt x="40005" y="0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19">
                <a:extLst>
                  <a:ext uri="{FF2B5EF4-FFF2-40B4-BE49-F238E27FC236}">
                    <a16:creationId xmlns="" xmlns:a16="http://schemas.microsoft.com/office/drawing/2014/main" id="{A0D878A3-01F4-4067-AA70-ECC742DDD942}"/>
                  </a:ext>
                </a:extLst>
              </p:cNvPr>
              <p:cNvSpPr/>
              <p:nvPr/>
            </p:nvSpPr>
            <p:spPr>
              <a:xfrm>
                <a:off x="6159817" y="3860437"/>
                <a:ext cx="76200" cy="76200"/>
              </a:xfrm>
              <a:custGeom>
                <a:avLst/>
                <a:gdLst>
                  <a:gd name="connsiteX0" fmla="*/ 0 w 76200"/>
                  <a:gd name="connsiteY0" fmla="*/ 38145 h 76200"/>
                  <a:gd name="connsiteX1" fmla="*/ 38100 w 76200"/>
                  <a:gd name="connsiteY1" fmla="*/ 76245 h 76200"/>
                  <a:gd name="connsiteX2" fmla="*/ 76200 w 76200"/>
                  <a:gd name="connsiteY2" fmla="*/ 36240 h 76200"/>
                  <a:gd name="connsiteX3" fmla="*/ 34290 w 76200"/>
                  <a:gd name="connsiteY3" fmla="*/ 45 h 76200"/>
                  <a:gd name="connsiteX4" fmla="*/ 0 w 76200"/>
                  <a:gd name="connsiteY4" fmla="*/ 38145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0" y="38145"/>
                    </a:moveTo>
                    <a:cubicBezTo>
                      <a:pt x="0" y="62910"/>
                      <a:pt x="14288" y="77197"/>
                      <a:pt x="38100" y="76245"/>
                    </a:cubicBezTo>
                    <a:cubicBezTo>
                      <a:pt x="61913" y="76245"/>
                      <a:pt x="74295" y="60053"/>
                      <a:pt x="76200" y="36240"/>
                    </a:cubicBezTo>
                    <a:cubicBezTo>
                      <a:pt x="71438" y="13380"/>
                      <a:pt x="59055" y="-907"/>
                      <a:pt x="34290" y="45"/>
                    </a:cubicBezTo>
                    <a:cubicBezTo>
                      <a:pt x="12383" y="2903"/>
                      <a:pt x="0" y="16237"/>
                      <a:pt x="0" y="38145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20">
                <a:extLst>
                  <a:ext uri="{FF2B5EF4-FFF2-40B4-BE49-F238E27FC236}">
                    <a16:creationId xmlns="" xmlns:a16="http://schemas.microsoft.com/office/drawing/2014/main" id="{729EF94D-1558-4E82-A97A-76D35B758F3B}"/>
                  </a:ext>
                </a:extLst>
              </p:cNvPr>
              <p:cNvSpPr/>
              <p:nvPr/>
            </p:nvSpPr>
            <p:spPr>
              <a:xfrm>
                <a:off x="6012138" y="4894849"/>
                <a:ext cx="66675" cy="66675"/>
              </a:xfrm>
              <a:custGeom>
                <a:avLst/>
                <a:gdLst>
                  <a:gd name="connsiteX0" fmla="*/ 36237 w 66675"/>
                  <a:gd name="connsiteY0" fmla="*/ 48 h 66675"/>
                  <a:gd name="connsiteX1" fmla="*/ 42 w 66675"/>
                  <a:gd name="connsiteY1" fmla="*/ 34338 h 66675"/>
                  <a:gd name="connsiteX2" fmla="*/ 38142 w 66675"/>
                  <a:gd name="connsiteY2" fmla="*/ 71485 h 66675"/>
                  <a:gd name="connsiteX3" fmla="*/ 70527 w 66675"/>
                  <a:gd name="connsiteY3" fmla="*/ 34338 h 66675"/>
                  <a:gd name="connsiteX4" fmla="*/ 36237 w 66675"/>
                  <a:gd name="connsiteY4" fmla="*/ 48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6237" y="48"/>
                    </a:moveTo>
                    <a:cubicBezTo>
                      <a:pt x="14330" y="-905"/>
                      <a:pt x="42" y="12431"/>
                      <a:pt x="42" y="34338"/>
                    </a:cubicBezTo>
                    <a:cubicBezTo>
                      <a:pt x="-910" y="56245"/>
                      <a:pt x="14330" y="67675"/>
                      <a:pt x="38142" y="71485"/>
                    </a:cubicBezTo>
                    <a:cubicBezTo>
                      <a:pt x="56240" y="66723"/>
                      <a:pt x="71480" y="56245"/>
                      <a:pt x="70527" y="34338"/>
                    </a:cubicBezTo>
                    <a:cubicBezTo>
                      <a:pt x="68622" y="14335"/>
                      <a:pt x="55287" y="1000"/>
                      <a:pt x="36237" y="48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21">
                <a:extLst>
                  <a:ext uri="{FF2B5EF4-FFF2-40B4-BE49-F238E27FC236}">
                    <a16:creationId xmlns="" xmlns:a16="http://schemas.microsoft.com/office/drawing/2014/main" id="{2E0A66E0-A889-4B83-A2B4-05D985A0DAFE}"/>
                  </a:ext>
                </a:extLst>
              </p:cNvPr>
              <p:cNvSpPr/>
              <p:nvPr/>
            </p:nvSpPr>
            <p:spPr>
              <a:xfrm>
                <a:off x="5945457" y="3526103"/>
                <a:ext cx="66675" cy="66675"/>
              </a:xfrm>
              <a:custGeom>
                <a:avLst/>
                <a:gdLst>
                  <a:gd name="connsiteX0" fmla="*/ 35290 w 66675"/>
                  <a:gd name="connsiteY0" fmla="*/ 69584 h 66675"/>
                  <a:gd name="connsiteX1" fmla="*/ 70533 w 66675"/>
                  <a:gd name="connsiteY1" fmla="*/ 33389 h 66675"/>
                  <a:gd name="connsiteX2" fmla="*/ 32433 w 66675"/>
                  <a:gd name="connsiteY2" fmla="*/ 51 h 66675"/>
                  <a:gd name="connsiteX3" fmla="*/ 48 w 66675"/>
                  <a:gd name="connsiteY3" fmla="*/ 33389 h 66675"/>
                  <a:gd name="connsiteX4" fmla="*/ 35290 w 66675"/>
                  <a:gd name="connsiteY4" fmla="*/ 6958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290" y="69584"/>
                    </a:moveTo>
                    <a:cubicBezTo>
                      <a:pt x="58150" y="69584"/>
                      <a:pt x="68628" y="55296"/>
                      <a:pt x="70533" y="33389"/>
                    </a:cubicBezTo>
                    <a:cubicBezTo>
                      <a:pt x="66723" y="11481"/>
                      <a:pt x="55293" y="-901"/>
                      <a:pt x="32433" y="51"/>
                    </a:cubicBezTo>
                    <a:cubicBezTo>
                      <a:pt x="12430" y="1003"/>
                      <a:pt x="-905" y="14339"/>
                      <a:pt x="48" y="33389"/>
                    </a:cubicBezTo>
                    <a:cubicBezTo>
                      <a:pt x="48" y="55296"/>
                      <a:pt x="11478" y="70536"/>
                      <a:pt x="35290" y="69584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22">
                <a:extLst>
                  <a:ext uri="{FF2B5EF4-FFF2-40B4-BE49-F238E27FC236}">
                    <a16:creationId xmlns="" xmlns:a16="http://schemas.microsoft.com/office/drawing/2014/main" id="{098C194A-CEE8-460D-A94A-6A167DA892A5}"/>
                  </a:ext>
                </a:extLst>
              </p:cNvPr>
              <p:cNvSpPr/>
              <p:nvPr/>
            </p:nvSpPr>
            <p:spPr>
              <a:xfrm>
                <a:off x="6007557" y="4407664"/>
                <a:ext cx="180975" cy="133350"/>
              </a:xfrm>
              <a:custGeom>
                <a:avLst/>
                <a:gdLst>
                  <a:gd name="connsiteX0" fmla="*/ 114161 w 180975"/>
                  <a:gd name="connsiteY0" fmla="*/ 26223 h 133350"/>
                  <a:gd name="connsiteX1" fmla="*/ 75108 w 180975"/>
                  <a:gd name="connsiteY1" fmla="*/ 44320 h 133350"/>
                  <a:gd name="connsiteX2" fmla="*/ 42723 w 180975"/>
                  <a:gd name="connsiteY2" fmla="*/ 505 h 133350"/>
                  <a:gd name="connsiteX3" fmla="*/ 4623 w 180975"/>
                  <a:gd name="connsiteY3" fmla="*/ 22413 h 133350"/>
                  <a:gd name="connsiteX4" fmla="*/ 12243 w 180975"/>
                  <a:gd name="connsiteY4" fmla="*/ 65275 h 133350"/>
                  <a:gd name="connsiteX5" fmla="*/ 65583 w 180975"/>
                  <a:gd name="connsiteY5" fmla="*/ 62418 h 133350"/>
                  <a:gd name="connsiteX6" fmla="*/ 94158 w 180975"/>
                  <a:gd name="connsiteY6" fmla="*/ 121473 h 133350"/>
                  <a:gd name="connsiteX7" fmla="*/ 170358 w 180975"/>
                  <a:gd name="connsiteY7" fmla="*/ 118616 h 133350"/>
                  <a:gd name="connsiteX8" fmla="*/ 183693 w 180975"/>
                  <a:gd name="connsiteY8" fmla="*/ 57655 h 133350"/>
                  <a:gd name="connsiteX9" fmla="*/ 114161 w 180975"/>
                  <a:gd name="connsiteY9" fmla="*/ 26223 h 133350"/>
                  <a:gd name="connsiteX10" fmla="*/ 114161 w 180975"/>
                  <a:gd name="connsiteY10" fmla="*/ 26223 h 133350"/>
                  <a:gd name="connsiteX11" fmla="*/ 119876 w 180975"/>
                  <a:gd name="connsiteY11" fmla="*/ 29080 h 133350"/>
                  <a:gd name="connsiteX12" fmla="*/ 114161 w 180975"/>
                  <a:gd name="connsiteY12" fmla="*/ 26223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0975" h="133350">
                    <a:moveTo>
                      <a:pt x="114161" y="26223"/>
                    </a:moveTo>
                    <a:cubicBezTo>
                      <a:pt x="97016" y="24318"/>
                      <a:pt x="92253" y="48130"/>
                      <a:pt x="75108" y="44320"/>
                    </a:cubicBezTo>
                    <a:cubicBezTo>
                      <a:pt x="78918" y="18603"/>
                      <a:pt x="65583" y="5268"/>
                      <a:pt x="42723" y="505"/>
                    </a:cubicBezTo>
                    <a:cubicBezTo>
                      <a:pt x="25578" y="-2352"/>
                      <a:pt x="12243" y="7173"/>
                      <a:pt x="4623" y="22413"/>
                    </a:cubicBezTo>
                    <a:cubicBezTo>
                      <a:pt x="-3949" y="38605"/>
                      <a:pt x="-139" y="54798"/>
                      <a:pt x="12243" y="65275"/>
                    </a:cubicBezTo>
                    <a:cubicBezTo>
                      <a:pt x="29388" y="79563"/>
                      <a:pt x="49391" y="82420"/>
                      <a:pt x="65583" y="62418"/>
                    </a:cubicBezTo>
                    <a:cubicBezTo>
                      <a:pt x="82728" y="78610"/>
                      <a:pt x="72251" y="107185"/>
                      <a:pt x="94158" y="121473"/>
                    </a:cubicBezTo>
                    <a:cubicBezTo>
                      <a:pt x="120828" y="140523"/>
                      <a:pt x="146546" y="139570"/>
                      <a:pt x="170358" y="118616"/>
                    </a:cubicBezTo>
                    <a:cubicBezTo>
                      <a:pt x="188456" y="102423"/>
                      <a:pt x="195123" y="81468"/>
                      <a:pt x="183693" y="57655"/>
                    </a:cubicBezTo>
                    <a:cubicBezTo>
                      <a:pt x="170358" y="28128"/>
                      <a:pt x="146546" y="17650"/>
                      <a:pt x="114161" y="26223"/>
                    </a:cubicBezTo>
                    <a:close/>
                    <a:moveTo>
                      <a:pt x="114161" y="26223"/>
                    </a:moveTo>
                    <a:cubicBezTo>
                      <a:pt x="116066" y="27175"/>
                      <a:pt x="117971" y="28128"/>
                      <a:pt x="119876" y="29080"/>
                    </a:cubicBezTo>
                    <a:cubicBezTo>
                      <a:pt x="117971" y="29080"/>
                      <a:pt x="116066" y="28128"/>
                      <a:pt x="114161" y="26223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23">
                <a:extLst>
                  <a:ext uri="{FF2B5EF4-FFF2-40B4-BE49-F238E27FC236}">
                    <a16:creationId xmlns="" xmlns:a16="http://schemas.microsoft.com/office/drawing/2014/main" id="{BD72BC2A-C43C-4571-9214-E963A7057B38}"/>
                  </a:ext>
                </a:extLst>
              </p:cNvPr>
              <p:cNvSpPr/>
              <p:nvPr/>
            </p:nvSpPr>
            <p:spPr>
              <a:xfrm>
                <a:off x="6132130" y="3673737"/>
                <a:ext cx="47625" cy="47625"/>
              </a:xfrm>
              <a:custGeom>
                <a:avLst/>
                <a:gdLst>
                  <a:gd name="connsiteX0" fmla="*/ 65 w 47625"/>
                  <a:gd name="connsiteY0" fmla="*/ 27678 h 47625"/>
                  <a:gd name="connsiteX1" fmla="*/ 27688 w 47625"/>
                  <a:gd name="connsiteY1" fmla="*/ 53395 h 47625"/>
                  <a:gd name="connsiteX2" fmla="*/ 54358 w 47625"/>
                  <a:gd name="connsiteY2" fmla="*/ 25773 h 47625"/>
                  <a:gd name="connsiteX3" fmla="*/ 25783 w 47625"/>
                  <a:gd name="connsiteY3" fmla="*/ 55 h 47625"/>
                  <a:gd name="connsiteX4" fmla="*/ 65 w 47625"/>
                  <a:gd name="connsiteY4" fmla="*/ 2767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65" y="27678"/>
                    </a:moveTo>
                    <a:cubicBezTo>
                      <a:pt x="1018" y="43870"/>
                      <a:pt x="10543" y="54348"/>
                      <a:pt x="27688" y="53395"/>
                    </a:cubicBezTo>
                    <a:cubicBezTo>
                      <a:pt x="43880" y="52443"/>
                      <a:pt x="51500" y="41013"/>
                      <a:pt x="54358" y="25773"/>
                    </a:cubicBezTo>
                    <a:cubicBezTo>
                      <a:pt x="50548" y="10533"/>
                      <a:pt x="41975" y="-897"/>
                      <a:pt x="25783" y="55"/>
                    </a:cubicBezTo>
                    <a:cubicBezTo>
                      <a:pt x="8638" y="55"/>
                      <a:pt x="-887" y="10533"/>
                      <a:pt x="65" y="27678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24">
                <a:extLst>
                  <a:ext uri="{FF2B5EF4-FFF2-40B4-BE49-F238E27FC236}">
                    <a16:creationId xmlns="" xmlns:a16="http://schemas.microsoft.com/office/drawing/2014/main" id="{017DABA3-D38E-4311-A37C-360DD66D2EEC}"/>
                  </a:ext>
                </a:extLst>
              </p:cNvPr>
              <p:cNvSpPr/>
              <p:nvPr/>
            </p:nvSpPr>
            <p:spPr>
              <a:xfrm>
                <a:off x="6058793" y="3626107"/>
                <a:ext cx="47625" cy="47625"/>
              </a:xfrm>
              <a:custGeom>
                <a:avLst/>
                <a:gdLst>
                  <a:gd name="connsiteX0" fmla="*/ 60 w 47625"/>
                  <a:gd name="connsiteY0" fmla="*/ 24825 h 47625"/>
                  <a:gd name="connsiteX1" fmla="*/ 25777 w 47625"/>
                  <a:gd name="connsiteY1" fmla="*/ 52448 h 47625"/>
                  <a:gd name="connsiteX2" fmla="*/ 53400 w 47625"/>
                  <a:gd name="connsiteY2" fmla="*/ 24825 h 47625"/>
                  <a:gd name="connsiteX3" fmla="*/ 27682 w 47625"/>
                  <a:gd name="connsiteY3" fmla="*/ 60 h 47625"/>
                  <a:gd name="connsiteX4" fmla="*/ 60 w 47625"/>
                  <a:gd name="connsiteY4" fmla="*/ 24825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60" y="24825"/>
                    </a:moveTo>
                    <a:cubicBezTo>
                      <a:pt x="-893" y="41017"/>
                      <a:pt x="9585" y="51495"/>
                      <a:pt x="25777" y="52448"/>
                    </a:cubicBezTo>
                    <a:cubicBezTo>
                      <a:pt x="41970" y="53400"/>
                      <a:pt x="51495" y="42923"/>
                      <a:pt x="53400" y="24825"/>
                    </a:cubicBezTo>
                    <a:cubicBezTo>
                      <a:pt x="51495" y="11490"/>
                      <a:pt x="44827" y="60"/>
                      <a:pt x="27682" y="60"/>
                    </a:cubicBezTo>
                    <a:cubicBezTo>
                      <a:pt x="11490" y="-893"/>
                      <a:pt x="1012" y="9585"/>
                      <a:pt x="60" y="24825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9" name="Graphic 236">
              <a:extLst>
                <a:ext uri="{FF2B5EF4-FFF2-40B4-BE49-F238E27FC236}">
                  <a16:creationId xmlns="" xmlns:a16="http://schemas.microsoft.com/office/drawing/2014/main" id="{DC1EFA21-D641-46B5-8FE4-D7431A7CD4CF}"/>
                </a:ext>
              </a:extLst>
            </p:cNvPr>
            <p:cNvSpPr/>
            <p:nvPr/>
          </p:nvSpPr>
          <p:spPr>
            <a:xfrm>
              <a:off x="6313511" y="3993797"/>
              <a:ext cx="1426225" cy="1636607"/>
            </a:xfrm>
            <a:custGeom>
              <a:avLst/>
              <a:gdLst>
                <a:gd name="connsiteX0" fmla="*/ 1640862 w 1658626"/>
                <a:gd name="connsiteY0" fmla="*/ 1905833 h 1903290"/>
                <a:gd name="connsiteX1" fmla="*/ 26402 w 1658626"/>
                <a:gd name="connsiteY1" fmla="*/ 1905833 h 1903290"/>
                <a:gd name="connsiteX2" fmla="*/ 16234 w 1658626"/>
                <a:gd name="connsiteY2" fmla="*/ 1877871 h 1903290"/>
                <a:gd name="connsiteX3" fmla="*/ 23224 w 1658626"/>
                <a:gd name="connsiteY3" fmla="*/ 1740605 h 1903290"/>
                <a:gd name="connsiteX4" fmla="*/ 28308 w 1658626"/>
                <a:gd name="connsiteY4" fmla="*/ 1627488 h 1903290"/>
                <a:gd name="connsiteX5" fmla="*/ 43878 w 1658626"/>
                <a:gd name="connsiteY5" fmla="*/ 1279240 h 1903290"/>
                <a:gd name="connsiteX6" fmla="*/ 56905 w 1658626"/>
                <a:gd name="connsiteY6" fmla="*/ 995494 h 1903290"/>
                <a:gd name="connsiteX7" fmla="*/ 64849 w 1658626"/>
                <a:gd name="connsiteY7" fmla="*/ 840435 h 1903290"/>
                <a:gd name="connsiteX8" fmla="*/ 46102 w 1658626"/>
                <a:gd name="connsiteY8" fmla="*/ 603715 h 1903290"/>
                <a:gd name="connsiteX9" fmla="*/ 25448 w 1658626"/>
                <a:gd name="connsiteY9" fmla="*/ 384789 h 1903290"/>
                <a:gd name="connsiteX10" fmla="*/ 5748 w 1658626"/>
                <a:gd name="connsiteY10" fmla="*/ 170311 h 1903290"/>
                <a:gd name="connsiteX11" fmla="*/ 6701 w 1658626"/>
                <a:gd name="connsiteY11" fmla="*/ 35905 h 1903290"/>
                <a:gd name="connsiteX12" fmla="*/ 18458 w 1658626"/>
                <a:gd name="connsiteY12" fmla="*/ 15569 h 1903290"/>
                <a:gd name="connsiteX13" fmla="*/ 33074 w 1658626"/>
                <a:gd name="connsiteY13" fmla="*/ 23513 h 1903290"/>
                <a:gd name="connsiteX14" fmla="*/ 62307 w 1658626"/>
                <a:gd name="connsiteY14" fmla="*/ 48615 h 1903290"/>
                <a:gd name="connsiteX15" fmla="*/ 80736 w 1658626"/>
                <a:gd name="connsiteY15" fmla="*/ 45755 h 1903290"/>
                <a:gd name="connsiteX16" fmla="*/ 118230 w 1658626"/>
                <a:gd name="connsiteY16" fmla="*/ 44484 h 1903290"/>
                <a:gd name="connsiteX17" fmla="*/ 147145 w 1658626"/>
                <a:gd name="connsiteY17" fmla="*/ 46073 h 1903290"/>
                <a:gd name="connsiteX18" fmla="*/ 228805 w 1658626"/>
                <a:gd name="connsiteY18" fmla="*/ 44802 h 1903290"/>
                <a:gd name="connsiteX19" fmla="*/ 235160 w 1658626"/>
                <a:gd name="connsiteY19" fmla="*/ 46073 h 1903290"/>
                <a:gd name="connsiteX20" fmla="*/ 360987 w 1658626"/>
                <a:gd name="connsiteY20" fmla="*/ 39400 h 1903290"/>
                <a:gd name="connsiteX21" fmla="*/ 380369 w 1658626"/>
                <a:gd name="connsiteY21" fmla="*/ 42896 h 1903290"/>
                <a:gd name="connsiteX22" fmla="*/ 397209 w 1658626"/>
                <a:gd name="connsiteY22" fmla="*/ 45120 h 1903290"/>
                <a:gd name="connsiteX23" fmla="*/ 443600 w 1658626"/>
                <a:gd name="connsiteY23" fmla="*/ 43213 h 1903290"/>
                <a:gd name="connsiteX24" fmla="*/ 523990 w 1658626"/>
                <a:gd name="connsiteY24" fmla="*/ 44167 h 1903290"/>
                <a:gd name="connsiteX25" fmla="*/ 601837 w 1658626"/>
                <a:gd name="connsiteY25" fmla="*/ 45120 h 1903290"/>
                <a:gd name="connsiteX26" fmla="*/ 675871 w 1658626"/>
                <a:gd name="connsiteY26" fmla="*/ 43213 h 1903290"/>
                <a:gd name="connsiteX27" fmla="*/ 678096 w 1658626"/>
                <a:gd name="connsiteY27" fmla="*/ 42578 h 1903290"/>
                <a:gd name="connsiteX28" fmla="*/ 764204 w 1658626"/>
                <a:gd name="connsiteY28" fmla="*/ 47344 h 1903290"/>
                <a:gd name="connsiteX29" fmla="*/ 770559 w 1658626"/>
                <a:gd name="connsiteY29" fmla="*/ 48933 h 1903290"/>
                <a:gd name="connsiteX30" fmla="*/ 895115 w 1658626"/>
                <a:gd name="connsiteY30" fmla="*/ 49250 h 1903290"/>
                <a:gd name="connsiteX31" fmla="*/ 927843 w 1658626"/>
                <a:gd name="connsiteY31" fmla="*/ 53381 h 1903290"/>
                <a:gd name="connsiteX32" fmla="*/ 968196 w 1658626"/>
                <a:gd name="connsiteY32" fmla="*/ 44484 h 1903290"/>
                <a:gd name="connsiteX33" fmla="*/ 1000606 w 1658626"/>
                <a:gd name="connsiteY33" fmla="*/ 43213 h 1903290"/>
                <a:gd name="connsiteX34" fmla="*/ 1031745 w 1658626"/>
                <a:gd name="connsiteY34" fmla="*/ 45120 h 1903290"/>
                <a:gd name="connsiteX35" fmla="*/ 1069875 w 1658626"/>
                <a:gd name="connsiteY35" fmla="*/ 50204 h 1903290"/>
                <a:gd name="connsiteX36" fmla="*/ 1083856 w 1658626"/>
                <a:gd name="connsiteY36" fmla="*/ 33681 h 1903290"/>
                <a:gd name="connsiteX37" fmla="*/ 1088939 w 1658626"/>
                <a:gd name="connsiteY37" fmla="*/ 3495 h 1903290"/>
                <a:gd name="connsiteX38" fmla="*/ 1094659 w 1658626"/>
                <a:gd name="connsiteY38" fmla="*/ 0 h 1903290"/>
                <a:gd name="connsiteX39" fmla="*/ 1101014 w 1658626"/>
                <a:gd name="connsiteY39" fmla="*/ 1589 h 1903290"/>
                <a:gd name="connsiteX40" fmla="*/ 1108322 w 1658626"/>
                <a:gd name="connsiteY40" fmla="*/ 19382 h 1903290"/>
                <a:gd name="connsiteX41" fmla="*/ 1143274 w 1658626"/>
                <a:gd name="connsiteY41" fmla="*/ 45437 h 1903290"/>
                <a:gd name="connsiteX42" fmla="*/ 1228747 w 1658626"/>
                <a:gd name="connsiteY42" fmla="*/ 41942 h 1903290"/>
                <a:gd name="connsiteX43" fmla="*/ 1304052 w 1658626"/>
                <a:gd name="connsiteY43" fmla="*/ 47026 h 1903290"/>
                <a:gd name="connsiteX44" fmla="*/ 1368237 w 1658626"/>
                <a:gd name="connsiteY44" fmla="*/ 39718 h 1903290"/>
                <a:gd name="connsiteX45" fmla="*/ 1383171 w 1658626"/>
                <a:gd name="connsiteY45" fmla="*/ 36541 h 1903290"/>
                <a:gd name="connsiteX46" fmla="*/ 1472457 w 1658626"/>
                <a:gd name="connsiteY46" fmla="*/ 40036 h 1903290"/>
                <a:gd name="connsiteX47" fmla="*/ 1636096 w 1658626"/>
                <a:gd name="connsiteY47" fmla="*/ 50839 h 1903290"/>
                <a:gd name="connsiteX48" fmla="*/ 1655478 w 1658626"/>
                <a:gd name="connsiteY48" fmla="*/ 67997 h 1903290"/>
                <a:gd name="connsiteX49" fmla="*/ 1660880 w 1658626"/>
                <a:gd name="connsiteY49" fmla="*/ 125191 h 1903290"/>
                <a:gd name="connsiteX50" fmla="*/ 1652618 w 1658626"/>
                <a:gd name="connsiteY50" fmla="*/ 249112 h 1903290"/>
                <a:gd name="connsiteX51" fmla="*/ 1641497 w 1658626"/>
                <a:gd name="connsiteY51" fmla="*/ 477570 h 1903290"/>
                <a:gd name="connsiteX52" fmla="*/ 1625928 w 1658626"/>
                <a:gd name="connsiteY52" fmla="*/ 779110 h 1903290"/>
                <a:gd name="connsiteX53" fmla="*/ 1614807 w 1658626"/>
                <a:gd name="connsiteY53" fmla="*/ 1003120 h 1903290"/>
                <a:gd name="connsiteX54" fmla="*/ 1603368 w 1658626"/>
                <a:gd name="connsiteY54" fmla="*/ 1220457 h 1903290"/>
                <a:gd name="connsiteX55" fmla="*/ 1607816 w 1658626"/>
                <a:gd name="connsiteY55" fmla="*/ 1382507 h 1903290"/>
                <a:gd name="connsiteX56" fmla="*/ 1624021 w 1658626"/>
                <a:gd name="connsiteY56" fmla="*/ 1583957 h 1903290"/>
                <a:gd name="connsiteX57" fmla="*/ 1640544 w 1658626"/>
                <a:gd name="connsiteY57" fmla="*/ 1794304 h 1903290"/>
                <a:gd name="connsiteX58" fmla="*/ 1646899 w 1658626"/>
                <a:gd name="connsiteY58" fmla="*/ 1882955 h 1903290"/>
                <a:gd name="connsiteX59" fmla="*/ 1640862 w 1658626"/>
                <a:gd name="connsiteY59" fmla="*/ 1905833 h 190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658626" h="1903290">
                  <a:moveTo>
                    <a:pt x="1640862" y="1905833"/>
                  </a:moveTo>
                  <a:cubicBezTo>
                    <a:pt x="1102602" y="1905833"/>
                    <a:pt x="564661" y="1905833"/>
                    <a:pt x="26402" y="1905833"/>
                  </a:cubicBezTo>
                  <a:cubicBezTo>
                    <a:pt x="16869" y="1898525"/>
                    <a:pt x="16234" y="1888357"/>
                    <a:pt x="16234" y="1877871"/>
                  </a:cubicBezTo>
                  <a:cubicBezTo>
                    <a:pt x="16551" y="1832116"/>
                    <a:pt x="20047" y="1786361"/>
                    <a:pt x="23224" y="1740605"/>
                  </a:cubicBezTo>
                  <a:cubicBezTo>
                    <a:pt x="25766" y="1702794"/>
                    <a:pt x="27355" y="1664982"/>
                    <a:pt x="28308" y="1627488"/>
                  </a:cubicBezTo>
                  <a:cubicBezTo>
                    <a:pt x="31168" y="1511194"/>
                    <a:pt x="40382" y="1395535"/>
                    <a:pt x="43878" y="1279240"/>
                  </a:cubicBezTo>
                  <a:cubicBezTo>
                    <a:pt x="46737" y="1184552"/>
                    <a:pt x="53728" y="1090182"/>
                    <a:pt x="56905" y="995494"/>
                  </a:cubicBezTo>
                  <a:cubicBezTo>
                    <a:pt x="58494" y="943702"/>
                    <a:pt x="65166" y="892227"/>
                    <a:pt x="64849" y="840435"/>
                  </a:cubicBezTo>
                  <a:cubicBezTo>
                    <a:pt x="64531" y="760998"/>
                    <a:pt x="53092" y="682516"/>
                    <a:pt x="46102" y="603715"/>
                  </a:cubicBezTo>
                  <a:cubicBezTo>
                    <a:pt x="39747" y="530634"/>
                    <a:pt x="32439" y="457870"/>
                    <a:pt x="25448" y="384789"/>
                  </a:cubicBezTo>
                  <a:cubicBezTo>
                    <a:pt x="18140" y="313296"/>
                    <a:pt x="9879" y="241804"/>
                    <a:pt x="5748" y="170311"/>
                  </a:cubicBezTo>
                  <a:cubicBezTo>
                    <a:pt x="3206" y="125827"/>
                    <a:pt x="-6326" y="80707"/>
                    <a:pt x="6701" y="35905"/>
                  </a:cubicBezTo>
                  <a:cubicBezTo>
                    <a:pt x="8926" y="27962"/>
                    <a:pt x="10514" y="20018"/>
                    <a:pt x="18458" y="15569"/>
                  </a:cubicBezTo>
                  <a:cubicBezTo>
                    <a:pt x="27037" y="11439"/>
                    <a:pt x="31803" y="16840"/>
                    <a:pt x="33074" y="23513"/>
                  </a:cubicBezTo>
                  <a:cubicBezTo>
                    <a:pt x="36569" y="39718"/>
                    <a:pt x="52457" y="40354"/>
                    <a:pt x="62307" y="48615"/>
                  </a:cubicBezTo>
                  <a:cubicBezTo>
                    <a:pt x="67708" y="53063"/>
                    <a:pt x="75016" y="49886"/>
                    <a:pt x="80736" y="45755"/>
                  </a:cubicBezTo>
                  <a:cubicBezTo>
                    <a:pt x="92810" y="36858"/>
                    <a:pt x="106155" y="37176"/>
                    <a:pt x="118230" y="44484"/>
                  </a:cubicBezTo>
                  <a:cubicBezTo>
                    <a:pt x="128398" y="50521"/>
                    <a:pt x="137294" y="46391"/>
                    <a:pt x="147145" y="46073"/>
                  </a:cubicBezTo>
                  <a:cubicBezTo>
                    <a:pt x="174471" y="45437"/>
                    <a:pt x="201479" y="31139"/>
                    <a:pt x="228805" y="44802"/>
                  </a:cubicBezTo>
                  <a:cubicBezTo>
                    <a:pt x="230711" y="45755"/>
                    <a:pt x="233253" y="46708"/>
                    <a:pt x="235160" y="46073"/>
                  </a:cubicBezTo>
                  <a:cubicBezTo>
                    <a:pt x="276467" y="31774"/>
                    <a:pt x="319362" y="50839"/>
                    <a:pt x="360987" y="39400"/>
                  </a:cubicBezTo>
                  <a:cubicBezTo>
                    <a:pt x="367341" y="37494"/>
                    <a:pt x="374332" y="39718"/>
                    <a:pt x="380369" y="42896"/>
                  </a:cubicBezTo>
                  <a:cubicBezTo>
                    <a:pt x="385771" y="45755"/>
                    <a:pt x="391490" y="47979"/>
                    <a:pt x="397209" y="45120"/>
                  </a:cubicBezTo>
                  <a:cubicBezTo>
                    <a:pt x="412779" y="37176"/>
                    <a:pt x="429302" y="44802"/>
                    <a:pt x="443600" y="43213"/>
                  </a:cubicBezTo>
                  <a:cubicBezTo>
                    <a:pt x="470926" y="39718"/>
                    <a:pt x="497299" y="51792"/>
                    <a:pt x="523990" y="44167"/>
                  </a:cubicBezTo>
                  <a:cubicBezTo>
                    <a:pt x="549727" y="47979"/>
                    <a:pt x="576100" y="45437"/>
                    <a:pt x="601837" y="45120"/>
                  </a:cubicBezTo>
                  <a:cubicBezTo>
                    <a:pt x="626303" y="44802"/>
                    <a:pt x="652041" y="59101"/>
                    <a:pt x="675871" y="43213"/>
                  </a:cubicBezTo>
                  <a:cubicBezTo>
                    <a:pt x="676825" y="42578"/>
                    <a:pt x="677778" y="42578"/>
                    <a:pt x="678096" y="42578"/>
                  </a:cubicBezTo>
                  <a:cubicBezTo>
                    <a:pt x="706375" y="51475"/>
                    <a:pt x="735925" y="36541"/>
                    <a:pt x="764204" y="47344"/>
                  </a:cubicBezTo>
                  <a:cubicBezTo>
                    <a:pt x="766429" y="48297"/>
                    <a:pt x="768653" y="49250"/>
                    <a:pt x="770559" y="48933"/>
                  </a:cubicBezTo>
                  <a:cubicBezTo>
                    <a:pt x="812184" y="40354"/>
                    <a:pt x="853491" y="57830"/>
                    <a:pt x="895115" y="49250"/>
                  </a:cubicBezTo>
                  <a:cubicBezTo>
                    <a:pt x="905919" y="47026"/>
                    <a:pt x="916404" y="54652"/>
                    <a:pt x="927843" y="53381"/>
                  </a:cubicBezTo>
                  <a:cubicBezTo>
                    <a:pt x="940553" y="47026"/>
                    <a:pt x="953580" y="42260"/>
                    <a:pt x="968196" y="44484"/>
                  </a:cubicBezTo>
                  <a:cubicBezTo>
                    <a:pt x="979000" y="47979"/>
                    <a:pt x="988850" y="53381"/>
                    <a:pt x="1000606" y="43213"/>
                  </a:cubicBezTo>
                  <a:cubicBezTo>
                    <a:pt x="1009503" y="35587"/>
                    <a:pt x="1022531" y="37176"/>
                    <a:pt x="1031745" y="45120"/>
                  </a:cubicBezTo>
                  <a:cubicBezTo>
                    <a:pt x="1043820" y="55605"/>
                    <a:pt x="1056847" y="50839"/>
                    <a:pt x="1069875" y="50204"/>
                  </a:cubicBezTo>
                  <a:cubicBezTo>
                    <a:pt x="1080360" y="49568"/>
                    <a:pt x="1083220" y="42896"/>
                    <a:pt x="1083856" y="33681"/>
                  </a:cubicBezTo>
                  <a:cubicBezTo>
                    <a:pt x="1084491" y="23513"/>
                    <a:pt x="1082267" y="12710"/>
                    <a:pt x="1088939" y="3495"/>
                  </a:cubicBezTo>
                  <a:cubicBezTo>
                    <a:pt x="1090528" y="1906"/>
                    <a:pt x="1092435" y="635"/>
                    <a:pt x="1094659" y="0"/>
                  </a:cubicBezTo>
                  <a:cubicBezTo>
                    <a:pt x="1096883" y="0"/>
                    <a:pt x="1099107" y="318"/>
                    <a:pt x="1101014" y="1589"/>
                  </a:cubicBezTo>
                  <a:cubicBezTo>
                    <a:pt x="1106733" y="6037"/>
                    <a:pt x="1107051" y="13028"/>
                    <a:pt x="1108322" y="19382"/>
                  </a:cubicBezTo>
                  <a:cubicBezTo>
                    <a:pt x="1111182" y="34316"/>
                    <a:pt x="1129293" y="48933"/>
                    <a:pt x="1143274" y="45437"/>
                  </a:cubicBezTo>
                  <a:cubicBezTo>
                    <a:pt x="1171553" y="37812"/>
                    <a:pt x="1200468" y="43213"/>
                    <a:pt x="1228747" y="41942"/>
                  </a:cubicBezTo>
                  <a:cubicBezTo>
                    <a:pt x="1253849" y="40989"/>
                    <a:pt x="1278315" y="40036"/>
                    <a:pt x="1304052" y="47026"/>
                  </a:cubicBezTo>
                  <a:cubicBezTo>
                    <a:pt x="1322799" y="52110"/>
                    <a:pt x="1347266" y="46708"/>
                    <a:pt x="1368237" y="39718"/>
                  </a:cubicBezTo>
                  <a:cubicBezTo>
                    <a:pt x="1373003" y="37494"/>
                    <a:pt x="1378405" y="34952"/>
                    <a:pt x="1383171" y="36541"/>
                  </a:cubicBezTo>
                  <a:cubicBezTo>
                    <a:pt x="1412721" y="47979"/>
                    <a:pt x="1442907" y="39400"/>
                    <a:pt x="1472457" y="40036"/>
                  </a:cubicBezTo>
                  <a:cubicBezTo>
                    <a:pt x="1527109" y="41625"/>
                    <a:pt x="1581444" y="49568"/>
                    <a:pt x="1636096" y="50839"/>
                  </a:cubicBezTo>
                  <a:cubicBezTo>
                    <a:pt x="1646581" y="51157"/>
                    <a:pt x="1655796" y="56559"/>
                    <a:pt x="1655478" y="67997"/>
                  </a:cubicBezTo>
                  <a:cubicBezTo>
                    <a:pt x="1655160" y="87380"/>
                    <a:pt x="1661515" y="105809"/>
                    <a:pt x="1660880" y="125191"/>
                  </a:cubicBezTo>
                  <a:cubicBezTo>
                    <a:pt x="1651029" y="165863"/>
                    <a:pt x="1654207" y="207805"/>
                    <a:pt x="1652618" y="249112"/>
                  </a:cubicBezTo>
                  <a:cubicBezTo>
                    <a:pt x="1649759" y="325371"/>
                    <a:pt x="1644675" y="401312"/>
                    <a:pt x="1641497" y="477570"/>
                  </a:cubicBezTo>
                  <a:cubicBezTo>
                    <a:pt x="1637049" y="577978"/>
                    <a:pt x="1630376" y="678703"/>
                    <a:pt x="1625928" y="779110"/>
                  </a:cubicBezTo>
                  <a:cubicBezTo>
                    <a:pt x="1622433" y="853780"/>
                    <a:pt x="1618302" y="928450"/>
                    <a:pt x="1614807" y="1003120"/>
                  </a:cubicBezTo>
                  <a:cubicBezTo>
                    <a:pt x="1611311" y="1075566"/>
                    <a:pt x="1609723" y="1148012"/>
                    <a:pt x="1603368" y="1220457"/>
                  </a:cubicBezTo>
                  <a:cubicBezTo>
                    <a:pt x="1598602" y="1274474"/>
                    <a:pt x="1603050" y="1328491"/>
                    <a:pt x="1607816" y="1382507"/>
                  </a:cubicBezTo>
                  <a:cubicBezTo>
                    <a:pt x="1613853" y="1449551"/>
                    <a:pt x="1619255" y="1516595"/>
                    <a:pt x="1624021" y="1583957"/>
                  </a:cubicBezTo>
                  <a:cubicBezTo>
                    <a:pt x="1628787" y="1654179"/>
                    <a:pt x="1636731" y="1724083"/>
                    <a:pt x="1640544" y="1794304"/>
                  </a:cubicBezTo>
                  <a:cubicBezTo>
                    <a:pt x="1642133" y="1823855"/>
                    <a:pt x="1646899" y="1853087"/>
                    <a:pt x="1646899" y="1882955"/>
                  </a:cubicBezTo>
                  <a:cubicBezTo>
                    <a:pt x="1646581" y="1891216"/>
                    <a:pt x="1647534" y="1899478"/>
                    <a:pt x="1640862" y="1905833"/>
                  </a:cubicBezTo>
                  <a:close/>
                </a:path>
              </a:pathLst>
            </a:custGeom>
            <a:solidFill>
              <a:srgbClr val="D7AD85"/>
            </a:solidFill>
            <a:ln w="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="" xmlns:a16="http://schemas.microsoft.com/office/drawing/2014/main" id="{9923A9A4-237A-4B5F-9AA3-66F184C290DA}"/>
                </a:ext>
              </a:extLst>
            </p:cNvPr>
            <p:cNvGrpSpPr/>
            <p:nvPr/>
          </p:nvGrpSpPr>
          <p:grpSpPr>
            <a:xfrm>
              <a:off x="6156390" y="4693007"/>
              <a:ext cx="2395176" cy="1130056"/>
              <a:chOff x="9393601" y="2578331"/>
              <a:chExt cx="1713698" cy="808531"/>
            </a:xfrm>
          </p:grpSpPr>
          <p:sp>
            <p:nvSpPr>
              <p:cNvPr id="135" name="Freeform: Shape 144">
                <a:extLst>
                  <a:ext uri="{FF2B5EF4-FFF2-40B4-BE49-F238E27FC236}">
                    <a16:creationId xmlns="" xmlns:a16="http://schemas.microsoft.com/office/drawing/2014/main" id="{9284C576-72C6-4FDB-868F-E766C8D33632}"/>
                  </a:ext>
                </a:extLst>
              </p:cNvPr>
              <p:cNvSpPr/>
              <p:nvPr/>
            </p:nvSpPr>
            <p:spPr>
              <a:xfrm>
                <a:off x="9393601" y="2578331"/>
                <a:ext cx="1713698" cy="808531"/>
              </a:xfrm>
              <a:custGeom>
                <a:avLst/>
                <a:gdLst>
                  <a:gd name="connsiteX0" fmla="*/ 0 w 1522173"/>
                  <a:gd name="connsiteY0" fmla="*/ 0 h 718168"/>
                  <a:gd name="connsiteX1" fmla="*/ 762231 w 1522173"/>
                  <a:gd name="connsiteY1" fmla="*/ 720172 h 718168"/>
                  <a:gd name="connsiteX2" fmla="*/ 1524463 w 1522173"/>
                  <a:gd name="connsiteY2" fmla="*/ 0 h 718168"/>
                  <a:gd name="connsiteX3" fmla="*/ 0 w 1522173"/>
                  <a:gd name="connsiteY3" fmla="*/ 0 h 718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2173" h="718168">
                    <a:moveTo>
                      <a:pt x="0" y="0"/>
                    </a:moveTo>
                    <a:cubicBezTo>
                      <a:pt x="22604" y="401431"/>
                      <a:pt x="355079" y="720172"/>
                      <a:pt x="762231" y="720172"/>
                    </a:cubicBezTo>
                    <a:cubicBezTo>
                      <a:pt x="1169384" y="720172"/>
                      <a:pt x="1501859" y="401431"/>
                      <a:pt x="152446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B877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45">
                <a:extLst>
                  <a:ext uri="{FF2B5EF4-FFF2-40B4-BE49-F238E27FC236}">
                    <a16:creationId xmlns="" xmlns:a16="http://schemas.microsoft.com/office/drawing/2014/main" id="{31BAA716-6F43-46C3-A5F2-9DAB6D1108BB}"/>
                  </a:ext>
                </a:extLst>
              </p:cNvPr>
              <p:cNvSpPr/>
              <p:nvPr/>
            </p:nvSpPr>
            <p:spPr>
              <a:xfrm>
                <a:off x="9482828" y="2578331"/>
                <a:ext cx="1536529" cy="715115"/>
              </a:xfrm>
              <a:custGeom>
                <a:avLst/>
                <a:gdLst>
                  <a:gd name="connsiteX0" fmla="*/ 0 w 1364806"/>
                  <a:gd name="connsiteY0" fmla="*/ 0 h 635193"/>
                  <a:gd name="connsiteX1" fmla="*/ 682975 w 1364806"/>
                  <a:gd name="connsiteY1" fmla="*/ 636338 h 635193"/>
                  <a:gd name="connsiteX2" fmla="*/ 1365951 w 1364806"/>
                  <a:gd name="connsiteY2" fmla="*/ 0 h 635193"/>
                  <a:gd name="connsiteX3" fmla="*/ 0 w 1364806"/>
                  <a:gd name="connsiteY3" fmla="*/ 0 h 63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806" h="635193">
                    <a:moveTo>
                      <a:pt x="0" y="0"/>
                    </a:moveTo>
                    <a:cubicBezTo>
                      <a:pt x="24893" y="355651"/>
                      <a:pt x="321030" y="636338"/>
                      <a:pt x="682975" y="636338"/>
                    </a:cubicBezTo>
                    <a:cubicBezTo>
                      <a:pt x="1044921" y="636338"/>
                      <a:pt x="1341058" y="355651"/>
                      <a:pt x="13659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6D3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46">
                <a:extLst>
                  <a:ext uri="{FF2B5EF4-FFF2-40B4-BE49-F238E27FC236}">
                    <a16:creationId xmlns="" xmlns:a16="http://schemas.microsoft.com/office/drawing/2014/main" id="{E4FC7901-898D-4558-9F2A-CE2558679472}"/>
                  </a:ext>
                </a:extLst>
              </p:cNvPr>
              <p:cNvSpPr/>
              <p:nvPr/>
            </p:nvSpPr>
            <p:spPr>
              <a:xfrm>
                <a:off x="9512141" y="2578331"/>
                <a:ext cx="1475326" cy="682903"/>
              </a:xfrm>
              <a:custGeom>
                <a:avLst/>
                <a:gdLst>
                  <a:gd name="connsiteX0" fmla="*/ 655794 w 1310442"/>
                  <a:gd name="connsiteY0" fmla="*/ 609156 h 606580"/>
                  <a:gd name="connsiteX1" fmla="*/ 1311873 w 1310442"/>
                  <a:gd name="connsiteY1" fmla="*/ 0 h 606580"/>
                  <a:gd name="connsiteX2" fmla="*/ 0 w 1310442"/>
                  <a:gd name="connsiteY2" fmla="*/ 0 h 606580"/>
                  <a:gd name="connsiteX3" fmla="*/ 655794 w 1310442"/>
                  <a:gd name="connsiteY3" fmla="*/ 609156 h 60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0442" h="606580">
                    <a:moveTo>
                      <a:pt x="655794" y="609156"/>
                    </a:moveTo>
                    <a:cubicBezTo>
                      <a:pt x="1002575" y="609156"/>
                      <a:pt x="1286695" y="340773"/>
                      <a:pt x="1311873" y="0"/>
                    </a:cubicBezTo>
                    <a:cubicBezTo>
                      <a:pt x="874678" y="0"/>
                      <a:pt x="437196" y="0"/>
                      <a:pt x="0" y="0"/>
                    </a:cubicBezTo>
                    <a:cubicBezTo>
                      <a:pt x="24893" y="340773"/>
                      <a:pt x="309013" y="609156"/>
                      <a:pt x="655794" y="609156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47">
                <a:extLst>
                  <a:ext uri="{FF2B5EF4-FFF2-40B4-BE49-F238E27FC236}">
                    <a16:creationId xmlns="" xmlns:a16="http://schemas.microsoft.com/office/drawing/2014/main" id="{287821E4-B84F-4AE1-8D76-8898352F9FD2}"/>
                  </a:ext>
                </a:extLst>
              </p:cNvPr>
              <p:cNvSpPr/>
              <p:nvPr/>
            </p:nvSpPr>
            <p:spPr>
              <a:xfrm>
                <a:off x="10002414" y="2578626"/>
                <a:ext cx="985698" cy="682903"/>
              </a:xfrm>
              <a:custGeom>
                <a:avLst/>
                <a:gdLst>
                  <a:gd name="connsiteX0" fmla="*/ 545922 w 875536"/>
                  <a:gd name="connsiteY0" fmla="*/ 286 h 606580"/>
                  <a:gd name="connsiteX1" fmla="*/ 0 w 875536"/>
                  <a:gd name="connsiteY1" fmla="*/ 571388 h 606580"/>
                  <a:gd name="connsiteX2" fmla="*/ 220601 w 875536"/>
                  <a:gd name="connsiteY2" fmla="*/ 609156 h 606580"/>
                  <a:gd name="connsiteX3" fmla="*/ 876681 w 875536"/>
                  <a:gd name="connsiteY3" fmla="*/ 0 h 606580"/>
                  <a:gd name="connsiteX4" fmla="*/ 545922 w 875536"/>
                  <a:gd name="connsiteY4" fmla="*/ 286 h 60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5536" h="606580">
                    <a:moveTo>
                      <a:pt x="545922" y="286"/>
                    </a:moveTo>
                    <a:cubicBezTo>
                      <a:pt x="511588" y="291559"/>
                      <a:pt x="286981" y="524464"/>
                      <a:pt x="0" y="571388"/>
                    </a:cubicBezTo>
                    <a:cubicBezTo>
                      <a:pt x="68956" y="595994"/>
                      <a:pt x="143061" y="609156"/>
                      <a:pt x="220601" y="609156"/>
                    </a:cubicBezTo>
                    <a:cubicBezTo>
                      <a:pt x="567382" y="609156"/>
                      <a:pt x="851502" y="340773"/>
                      <a:pt x="876681" y="0"/>
                    </a:cubicBezTo>
                    <a:cubicBezTo>
                      <a:pt x="766237" y="286"/>
                      <a:pt x="656080" y="286"/>
                      <a:pt x="545922" y="286"/>
                    </a:cubicBezTo>
                    <a:close/>
                  </a:path>
                </a:pathLst>
              </a:custGeom>
              <a:solidFill>
                <a:srgbClr val="D35D5F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48">
                <a:extLst>
                  <a:ext uri="{FF2B5EF4-FFF2-40B4-BE49-F238E27FC236}">
                    <a16:creationId xmlns="" xmlns:a16="http://schemas.microsoft.com/office/drawing/2014/main" id="{2B1590AC-D29E-4509-BCE0-07B687B62D7F}"/>
                  </a:ext>
                </a:extLst>
              </p:cNvPr>
              <p:cNvSpPr/>
              <p:nvPr/>
            </p:nvSpPr>
            <p:spPr>
              <a:xfrm>
                <a:off x="9892391" y="2646049"/>
                <a:ext cx="25770" cy="57982"/>
              </a:xfrm>
              <a:custGeom>
                <a:avLst/>
                <a:gdLst>
                  <a:gd name="connsiteX0" fmla="*/ 23049 w 22889"/>
                  <a:gd name="connsiteY0" fmla="*/ 25755 h 51502"/>
                  <a:gd name="connsiteX1" fmla="*/ 11317 w 22889"/>
                  <a:gd name="connsiteY1" fmla="*/ 52650 h 51502"/>
                  <a:gd name="connsiteX2" fmla="*/ 159 w 22889"/>
                  <a:gd name="connsiteY2" fmla="*/ 26041 h 51502"/>
                  <a:gd name="connsiteX3" fmla="*/ 10745 w 22889"/>
                  <a:gd name="connsiteY3" fmla="*/ 4 h 51502"/>
                  <a:gd name="connsiteX4" fmla="*/ 23049 w 22889"/>
                  <a:gd name="connsiteY4" fmla="*/ 25755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89" h="51502">
                    <a:moveTo>
                      <a:pt x="23049" y="25755"/>
                    </a:moveTo>
                    <a:cubicBezTo>
                      <a:pt x="20187" y="36341"/>
                      <a:pt x="23049" y="52650"/>
                      <a:pt x="11317" y="52650"/>
                    </a:cubicBezTo>
                    <a:cubicBezTo>
                      <a:pt x="-1272" y="52650"/>
                      <a:pt x="-127" y="36341"/>
                      <a:pt x="159" y="26041"/>
                    </a:cubicBezTo>
                    <a:cubicBezTo>
                      <a:pt x="159" y="16026"/>
                      <a:pt x="-700" y="4"/>
                      <a:pt x="10745" y="4"/>
                    </a:cubicBezTo>
                    <a:cubicBezTo>
                      <a:pt x="23621" y="-283"/>
                      <a:pt x="19615" y="16599"/>
                      <a:pt x="23049" y="25755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49">
                <a:extLst>
                  <a:ext uri="{FF2B5EF4-FFF2-40B4-BE49-F238E27FC236}">
                    <a16:creationId xmlns="" xmlns:a16="http://schemas.microsoft.com/office/drawing/2014/main" id="{0590A5FF-4BF2-487F-8A7A-99FA2F8996D7}"/>
                  </a:ext>
                </a:extLst>
              </p:cNvPr>
              <p:cNvSpPr/>
              <p:nvPr/>
            </p:nvSpPr>
            <p:spPr>
              <a:xfrm>
                <a:off x="10591352" y="2644122"/>
                <a:ext cx="22549" cy="57982"/>
              </a:xfrm>
              <a:custGeom>
                <a:avLst/>
                <a:gdLst>
                  <a:gd name="connsiteX0" fmla="*/ 22233 w 20028"/>
                  <a:gd name="connsiteY0" fmla="*/ 32046 h 51502"/>
                  <a:gd name="connsiteX1" fmla="*/ 11647 w 20028"/>
                  <a:gd name="connsiteY1" fmla="*/ 54077 h 51502"/>
                  <a:gd name="connsiteX2" fmla="*/ 202 w 20028"/>
                  <a:gd name="connsiteY2" fmla="*/ 28612 h 51502"/>
                  <a:gd name="connsiteX3" fmla="*/ 3921 w 20028"/>
                  <a:gd name="connsiteY3" fmla="*/ 7725 h 51502"/>
                  <a:gd name="connsiteX4" fmla="*/ 11360 w 20028"/>
                  <a:gd name="connsiteY4" fmla="*/ 0 h 51502"/>
                  <a:gd name="connsiteX5" fmla="*/ 19086 w 20028"/>
                  <a:gd name="connsiteY5" fmla="*/ 7153 h 51502"/>
                  <a:gd name="connsiteX6" fmla="*/ 22233 w 20028"/>
                  <a:gd name="connsiteY6" fmla="*/ 32046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22233" y="32046"/>
                    </a:moveTo>
                    <a:cubicBezTo>
                      <a:pt x="21089" y="38340"/>
                      <a:pt x="23091" y="54077"/>
                      <a:pt x="11647" y="54077"/>
                    </a:cubicBezTo>
                    <a:cubicBezTo>
                      <a:pt x="-85" y="54363"/>
                      <a:pt x="1346" y="38627"/>
                      <a:pt x="202" y="28612"/>
                    </a:cubicBezTo>
                    <a:cubicBezTo>
                      <a:pt x="-657" y="21459"/>
                      <a:pt x="1346" y="14306"/>
                      <a:pt x="3921" y="7725"/>
                    </a:cubicBezTo>
                    <a:cubicBezTo>
                      <a:pt x="5352" y="4292"/>
                      <a:pt x="6783" y="286"/>
                      <a:pt x="11360" y="0"/>
                    </a:cubicBezTo>
                    <a:cubicBezTo>
                      <a:pt x="15938" y="0"/>
                      <a:pt x="17655" y="3720"/>
                      <a:pt x="19086" y="7153"/>
                    </a:cubicBezTo>
                    <a:cubicBezTo>
                      <a:pt x="21947" y="14020"/>
                      <a:pt x="22805" y="21173"/>
                      <a:pt x="22233" y="32046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50">
                <a:extLst>
                  <a:ext uri="{FF2B5EF4-FFF2-40B4-BE49-F238E27FC236}">
                    <a16:creationId xmlns="" xmlns:a16="http://schemas.microsoft.com/office/drawing/2014/main" id="{C210A0CE-5236-42BF-9728-3676975002FA}"/>
                  </a:ext>
                </a:extLst>
              </p:cNvPr>
              <p:cNvSpPr/>
              <p:nvPr/>
            </p:nvSpPr>
            <p:spPr>
              <a:xfrm>
                <a:off x="10265348" y="2664401"/>
                <a:ext cx="25770" cy="61203"/>
              </a:xfrm>
              <a:custGeom>
                <a:avLst/>
                <a:gdLst>
                  <a:gd name="connsiteX0" fmla="*/ 23390 w 22889"/>
                  <a:gd name="connsiteY0" fmla="*/ 27481 h 54363"/>
                  <a:gd name="connsiteX1" fmla="*/ 20815 w 22889"/>
                  <a:gd name="connsiteY1" fmla="*/ 40928 h 54363"/>
                  <a:gd name="connsiteX2" fmla="*/ 11087 w 22889"/>
                  <a:gd name="connsiteY2" fmla="*/ 54376 h 54363"/>
                  <a:gd name="connsiteX3" fmla="*/ 1931 w 22889"/>
                  <a:gd name="connsiteY3" fmla="*/ 41787 h 54363"/>
                  <a:gd name="connsiteX4" fmla="*/ 3361 w 22889"/>
                  <a:gd name="connsiteY4" fmla="*/ 8310 h 54363"/>
                  <a:gd name="connsiteX5" fmla="*/ 11659 w 22889"/>
                  <a:gd name="connsiteY5" fmla="*/ 13 h 54363"/>
                  <a:gd name="connsiteX6" fmla="*/ 19670 w 22889"/>
                  <a:gd name="connsiteY6" fmla="*/ 8883 h 54363"/>
                  <a:gd name="connsiteX7" fmla="*/ 23390 w 22889"/>
                  <a:gd name="connsiteY7" fmla="*/ 27481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89" h="54363">
                    <a:moveTo>
                      <a:pt x="23390" y="27481"/>
                    </a:moveTo>
                    <a:cubicBezTo>
                      <a:pt x="22532" y="32631"/>
                      <a:pt x="21959" y="36923"/>
                      <a:pt x="20815" y="40928"/>
                    </a:cubicBezTo>
                    <a:cubicBezTo>
                      <a:pt x="19384" y="46937"/>
                      <a:pt x="18812" y="54662"/>
                      <a:pt x="11087" y="54376"/>
                    </a:cubicBezTo>
                    <a:cubicBezTo>
                      <a:pt x="4506" y="54376"/>
                      <a:pt x="3361" y="46937"/>
                      <a:pt x="1931" y="41787"/>
                    </a:cubicBezTo>
                    <a:cubicBezTo>
                      <a:pt x="-1217" y="30628"/>
                      <a:pt x="-358" y="19469"/>
                      <a:pt x="3361" y="8310"/>
                    </a:cubicBezTo>
                    <a:cubicBezTo>
                      <a:pt x="4506" y="4305"/>
                      <a:pt x="6222" y="-273"/>
                      <a:pt x="11659" y="13"/>
                    </a:cubicBezTo>
                    <a:cubicBezTo>
                      <a:pt x="16809" y="299"/>
                      <a:pt x="18526" y="4877"/>
                      <a:pt x="19670" y="8883"/>
                    </a:cubicBezTo>
                    <a:cubicBezTo>
                      <a:pt x="21387" y="15177"/>
                      <a:pt x="22245" y="21758"/>
                      <a:pt x="23390" y="27481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51">
                <a:extLst>
                  <a:ext uri="{FF2B5EF4-FFF2-40B4-BE49-F238E27FC236}">
                    <a16:creationId xmlns="" xmlns:a16="http://schemas.microsoft.com/office/drawing/2014/main" id="{81C224D3-2B60-4BF3-9A21-1EFE506DAFC7}"/>
                  </a:ext>
                </a:extLst>
              </p:cNvPr>
              <p:cNvSpPr/>
              <p:nvPr/>
            </p:nvSpPr>
            <p:spPr>
              <a:xfrm>
                <a:off x="10075154" y="2805810"/>
                <a:ext cx="25770" cy="61203"/>
              </a:xfrm>
              <a:custGeom>
                <a:avLst/>
                <a:gdLst>
                  <a:gd name="connsiteX0" fmla="*/ 22943 w 22889"/>
                  <a:gd name="connsiteY0" fmla="*/ 29486 h 54363"/>
                  <a:gd name="connsiteX1" fmla="*/ 21226 w 22889"/>
                  <a:gd name="connsiteY1" fmla="*/ 40073 h 54363"/>
                  <a:gd name="connsiteX2" fmla="*/ 10926 w 22889"/>
                  <a:gd name="connsiteY2" fmla="*/ 54665 h 54363"/>
                  <a:gd name="connsiteX3" fmla="*/ 1198 w 22889"/>
                  <a:gd name="connsiteY3" fmla="*/ 38928 h 54363"/>
                  <a:gd name="connsiteX4" fmla="*/ 3773 w 22889"/>
                  <a:gd name="connsiteY4" fmla="*/ 6882 h 54363"/>
                  <a:gd name="connsiteX5" fmla="*/ 11784 w 22889"/>
                  <a:gd name="connsiteY5" fmla="*/ 16 h 54363"/>
                  <a:gd name="connsiteX6" fmla="*/ 18651 w 22889"/>
                  <a:gd name="connsiteY6" fmla="*/ 6596 h 54363"/>
                  <a:gd name="connsiteX7" fmla="*/ 22943 w 22889"/>
                  <a:gd name="connsiteY7" fmla="*/ 29486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89" h="54363">
                    <a:moveTo>
                      <a:pt x="22943" y="29486"/>
                    </a:moveTo>
                    <a:cubicBezTo>
                      <a:pt x="22657" y="31775"/>
                      <a:pt x="22371" y="36067"/>
                      <a:pt x="21226" y="40073"/>
                    </a:cubicBezTo>
                    <a:cubicBezTo>
                      <a:pt x="19509" y="46081"/>
                      <a:pt x="19223" y="55237"/>
                      <a:pt x="10926" y="54665"/>
                    </a:cubicBezTo>
                    <a:cubicBezTo>
                      <a:pt x="3200" y="54093"/>
                      <a:pt x="2342" y="45223"/>
                      <a:pt x="1198" y="38928"/>
                    </a:cubicBezTo>
                    <a:cubicBezTo>
                      <a:pt x="-805" y="28056"/>
                      <a:pt x="-519" y="17183"/>
                      <a:pt x="3773" y="6882"/>
                    </a:cubicBezTo>
                    <a:cubicBezTo>
                      <a:pt x="5203" y="3449"/>
                      <a:pt x="6920" y="-271"/>
                      <a:pt x="11784" y="16"/>
                    </a:cubicBezTo>
                    <a:cubicBezTo>
                      <a:pt x="15504" y="302"/>
                      <a:pt x="17220" y="3449"/>
                      <a:pt x="18651" y="6596"/>
                    </a:cubicBezTo>
                    <a:cubicBezTo>
                      <a:pt x="21226" y="13463"/>
                      <a:pt x="22657" y="20330"/>
                      <a:pt x="22943" y="29486"/>
                    </a:cubicBezTo>
                    <a:close/>
                  </a:path>
                </a:pathLst>
              </a:custGeom>
              <a:solidFill>
                <a:srgbClr val="4D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52">
                <a:extLst>
                  <a:ext uri="{FF2B5EF4-FFF2-40B4-BE49-F238E27FC236}">
                    <a16:creationId xmlns="" xmlns:a16="http://schemas.microsoft.com/office/drawing/2014/main" id="{06203981-DF39-48E8-ACDB-CE8398B48D12}"/>
                  </a:ext>
                </a:extLst>
              </p:cNvPr>
              <p:cNvSpPr/>
              <p:nvPr/>
            </p:nvSpPr>
            <p:spPr>
              <a:xfrm>
                <a:off x="10329651" y="2927572"/>
                <a:ext cx="25770" cy="61203"/>
              </a:xfrm>
              <a:custGeom>
                <a:avLst/>
                <a:gdLst>
                  <a:gd name="connsiteX0" fmla="*/ 23213 w 22889"/>
                  <a:gd name="connsiteY0" fmla="*/ 26625 h 54363"/>
                  <a:gd name="connsiteX1" fmla="*/ 21211 w 22889"/>
                  <a:gd name="connsiteY1" fmla="*/ 38928 h 54363"/>
                  <a:gd name="connsiteX2" fmla="*/ 10624 w 22889"/>
                  <a:gd name="connsiteY2" fmla="*/ 54951 h 54363"/>
                  <a:gd name="connsiteX3" fmla="*/ 1182 w 22889"/>
                  <a:gd name="connsiteY3" fmla="*/ 38928 h 54363"/>
                  <a:gd name="connsiteX4" fmla="*/ 4043 w 22889"/>
                  <a:gd name="connsiteY4" fmla="*/ 6882 h 54363"/>
                  <a:gd name="connsiteX5" fmla="*/ 12055 w 22889"/>
                  <a:gd name="connsiteY5" fmla="*/ 16 h 54363"/>
                  <a:gd name="connsiteX6" fmla="*/ 18635 w 22889"/>
                  <a:gd name="connsiteY6" fmla="*/ 6882 h 54363"/>
                  <a:gd name="connsiteX7" fmla="*/ 23213 w 22889"/>
                  <a:gd name="connsiteY7" fmla="*/ 26625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89" h="54363">
                    <a:moveTo>
                      <a:pt x="23213" y="26625"/>
                    </a:moveTo>
                    <a:cubicBezTo>
                      <a:pt x="22355" y="31489"/>
                      <a:pt x="22069" y="35209"/>
                      <a:pt x="21211" y="38928"/>
                    </a:cubicBezTo>
                    <a:cubicBezTo>
                      <a:pt x="19494" y="45509"/>
                      <a:pt x="19494" y="55237"/>
                      <a:pt x="10624" y="54951"/>
                    </a:cubicBezTo>
                    <a:cubicBezTo>
                      <a:pt x="3185" y="54665"/>
                      <a:pt x="2326" y="45509"/>
                      <a:pt x="1182" y="38928"/>
                    </a:cubicBezTo>
                    <a:cubicBezTo>
                      <a:pt x="-821" y="28056"/>
                      <a:pt x="-535" y="17183"/>
                      <a:pt x="4043" y="6882"/>
                    </a:cubicBezTo>
                    <a:cubicBezTo>
                      <a:pt x="5474" y="3449"/>
                      <a:pt x="7477" y="-271"/>
                      <a:pt x="12055" y="16"/>
                    </a:cubicBezTo>
                    <a:cubicBezTo>
                      <a:pt x="15774" y="302"/>
                      <a:pt x="17777" y="3735"/>
                      <a:pt x="18635" y="6882"/>
                    </a:cubicBezTo>
                    <a:cubicBezTo>
                      <a:pt x="20638" y="13749"/>
                      <a:pt x="21783" y="20616"/>
                      <a:pt x="23213" y="26625"/>
                    </a:cubicBezTo>
                    <a:close/>
                  </a:path>
                </a:pathLst>
              </a:custGeom>
              <a:solidFill>
                <a:srgbClr val="4F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53">
                <a:extLst>
                  <a:ext uri="{FF2B5EF4-FFF2-40B4-BE49-F238E27FC236}">
                    <a16:creationId xmlns="" xmlns:a16="http://schemas.microsoft.com/office/drawing/2014/main" id="{AC08DBF5-5942-4506-A59E-9335236FB761}"/>
                  </a:ext>
                </a:extLst>
              </p:cNvPr>
              <p:cNvSpPr/>
              <p:nvPr/>
            </p:nvSpPr>
            <p:spPr>
              <a:xfrm>
                <a:off x="9670736" y="2697249"/>
                <a:ext cx="22549" cy="57982"/>
              </a:xfrm>
              <a:custGeom>
                <a:avLst/>
                <a:gdLst>
                  <a:gd name="connsiteX0" fmla="*/ 22220 w 20028"/>
                  <a:gd name="connsiteY0" fmla="*/ 30636 h 51502"/>
                  <a:gd name="connsiteX1" fmla="*/ 12206 w 20028"/>
                  <a:gd name="connsiteY1" fmla="*/ 53240 h 51502"/>
                  <a:gd name="connsiteX2" fmla="*/ 189 w 20028"/>
                  <a:gd name="connsiteY2" fmla="*/ 26916 h 51502"/>
                  <a:gd name="connsiteX3" fmla="*/ 1047 w 20028"/>
                  <a:gd name="connsiteY3" fmla="*/ 18619 h 51502"/>
                  <a:gd name="connsiteX4" fmla="*/ 12206 w 20028"/>
                  <a:gd name="connsiteY4" fmla="*/ 21 h 51502"/>
                  <a:gd name="connsiteX5" fmla="*/ 22220 w 20028"/>
                  <a:gd name="connsiteY5" fmla="*/ 19763 h 51502"/>
                  <a:gd name="connsiteX6" fmla="*/ 22220 w 20028"/>
                  <a:gd name="connsiteY6" fmla="*/ 30636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22220" y="30636"/>
                    </a:moveTo>
                    <a:cubicBezTo>
                      <a:pt x="21648" y="36931"/>
                      <a:pt x="23079" y="52953"/>
                      <a:pt x="12206" y="53240"/>
                    </a:cubicBezTo>
                    <a:cubicBezTo>
                      <a:pt x="-956" y="53526"/>
                      <a:pt x="2478" y="36644"/>
                      <a:pt x="189" y="26916"/>
                    </a:cubicBezTo>
                    <a:cubicBezTo>
                      <a:pt x="-384" y="24341"/>
                      <a:pt x="475" y="21194"/>
                      <a:pt x="1047" y="18619"/>
                    </a:cubicBezTo>
                    <a:cubicBezTo>
                      <a:pt x="2764" y="10893"/>
                      <a:pt x="2478" y="-552"/>
                      <a:pt x="12206" y="21"/>
                    </a:cubicBezTo>
                    <a:cubicBezTo>
                      <a:pt x="21076" y="593"/>
                      <a:pt x="21362" y="11752"/>
                      <a:pt x="22220" y="19763"/>
                    </a:cubicBezTo>
                    <a:cubicBezTo>
                      <a:pt x="22506" y="21766"/>
                      <a:pt x="22220" y="24341"/>
                      <a:pt x="22220" y="30636"/>
                    </a:cubicBezTo>
                    <a:close/>
                  </a:path>
                </a:pathLst>
              </a:custGeom>
              <a:solidFill>
                <a:srgbClr val="4C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54">
                <a:extLst>
                  <a:ext uri="{FF2B5EF4-FFF2-40B4-BE49-F238E27FC236}">
                    <a16:creationId xmlns="" xmlns:a16="http://schemas.microsoft.com/office/drawing/2014/main" id="{04173491-84C8-4262-89BC-E526783A0129}"/>
                  </a:ext>
                </a:extLst>
              </p:cNvPr>
              <p:cNvSpPr/>
              <p:nvPr/>
            </p:nvSpPr>
            <p:spPr>
              <a:xfrm>
                <a:off x="9826876" y="2896333"/>
                <a:ext cx="22549" cy="61203"/>
              </a:xfrm>
              <a:custGeom>
                <a:avLst/>
                <a:gdLst>
                  <a:gd name="connsiteX0" fmla="*/ 21442 w 20028"/>
                  <a:gd name="connsiteY0" fmla="*/ 25760 h 54363"/>
                  <a:gd name="connsiteX1" fmla="*/ 20870 w 20028"/>
                  <a:gd name="connsiteY1" fmla="*/ 36633 h 54363"/>
                  <a:gd name="connsiteX2" fmla="*/ 10570 w 20028"/>
                  <a:gd name="connsiteY2" fmla="*/ 54372 h 54363"/>
                  <a:gd name="connsiteX3" fmla="*/ 842 w 20028"/>
                  <a:gd name="connsiteY3" fmla="*/ 37491 h 54363"/>
                  <a:gd name="connsiteX4" fmla="*/ 1986 w 20028"/>
                  <a:gd name="connsiteY4" fmla="*/ 10596 h 54363"/>
                  <a:gd name="connsiteX5" fmla="*/ 10284 w 20028"/>
                  <a:gd name="connsiteY5" fmla="*/ 9 h 54363"/>
                  <a:gd name="connsiteX6" fmla="*/ 19726 w 20028"/>
                  <a:gd name="connsiteY6" fmla="*/ 11168 h 54363"/>
                  <a:gd name="connsiteX7" fmla="*/ 21442 w 20028"/>
                  <a:gd name="connsiteY7" fmla="*/ 25760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28" h="54363">
                    <a:moveTo>
                      <a:pt x="21442" y="25760"/>
                    </a:moveTo>
                    <a:cubicBezTo>
                      <a:pt x="21156" y="30910"/>
                      <a:pt x="21156" y="33772"/>
                      <a:pt x="20870" y="36633"/>
                    </a:cubicBezTo>
                    <a:cubicBezTo>
                      <a:pt x="19726" y="44072"/>
                      <a:pt x="19726" y="54372"/>
                      <a:pt x="10570" y="54372"/>
                    </a:cubicBezTo>
                    <a:cubicBezTo>
                      <a:pt x="2558" y="54372"/>
                      <a:pt x="1700" y="44358"/>
                      <a:pt x="842" y="37491"/>
                    </a:cubicBezTo>
                    <a:cubicBezTo>
                      <a:pt x="-303" y="28621"/>
                      <a:pt x="-589" y="19465"/>
                      <a:pt x="1986" y="10596"/>
                    </a:cubicBezTo>
                    <a:cubicBezTo>
                      <a:pt x="3417" y="6018"/>
                      <a:pt x="4847" y="295"/>
                      <a:pt x="10284" y="9"/>
                    </a:cubicBezTo>
                    <a:cubicBezTo>
                      <a:pt x="16578" y="-277"/>
                      <a:pt x="18295" y="6304"/>
                      <a:pt x="19726" y="11168"/>
                    </a:cubicBezTo>
                    <a:cubicBezTo>
                      <a:pt x="21156" y="16318"/>
                      <a:pt x="21156" y="22041"/>
                      <a:pt x="21442" y="25760"/>
                    </a:cubicBezTo>
                    <a:close/>
                  </a:path>
                </a:pathLst>
              </a:custGeom>
              <a:solidFill>
                <a:srgbClr val="4C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55">
                <a:extLst>
                  <a:ext uri="{FF2B5EF4-FFF2-40B4-BE49-F238E27FC236}">
                    <a16:creationId xmlns="" xmlns:a16="http://schemas.microsoft.com/office/drawing/2014/main" id="{A83ABEFE-8DDE-4760-B8FC-9B354C78AD64}"/>
                  </a:ext>
                </a:extLst>
              </p:cNvPr>
              <p:cNvSpPr/>
              <p:nvPr/>
            </p:nvSpPr>
            <p:spPr>
              <a:xfrm>
                <a:off x="10851887" y="2792923"/>
                <a:ext cx="22549" cy="61203"/>
              </a:xfrm>
              <a:custGeom>
                <a:avLst/>
                <a:gdLst>
                  <a:gd name="connsiteX0" fmla="*/ 22574 w 20028"/>
                  <a:gd name="connsiteY0" fmla="*/ 26626 h 54363"/>
                  <a:gd name="connsiteX1" fmla="*/ 19141 w 20028"/>
                  <a:gd name="connsiteY1" fmla="*/ 47513 h 54363"/>
                  <a:gd name="connsiteX2" fmla="*/ 11416 w 20028"/>
                  <a:gd name="connsiteY2" fmla="*/ 54666 h 54363"/>
                  <a:gd name="connsiteX3" fmla="*/ 3690 w 20028"/>
                  <a:gd name="connsiteY3" fmla="*/ 47227 h 54363"/>
                  <a:gd name="connsiteX4" fmla="*/ 4263 w 20028"/>
                  <a:gd name="connsiteY4" fmla="*/ 6884 h 54363"/>
                  <a:gd name="connsiteX5" fmla="*/ 10843 w 20028"/>
                  <a:gd name="connsiteY5" fmla="*/ 17 h 54363"/>
                  <a:gd name="connsiteX6" fmla="*/ 18855 w 20028"/>
                  <a:gd name="connsiteY6" fmla="*/ 6884 h 54363"/>
                  <a:gd name="connsiteX7" fmla="*/ 22574 w 20028"/>
                  <a:gd name="connsiteY7" fmla="*/ 26626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28" h="54363">
                    <a:moveTo>
                      <a:pt x="22574" y="26626"/>
                    </a:moveTo>
                    <a:cubicBezTo>
                      <a:pt x="23147" y="33779"/>
                      <a:pt x="21144" y="40932"/>
                      <a:pt x="19141" y="47513"/>
                    </a:cubicBezTo>
                    <a:cubicBezTo>
                      <a:pt x="17996" y="50947"/>
                      <a:pt x="15994" y="54952"/>
                      <a:pt x="11416" y="54666"/>
                    </a:cubicBezTo>
                    <a:cubicBezTo>
                      <a:pt x="6838" y="54666"/>
                      <a:pt x="5121" y="50660"/>
                      <a:pt x="3690" y="47227"/>
                    </a:cubicBezTo>
                    <a:cubicBezTo>
                      <a:pt x="-1460" y="33779"/>
                      <a:pt x="-1174" y="20045"/>
                      <a:pt x="4263" y="6884"/>
                    </a:cubicBezTo>
                    <a:cubicBezTo>
                      <a:pt x="5407" y="3736"/>
                      <a:pt x="6838" y="303"/>
                      <a:pt x="10843" y="17"/>
                    </a:cubicBezTo>
                    <a:cubicBezTo>
                      <a:pt x="15421" y="-269"/>
                      <a:pt x="17424" y="3164"/>
                      <a:pt x="18855" y="6884"/>
                    </a:cubicBezTo>
                    <a:cubicBezTo>
                      <a:pt x="21144" y="13464"/>
                      <a:pt x="23147" y="19759"/>
                      <a:pt x="22574" y="26626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56">
                <a:extLst>
                  <a:ext uri="{FF2B5EF4-FFF2-40B4-BE49-F238E27FC236}">
                    <a16:creationId xmlns="" xmlns:a16="http://schemas.microsoft.com/office/drawing/2014/main" id="{0E6B94C6-A245-4AA3-97E9-BD350FB1FEAC}"/>
                  </a:ext>
                </a:extLst>
              </p:cNvPr>
              <p:cNvSpPr/>
              <p:nvPr/>
            </p:nvSpPr>
            <p:spPr>
              <a:xfrm>
                <a:off x="10658580" y="3029396"/>
                <a:ext cx="22549" cy="57982"/>
              </a:xfrm>
              <a:custGeom>
                <a:avLst/>
                <a:gdLst>
                  <a:gd name="connsiteX0" fmla="*/ 0 w 20028"/>
                  <a:gd name="connsiteY0" fmla="*/ 25453 h 51502"/>
                  <a:gd name="connsiteX1" fmla="*/ 10300 w 20028"/>
                  <a:gd name="connsiteY1" fmla="*/ 274 h 51502"/>
                  <a:gd name="connsiteX2" fmla="*/ 22031 w 20028"/>
                  <a:gd name="connsiteY2" fmla="*/ 28887 h 51502"/>
                  <a:gd name="connsiteX3" fmla="*/ 10586 w 20028"/>
                  <a:gd name="connsiteY3" fmla="*/ 54065 h 51502"/>
                  <a:gd name="connsiteX4" fmla="*/ 0 w 20028"/>
                  <a:gd name="connsiteY4" fmla="*/ 25453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28" h="51502">
                    <a:moveTo>
                      <a:pt x="0" y="25453"/>
                    </a:moveTo>
                    <a:cubicBezTo>
                      <a:pt x="1144" y="17442"/>
                      <a:pt x="-1717" y="5138"/>
                      <a:pt x="10300" y="274"/>
                    </a:cubicBezTo>
                    <a:cubicBezTo>
                      <a:pt x="16595" y="-2301"/>
                      <a:pt x="24034" y="13722"/>
                      <a:pt x="22031" y="28887"/>
                    </a:cubicBezTo>
                    <a:cubicBezTo>
                      <a:pt x="20887" y="38042"/>
                      <a:pt x="23176" y="50346"/>
                      <a:pt x="10586" y="54065"/>
                    </a:cubicBezTo>
                    <a:cubicBezTo>
                      <a:pt x="5150" y="55782"/>
                      <a:pt x="0" y="42907"/>
                      <a:pt x="0" y="25453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57">
                <a:extLst>
                  <a:ext uri="{FF2B5EF4-FFF2-40B4-BE49-F238E27FC236}">
                    <a16:creationId xmlns="" xmlns:a16="http://schemas.microsoft.com/office/drawing/2014/main" id="{DCF3D7D1-61FA-471C-827A-FDE22F020BB2}"/>
                  </a:ext>
                </a:extLst>
              </p:cNvPr>
              <p:cNvSpPr/>
              <p:nvPr/>
            </p:nvSpPr>
            <p:spPr>
              <a:xfrm>
                <a:off x="10876658" y="2644722"/>
                <a:ext cx="22549" cy="61203"/>
              </a:xfrm>
              <a:custGeom>
                <a:avLst/>
                <a:gdLst>
                  <a:gd name="connsiteX0" fmla="*/ 0 w 20028"/>
                  <a:gd name="connsiteY0" fmla="*/ 27220 h 54363"/>
                  <a:gd name="connsiteX1" fmla="*/ 2861 w 20028"/>
                  <a:gd name="connsiteY1" fmla="*/ 10625 h 54363"/>
                  <a:gd name="connsiteX2" fmla="*/ 12017 w 20028"/>
                  <a:gd name="connsiteY2" fmla="*/ 38 h 54363"/>
                  <a:gd name="connsiteX3" fmla="*/ 20029 w 20028"/>
                  <a:gd name="connsiteY3" fmla="*/ 10625 h 54363"/>
                  <a:gd name="connsiteX4" fmla="*/ 19170 w 20028"/>
                  <a:gd name="connsiteY4" fmla="*/ 46676 h 54363"/>
                  <a:gd name="connsiteX5" fmla="*/ 10873 w 20028"/>
                  <a:gd name="connsiteY5" fmla="*/ 54974 h 54363"/>
                  <a:gd name="connsiteX6" fmla="*/ 3434 w 20028"/>
                  <a:gd name="connsiteY6" fmla="*/ 46962 h 54363"/>
                  <a:gd name="connsiteX7" fmla="*/ 0 w 20028"/>
                  <a:gd name="connsiteY7" fmla="*/ 27220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28" h="54363">
                    <a:moveTo>
                      <a:pt x="0" y="27220"/>
                    </a:moveTo>
                    <a:cubicBezTo>
                      <a:pt x="858" y="21783"/>
                      <a:pt x="1717" y="16061"/>
                      <a:pt x="2861" y="10625"/>
                    </a:cubicBezTo>
                    <a:cubicBezTo>
                      <a:pt x="4006" y="5474"/>
                      <a:pt x="5722" y="-534"/>
                      <a:pt x="12017" y="38"/>
                    </a:cubicBezTo>
                    <a:cubicBezTo>
                      <a:pt x="17454" y="324"/>
                      <a:pt x="18884" y="6047"/>
                      <a:pt x="20029" y="10625"/>
                    </a:cubicBezTo>
                    <a:cubicBezTo>
                      <a:pt x="23176" y="22642"/>
                      <a:pt x="23748" y="34945"/>
                      <a:pt x="19170" y="46676"/>
                    </a:cubicBezTo>
                    <a:cubicBezTo>
                      <a:pt x="17740" y="50682"/>
                      <a:pt x="16023" y="55546"/>
                      <a:pt x="10873" y="54974"/>
                    </a:cubicBezTo>
                    <a:cubicBezTo>
                      <a:pt x="6867" y="54687"/>
                      <a:pt x="4864" y="50682"/>
                      <a:pt x="3434" y="46962"/>
                    </a:cubicBezTo>
                    <a:cubicBezTo>
                      <a:pt x="1717" y="40667"/>
                      <a:pt x="0" y="34087"/>
                      <a:pt x="0" y="27220"/>
                    </a:cubicBezTo>
                    <a:close/>
                  </a:path>
                </a:pathLst>
              </a:custGeom>
              <a:solidFill>
                <a:srgbClr val="4C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58">
                <a:extLst>
                  <a:ext uri="{FF2B5EF4-FFF2-40B4-BE49-F238E27FC236}">
                    <a16:creationId xmlns="" xmlns:a16="http://schemas.microsoft.com/office/drawing/2014/main" id="{A51AADDF-8FD4-4758-84C9-A3EF23A0DBBE}"/>
                  </a:ext>
                </a:extLst>
              </p:cNvPr>
              <p:cNvSpPr/>
              <p:nvPr/>
            </p:nvSpPr>
            <p:spPr>
              <a:xfrm>
                <a:off x="10565918" y="2847331"/>
                <a:ext cx="22549" cy="57982"/>
              </a:xfrm>
              <a:custGeom>
                <a:avLst/>
                <a:gdLst>
                  <a:gd name="connsiteX0" fmla="*/ 22506 w 20028"/>
                  <a:gd name="connsiteY0" fmla="*/ 30374 h 51502"/>
                  <a:gd name="connsiteX1" fmla="*/ 12492 w 20028"/>
                  <a:gd name="connsiteY1" fmla="*/ 53263 h 51502"/>
                  <a:gd name="connsiteX2" fmla="*/ 189 w 20028"/>
                  <a:gd name="connsiteY2" fmla="*/ 26654 h 51502"/>
                  <a:gd name="connsiteX3" fmla="*/ 1047 w 20028"/>
                  <a:gd name="connsiteY3" fmla="*/ 18356 h 51502"/>
                  <a:gd name="connsiteX4" fmla="*/ 12206 w 20028"/>
                  <a:gd name="connsiteY4" fmla="*/ 45 h 51502"/>
                  <a:gd name="connsiteX5" fmla="*/ 22220 w 20028"/>
                  <a:gd name="connsiteY5" fmla="*/ 19787 h 51502"/>
                  <a:gd name="connsiteX6" fmla="*/ 22506 w 20028"/>
                  <a:gd name="connsiteY6" fmla="*/ 30374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22506" y="30374"/>
                    </a:moveTo>
                    <a:cubicBezTo>
                      <a:pt x="21934" y="36954"/>
                      <a:pt x="23365" y="52977"/>
                      <a:pt x="12492" y="53263"/>
                    </a:cubicBezTo>
                    <a:cubicBezTo>
                      <a:pt x="-384" y="53550"/>
                      <a:pt x="2764" y="36668"/>
                      <a:pt x="189" y="26654"/>
                    </a:cubicBezTo>
                    <a:cubicBezTo>
                      <a:pt x="-384" y="24079"/>
                      <a:pt x="475" y="20932"/>
                      <a:pt x="1047" y="18356"/>
                    </a:cubicBezTo>
                    <a:cubicBezTo>
                      <a:pt x="3050" y="10917"/>
                      <a:pt x="2192" y="-814"/>
                      <a:pt x="12206" y="45"/>
                    </a:cubicBezTo>
                    <a:cubicBezTo>
                      <a:pt x="20790" y="617"/>
                      <a:pt x="21362" y="11776"/>
                      <a:pt x="22220" y="19787"/>
                    </a:cubicBezTo>
                    <a:cubicBezTo>
                      <a:pt x="22506" y="21790"/>
                      <a:pt x="22506" y="24365"/>
                      <a:pt x="22506" y="30374"/>
                    </a:cubicBezTo>
                    <a:close/>
                  </a:path>
                </a:pathLst>
              </a:custGeom>
              <a:solidFill>
                <a:srgbClr val="4D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59">
                <a:extLst>
                  <a:ext uri="{FF2B5EF4-FFF2-40B4-BE49-F238E27FC236}">
                    <a16:creationId xmlns="" xmlns:a16="http://schemas.microsoft.com/office/drawing/2014/main" id="{670FA331-BA4A-4522-B0A6-A7DA12159BAF}"/>
                  </a:ext>
                </a:extLst>
              </p:cNvPr>
              <p:cNvSpPr/>
              <p:nvPr/>
            </p:nvSpPr>
            <p:spPr>
              <a:xfrm>
                <a:off x="10342821" y="3121182"/>
                <a:ext cx="22549" cy="57982"/>
              </a:xfrm>
              <a:custGeom>
                <a:avLst/>
                <a:gdLst>
                  <a:gd name="connsiteX0" fmla="*/ 69 w 20028"/>
                  <a:gd name="connsiteY0" fmla="*/ 23466 h 51502"/>
                  <a:gd name="connsiteX1" fmla="*/ 10369 w 20028"/>
                  <a:gd name="connsiteY1" fmla="*/ 4 h 51502"/>
                  <a:gd name="connsiteX2" fmla="*/ 21814 w 20028"/>
                  <a:gd name="connsiteY2" fmla="*/ 25755 h 51502"/>
                  <a:gd name="connsiteX3" fmla="*/ 18667 w 20028"/>
                  <a:gd name="connsiteY3" fmla="*/ 45211 h 51502"/>
                  <a:gd name="connsiteX4" fmla="*/ 10083 w 20028"/>
                  <a:gd name="connsiteY4" fmla="*/ 53795 h 51502"/>
                  <a:gd name="connsiteX5" fmla="*/ 2358 w 20028"/>
                  <a:gd name="connsiteY5" fmla="*/ 44639 h 51502"/>
                  <a:gd name="connsiteX6" fmla="*/ 69 w 20028"/>
                  <a:gd name="connsiteY6" fmla="*/ 23466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69" y="23466"/>
                    </a:moveTo>
                    <a:cubicBezTo>
                      <a:pt x="641" y="16027"/>
                      <a:pt x="-1075" y="290"/>
                      <a:pt x="10369" y="4"/>
                    </a:cubicBezTo>
                    <a:cubicBezTo>
                      <a:pt x="22959" y="-282"/>
                      <a:pt x="20098" y="16027"/>
                      <a:pt x="21814" y="25755"/>
                    </a:cubicBezTo>
                    <a:cubicBezTo>
                      <a:pt x="22959" y="32049"/>
                      <a:pt x="20384" y="38916"/>
                      <a:pt x="18667" y="45211"/>
                    </a:cubicBezTo>
                    <a:cubicBezTo>
                      <a:pt x="17523" y="49217"/>
                      <a:pt x="14947" y="53795"/>
                      <a:pt x="10083" y="53795"/>
                    </a:cubicBezTo>
                    <a:cubicBezTo>
                      <a:pt x="5219" y="53509"/>
                      <a:pt x="3789" y="48645"/>
                      <a:pt x="2358" y="44639"/>
                    </a:cubicBezTo>
                    <a:cubicBezTo>
                      <a:pt x="355" y="38630"/>
                      <a:pt x="-217" y="32622"/>
                      <a:pt x="69" y="23466"/>
                    </a:cubicBezTo>
                    <a:close/>
                  </a:path>
                </a:pathLst>
              </a:custGeom>
              <a:solidFill>
                <a:srgbClr val="4C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60">
                <a:extLst>
                  <a:ext uri="{FF2B5EF4-FFF2-40B4-BE49-F238E27FC236}">
                    <a16:creationId xmlns="" xmlns:a16="http://schemas.microsoft.com/office/drawing/2014/main" id="{AA5F92D6-C6A9-47F4-B864-8CF5651C2D85}"/>
                  </a:ext>
                </a:extLst>
              </p:cNvPr>
              <p:cNvSpPr/>
              <p:nvPr/>
            </p:nvSpPr>
            <p:spPr>
              <a:xfrm>
                <a:off x="9892205" y="3090247"/>
                <a:ext cx="25770" cy="61203"/>
              </a:xfrm>
              <a:custGeom>
                <a:avLst/>
                <a:gdLst>
                  <a:gd name="connsiteX0" fmla="*/ 23213 w 22889"/>
                  <a:gd name="connsiteY0" fmla="*/ 26625 h 54363"/>
                  <a:gd name="connsiteX1" fmla="*/ 21211 w 22889"/>
                  <a:gd name="connsiteY1" fmla="*/ 38928 h 54363"/>
                  <a:gd name="connsiteX2" fmla="*/ 10624 w 22889"/>
                  <a:gd name="connsiteY2" fmla="*/ 54951 h 54363"/>
                  <a:gd name="connsiteX3" fmla="*/ 1182 w 22889"/>
                  <a:gd name="connsiteY3" fmla="*/ 38928 h 54363"/>
                  <a:gd name="connsiteX4" fmla="*/ 4043 w 22889"/>
                  <a:gd name="connsiteY4" fmla="*/ 6882 h 54363"/>
                  <a:gd name="connsiteX5" fmla="*/ 12055 w 22889"/>
                  <a:gd name="connsiteY5" fmla="*/ 16 h 54363"/>
                  <a:gd name="connsiteX6" fmla="*/ 18635 w 22889"/>
                  <a:gd name="connsiteY6" fmla="*/ 6882 h 54363"/>
                  <a:gd name="connsiteX7" fmla="*/ 23213 w 22889"/>
                  <a:gd name="connsiteY7" fmla="*/ 26625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89" h="54363">
                    <a:moveTo>
                      <a:pt x="23213" y="26625"/>
                    </a:moveTo>
                    <a:cubicBezTo>
                      <a:pt x="22355" y="31489"/>
                      <a:pt x="22069" y="35209"/>
                      <a:pt x="21211" y="38928"/>
                    </a:cubicBezTo>
                    <a:cubicBezTo>
                      <a:pt x="19494" y="45509"/>
                      <a:pt x="19494" y="55237"/>
                      <a:pt x="10624" y="54951"/>
                    </a:cubicBezTo>
                    <a:cubicBezTo>
                      <a:pt x="3185" y="54665"/>
                      <a:pt x="2326" y="45509"/>
                      <a:pt x="1182" y="38928"/>
                    </a:cubicBezTo>
                    <a:cubicBezTo>
                      <a:pt x="-821" y="28056"/>
                      <a:pt x="-535" y="17183"/>
                      <a:pt x="4043" y="6882"/>
                    </a:cubicBezTo>
                    <a:cubicBezTo>
                      <a:pt x="5474" y="3449"/>
                      <a:pt x="7477" y="-271"/>
                      <a:pt x="12055" y="16"/>
                    </a:cubicBezTo>
                    <a:cubicBezTo>
                      <a:pt x="15774" y="302"/>
                      <a:pt x="17777" y="3735"/>
                      <a:pt x="18635" y="6882"/>
                    </a:cubicBezTo>
                    <a:cubicBezTo>
                      <a:pt x="20352" y="13749"/>
                      <a:pt x="21783" y="20616"/>
                      <a:pt x="23213" y="26625"/>
                    </a:cubicBezTo>
                    <a:close/>
                  </a:path>
                </a:pathLst>
              </a:custGeom>
              <a:solidFill>
                <a:srgbClr val="4F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61">
                <a:extLst>
                  <a:ext uri="{FF2B5EF4-FFF2-40B4-BE49-F238E27FC236}">
                    <a16:creationId xmlns="" xmlns:a16="http://schemas.microsoft.com/office/drawing/2014/main" id="{51AAA8D2-7EAB-4C38-B4A9-C272D0E1F147}"/>
                  </a:ext>
                </a:extLst>
              </p:cNvPr>
              <p:cNvSpPr/>
              <p:nvPr/>
            </p:nvSpPr>
            <p:spPr>
              <a:xfrm>
                <a:off x="10075001" y="3019346"/>
                <a:ext cx="22549" cy="57982"/>
              </a:xfrm>
              <a:custGeom>
                <a:avLst/>
                <a:gdLst>
                  <a:gd name="connsiteX0" fmla="*/ 22506 w 20028"/>
                  <a:gd name="connsiteY0" fmla="*/ 30374 h 51502"/>
                  <a:gd name="connsiteX1" fmla="*/ 12492 w 20028"/>
                  <a:gd name="connsiteY1" fmla="*/ 53263 h 51502"/>
                  <a:gd name="connsiteX2" fmla="*/ 189 w 20028"/>
                  <a:gd name="connsiteY2" fmla="*/ 26654 h 51502"/>
                  <a:gd name="connsiteX3" fmla="*/ 1047 w 20028"/>
                  <a:gd name="connsiteY3" fmla="*/ 18356 h 51502"/>
                  <a:gd name="connsiteX4" fmla="*/ 12206 w 20028"/>
                  <a:gd name="connsiteY4" fmla="*/ 45 h 51502"/>
                  <a:gd name="connsiteX5" fmla="*/ 22220 w 20028"/>
                  <a:gd name="connsiteY5" fmla="*/ 19787 h 51502"/>
                  <a:gd name="connsiteX6" fmla="*/ 22506 w 20028"/>
                  <a:gd name="connsiteY6" fmla="*/ 30374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22506" y="30374"/>
                    </a:moveTo>
                    <a:cubicBezTo>
                      <a:pt x="21934" y="36954"/>
                      <a:pt x="23365" y="52977"/>
                      <a:pt x="12492" y="53263"/>
                    </a:cubicBezTo>
                    <a:cubicBezTo>
                      <a:pt x="-384" y="53550"/>
                      <a:pt x="2764" y="36668"/>
                      <a:pt x="189" y="26654"/>
                    </a:cubicBezTo>
                    <a:cubicBezTo>
                      <a:pt x="-384" y="24079"/>
                      <a:pt x="475" y="20932"/>
                      <a:pt x="1047" y="18356"/>
                    </a:cubicBezTo>
                    <a:cubicBezTo>
                      <a:pt x="3050" y="10917"/>
                      <a:pt x="2192" y="-814"/>
                      <a:pt x="12206" y="45"/>
                    </a:cubicBezTo>
                    <a:cubicBezTo>
                      <a:pt x="20790" y="617"/>
                      <a:pt x="21362" y="11776"/>
                      <a:pt x="22220" y="19787"/>
                    </a:cubicBezTo>
                    <a:cubicBezTo>
                      <a:pt x="22792" y="22076"/>
                      <a:pt x="22506" y="24365"/>
                      <a:pt x="22506" y="30374"/>
                    </a:cubicBezTo>
                    <a:close/>
                  </a:path>
                </a:pathLst>
              </a:custGeom>
              <a:solidFill>
                <a:srgbClr val="4D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63">
                <a:extLst>
                  <a:ext uri="{FF2B5EF4-FFF2-40B4-BE49-F238E27FC236}">
                    <a16:creationId xmlns="" xmlns:a16="http://schemas.microsoft.com/office/drawing/2014/main" id="{EDB7468D-8993-4809-9658-A8B23679E584}"/>
                  </a:ext>
                </a:extLst>
              </p:cNvPr>
              <p:cNvSpPr/>
              <p:nvPr/>
            </p:nvSpPr>
            <p:spPr>
              <a:xfrm>
                <a:off x="9608113" y="3238570"/>
                <a:ext cx="9961" cy="26562"/>
              </a:xfrm>
              <a:custGeom>
                <a:avLst/>
                <a:gdLst>
                  <a:gd name="connsiteX0" fmla="*/ 4287 w 18855"/>
                  <a:gd name="connsiteY0" fmla="*/ 0 h 50281"/>
                  <a:gd name="connsiteX1" fmla="*/ 21886 w 18855"/>
                  <a:gd name="connsiteY1" fmla="*/ 49652 h 50281"/>
                  <a:gd name="connsiteX2" fmla="*/ 1145 w 18855"/>
                  <a:gd name="connsiteY2" fmla="*/ 38968 h 50281"/>
                  <a:gd name="connsiteX3" fmla="*/ 4287 w 18855"/>
                  <a:gd name="connsiteY3" fmla="*/ 0 h 50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55" h="50281">
                    <a:moveTo>
                      <a:pt x="4287" y="0"/>
                    </a:moveTo>
                    <a:cubicBezTo>
                      <a:pt x="16229" y="14456"/>
                      <a:pt x="1145" y="38339"/>
                      <a:pt x="21886" y="49652"/>
                    </a:cubicBezTo>
                    <a:cubicBezTo>
                      <a:pt x="8058" y="59709"/>
                      <a:pt x="4287" y="49652"/>
                      <a:pt x="1145" y="38968"/>
                    </a:cubicBezTo>
                    <a:cubicBezTo>
                      <a:pt x="-1369" y="25769"/>
                      <a:pt x="516" y="12570"/>
                      <a:pt x="4287" y="0"/>
                    </a:cubicBezTo>
                    <a:close/>
                  </a:path>
                </a:pathLst>
              </a:custGeom>
              <a:solidFill>
                <a:srgbClr val="434248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="" xmlns:a16="http://schemas.microsoft.com/office/drawing/2014/main" id="{D0827A78-ECFE-4FC3-BBA8-20EA57148DDE}"/>
                </a:ext>
              </a:extLst>
            </p:cNvPr>
            <p:cNvGrpSpPr/>
            <p:nvPr/>
          </p:nvGrpSpPr>
          <p:grpSpPr>
            <a:xfrm>
              <a:off x="4592760" y="4510247"/>
              <a:ext cx="937972" cy="1329851"/>
              <a:chOff x="8373887" y="2298328"/>
              <a:chExt cx="611302" cy="866700"/>
            </a:xfrm>
          </p:grpSpPr>
          <p:sp>
            <p:nvSpPr>
              <p:cNvPr id="132" name="Freeform: Shape 38">
                <a:extLst>
                  <a:ext uri="{FF2B5EF4-FFF2-40B4-BE49-F238E27FC236}">
                    <a16:creationId xmlns="" xmlns:a16="http://schemas.microsoft.com/office/drawing/2014/main" id="{8B839122-F058-41A3-B2F0-27794FB79F88}"/>
                  </a:ext>
                </a:extLst>
              </p:cNvPr>
              <p:cNvSpPr/>
              <p:nvPr/>
            </p:nvSpPr>
            <p:spPr>
              <a:xfrm>
                <a:off x="8373887" y="2569946"/>
                <a:ext cx="608160" cy="595082"/>
              </a:xfrm>
              <a:custGeom>
                <a:avLst/>
                <a:gdLst>
                  <a:gd name="connsiteX0" fmla="*/ 309455 w 308524"/>
                  <a:gd name="connsiteY0" fmla="*/ 104725 h 301889"/>
                  <a:gd name="connsiteX1" fmla="*/ 242110 w 308524"/>
                  <a:gd name="connsiteY1" fmla="*/ 20793 h 301889"/>
                  <a:gd name="connsiteX2" fmla="*/ 236138 w 308524"/>
                  <a:gd name="connsiteY2" fmla="*/ 16812 h 301889"/>
                  <a:gd name="connsiteX3" fmla="*/ 170784 w 308524"/>
                  <a:gd name="connsiteY3" fmla="*/ 2215 h 301889"/>
                  <a:gd name="connsiteX4" fmla="*/ 143913 w 308524"/>
                  <a:gd name="connsiteY4" fmla="*/ 225 h 301889"/>
                  <a:gd name="connsiteX5" fmla="*/ 74246 w 308524"/>
                  <a:gd name="connsiteY5" fmla="*/ 11504 h 301889"/>
                  <a:gd name="connsiteX6" fmla="*/ 14863 w 308524"/>
                  <a:gd name="connsiteY6" fmla="*/ 58612 h 301889"/>
                  <a:gd name="connsiteX7" fmla="*/ 598 w 308524"/>
                  <a:gd name="connsiteY7" fmla="*/ 111028 h 301889"/>
                  <a:gd name="connsiteX8" fmla="*/ 25811 w 308524"/>
                  <a:gd name="connsiteY8" fmla="*/ 228467 h 301889"/>
                  <a:gd name="connsiteX9" fmla="*/ 74577 w 308524"/>
                  <a:gd name="connsiteY9" fmla="*/ 280551 h 301889"/>
                  <a:gd name="connsiteX10" fmla="*/ 137609 w 308524"/>
                  <a:gd name="connsiteY10" fmla="*/ 303774 h 301889"/>
                  <a:gd name="connsiteX11" fmla="*/ 166803 w 308524"/>
                  <a:gd name="connsiteY11" fmla="*/ 303774 h 301889"/>
                  <a:gd name="connsiteX12" fmla="*/ 167135 w 308524"/>
                  <a:gd name="connsiteY12" fmla="*/ 303442 h 301889"/>
                  <a:gd name="connsiteX13" fmla="*/ 166803 w 308524"/>
                  <a:gd name="connsiteY13" fmla="*/ 303774 h 301889"/>
                  <a:gd name="connsiteX14" fmla="*/ 172443 w 308524"/>
                  <a:gd name="connsiteY14" fmla="*/ 303774 h 301889"/>
                  <a:gd name="connsiteX15" fmla="*/ 232157 w 308524"/>
                  <a:gd name="connsiteY15" fmla="*/ 284201 h 301889"/>
                  <a:gd name="connsiteX16" fmla="*/ 300166 w 308524"/>
                  <a:gd name="connsiteY16" fmla="*/ 199937 h 301889"/>
                  <a:gd name="connsiteX17" fmla="*/ 310781 w 308524"/>
                  <a:gd name="connsiteY17" fmla="*/ 150506 h 301889"/>
                  <a:gd name="connsiteX18" fmla="*/ 309455 w 308524"/>
                  <a:gd name="connsiteY18" fmla="*/ 104725 h 301889"/>
                  <a:gd name="connsiteX19" fmla="*/ 168462 w 308524"/>
                  <a:gd name="connsiteY19" fmla="*/ 301783 h 301889"/>
                  <a:gd name="connsiteX20" fmla="*/ 168462 w 308524"/>
                  <a:gd name="connsiteY20" fmla="*/ 301783 h 301889"/>
                  <a:gd name="connsiteX21" fmla="*/ 168462 w 308524"/>
                  <a:gd name="connsiteY21" fmla="*/ 301783 h 301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8524" h="301889">
                    <a:moveTo>
                      <a:pt x="309455" y="104725"/>
                    </a:moveTo>
                    <a:cubicBezTo>
                      <a:pt x="301493" y="64916"/>
                      <a:pt x="278270" y="37712"/>
                      <a:pt x="242110" y="20793"/>
                    </a:cubicBezTo>
                    <a:cubicBezTo>
                      <a:pt x="240783" y="18803"/>
                      <a:pt x="238461" y="17476"/>
                      <a:pt x="236138" y="16812"/>
                    </a:cubicBezTo>
                    <a:cubicBezTo>
                      <a:pt x="215238" y="7855"/>
                      <a:pt x="193675" y="1552"/>
                      <a:pt x="170784" y="2215"/>
                    </a:cubicBezTo>
                    <a:cubicBezTo>
                      <a:pt x="161827" y="3874"/>
                      <a:pt x="148225" y="225"/>
                      <a:pt x="143913" y="225"/>
                    </a:cubicBezTo>
                    <a:cubicBezTo>
                      <a:pt x="120027" y="-1102"/>
                      <a:pt x="96805" y="3542"/>
                      <a:pt x="74246" y="11504"/>
                    </a:cubicBezTo>
                    <a:cubicBezTo>
                      <a:pt x="49033" y="20462"/>
                      <a:pt x="29460" y="36385"/>
                      <a:pt x="14863" y="58612"/>
                    </a:cubicBezTo>
                    <a:cubicBezTo>
                      <a:pt x="4247" y="74536"/>
                      <a:pt x="1593" y="92451"/>
                      <a:pt x="598" y="111028"/>
                    </a:cubicBezTo>
                    <a:cubicBezTo>
                      <a:pt x="-1724" y="152497"/>
                      <a:pt x="1925" y="192638"/>
                      <a:pt x="25811" y="228467"/>
                    </a:cubicBezTo>
                    <a:cubicBezTo>
                      <a:pt x="39412" y="248704"/>
                      <a:pt x="54673" y="266286"/>
                      <a:pt x="74577" y="280551"/>
                    </a:cubicBezTo>
                    <a:cubicBezTo>
                      <a:pt x="93819" y="293821"/>
                      <a:pt x="114387" y="302447"/>
                      <a:pt x="137609" y="303774"/>
                    </a:cubicBezTo>
                    <a:cubicBezTo>
                      <a:pt x="147230" y="303774"/>
                      <a:pt x="157183" y="303774"/>
                      <a:pt x="166803" y="303774"/>
                    </a:cubicBezTo>
                    <a:cubicBezTo>
                      <a:pt x="166803" y="303774"/>
                      <a:pt x="166803" y="303442"/>
                      <a:pt x="167135" y="303442"/>
                    </a:cubicBezTo>
                    <a:cubicBezTo>
                      <a:pt x="167135" y="303442"/>
                      <a:pt x="167135" y="303774"/>
                      <a:pt x="166803" y="303774"/>
                    </a:cubicBezTo>
                    <a:cubicBezTo>
                      <a:pt x="168794" y="303774"/>
                      <a:pt x="170452" y="303774"/>
                      <a:pt x="172443" y="303774"/>
                    </a:cubicBezTo>
                    <a:cubicBezTo>
                      <a:pt x="194006" y="302115"/>
                      <a:pt x="214243" y="296807"/>
                      <a:pt x="232157" y="284201"/>
                    </a:cubicBezTo>
                    <a:cubicBezTo>
                      <a:pt x="262678" y="262637"/>
                      <a:pt x="284905" y="234107"/>
                      <a:pt x="300166" y="199937"/>
                    </a:cubicBezTo>
                    <a:cubicBezTo>
                      <a:pt x="307132" y="184013"/>
                      <a:pt x="307796" y="167094"/>
                      <a:pt x="310781" y="150506"/>
                    </a:cubicBezTo>
                    <a:cubicBezTo>
                      <a:pt x="311445" y="136573"/>
                      <a:pt x="309786" y="106384"/>
                      <a:pt x="309455" y="104725"/>
                    </a:cubicBezTo>
                    <a:close/>
                    <a:moveTo>
                      <a:pt x="168462" y="301783"/>
                    </a:moveTo>
                    <a:cubicBezTo>
                      <a:pt x="168130" y="302115"/>
                      <a:pt x="168130" y="302115"/>
                      <a:pt x="168462" y="301783"/>
                    </a:cubicBezTo>
                    <a:cubicBezTo>
                      <a:pt x="168130" y="302115"/>
                      <a:pt x="168130" y="302115"/>
                      <a:pt x="168462" y="301783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39">
                <a:extLst>
                  <a:ext uri="{FF2B5EF4-FFF2-40B4-BE49-F238E27FC236}">
                    <a16:creationId xmlns="" xmlns:a16="http://schemas.microsoft.com/office/drawing/2014/main" id="{66C0F472-E70C-4C9C-8D18-BCEA18250333}"/>
                  </a:ext>
                </a:extLst>
              </p:cNvPr>
              <p:cNvSpPr/>
              <p:nvPr/>
            </p:nvSpPr>
            <p:spPr>
              <a:xfrm>
                <a:off x="8703997" y="2599140"/>
                <a:ext cx="281192" cy="555846"/>
              </a:xfrm>
              <a:custGeom>
                <a:avLst/>
                <a:gdLst>
                  <a:gd name="connsiteX0" fmla="*/ 73980 w 142651"/>
                  <a:gd name="connsiteY0" fmla="*/ 0 h 281985"/>
                  <a:gd name="connsiteX1" fmla="*/ 141988 w 142651"/>
                  <a:gd name="connsiteY1" fmla="*/ 84264 h 281985"/>
                  <a:gd name="connsiteX2" fmla="*/ 143978 w 142651"/>
                  <a:gd name="connsiteY2" fmla="*/ 129713 h 281985"/>
                  <a:gd name="connsiteX3" fmla="*/ 133362 w 142651"/>
                  <a:gd name="connsiteY3" fmla="*/ 179143 h 281985"/>
                  <a:gd name="connsiteX4" fmla="*/ 65354 w 142651"/>
                  <a:gd name="connsiteY4" fmla="*/ 263407 h 281985"/>
                  <a:gd name="connsiteX5" fmla="*/ 5640 w 142651"/>
                  <a:gd name="connsiteY5" fmla="*/ 282980 h 281985"/>
                  <a:gd name="connsiteX6" fmla="*/ 0 w 142651"/>
                  <a:gd name="connsiteY6" fmla="*/ 282980 h 281985"/>
                  <a:gd name="connsiteX7" fmla="*/ 72321 w 142651"/>
                  <a:gd name="connsiteY7" fmla="*/ 182461 h 281985"/>
                  <a:gd name="connsiteX8" fmla="*/ 85591 w 142651"/>
                  <a:gd name="connsiteY8" fmla="*/ 69003 h 281985"/>
                  <a:gd name="connsiteX9" fmla="*/ 73980 w 142651"/>
                  <a:gd name="connsiteY9" fmla="*/ 0 h 281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651" h="281985">
                    <a:moveTo>
                      <a:pt x="73980" y="0"/>
                    </a:moveTo>
                    <a:cubicBezTo>
                      <a:pt x="110472" y="16919"/>
                      <a:pt x="134026" y="44454"/>
                      <a:pt x="141988" y="84264"/>
                    </a:cubicBezTo>
                    <a:cubicBezTo>
                      <a:pt x="142320" y="85923"/>
                      <a:pt x="143978" y="116112"/>
                      <a:pt x="143978" y="129713"/>
                    </a:cubicBezTo>
                    <a:cubicBezTo>
                      <a:pt x="140993" y="146300"/>
                      <a:pt x="140661" y="163220"/>
                      <a:pt x="133362" y="179143"/>
                    </a:cubicBezTo>
                    <a:cubicBezTo>
                      <a:pt x="118102" y="213313"/>
                      <a:pt x="95875" y="241844"/>
                      <a:pt x="65354" y="263407"/>
                    </a:cubicBezTo>
                    <a:cubicBezTo>
                      <a:pt x="47440" y="276014"/>
                      <a:pt x="27203" y="281322"/>
                      <a:pt x="5640" y="282980"/>
                    </a:cubicBezTo>
                    <a:cubicBezTo>
                      <a:pt x="3649" y="282980"/>
                      <a:pt x="1990" y="282980"/>
                      <a:pt x="0" y="282980"/>
                    </a:cubicBezTo>
                    <a:cubicBezTo>
                      <a:pt x="2986" y="276345"/>
                      <a:pt x="58719" y="220280"/>
                      <a:pt x="72321" y="182461"/>
                    </a:cubicBezTo>
                    <a:cubicBezTo>
                      <a:pt x="85259" y="145637"/>
                      <a:pt x="88908" y="107818"/>
                      <a:pt x="85591" y="69003"/>
                    </a:cubicBezTo>
                    <a:cubicBezTo>
                      <a:pt x="83600" y="45449"/>
                      <a:pt x="78624" y="22891"/>
                      <a:pt x="73980" y="0"/>
                    </a:cubicBezTo>
                    <a:close/>
                  </a:path>
                </a:pathLst>
              </a:custGeom>
              <a:solidFill>
                <a:srgbClr val="CF504F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" name="Freeform: Shape 40">
                <a:extLst>
                  <a:ext uri="{FF2B5EF4-FFF2-40B4-BE49-F238E27FC236}">
                    <a16:creationId xmlns="" xmlns:a16="http://schemas.microsoft.com/office/drawing/2014/main" id="{A3CC5817-CCB1-49F9-A982-FEF845F2CE87}"/>
                  </a:ext>
                </a:extLst>
              </p:cNvPr>
              <p:cNvSpPr/>
              <p:nvPr/>
            </p:nvSpPr>
            <p:spPr>
              <a:xfrm>
                <a:off x="8530964" y="2298328"/>
                <a:ext cx="366203" cy="359665"/>
              </a:xfrm>
              <a:custGeom>
                <a:avLst/>
                <a:gdLst>
                  <a:gd name="connsiteX0" fmla="*/ 176358 w 185778"/>
                  <a:gd name="connsiteY0" fmla="*/ 32524 h 182460"/>
                  <a:gd name="connsiteX1" fmla="*/ 105364 w 185778"/>
                  <a:gd name="connsiteY1" fmla="*/ 76646 h 182460"/>
                  <a:gd name="connsiteX2" fmla="*/ 95411 w 185778"/>
                  <a:gd name="connsiteY2" fmla="*/ 90579 h 182460"/>
                  <a:gd name="connsiteX3" fmla="*/ 93089 w 185778"/>
                  <a:gd name="connsiteY3" fmla="*/ 78968 h 182460"/>
                  <a:gd name="connsiteX4" fmla="*/ 11479 w 185778"/>
                  <a:gd name="connsiteY4" fmla="*/ 1671 h 182460"/>
                  <a:gd name="connsiteX5" fmla="*/ 532 w 185778"/>
                  <a:gd name="connsiteY5" fmla="*/ 10297 h 182460"/>
                  <a:gd name="connsiteX6" fmla="*/ 35697 w 185778"/>
                  <a:gd name="connsiteY6" fmla="*/ 74656 h 182460"/>
                  <a:gd name="connsiteX7" fmla="*/ 86454 w 185778"/>
                  <a:gd name="connsiteY7" fmla="*/ 95887 h 182460"/>
                  <a:gd name="connsiteX8" fmla="*/ 90435 w 185778"/>
                  <a:gd name="connsiteY8" fmla="*/ 103186 h 182460"/>
                  <a:gd name="connsiteX9" fmla="*/ 76502 w 185778"/>
                  <a:gd name="connsiteY9" fmla="*/ 141669 h 182460"/>
                  <a:gd name="connsiteX10" fmla="*/ 69867 w 185778"/>
                  <a:gd name="connsiteY10" fmla="*/ 174511 h 182460"/>
                  <a:gd name="connsiteX11" fmla="*/ 75838 w 185778"/>
                  <a:gd name="connsiteY11" fmla="*/ 182805 h 182460"/>
                  <a:gd name="connsiteX12" fmla="*/ 85127 w 185778"/>
                  <a:gd name="connsiteY12" fmla="*/ 176834 h 182460"/>
                  <a:gd name="connsiteX13" fmla="*/ 92757 w 185778"/>
                  <a:gd name="connsiteY13" fmla="*/ 142664 h 182460"/>
                  <a:gd name="connsiteX14" fmla="*/ 118302 w 185778"/>
                  <a:gd name="connsiteY14" fmla="*/ 85935 h 182460"/>
                  <a:gd name="connsiteX15" fmla="*/ 181334 w 185778"/>
                  <a:gd name="connsiteY15" fmla="*/ 47784 h 182460"/>
                  <a:gd name="connsiteX16" fmla="*/ 186642 w 185778"/>
                  <a:gd name="connsiteY16" fmla="*/ 42476 h 182460"/>
                  <a:gd name="connsiteX17" fmla="*/ 176358 w 185778"/>
                  <a:gd name="connsiteY17" fmla="*/ 32524 h 182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5778" h="182460">
                    <a:moveTo>
                      <a:pt x="176358" y="32524"/>
                    </a:moveTo>
                    <a:cubicBezTo>
                      <a:pt x="146500" y="37168"/>
                      <a:pt x="122615" y="51765"/>
                      <a:pt x="105364" y="76646"/>
                    </a:cubicBezTo>
                    <a:cubicBezTo>
                      <a:pt x="102046" y="81291"/>
                      <a:pt x="100056" y="86930"/>
                      <a:pt x="95411" y="90579"/>
                    </a:cubicBezTo>
                    <a:cubicBezTo>
                      <a:pt x="94748" y="86598"/>
                      <a:pt x="94084" y="82618"/>
                      <a:pt x="93089" y="78968"/>
                    </a:cubicBezTo>
                    <a:cubicBezTo>
                      <a:pt x="80151" y="38163"/>
                      <a:pt x="54938" y="9965"/>
                      <a:pt x="11479" y="1671"/>
                    </a:cubicBezTo>
                    <a:cubicBezTo>
                      <a:pt x="-464" y="-1315"/>
                      <a:pt x="-795" y="-1315"/>
                      <a:pt x="532" y="10297"/>
                    </a:cubicBezTo>
                    <a:cubicBezTo>
                      <a:pt x="3849" y="36173"/>
                      <a:pt x="14797" y="58400"/>
                      <a:pt x="35697" y="74656"/>
                    </a:cubicBezTo>
                    <a:cubicBezTo>
                      <a:pt x="50625" y="86267"/>
                      <a:pt x="67876" y="92570"/>
                      <a:pt x="86454" y="95887"/>
                    </a:cubicBezTo>
                    <a:cubicBezTo>
                      <a:pt x="91762" y="96883"/>
                      <a:pt x="93089" y="97878"/>
                      <a:pt x="90435" y="103186"/>
                    </a:cubicBezTo>
                    <a:cubicBezTo>
                      <a:pt x="84464" y="115460"/>
                      <a:pt x="80151" y="128399"/>
                      <a:pt x="76502" y="141669"/>
                    </a:cubicBezTo>
                    <a:cubicBezTo>
                      <a:pt x="74179" y="152616"/>
                      <a:pt x="71857" y="163564"/>
                      <a:pt x="69867" y="174511"/>
                    </a:cubicBezTo>
                    <a:cubicBezTo>
                      <a:pt x="68871" y="179488"/>
                      <a:pt x="69535" y="182473"/>
                      <a:pt x="75838" y="182805"/>
                    </a:cubicBezTo>
                    <a:cubicBezTo>
                      <a:pt x="80814" y="182805"/>
                      <a:pt x="84132" y="183469"/>
                      <a:pt x="85127" y="176834"/>
                    </a:cubicBezTo>
                    <a:cubicBezTo>
                      <a:pt x="86454" y="165223"/>
                      <a:pt x="89108" y="153611"/>
                      <a:pt x="92757" y="142664"/>
                    </a:cubicBezTo>
                    <a:cubicBezTo>
                      <a:pt x="98065" y="122427"/>
                      <a:pt x="106027" y="102854"/>
                      <a:pt x="118302" y="85935"/>
                    </a:cubicBezTo>
                    <a:cubicBezTo>
                      <a:pt x="133894" y="64371"/>
                      <a:pt x="154131" y="50438"/>
                      <a:pt x="181334" y="47784"/>
                    </a:cubicBezTo>
                    <a:cubicBezTo>
                      <a:pt x="184983" y="47452"/>
                      <a:pt x="186310" y="46457"/>
                      <a:pt x="186642" y="42476"/>
                    </a:cubicBezTo>
                    <a:cubicBezTo>
                      <a:pt x="187305" y="33851"/>
                      <a:pt x="184319" y="31197"/>
                      <a:pt x="176358" y="32524"/>
                    </a:cubicBezTo>
                    <a:close/>
                  </a:path>
                </a:pathLst>
              </a:custGeom>
              <a:solidFill>
                <a:srgbClr val="57B87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="" xmlns:a16="http://schemas.microsoft.com/office/drawing/2014/main" id="{A38B3EBE-B39C-4589-BCC8-512D10188BD3}"/>
                </a:ext>
              </a:extLst>
            </p:cNvPr>
            <p:cNvGrpSpPr/>
            <p:nvPr/>
          </p:nvGrpSpPr>
          <p:grpSpPr>
            <a:xfrm>
              <a:off x="6093559" y="3991940"/>
              <a:ext cx="933151" cy="1849841"/>
              <a:chOff x="4513211" y="4124289"/>
              <a:chExt cx="227247" cy="450485"/>
            </a:xfrm>
          </p:grpSpPr>
          <p:sp>
            <p:nvSpPr>
              <p:cNvPr id="129" name="Freeform: Shape 92">
                <a:extLst>
                  <a:ext uri="{FF2B5EF4-FFF2-40B4-BE49-F238E27FC236}">
                    <a16:creationId xmlns="" xmlns:a16="http://schemas.microsoft.com/office/drawing/2014/main" id="{41FCB5DE-D66D-4D40-8B40-DABAB012DFE5}"/>
                  </a:ext>
                </a:extLst>
              </p:cNvPr>
              <p:cNvSpPr/>
              <p:nvPr/>
            </p:nvSpPr>
            <p:spPr>
              <a:xfrm>
                <a:off x="4513211" y="4219805"/>
                <a:ext cx="225588" cy="354969"/>
              </a:xfrm>
              <a:custGeom>
                <a:avLst/>
                <a:gdLst>
                  <a:gd name="connsiteX0" fmla="*/ 211655 w 225588"/>
                  <a:gd name="connsiteY0" fmla="*/ 195758 h 354969"/>
                  <a:gd name="connsiteX1" fmla="*/ 184783 w 225588"/>
                  <a:gd name="connsiteY1" fmla="*/ 145332 h 354969"/>
                  <a:gd name="connsiteX2" fmla="*/ 140661 w 225588"/>
                  <a:gd name="connsiteY2" fmla="*/ 22586 h 354969"/>
                  <a:gd name="connsiteX3" fmla="*/ 117770 w 225588"/>
                  <a:gd name="connsiteY3" fmla="*/ 359 h 354969"/>
                  <a:gd name="connsiteX4" fmla="*/ 118434 w 225588"/>
                  <a:gd name="connsiteY4" fmla="*/ 10311 h 354969"/>
                  <a:gd name="connsiteX5" fmla="*/ 105164 w 225588"/>
                  <a:gd name="connsiteY5" fmla="*/ 27 h 354969"/>
                  <a:gd name="connsiteX6" fmla="*/ 83600 w 225588"/>
                  <a:gd name="connsiteY6" fmla="*/ 21259 h 354969"/>
                  <a:gd name="connsiteX7" fmla="*/ 57724 w 225588"/>
                  <a:gd name="connsiteY7" fmla="*/ 93580 h 354969"/>
                  <a:gd name="connsiteX8" fmla="*/ 21232 w 225588"/>
                  <a:gd name="connsiteY8" fmla="*/ 179171 h 354969"/>
                  <a:gd name="connsiteX9" fmla="*/ 0 w 225588"/>
                  <a:gd name="connsiteY9" fmla="*/ 239549 h 354969"/>
                  <a:gd name="connsiteX10" fmla="*/ 0 w 225588"/>
                  <a:gd name="connsiteY10" fmla="*/ 277036 h 354969"/>
                  <a:gd name="connsiteX11" fmla="*/ 42464 w 225588"/>
                  <a:gd name="connsiteY11" fmla="*/ 340732 h 354969"/>
                  <a:gd name="connsiteX12" fmla="*/ 120092 w 225588"/>
                  <a:gd name="connsiteY12" fmla="*/ 354001 h 354969"/>
                  <a:gd name="connsiteX13" fmla="*/ 120756 w 225588"/>
                  <a:gd name="connsiteY13" fmla="*/ 353670 h 354969"/>
                  <a:gd name="connsiteX14" fmla="*/ 210328 w 225588"/>
                  <a:gd name="connsiteY14" fmla="*/ 312533 h 354969"/>
                  <a:gd name="connsiteX15" fmla="*/ 211655 w 225588"/>
                  <a:gd name="connsiteY15" fmla="*/ 195758 h 354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5588" h="354969">
                    <a:moveTo>
                      <a:pt x="211655" y="195758"/>
                    </a:moveTo>
                    <a:cubicBezTo>
                      <a:pt x="201702" y="179502"/>
                      <a:pt x="191418" y="163579"/>
                      <a:pt x="184783" y="145332"/>
                    </a:cubicBezTo>
                    <a:cubicBezTo>
                      <a:pt x="169855" y="104528"/>
                      <a:pt x="155258" y="63391"/>
                      <a:pt x="140661" y="22586"/>
                    </a:cubicBezTo>
                    <a:cubicBezTo>
                      <a:pt x="136680" y="11307"/>
                      <a:pt x="131372" y="1686"/>
                      <a:pt x="117770" y="359"/>
                    </a:cubicBezTo>
                    <a:cubicBezTo>
                      <a:pt x="118102" y="3676"/>
                      <a:pt x="118102" y="6994"/>
                      <a:pt x="118434" y="10311"/>
                    </a:cubicBezTo>
                    <a:cubicBezTo>
                      <a:pt x="113126" y="7989"/>
                      <a:pt x="110140" y="2349"/>
                      <a:pt x="105164" y="27"/>
                    </a:cubicBezTo>
                    <a:cubicBezTo>
                      <a:pt x="90567" y="-636"/>
                      <a:pt x="87249" y="10975"/>
                      <a:pt x="83600" y="21259"/>
                    </a:cubicBezTo>
                    <a:cubicBezTo>
                      <a:pt x="74975" y="45145"/>
                      <a:pt x="66349" y="69362"/>
                      <a:pt x="57724" y="93580"/>
                    </a:cubicBezTo>
                    <a:cubicBezTo>
                      <a:pt x="47108" y="122774"/>
                      <a:pt x="38814" y="152963"/>
                      <a:pt x="21232" y="179171"/>
                    </a:cubicBezTo>
                    <a:cubicBezTo>
                      <a:pt x="8957" y="197748"/>
                      <a:pt x="663" y="217322"/>
                      <a:pt x="0" y="239549"/>
                    </a:cubicBezTo>
                    <a:cubicBezTo>
                      <a:pt x="0" y="252155"/>
                      <a:pt x="0" y="264430"/>
                      <a:pt x="0" y="277036"/>
                    </a:cubicBezTo>
                    <a:cubicBezTo>
                      <a:pt x="2654" y="305898"/>
                      <a:pt x="19573" y="325803"/>
                      <a:pt x="42464" y="340732"/>
                    </a:cubicBezTo>
                    <a:cubicBezTo>
                      <a:pt x="66349" y="356324"/>
                      <a:pt x="93221" y="355992"/>
                      <a:pt x="120092" y="354001"/>
                    </a:cubicBezTo>
                    <a:cubicBezTo>
                      <a:pt x="120424" y="354001"/>
                      <a:pt x="120424" y="353670"/>
                      <a:pt x="120756" y="353670"/>
                    </a:cubicBezTo>
                    <a:cubicBezTo>
                      <a:pt x="156253" y="352674"/>
                      <a:pt x="187769" y="341727"/>
                      <a:pt x="210328" y="312533"/>
                    </a:cubicBezTo>
                    <a:cubicBezTo>
                      <a:pt x="234545" y="280354"/>
                      <a:pt x="234877" y="233909"/>
                      <a:pt x="211655" y="195758"/>
                    </a:cubicBezTo>
                    <a:close/>
                  </a:path>
                </a:pathLst>
              </a:custGeom>
              <a:solidFill>
                <a:srgbClr val="D9E021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93">
                <a:extLst>
                  <a:ext uri="{FF2B5EF4-FFF2-40B4-BE49-F238E27FC236}">
                    <a16:creationId xmlns="" xmlns:a16="http://schemas.microsoft.com/office/drawing/2014/main" id="{9DB7321E-8828-41E1-A9AC-656F5733CFF2}"/>
                  </a:ext>
                </a:extLst>
              </p:cNvPr>
              <p:cNvSpPr/>
              <p:nvPr/>
            </p:nvSpPr>
            <p:spPr>
              <a:xfrm>
                <a:off x="4630981" y="4220164"/>
                <a:ext cx="109477" cy="351652"/>
              </a:xfrm>
              <a:custGeom>
                <a:avLst/>
                <a:gdLst>
                  <a:gd name="connsiteX0" fmla="*/ 663 w 109476"/>
                  <a:gd name="connsiteY0" fmla="*/ 12275 h 351651"/>
                  <a:gd name="connsiteX1" fmla="*/ 0 w 109476"/>
                  <a:gd name="connsiteY1" fmla="*/ 0 h 351651"/>
                  <a:gd name="connsiteX2" fmla="*/ 22891 w 109476"/>
                  <a:gd name="connsiteY2" fmla="*/ 22227 h 351651"/>
                  <a:gd name="connsiteX3" fmla="*/ 67013 w 109476"/>
                  <a:gd name="connsiteY3" fmla="*/ 144974 h 351651"/>
                  <a:gd name="connsiteX4" fmla="*/ 93884 w 109476"/>
                  <a:gd name="connsiteY4" fmla="*/ 195399 h 351651"/>
                  <a:gd name="connsiteX5" fmla="*/ 92557 w 109476"/>
                  <a:gd name="connsiteY5" fmla="*/ 311511 h 351651"/>
                  <a:gd name="connsiteX6" fmla="*/ 663 w 109476"/>
                  <a:gd name="connsiteY6" fmla="*/ 352979 h 351651"/>
                  <a:gd name="connsiteX7" fmla="*/ 25544 w 109476"/>
                  <a:gd name="connsiteY7" fmla="*/ 278004 h 351651"/>
                  <a:gd name="connsiteX8" fmla="*/ 27535 w 109476"/>
                  <a:gd name="connsiteY8" fmla="*/ 218953 h 351651"/>
                  <a:gd name="connsiteX9" fmla="*/ 11943 w 109476"/>
                  <a:gd name="connsiteY9" fmla="*/ 60378 h 351651"/>
                  <a:gd name="connsiteX10" fmla="*/ 4976 w 109476"/>
                  <a:gd name="connsiteY10" fmla="*/ 21564 h 351651"/>
                  <a:gd name="connsiteX11" fmla="*/ 663 w 109476"/>
                  <a:gd name="connsiteY11" fmla="*/ 12275 h 351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476" h="351651">
                    <a:moveTo>
                      <a:pt x="663" y="12275"/>
                    </a:moveTo>
                    <a:cubicBezTo>
                      <a:pt x="332" y="8294"/>
                      <a:pt x="332" y="3981"/>
                      <a:pt x="0" y="0"/>
                    </a:cubicBezTo>
                    <a:cubicBezTo>
                      <a:pt x="13602" y="1327"/>
                      <a:pt x="18910" y="10948"/>
                      <a:pt x="22891" y="22227"/>
                    </a:cubicBezTo>
                    <a:cubicBezTo>
                      <a:pt x="37487" y="63364"/>
                      <a:pt x="52084" y="104169"/>
                      <a:pt x="67013" y="144974"/>
                    </a:cubicBezTo>
                    <a:cubicBezTo>
                      <a:pt x="73648" y="162888"/>
                      <a:pt x="83932" y="179143"/>
                      <a:pt x="93884" y="195399"/>
                    </a:cubicBezTo>
                    <a:cubicBezTo>
                      <a:pt x="117107" y="233550"/>
                      <a:pt x="116775" y="279995"/>
                      <a:pt x="92557" y="311511"/>
                    </a:cubicBezTo>
                    <a:cubicBezTo>
                      <a:pt x="69667" y="341700"/>
                      <a:pt x="37156" y="352316"/>
                      <a:pt x="663" y="352979"/>
                    </a:cubicBezTo>
                    <a:cubicBezTo>
                      <a:pt x="16587" y="330420"/>
                      <a:pt x="21564" y="304544"/>
                      <a:pt x="25544" y="278004"/>
                    </a:cubicBezTo>
                    <a:cubicBezTo>
                      <a:pt x="28199" y="258431"/>
                      <a:pt x="27535" y="238526"/>
                      <a:pt x="27535" y="218953"/>
                    </a:cubicBezTo>
                    <a:cubicBezTo>
                      <a:pt x="27867" y="165542"/>
                      <a:pt x="20568" y="112794"/>
                      <a:pt x="11943" y="60378"/>
                    </a:cubicBezTo>
                    <a:cubicBezTo>
                      <a:pt x="9952" y="47440"/>
                      <a:pt x="7298" y="34502"/>
                      <a:pt x="4976" y="21564"/>
                    </a:cubicBezTo>
                    <a:cubicBezTo>
                      <a:pt x="4313" y="17914"/>
                      <a:pt x="3981" y="14597"/>
                      <a:pt x="663" y="12275"/>
                    </a:cubicBezTo>
                    <a:close/>
                  </a:path>
                </a:pathLst>
              </a:custGeom>
              <a:solidFill>
                <a:srgbClr val="C2BB4A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94">
                <a:extLst>
                  <a:ext uri="{FF2B5EF4-FFF2-40B4-BE49-F238E27FC236}">
                    <a16:creationId xmlns="" xmlns:a16="http://schemas.microsoft.com/office/drawing/2014/main" id="{3659247A-DF21-4C44-BFDF-ECB68C7394B2}"/>
                  </a:ext>
                </a:extLst>
              </p:cNvPr>
              <p:cNvSpPr/>
              <p:nvPr/>
            </p:nvSpPr>
            <p:spPr>
              <a:xfrm>
                <a:off x="4561893" y="4124289"/>
                <a:ext cx="109477" cy="109477"/>
              </a:xfrm>
              <a:custGeom>
                <a:avLst/>
                <a:gdLst>
                  <a:gd name="connsiteX0" fmla="*/ 63449 w 109476"/>
                  <a:gd name="connsiteY0" fmla="*/ 56397 h 109476"/>
                  <a:gd name="connsiteX1" fmla="*/ 111220 w 109476"/>
                  <a:gd name="connsiteY1" fmla="*/ 0 h 109476"/>
                  <a:gd name="connsiteX2" fmla="*/ 104917 w 109476"/>
                  <a:gd name="connsiteY2" fmla="*/ 0 h 109476"/>
                  <a:gd name="connsiteX3" fmla="*/ 104917 w 109476"/>
                  <a:gd name="connsiteY3" fmla="*/ 1659 h 109476"/>
                  <a:gd name="connsiteX4" fmla="*/ 94965 w 109476"/>
                  <a:gd name="connsiteY4" fmla="*/ 3649 h 109476"/>
                  <a:gd name="connsiteX5" fmla="*/ 52170 w 109476"/>
                  <a:gd name="connsiteY5" fmla="*/ 53743 h 109476"/>
                  <a:gd name="connsiteX6" fmla="*/ 7715 w 109476"/>
                  <a:gd name="connsiteY6" fmla="*/ 19905 h 109476"/>
                  <a:gd name="connsiteX7" fmla="*/ 85 w 109476"/>
                  <a:gd name="connsiteY7" fmla="*/ 23222 h 109476"/>
                  <a:gd name="connsiteX8" fmla="*/ 6388 w 109476"/>
                  <a:gd name="connsiteY8" fmla="*/ 29194 h 109476"/>
                  <a:gd name="connsiteX9" fmla="*/ 32265 w 109476"/>
                  <a:gd name="connsiteY9" fmla="*/ 42795 h 109476"/>
                  <a:gd name="connsiteX10" fmla="*/ 57146 w 109476"/>
                  <a:gd name="connsiteY10" fmla="*/ 97534 h 109476"/>
                  <a:gd name="connsiteX11" fmla="*/ 70084 w 109476"/>
                  <a:gd name="connsiteY11" fmla="*/ 108481 h 109476"/>
                  <a:gd name="connsiteX12" fmla="*/ 69420 w 109476"/>
                  <a:gd name="connsiteY12" fmla="*/ 96207 h 109476"/>
                  <a:gd name="connsiteX13" fmla="*/ 57477 w 109476"/>
                  <a:gd name="connsiteY13" fmla="*/ 67013 h 109476"/>
                  <a:gd name="connsiteX14" fmla="*/ 63449 w 109476"/>
                  <a:gd name="connsiteY14" fmla="*/ 56397 h 109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9476" h="109476">
                    <a:moveTo>
                      <a:pt x="63449" y="56397"/>
                    </a:moveTo>
                    <a:cubicBezTo>
                      <a:pt x="91979" y="52084"/>
                      <a:pt x="110889" y="29526"/>
                      <a:pt x="111220" y="0"/>
                    </a:cubicBezTo>
                    <a:cubicBezTo>
                      <a:pt x="109230" y="0"/>
                      <a:pt x="106908" y="0"/>
                      <a:pt x="104917" y="0"/>
                    </a:cubicBezTo>
                    <a:cubicBezTo>
                      <a:pt x="104917" y="663"/>
                      <a:pt x="104917" y="1327"/>
                      <a:pt x="104917" y="1659"/>
                    </a:cubicBezTo>
                    <a:cubicBezTo>
                      <a:pt x="101600" y="1659"/>
                      <a:pt x="98282" y="2322"/>
                      <a:pt x="94965" y="3649"/>
                    </a:cubicBezTo>
                    <a:cubicBezTo>
                      <a:pt x="72406" y="13270"/>
                      <a:pt x="58141" y="29857"/>
                      <a:pt x="52170" y="53743"/>
                    </a:cubicBezTo>
                    <a:cubicBezTo>
                      <a:pt x="41554" y="36824"/>
                      <a:pt x="28615" y="23222"/>
                      <a:pt x="7715" y="19905"/>
                    </a:cubicBezTo>
                    <a:cubicBezTo>
                      <a:pt x="4398" y="19241"/>
                      <a:pt x="417" y="17583"/>
                      <a:pt x="85" y="23222"/>
                    </a:cubicBezTo>
                    <a:cubicBezTo>
                      <a:pt x="-578" y="28199"/>
                      <a:pt x="2739" y="28862"/>
                      <a:pt x="6388" y="29194"/>
                    </a:cubicBezTo>
                    <a:cubicBezTo>
                      <a:pt x="17004" y="30189"/>
                      <a:pt x="25298" y="35497"/>
                      <a:pt x="32265" y="42795"/>
                    </a:cubicBezTo>
                    <a:cubicBezTo>
                      <a:pt x="46530" y="58056"/>
                      <a:pt x="53828" y="76965"/>
                      <a:pt x="57146" y="97534"/>
                    </a:cubicBezTo>
                    <a:cubicBezTo>
                      <a:pt x="60131" y="102842"/>
                      <a:pt x="58141" y="113789"/>
                      <a:pt x="70084" y="108481"/>
                    </a:cubicBezTo>
                    <a:cubicBezTo>
                      <a:pt x="74728" y="104169"/>
                      <a:pt x="73401" y="100188"/>
                      <a:pt x="69420" y="96207"/>
                    </a:cubicBezTo>
                    <a:cubicBezTo>
                      <a:pt x="67430" y="85591"/>
                      <a:pt x="61790" y="76634"/>
                      <a:pt x="57477" y="67013"/>
                    </a:cubicBezTo>
                    <a:cubicBezTo>
                      <a:pt x="54160" y="59051"/>
                      <a:pt x="56482" y="57392"/>
                      <a:pt x="63449" y="56397"/>
                    </a:cubicBezTo>
                    <a:close/>
                  </a:path>
                </a:pathLst>
              </a:custGeom>
              <a:solidFill>
                <a:srgbClr val="48A267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3" name="Graphic 207">
              <a:extLst>
                <a:ext uri="{FF2B5EF4-FFF2-40B4-BE49-F238E27FC236}">
                  <a16:creationId xmlns="" xmlns:a16="http://schemas.microsoft.com/office/drawing/2014/main" id="{ED25DE03-4A70-44F3-90F1-277E013574E1}"/>
                </a:ext>
              </a:extLst>
            </p:cNvPr>
            <p:cNvGrpSpPr/>
            <p:nvPr/>
          </p:nvGrpSpPr>
          <p:grpSpPr>
            <a:xfrm rot="6123598">
              <a:off x="6636119" y="4994572"/>
              <a:ext cx="734852" cy="1288258"/>
              <a:chOff x="5324475" y="2076450"/>
              <a:chExt cx="1543050" cy="2705100"/>
            </a:xfrm>
          </p:grpSpPr>
          <p:sp>
            <p:nvSpPr>
              <p:cNvPr id="120" name="Freeform: Shape 83">
                <a:extLst>
                  <a:ext uri="{FF2B5EF4-FFF2-40B4-BE49-F238E27FC236}">
                    <a16:creationId xmlns="" xmlns:a16="http://schemas.microsoft.com/office/drawing/2014/main" id="{7989E8DF-0D8A-4C94-B624-069DBADDC7E8}"/>
                  </a:ext>
                </a:extLst>
              </p:cNvPr>
              <p:cNvSpPr/>
              <p:nvPr/>
            </p:nvSpPr>
            <p:spPr>
              <a:xfrm>
                <a:off x="5325153" y="2354448"/>
                <a:ext cx="1533525" cy="2419350"/>
              </a:xfrm>
              <a:custGeom>
                <a:avLst/>
                <a:gdLst>
                  <a:gd name="connsiteX0" fmla="*/ 102192 w 1533525"/>
                  <a:gd name="connsiteY0" fmla="*/ 2111824 h 2419350"/>
                  <a:gd name="connsiteX1" fmla="*/ 14562 w 1533525"/>
                  <a:gd name="connsiteY1" fmla="*/ 1887987 h 2419350"/>
                  <a:gd name="connsiteX2" fmla="*/ 120290 w 1533525"/>
                  <a:gd name="connsiteY2" fmla="*/ 1329822 h 2419350"/>
                  <a:gd name="connsiteX3" fmla="*/ 302217 w 1533525"/>
                  <a:gd name="connsiteY3" fmla="*/ 981207 h 2419350"/>
                  <a:gd name="connsiteX4" fmla="*/ 443187 w 1533525"/>
                  <a:gd name="connsiteY4" fmla="*/ 598302 h 2419350"/>
                  <a:gd name="connsiteX5" fmla="*/ 600350 w 1533525"/>
                  <a:gd name="connsiteY5" fmla="*/ 154437 h 2419350"/>
                  <a:gd name="connsiteX6" fmla="*/ 731795 w 1533525"/>
                  <a:gd name="connsiteY6" fmla="*/ 9657 h 2419350"/>
                  <a:gd name="connsiteX7" fmla="*/ 770847 w 1533525"/>
                  <a:gd name="connsiteY7" fmla="*/ 7752 h 2419350"/>
                  <a:gd name="connsiteX8" fmla="*/ 854668 w 1533525"/>
                  <a:gd name="connsiteY8" fmla="*/ 29659 h 2419350"/>
                  <a:gd name="connsiteX9" fmla="*/ 892768 w 1533525"/>
                  <a:gd name="connsiteY9" fmla="*/ 57282 h 2419350"/>
                  <a:gd name="connsiteX10" fmla="*/ 997543 w 1533525"/>
                  <a:gd name="connsiteY10" fmla="*/ 315409 h 2419350"/>
                  <a:gd name="connsiteX11" fmla="*/ 1264243 w 1533525"/>
                  <a:gd name="connsiteY11" fmla="*/ 1042167 h 2419350"/>
                  <a:gd name="connsiteX12" fmla="*/ 1404260 w 1533525"/>
                  <a:gd name="connsiteY12" fmla="*/ 1300294 h 2419350"/>
                  <a:gd name="connsiteX13" fmla="*/ 1531895 w 1533525"/>
                  <a:gd name="connsiteY13" fmla="*/ 1865127 h 2419350"/>
                  <a:gd name="connsiteX14" fmla="*/ 1529038 w 1533525"/>
                  <a:gd name="connsiteY14" fmla="*/ 1903227 h 2419350"/>
                  <a:gd name="connsiteX15" fmla="*/ 1420452 w 1533525"/>
                  <a:gd name="connsiteY15" fmla="*/ 2150877 h 2419350"/>
                  <a:gd name="connsiteX16" fmla="*/ 835618 w 1533525"/>
                  <a:gd name="connsiteY16" fmla="*/ 2423292 h 2419350"/>
                  <a:gd name="connsiteX17" fmla="*/ 389847 w 1533525"/>
                  <a:gd name="connsiteY17" fmla="*/ 2353759 h 2419350"/>
                  <a:gd name="connsiteX18" fmla="*/ 143150 w 1533525"/>
                  <a:gd name="connsiteY18" fmla="*/ 2179452 h 2419350"/>
                  <a:gd name="connsiteX19" fmla="*/ 102192 w 1533525"/>
                  <a:gd name="connsiteY19" fmla="*/ 2111824 h 2419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33525" h="2419350">
                    <a:moveTo>
                      <a:pt x="102192" y="2111824"/>
                    </a:moveTo>
                    <a:cubicBezTo>
                      <a:pt x="65997" y="2039434"/>
                      <a:pt x="29802" y="1968949"/>
                      <a:pt x="14562" y="1887987"/>
                    </a:cubicBezTo>
                    <a:cubicBezTo>
                      <a:pt x="-23538" y="1687009"/>
                      <a:pt x="13610" y="1502224"/>
                      <a:pt x="120290" y="1329822"/>
                    </a:cubicBezTo>
                    <a:cubicBezTo>
                      <a:pt x="188870" y="1218379"/>
                      <a:pt x="259355" y="1106937"/>
                      <a:pt x="302217" y="981207"/>
                    </a:cubicBezTo>
                    <a:cubicBezTo>
                      <a:pt x="356510" y="856429"/>
                      <a:pt x="396515" y="725937"/>
                      <a:pt x="443187" y="598302"/>
                    </a:cubicBezTo>
                    <a:cubicBezTo>
                      <a:pt x="497480" y="450664"/>
                      <a:pt x="550820" y="303027"/>
                      <a:pt x="600350" y="154437"/>
                    </a:cubicBezTo>
                    <a:cubicBezTo>
                      <a:pt x="623210" y="84904"/>
                      <a:pt x="661310" y="33469"/>
                      <a:pt x="731795" y="9657"/>
                    </a:cubicBezTo>
                    <a:cubicBezTo>
                      <a:pt x="744177" y="-821"/>
                      <a:pt x="757512" y="-4631"/>
                      <a:pt x="770847" y="7752"/>
                    </a:cubicBezTo>
                    <a:cubicBezTo>
                      <a:pt x="800375" y="8704"/>
                      <a:pt x="827997" y="16324"/>
                      <a:pt x="854668" y="29659"/>
                    </a:cubicBezTo>
                    <a:cubicBezTo>
                      <a:pt x="868955" y="36327"/>
                      <a:pt x="889910" y="34422"/>
                      <a:pt x="892768" y="57282"/>
                    </a:cubicBezTo>
                    <a:cubicBezTo>
                      <a:pt x="946107" y="136339"/>
                      <a:pt x="965157" y="228732"/>
                      <a:pt x="997543" y="315409"/>
                    </a:cubicBezTo>
                    <a:cubicBezTo>
                      <a:pt x="1088030" y="557344"/>
                      <a:pt x="1164230" y="804042"/>
                      <a:pt x="1264243" y="1042167"/>
                    </a:cubicBezTo>
                    <a:cubicBezTo>
                      <a:pt x="1302343" y="1132654"/>
                      <a:pt x="1350920" y="1218379"/>
                      <a:pt x="1404260" y="1300294"/>
                    </a:cubicBezTo>
                    <a:cubicBezTo>
                      <a:pt x="1518560" y="1472697"/>
                      <a:pt x="1563327" y="1660339"/>
                      <a:pt x="1531895" y="1865127"/>
                    </a:cubicBezTo>
                    <a:cubicBezTo>
                      <a:pt x="1529990" y="1877509"/>
                      <a:pt x="1529990" y="1890844"/>
                      <a:pt x="1529038" y="1903227"/>
                    </a:cubicBezTo>
                    <a:cubicBezTo>
                      <a:pt x="1528085" y="2001334"/>
                      <a:pt x="1478555" y="2080392"/>
                      <a:pt x="1420452" y="2150877"/>
                    </a:cubicBezTo>
                    <a:cubicBezTo>
                      <a:pt x="1269957" y="2333757"/>
                      <a:pt x="1067075" y="2411862"/>
                      <a:pt x="835618" y="2423292"/>
                    </a:cubicBezTo>
                    <a:cubicBezTo>
                      <a:pt x="682265" y="2431864"/>
                      <a:pt x="532722" y="2417577"/>
                      <a:pt x="389847" y="2353759"/>
                    </a:cubicBezTo>
                    <a:cubicBezTo>
                      <a:pt x="295550" y="2311849"/>
                      <a:pt x="212682" y="2255652"/>
                      <a:pt x="143150" y="2179452"/>
                    </a:cubicBezTo>
                    <a:cubicBezTo>
                      <a:pt x="125052" y="2160402"/>
                      <a:pt x="104097" y="2141352"/>
                      <a:pt x="102192" y="2111824"/>
                    </a:cubicBezTo>
                    <a:close/>
                  </a:path>
                </a:pathLst>
              </a:custGeom>
              <a:solidFill>
                <a:srgbClr val="DED6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84">
                <a:extLst>
                  <a:ext uri="{FF2B5EF4-FFF2-40B4-BE49-F238E27FC236}">
                    <a16:creationId xmlns="" xmlns:a16="http://schemas.microsoft.com/office/drawing/2014/main" id="{79224173-028C-437C-8A0F-5C96EA1A9305}"/>
                  </a:ext>
                </a:extLst>
              </p:cNvPr>
              <p:cNvSpPr/>
              <p:nvPr/>
            </p:nvSpPr>
            <p:spPr>
              <a:xfrm>
                <a:off x="6056948" y="2076114"/>
                <a:ext cx="266700" cy="285750"/>
              </a:xfrm>
              <a:custGeom>
                <a:avLst/>
                <a:gdLst>
                  <a:gd name="connsiteX0" fmla="*/ 39052 w 266700"/>
                  <a:gd name="connsiteY0" fmla="*/ 286086 h 285750"/>
                  <a:gd name="connsiteX1" fmla="*/ 0 w 266700"/>
                  <a:gd name="connsiteY1" fmla="*/ 287991 h 285750"/>
                  <a:gd name="connsiteX2" fmla="*/ 100013 w 266700"/>
                  <a:gd name="connsiteY2" fmla="*/ 80346 h 285750"/>
                  <a:gd name="connsiteX3" fmla="*/ 251460 w 266700"/>
                  <a:gd name="connsiteY3" fmla="*/ 336 h 285750"/>
                  <a:gd name="connsiteX4" fmla="*/ 275273 w 266700"/>
                  <a:gd name="connsiteY4" fmla="*/ 15576 h 285750"/>
                  <a:gd name="connsiteX5" fmla="*/ 257175 w 266700"/>
                  <a:gd name="connsiteY5" fmla="*/ 37483 h 285750"/>
                  <a:gd name="connsiteX6" fmla="*/ 66675 w 266700"/>
                  <a:gd name="connsiteY6" fmla="*/ 209886 h 285750"/>
                  <a:gd name="connsiteX7" fmla="*/ 39052 w 266700"/>
                  <a:gd name="connsiteY7" fmla="*/ 286086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285750">
                    <a:moveTo>
                      <a:pt x="39052" y="286086"/>
                    </a:moveTo>
                    <a:cubicBezTo>
                      <a:pt x="25717" y="287038"/>
                      <a:pt x="13335" y="287991"/>
                      <a:pt x="0" y="287991"/>
                    </a:cubicBezTo>
                    <a:cubicBezTo>
                      <a:pt x="18098" y="211791"/>
                      <a:pt x="47625" y="140353"/>
                      <a:pt x="100013" y="80346"/>
                    </a:cubicBezTo>
                    <a:cubicBezTo>
                      <a:pt x="140017" y="34626"/>
                      <a:pt x="189548" y="6051"/>
                      <a:pt x="251460" y="336"/>
                    </a:cubicBezTo>
                    <a:cubicBezTo>
                      <a:pt x="262890" y="-617"/>
                      <a:pt x="274320" y="-617"/>
                      <a:pt x="275273" y="15576"/>
                    </a:cubicBezTo>
                    <a:cubicBezTo>
                      <a:pt x="276225" y="28911"/>
                      <a:pt x="270510" y="35578"/>
                      <a:pt x="257175" y="37483"/>
                    </a:cubicBezTo>
                    <a:cubicBezTo>
                      <a:pt x="153352" y="49866"/>
                      <a:pt x="104775" y="124161"/>
                      <a:pt x="66675" y="209886"/>
                    </a:cubicBezTo>
                    <a:cubicBezTo>
                      <a:pt x="54292" y="234651"/>
                      <a:pt x="47625" y="260368"/>
                      <a:pt x="39052" y="286086"/>
                    </a:cubicBezTo>
                    <a:close/>
                  </a:path>
                </a:pathLst>
              </a:custGeom>
              <a:solidFill>
                <a:srgbClr val="58B97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85">
                <a:extLst>
                  <a:ext uri="{FF2B5EF4-FFF2-40B4-BE49-F238E27FC236}">
                    <a16:creationId xmlns="" xmlns:a16="http://schemas.microsoft.com/office/drawing/2014/main" id="{1EBE890D-89D2-4310-BF9D-B72C6D0F6659}"/>
                  </a:ext>
                </a:extLst>
              </p:cNvPr>
              <p:cNvSpPr/>
              <p:nvPr/>
            </p:nvSpPr>
            <p:spPr>
              <a:xfrm>
                <a:off x="5408295" y="2486025"/>
                <a:ext cx="1381125" cy="2152650"/>
              </a:xfrm>
              <a:custGeom>
                <a:avLst/>
                <a:gdLst>
                  <a:gd name="connsiteX0" fmla="*/ 952 w 1381125"/>
                  <a:gd name="connsiteY0" fmla="*/ 1487805 h 2152650"/>
                  <a:gd name="connsiteX1" fmla="*/ 80010 w 1381125"/>
                  <a:gd name="connsiteY1" fmla="*/ 1226820 h 2152650"/>
                  <a:gd name="connsiteX2" fmla="*/ 394335 w 1381125"/>
                  <a:gd name="connsiteY2" fmla="*/ 525780 h 2152650"/>
                  <a:gd name="connsiteX3" fmla="*/ 540068 w 1381125"/>
                  <a:gd name="connsiteY3" fmla="*/ 118110 h 2152650"/>
                  <a:gd name="connsiteX4" fmla="*/ 687705 w 1381125"/>
                  <a:gd name="connsiteY4" fmla="*/ 0 h 2152650"/>
                  <a:gd name="connsiteX5" fmla="*/ 837248 w 1381125"/>
                  <a:gd name="connsiteY5" fmla="*/ 117157 h 2152650"/>
                  <a:gd name="connsiteX6" fmla="*/ 1085850 w 1381125"/>
                  <a:gd name="connsiteY6" fmla="*/ 816293 h 2152650"/>
                  <a:gd name="connsiteX7" fmla="*/ 1281113 w 1381125"/>
                  <a:gd name="connsiteY7" fmla="*/ 1201103 h 2152650"/>
                  <a:gd name="connsiteX8" fmla="*/ 1340168 w 1381125"/>
                  <a:gd name="connsiteY8" fmla="*/ 1776413 h 2152650"/>
                  <a:gd name="connsiteX9" fmla="*/ 902018 w 1381125"/>
                  <a:gd name="connsiteY9" fmla="*/ 2133600 h 2152650"/>
                  <a:gd name="connsiteX10" fmla="*/ 770573 w 1381125"/>
                  <a:gd name="connsiteY10" fmla="*/ 2152650 h 2152650"/>
                  <a:gd name="connsiteX11" fmla="*/ 600075 w 1381125"/>
                  <a:gd name="connsiteY11" fmla="*/ 2152650 h 2152650"/>
                  <a:gd name="connsiteX12" fmla="*/ 3810 w 1381125"/>
                  <a:gd name="connsiteY12" fmla="*/ 1666875 h 2152650"/>
                  <a:gd name="connsiteX13" fmla="*/ 0 w 1381125"/>
                  <a:gd name="connsiteY13" fmla="*/ 1619250 h 2152650"/>
                  <a:gd name="connsiteX14" fmla="*/ 952 w 1381125"/>
                  <a:gd name="connsiteY14" fmla="*/ 1487805 h 215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81125" h="2152650">
                    <a:moveTo>
                      <a:pt x="952" y="1487805"/>
                    </a:moveTo>
                    <a:cubicBezTo>
                      <a:pt x="3810" y="1393508"/>
                      <a:pt x="29527" y="1303020"/>
                      <a:pt x="80010" y="1226820"/>
                    </a:cubicBezTo>
                    <a:cubicBezTo>
                      <a:pt x="223837" y="1009650"/>
                      <a:pt x="310515" y="768668"/>
                      <a:pt x="394335" y="525780"/>
                    </a:cubicBezTo>
                    <a:cubicBezTo>
                      <a:pt x="441960" y="389573"/>
                      <a:pt x="491490" y="254317"/>
                      <a:pt x="540068" y="118110"/>
                    </a:cubicBezTo>
                    <a:cubicBezTo>
                      <a:pt x="569595" y="36195"/>
                      <a:pt x="614363" y="0"/>
                      <a:pt x="687705" y="0"/>
                    </a:cubicBezTo>
                    <a:cubicBezTo>
                      <a:pt x="758190" y="0"/>
                      <a:pt x="809625" y="40005"/>
                      <a:pt x="837248" y="117157"/>
                    </a:cubicBezTo>
                    <a:cubicBezTo>
                      <a:pt x="920115" y="349567"/>
                      <a:pt x="1002983" y="582930"/>
                      <a:pt x="1085850" y="816293"/>
                    </a:cubicBezTo>
                    <a:cubicBezTo>
                      <a:pt x="1134428" y="953453"/>
                      <a:pt x="1207770" y="1077278"/>
                      <a:pt x="1281113" y="1201103"/>
                    </a:cubicBezTo>
                    <a:cubicBezTo>
                      <a:pt x="1388745" y="1382078"/>
                      <a:pt x="1416368" y="1576388"/>
                      <a:pt x="1340168" y="1776413"/>
                    </a:cubicBezTo>
                    <a:cubicBezTo>
                      <a:pt x="1263968" y="1977390"/>
                      <a:pt x="1102995" y="2082165"/>
                      <a:pt x="902018" y="2133600"/>
                    </a:cubicBezTo>
                    <a:cubicBezTo>
                      <a:pt x="859155" y="2144078"/>
                      <a:pt x="816293" y="2156460"/>
                      <a:pt x="770573" y="2152650"/>
                    </a:cubicBezTo>
                    <a:cubicBezTo>
                      <a:pt x="713423" y="2145983"/>
                      <a:pt x="657225" y="2145983"/>
                      <a:pt x="600075" y="2152650"/>
                    </a:cubicBezTo>
                    <a:cubicBezTo>
                      <a:pt x="337185" y="2138363"/>
                      <a:pt x="55245" y="1978343"/>
                      <a:pt x="3810" y="1666875"/>
                    </a:cubicBezTo>
                    <a:cubicBezTo>
                      <a:pt x="952" y="1651635"/>
                      <a:pt x="952" y="1635443"/>
                      <a:pt x="0" y="1619250"/>
                    </a:cubicBezTo>
                    <a:cubicBezTo>
                      <a:pt x="7620" y="1576388"/>
                      <a:pt x="6667" y="1531620"/>
                      <a:pt x="952" y="1487805"/>
                    </a:cubicBezTo>
                    <a:close/>
                  </a:path>
                </a:pathLst>
              </a:custGeom>
              <a:solidFill>
                <a:srgbClr val="FBF6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86">
                <a:extLst>
                  <a:ext uri="{FF2B5EF4-FFF2-40B4-BE49-F238E27FC236}">
                    <a16:creationId xmlns="" xmlns:a16="http://schemas.microsoft.com/office/drawing/2014/main" id="{608A232B-AD33-4D1E-B2EA-D1B32079C33F}"/>
                  </a:ext>
                </a:extLst>
              </p:cNvPr>
              <p:cNvSpPr/>
              <p:nvPr/>
            </p:nvSpPr>
            <p:spPr>
              <a:xfrm>
                <a:off x="5806763" y="3679442"/>
                <a:ext cx="581025" cy="581025"/>
              </a:xfrm>
              <a:custGeom>
                <a:avLst/>
                <a:gdLst>
                  <a:gd name="connsiteX0" fmla="*/ 1582 w 581025"/>
                  <a:gd name="connsiteY0" fmla="*/ 250573 h 581025"/>
                  <a:gd name="connsiteX1" fmla="*/ 296857 w 581025"/>
                  <a:gd name="connsiteY1" fmla="*/ 1018 h 581025"/>
                  <a:gd name="connsiteX2" fmla="*/ 484500 w 581025"/>
                  <a:gd name="connsiteY2" fmla="*/ 61025 h 581025"/>
                  <a:gd name="connsiteX3" fmla="*/ 573082 w 581025"/>
                  <a:gd name="connsiteY3" fmla="*/ 316295 h 581025"/>
                  <a:gd name="connsiteX4" fmla="*/ 329242 w 581025"/>
                  <a:gd name="connsiteY4" fmla="*/ 576328 h 581025"/>
                  <a:gd name="connsiteX5" fmla="*/ 21585 w 581025"/>
                  <a:gd name="connsiteY5" fmla="*/ 371540 h 581025"/>
                  <a:gd name="connsiteX6" fmla="*/ 1582 w 581025"/>
                  <a:gd name="connsiteY6" fmla="*/ 250573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1025" h="581025">
                    <a:moveTo>
                      <a:pt x="1582" y="250573"/>
                    </a:moveTo>
                    <a:cubicBezTo>
                      <a:pt x="-13658" y="60073"/>
                      <a:pt x="159697" y="-9460"/>
                      <a:pt x="296857" y="1018"/>
                    </a:cubicBezTo>
                    <a:cubicBezTo>
                      <a:pt x="363532" y="5780"/>
                      <a:pt x="429255" y="20068"/>
                      <a:pt x="484500" y="61025"/>
                    </a:cubicBezTo>
                    <a:cubicBezTo>
                      <a:pt x="572130" y="124843"/>
                      <a:pt x="599752" y="211520"/>
                      <a:pt x="573082" y="316295"/>
                    </a:cubicBezTo>
                    <a:cubicBezTo>
                      <a:pt x="539745" y="447740"/>
                      <a:pt x="463545" y="540133"/>
                      <a:pt x="329242" y="576328"/>
                    </a:cubicBezTo>
                    <a:cubicBezTo>
                      <a:pt x="217800" y="605855"/>
                      <a:pt x="73020" y="507748"/>
                      <a:pt x="21585" y="371540"/>
                    </a:cubicBezTo>
                    <a:cubicBezTo>
                      <a:pt x="6345" y="330583"/>
                      <a:pt x="-4133" y="289625"/>
                      <a:pt x="1582" y="250573"/>
                    </a:cubicBezTo>
                    <a:close/>
                  </a:path>
                </a:pathLst>
              </a:custGeom>
              <a:solidFill>
                <a:srgbClr val="FBF1A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87">
                <a:extLst>
                  <a:ext uri="{FF2B5EF4-FFF2-40B4-BE49-F238E27FC236}">
                    <a16:creationId xmlns="" xmlns:a16="http://schemas.microsoft.com/office/drawing/2014/main" id="{A7EAAC10-602F-4E87-8E1D-D5FE5F9DAFF9}"/>
                  </a:ext>
                </a:extLst>
              </p:cNvPr>
              <p:cNvSpPr/>
              <p:nvPr/>
            </p:nvSpPr>
            <p:spPr>
              <a:xfrm>
                <a:off x="6118881" y="3877980"/>
                <a:ext cx="66675" cy="171450"/>
              </a:xfrm>
              <a:custGeom>
                <a:avLst/>
                <a:gdLst>
                  <a:gd name="connsiteX0" fmla="*/ 67607 w 66675"/>
                  <a:gd name="connsiteY0" fmla="*/ 160620 h 171450"/>
                  <a:gd name="connsiteX1" fmla="*/ 28554 w 66675"/>
                  <a:gd name="connsiteY1" fmla="*/ 151095 h 171450"/>
                  <a:gd name="connsiteX2" fmla="*/ 932 w 66675"/>
                  <a:gd name="connsiteY2" fmla="*/ 28222 h 171450"/>
                  <a:gd name="connsiteX3" fmla="*/ 20934 w 66675"/>
                  <a:gd name="connsiteY3" fmla="*/ 600 h 171450"/>
                  <a:gd name="connsiteX4" fmla="*/ 51414 w 66675"/>
                  <a:gd name="connsiteY4" fmla="*/ 17745 h 171450"/>
                  <a:gd name="connsiteX5" fmla="*/ 70464 w 66675"/>
                  <a:gd name="connsiteY5" fmla="*/ 75847 h 171450"/>
                  <a:gd name="connsiteX6" fmla="*/ 67607 w 66675"/>
                  <a:gd name="connsiteY6" fmla="*/ 16062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75" h="171450">
                    <a:moveTo>
                      <a:pt x="67607" y="160620"/>
                    </a:moveTo>
                    <a:cubicBezTo>
                      <a:pt x="48557" y="184432"/>
                      <a:pt x="37127" y="164430"/>
                      <a:pt x="28554" y="151095"/>
                    </a:cubicBezTo>
                    <a:cubicBezTo>
                      <a:pt x="4742" y="113947"/>
                      <a:pt x="-2878" y="72037"/>
                      <a:pt x="932" y="28222"/>
                    </a:cubicBezTo>
                    <a:cubicBezTo>
                      <a:pt x="1884" y="15840"/>
                      <a:pt x="2837" y="3457"/>
                      <a:pt x="20934" y="600"/>
                    </a:cubicBezTo>
                    <a:cubicBezTo>
                      <a:pt x="37127" y="-2258"/>
                      <a:pt x="44747" y="5362"/>
                      <a:pt x="51414" y="17745"/>
                    </a:cubicBezTo>
                    <a:cubicBezTo>
                      <a:pt x="60939" y="35842"/>
                      <a:pt x="71417" y="53940"/>
                      <a:pt x="70464" y="75847"/>
                    </a:cubicBezTo>
                    <a:cubicBezTo>
                      <a:pt x="66654" y="104422"/>
                      <a:pt x="71417" y="132997"/>
                      <a:pt x="67607" y="160620"/>
                    </a:cubicBezTo>
                    <a:close/>
                  </a:path>
                </a:pathLst>
              </a:custGeom>
              <a:solidFill>
                <a:srgbClr val="4E4D4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88">
                <a:extLst>
                  <a:ext uri="{FF2B5EF4-FFF2-40B4-BE49-F238E27FC236}">
                    <a16:creationId xmlns="" xmlns:a16="http://schemas.microsoft.com/office/drawing/2014/main" id="{5FE7D779-2236-4352-B670-AFF9DDEE68D3}"/>
                  </a:ext>
                </a:extLst>
              </p:cNvPr>
              <p:cNvSpPr/>
              <p:nvPr/>
            </p:nvSpPr>
            <p:spPr>
              <a:xfrm>
                <a:off x="5961698" y="3878580"/>
                <a:ext cx="66675" cy="152400"/>
              </a:xfrm>
              <a:custGeom>
                <a:avLst/>
                <a:gdLst>
                  <a:gd name="connsiteX0" fmla="*/ 0 w 66675"/>
                  <a:gd name="connsiteY0" fmla="*/ 95250 h 152400"/>
                  <a:gd name="connsiteX1" fmla="*/ 56198 w 66675"/>
                  <a:gd name="connsiteY1" fmla="*/ 0 h 152400"/>
                  <a:gd name="connsiteX2" fmla="*/ 74295 w 66675"/>
                  <a:gd name="connsiteY2" fmla="*/ 75248 h 152400"/>
                  <a:gd name="connsiteX3" fmla="*/ 27623 w 66675"/>
                  <a:gd name="connsiteY3" fmla="*/ 160973 h 152400"/>
                  <a:gd name="connsiteX4" fmla="*/ 0 w 66675"/>
                  <a:gd name="connsiteY4" fmla="*/ 9525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152400">
                    <a:moveTo>
                      <a:pt x="0" y="95250"/>
                    </a:moveTo>
                    <a:cubicBezTo>
                      <a:pt x="7620" y="57150"/>
                      <a:pt x="18098" y="20955"/>
                      <a:pt x="56198" y="0"/>
                    </a:cubicBezTo>
                    <a:cubicBezTo>
                      <a:pt x="90488" y="18098"/>
                      <a:pt x="64770" y="51435"/>
                      <a:pt x="74295" y="75248"/>
                    </a:cubicBezTo>
                    <a:cubicBezTo>
                      <a:pt x="68580" y="108585"/>
                      <a:pt x="57150" y="140017"/>
                      <a:pt x="27623" y="160973"/>
                    </a:cubicBezTo>
                    <a:cubicBezTo>
                      <a:pt x="-16193" y="152400"/>
                      <a:pt x="14288" y="115253"/>
                      <a:pt x="0" y="95250"/>
                    </a:cubicBezTo>
                    <a:close/>
                  </a:path>
                </a:pathLst>
              </a:custGeom>
              <a:solidFill>
                <a:srgbClr val="4E4D4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89">
                <a:extLst>
                  <a:ext uri="{FF2B5EF4-FFF2-40B4-BE49-F238E27FC236}">
                    <a16:creationId xmlns="" xmlns:a16="http://schemas.microsoft.com/office/drawing/2014/main" id="{F340511E-CBA6-4AC7-901A-79E4D866B718}"/>
                  </a:ext>
                </a:extLst>
              </p:cNvPr>
              <p:cNvSpPr/>
              <p:nvPr/>
            </p:nvSpPr>
            <p:spPr>
              <a:xfrm>
                <a:off x="6017895" y="3878580"/>
                <a:ext cx="19050" cy="66675"/>
              </a:xfrm>
              <a:custGeom>
                <a:avLst/>
                <a:gdLst>
                  <a:gd name="connsiteX0" fmla="*/ 18097 w 19050"/>
                  <a:gd name="connsiteY0" fmla="*/ 75248 h 66675"/>
                  <a:gd name="connsiteX1" fmla="*/ 0 w 19050"/>
                  <a:gd name="connsiteY1" fmla="*/ 0 h 66675"/>
                  <a:gd name="connsiteX2" fmla="*/ 18097 w 19050"/>
                  <a:gd name="connsiteY2" fmla="*/ 75248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" h="66675">
                    <a:moveTo>
                      <a:pt x="18097" y="75248"/>
                    </a:moveTo>
                    <a:cubicBezTo>
                      <a:pt x="0" y="53340"/>
                      <a:pt x="18097" y="21908"/>
                      <a:pt x="0" y="0"/>
                    </a:cubicBezTo>
                    <a:cubicBezTo>
                      <a:pt x="46672" y="15240"/>
                      <a:pt x="20955" y="47625"/>
                      <a:pt x="18097" y="75248"/>
                    </a:cubicBezTo>
                    <a:close/>
                  </a:path>
                </a:pathLst>
              </a:custGeom>
              <a:solidFill>
                <a:srgbClr val="3738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90">
                <a:extLst>
                  <a:ext uri="{FF2B5EF4-FFF2-40B4-BE49-F238E27FC236}">
                    <a16:creationId xmlns="" xmlns:a16="http://schemas.microsoft.com/office/drawing/2014/main" id="{AF52B110-020F-4570-BEEA-DEB90F7304F1}"/>
                  </a:ext>
                </a:extLst>
              </p:cNvPr>
              <p:cNvSpPr/>
              <p:nvPr/>
            </p:nvSpPr>
            <p:spPr>
              <a:xfrm>
                <a:off x="6178139" y="3953828"/>
                <a:ext cx="9525" cy="76200"/>
              </a:xfrm>
              <a:custGeom>
                <a:avLst/>
                <a:gdLst>
                  <a:gd name="connsiteX0" fmla="*/ 8348 w 9525"/>
                  <a:gd name="connsiteY0" fmla="*/ 84772 h 76200"/>
                  <a:gd name="connsiteX1" fmla="*/ 10253 w 9525"/>
                  <a:gd name="connsiteY1" fmla="*/ 0 h 76200"/>
                  <a:gd name="connsiteX2" fmla="*/ 8348 w 9525"/>
                  <a:gd name="connsiteY2" fmla="*/ 84772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76200">
                    <a:moveTo>
                      <a:pt x="8348" y="84772"/>
                    </a:moveTo>
                    <a:cubicBezTo>
                      <a:pt x="-1177" y="56197"/>
                      <a:pt x="-4987" y="27622"/>
                      <a:pt x="10253" y="0"/>
                    </a:cubicBezTo>
                    <a:cubicBezTo>
                      <a:pt x="19778" y="28575"/>
                      <a:pt x="22636" y="57150"/>
                      <a:pt x="8348" y="84772"/>
                    </a:cubicBezTo>
                    <a:close/>
                  </a:path>
                </a:pathLst>
              </a:custGeom>
              <a:solidFill>
                <a:srgbClr val="39394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91">
                <a:extLst>
                  <a:ext uri="{FF2B5EF4-FFF2-40B4-BE49-F238E27FC236}">
                    <a16:creationId xmlns="" xmlns:a16="http://schemas.microsoft.com/office/drawing/2014/main" id="{C46593A7-6FC7-4C2B-AF63-67B918C625DE}"/>
                  </a:ext>
                </a:extLst>
              </p:cNvPr>
              <p:cNvSpPr/>
              <p:nvPr/>
            </p:nvSpPr>
            <p:spPr>
              <a:xfrm>
                <a:off x="5955795" y="3973830"/>
                <a:ext cx="28575" cy="66675"/>
              </a:xfrm>
              <a:custGeom>
                <a:avLst/>
                <a:gdLst>
                  <a:gd name="connsiteX0" fmla="*/ 5903 w 28575"/>
                  <a:gd name="connsiteY0" fmla="*/ 0 h 66675"/>
                  <a:gd name="connsiteX1" fmla="*/ 32573 w 28575"/>
                  <a:gd name="connsiteY1" fmla="*/ 65723 h 66675"/>
                  <a:gd name="connsiteX2" fmla="*/ 1140 w 28575"/>
                  <a:gd name="connsiteY2" fmla="*/ 51435 h 66675"/>
                  <a:gd name="connsiteX3" fmla="*/ 5903 w 28575"/>
                  <a:gd name="connsiteY3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66675">
                    <a:moveTo>
                      <a:pt x="5903" y="0"/>
                    </a:moveTo>
                    <a:cubicBezTo>
                      <a:pt x="21143" y="19050"/>
                      <a:pt x="5903" y="51435"/>
                      <a:pt x="32573" y="65723"/>
                    </a:cubicBezTo>
                    <a:cubicBezTo>
                      <a:pt x="11618" y="82867"/>
                      <a:pt x="4950" y="68580"/>
                      <a:pt x="1140" y="51435"/>
                    </a:cubicBezTo>
                    <a:cubicBezTo>
                      <a:pt x="-1717" y="33338"/>
                      <a:pt x="1140" y="16192"/>
                      <a:pt x="5903" y="0"/>
                    </a:cubicBezTo>
                    <a:close/>
                  </a:path>
                </a:pathLst>
              </a:custGeom>
              <a:solidFill>
                <a:srgbClr val="3F3F4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="" xmlns:a16="http://schemas.microsoft.com/office/drawing/2014/main" id="{993E49C8-2CE8-4969-AA94-CBFCE7BA36D4}"/>
                </a:ext>
              </a:extLst>
            </p:cNvPr>
            <p:cNvGrpSpPr/>
            <p:nvPr/>
          </p:nvGrpSpPr>
          <p:grpSpPr>
            <a:xfrm>
              <a:off x="5017172" y="4793559"/>
              <a:ext cx="860955" cy="1048222"/>
              <a:chOff x="4818669" y="3159645"/>
              <a:chExt cx="721116" cy="877967"/>
            </a:xfrm>
          </p:grpSpPr>
          <p:sp>
            <p:nvSpPr>
              <p:cNvPr id="114" name="Freeform: Shape 70">
                <a:extLst>
                  <a:ext uri="{FF2B5EF4-FFF2-40B4-BE49-F238E27FC236}">
                    <a16:creationId xmlns="" xmlns:a16="http://schemas.microsoft.com/office/drawing/2014/main" id="{80B70347-E2E4-4A0A-8632-E28A99F3E82F}"/>
                  </a:ext>
                </a:extLst>
              </p:cNvPr>
              <p:cNvSpPr/>
              <p:nvPr/>
            </p:nvSpPr>
            <p:spPr>
              <a:xfrm>
                <a:off x="4818669" y="3320763"/>
                <a:ext cx="721116" cy="716849"/>
              </a:xfrm>
              <a:custGeom>
                <a:avLst/>
                <a:gdLst>
                  <a:gd name="connsiteX0" fmla="*/ 1041225 w 1062187"/>
                  <a:gd name="connsiteY0" fmla="*/ 305109 h 1055901"/>
                  <a:gd name="connsiteX1" fmla="*/ 862728 w 1062187"/>
                  <a:gd name="connsiteY1" fmla="*/ 914766 h 1055901"/>
                  <a:gd name="connsiteX2" fmla="*/ 469278 w 1062187"/>
                  <a:gd name="connsiteY2" fmla="*/ 1054296 h 1055901"/>
                  <a:gd name="connsiteX3" fmla="*/ 288895 w 1062187"/>
                  <a:gd name="connsiteY3" fmla="*/ 983903 h 1055901"/>
                  <a:gd name="connsiteX4" fmla="*/ 7950 w 1062187"/>
                  <a:gd name="connsiteY4" fmla="*/ 353504 h 1055901"/>
                  <a:gd name="connsiteX5" fmla="*/ 301465 w 1062187"/>
                  <a:gd name="connsiteY5" fmla="*/ 32963 h 1055901"/>
                  <a:gd name="connsiteX6" fmla="*/ 402656 w 1062187"/>
                  <a:gd name="connsiteY6" fmla="*/ 7822 h 1055901"/>
                  <a:gd name="connsiteX7" fmla="*/ 596238 w 1062187"/>
                  <a:gd name="connsiteY7" fmla="*/ 7822 h 1055901"/>
                  <a:gd name="connsiteX8" fmla="*/ 860213 w 1062187"/>
                  <a:gd name="connsiteY8" fmla="*/ 97071 h 1055901"/>
                  <a:gd name="connsiteX9" fmla="*/ 1041225 w 1062187"/>
                  <a:gd name="connsiteY9" fmla="*/ 305109 h 1055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2187" h="1055901">
                    <a:moveTo>
                      <a:pt x="1041225" y="305109"/>
                    </a:moveTo>
                    <a:cubicBezTo>
                      <a:pt x="1131103" y="611195"/>
                      <a:pt x="923693" y="846887"/>
                      <a:pt x="862728" y="914766"/>
                    </a:cubicBezTo>
                    <a:cubicBezTo>
                      <a:pt x="752109" y="1018471"/>
                      <a:pt x="624521" y="1076923"/>
                      <a:pt x="469278" y="1054296"/>
                    </a:cubicBezTo>
                    <a:cubicBezTo>
                      <a:pt x="403913" y="1044869"/>
                      <a:pt x="344204" y="1019100"/>
                      <a:pt x="288895" y="983903"/>
                    </a:cubicBezTo>
                    <a:cubicBezTo>
                      <a:pt x="87142" y="854429"/>
                      <a:pt x="-32904" y="585426"/>
                      <a:pt x="7950" y="353504"/>
                    </a:cubicBezTo>
                    <a:cubicBezTo>
                      <a:pt x="37490" y="184434"/>
                      <a:pt x="141195" y="82615"/>
                      <a:pt x="301465" y="32963"/>
                    </a:cubicBezTo>
                    <a:cubicBezTo>
                      <a:pt x="315293" y="28563"/>
                      <a:pt x="381915" y="10336"/>
                      <a:pt x="402656" y="7822"/>
                    </a:cubicBezTo>
                    <a:cubicBezTo>
                      <a:pt x="477449" y="-4120"/>
                      <a:pt x="545957" y="-977"/>
                      <a:pt x="596238" y="7822"/>
                    </a:cubicBezTo>
                    <a:cubicBezTo>
                      <a:pt x="623893" y="12222"/>
                      <a:pt x="803647" y="63131"/>
                      <a:pt x="860213" y="97071"/>
                    </a:cubicBezTo>
                    <a:cubicBezTo>
                      <a:pt x="943177" y="147352"/>
                      <a:pt x="1004771" y="215231"/>
                      <a:pt x="1041225" y="305109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71">
                <a:extLst>
                  <a:ext uri="{FF2B5EF4-FFF2-40B4-BE49-F238E27FC236}">
                    <a16:creationId xmlns="" xmlns:a16="http://schemas.microsoft.com/office/drawing/2014/main" id="{E8F5E6C9-884F-4927-A8B5-825246474B04}"/>
                  </a:ext>
                </a:extLst>
              </p:cNvPr>
              <p:cNvSpPr/>
              <p:nvPr/>
            </p:nvSpPr>
            <p:spPr>
              <a:xfrm>
                <a:off x="4839820" y="3339429"/>
                <a:ext cx="682713" cy="678446"/>
              </a:xfrm>
              <a:custGeom>
                <a:avLst/>
                <a:gdLst>
                  <a:gd name="connsiteX0" fmla="*/ 986815 w 1005620"/>
                  <a:gd name="connsiteY0" fmla="*/ 289556 h 999335"/>
                  <a:gd name="connsiteX1" fmla="*/ 817745 w 1005620"/>
                  <a:gd name="connsiteY1" fmla="*/ 867159 h 999335"/>
                  <a:gd name="connsiteX2" fmla="*/ 445037 w 1005620"/>
                  <a:gd name="connsiteY2" fmla="*/ 999776 h 999335"/>
                  <a:gd name="connsiteX3" fmla="*/ 274081 w 1005620"/>
                  <a:gd name="connsiteY3" fmla="*/ 933153 h 999335"/>
                  <a:gd name="connsiteX4" fmla="*/ 7591 w 1005620"/>
                  <a:gd name="connsiteY4" fmla="*/ 334809 h 999335"/>
                  <a:gd name="connsiteX5" fmla="*/ 286023 w 1005620"/>
                  <a:gd name="connsiteY5" fmla="*/ 31237 h 999335"/>
                  <a:gd name="connsiteX6" fmla="*/ 381557 w 1005620"/>
                  <a:gd name="connsiteY6" fmla="*/ 7353 h 999335"/>
                  <a:gd name="connsiteX7" fmla="*/ 565083 w 1005620"/>
                  <a:gd name="connsiteY7" fmla="*/ 7353 h 999335"/>
                  <a:gd name="connsiteX8" fmla="*/ 815231 w 1005620"/>
                  <a:gd name="connsiteY8" fmla="*/ 92203 h 999335"/>
                  <a:gd name="connsiteX9" fmla="*/ 986815 w 1005620"/>
                  <a:gd name="connsiteY9" fmla="*/ 289556 h 99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5620" h="999335">
                    <a:moveTo>
                      <a:pt x="986815" y="289556"/>
                    </a:moveTo>
                    <a:cubicBezTo>
                      <a:pt x="1071664" y="579300"/>
                      <a:pt x="875568" y="802422"/>
                      <a:pt x="817745" y="867159"/>
                    </a:cubicBezTo>
                    <a:cubicBezTo>
                      <a:pt x="712783" y="965836"/>
                      <a:pt x="592109" y="1021145"/>
                      <a:pt x="445037" y="999776"/>
                    </a:cubicBezTo>
                    <a:cubicBezTo>
                      <a:pt x="382814" y="990976"/>
                      <a:pt x="326876" y="966464"/>
                      <a:pt x="274081" y="933153"/>
                    </a:cubicBezTo>
                    <a:cubicBezTo>
                      <a:pt x="83013" y="809965"/>
                      <a:pt x="-31376" y="554788"/>
                      <a:pt x="7591" y="334809"/>
                    </a:cubicBezTo>
                    <a:cubicBezTo>
                      <a:pt x="35875" y="175166"/>
                      <a:pt x="133923" y="78375"/>
                      <a:pt x="286023" y="31237"/>
                    </a:cubicBezTo>
                    <a:cubicBezTo>
                      <a:pt x="299222" y="27466"/>
                      <a:pt x="362073" y="9867"/>
                      <a:pt x="381557" y="7353"/>
                    </a:cubicBezTo>
                    <a:cubicBezTo>
                      <a:pt x="452579" y="-3960"/>
                      <a:pt x="517316" y="-817"/>
                      <a:pt x="565083" y="7353"/>
                    </a:cubicBezTo>
                    <a:cubicBezTo>
                      <a:pt x="591480" y="11124"/>
                      <a:pt x="761179" y="59520"/>
                      <a:pt x="815231" y="92203"/>
                    </a:cubicBezTo>
                    <a:cubicBezTo>
                      <a:pt x="893795" y="139970"/>
                      <a:pt x="952247" y="204078"/>
                      <a:pt x="986815" y="289556"/>
                    </a:cubicBezTo>
                    <a:close/>
                  </a:path>
                </a:pathLst>
              </a:custGeom>
              <a:solidFill>
                <a:srgbClr val="FBF6D5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72">
                <a:extLst>
                  <a:ext uri="{FF2B5EF4-FFF2-40B4-BE49-F238E27FC236}">
                    <a16:creationId xmlns="" xmlns:a16="http://schemas.microsoft.com/office/drawing/2014/main" id="{A079B292-9B7B-41F5-975A-E27CF6C7B6FA}"/>
                  </a:ext>
                </a:extLst>
              </p:cNvPr>
              <p:cNvSpPr/>
              <p:nvPr/>
            </p:nvSpPr>
            <p:spPr>
              <a:xfrm>
                <a:off x="5066429" y="3569526"/>
                <a:ext cx="230416" cy="226149"/>
              </a:xfrm>
              <a:custGeom>
                <a:avLst/>
                <a:gdLst>
                  <a:gd name="connsiteX0" fmla="*/ 157757 w 339397"/>
                  <a:gd name="connsiteY0" fmla="*/ 279 h 333111"/>
                  <a:gd name="connsiteX1" fmla="*/ 277803 w 339397"/>
                  <a:gd name="connsiteY1" fmla="*/ 27934 h 333111"/>
                  <a:gd name="connsiteX2" fmla="*/ 335627 w 339397"/>
                  <a:gd name="connsiteY2" fmla="*/ 188833 h 333111"/>
                  <a:gd name="connsiteX3" fmla="*/ 159643 w 339397"/>
                  <a:gd name="connsiteY3" fmla="*/ 334648 h 333111"/>
                  <a:gd name="connsiteX4" fmla="*/ 55310 w 339397"/>
                  <a:gd name="connsiteY4" fmla="*/ 278082 h 333111"/>
                  <a:gd name="connsiteX5" fmla="*/ 2515 w 339397"/>
                  <a:gd name="connsiteY5" fmla="*/ 107755 h 333111"/>
                  <a:gd name="connsiteX6" fmla="*/ 130103 w 339397"/>
                  <a:gd name="connsiteY6" fmla="*/ 279 h 333111"/>
                  <a:gd name="connsiteX7" fmla="*/ 157757 w 339397"/>
                  <a:gd name="connsiteY7" fmla="*/ 279 h 33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9397" h="333111">
                    <a:moveTo>
                      <a:pt x="157757" y="279"/>
                    </a:moveTo>
                    <a:cubicBezTo>
                      <a:pt x="202382" y="-978"/>
                      <a:pt x="242607" y="4050"/>
                      <a:pt x="277803" y="27934"/>
                    </a:cubicBezTo>
                    <a:cubicBezTo>
                      <a:pt x="334370" y="65645"/>
                      <a:pt x="353853" y="122839"/>
                      <a:pt x="335627" y="188833"/>
                    </a:cubicBezTo>
                    <a:cubicBezTo>
                      <a:pt x="315514" y="263626"/>
                      <a:pt x="243235" y="343448"/>
                      <a:pt x="159643" y="334648"/>
                    </a:cubicBezTo>
                    <a:cubicBezTo>
                      <a:pt x="115647" y="329620"/>
                      <a:pt x="83593" y="308251"/>
                      <a:pt x="55310" y="278082"/>
                    </a:cubicBezTo>
                    <a:cubicBezTo>
                      <a:pt x="10057" y="230315"/>
                      <a:pt x="-6913" y="172492"/>
                      <a:pt x="2515" y="107755"/>
                    </a:cubicBezTo>
                    <a:cubicBezTo>
                      <a:pt x="11314" y="46161"/>
                      <a:pt x="64737" y="2793"/>
                      <a:pt x="130103" y="279"/>
                    </a:cubicBezTo>
                    <a:cubicBezTo>
                      <a:pt x="140159" y="-349"/>
                      <a:pt x="150844" y="279"/>
                      <a:pt x="157757" y="279"/>
                    </a:cubicBezTo>
                    <a:close/>
                  </a:path>
                </a:pathLst>
              </a:custGeom>
              <a:solidFill>
                <a:srgbClr val="FBF1AB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73">
                <a:extLst>
                  <a:ext uri="{FF2B5EF4-FFF2-40B4-BE49-F238E27FC236}">
                    <a16:creationId xmlns="" xmlns:a16="http://schemas.microsoft.com/office/drawing/2014/main" id="{95855842-31A8-4B74-B842-4A49C8DA9FF7}"/>
                  </a:ext>
                </a:extLst>
              </p:cNvPr>
              <p:cNvSpPr/>
              <p:nvPr/>
            </p:nvSpPr>
            <p:spPr>
              <a:xfrm>
                <a:off x="5193678" y="3633691"/>
                <a:ext cx="38403" cy="85339"/>
              </a:xfrm>
              <a:custGeom>
                <a:avLst/>
                <a:gdLst>
                  <a:gd name="connsiteX0" fmla="*/ 58943 w 56566"/>
                  <a:gd name="connsiteY0" fmla="*/ 92435 h 125702"/>
                  <a:gd name="connsiteX1" fmla="*/ 54543 w 56566"/>
                  <a:gd name="connsiteY1" fmla="*/ 115690 h 125702"/>
                  <a:gd name="connsiteX2" fmla="*/ 25632 w 56566"/>
                  <a:gd name="connsiteY2" fmla="*/ 121975 h 125702"/>
                  <a:gd name="connsiteX3" fmla="*/ 2377 w 56566"/>
                  <a:gd name="connsiteY3" fmla="*/ 15128 h 125702"/>
                  <a:gd name="connsiteX4" fmla="*/ 16204 w 56566"/>
                  <a:gd name="connsiteY4" fmla="*/ 44 h 125702"/>
                  <a:gd name="connsiteX5" fmla="*/ 33803 w 56566"/>
                  <a:gd name="connsiteY5" fmla="*/ 11357 h 125702"/>
                  <a:gd name="connsiteX6" fmla="*/ 58943 w 56566"/>
                  <a:gd name="connsiteY6" fmla="*/ 92435 h 125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566" h="125702">
                    <a:moveTo>
                      <a:pt x="58943" y="92435"/>
                    </a:moveTo>
                    <a:cubicBezTo>
                      <a:pt x="57686" y="99977"/>
                      <a:pt x="57058" y="108148"/>
                      <a:pt x="54543" y="115690"/>
                    </a:cubicBezTo>
                    <a:cubicBezTo>
                      <a:pt x="48887" y="133917"/>
                      <a:pt x="37574" y="137688"/>
                      <a:pt x="25632" y="121975"/>
                    </a:cubicBezTo>
                    <a:cubicBezTo>
                      <a:pt x="1748" y="89921"/>
                      <a:pt x="-3908" y="53467"/>
                      <a:pt x="2377" y="15128"/>
                    </a:cubicBezTo>
                    <a:cubicBezTo>
                      <a:pt x="3634" y="7586"/>
                      <a:pt x="7405" y="672"/>
                      <a:pt x="16204" y="44"/>
                    </a:cubicBezTo>
                    <a:cubicBezTo>
                      <a:pt x="24375" y="-585"/>
                      <a:pt x="29403" y="5700"/>
                      <a:pt x="33803" y="11357"/>
                    </a:cubicBezTo>
                    <a:cubicBezTo>
                      <a:pt x="50772" y="35869"/>
                      <a:pt x="55801" y="63523"/>
                      <a:pt x="58943" y="92435"/>
                    </a:cubicBezTo>
                    <a:close/>
                  </a:path>
                </a:pathLst>
              </a:custGeom>
              <a:solidFill>
                <a:srgbClr val="4D4C4E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74">
                <a:extLst>
                  <a:ext uri="{FF2B5EF4-FFF2-40B4-BE49-F238E27FC236}">
                    <a16:creationId xmlns="" xmlns:a16="http://schemas.microsoft.com/office/drawing/2014/main" id="{DCFB76D5-EC24-4B1B-BF92-9A240C906F2F}"/>
                  </a:ext>
                </a:extLst>
              </p:cNvPr>
              <p:cNvSpPr/>
              <p:nvPr/>
            </p:nvSpPr>
            <p:spPr>
              <a:xfrm>
                <a:off x="5114646" y="3635052"/>
                <a:ext cx="38403" cy="81072"/>
              </a:xfrm>
              <a:custGeom>
                <a:avLst/>
                <a:gdLst>
                  <a:gd name="connsiteX0" fmla="*/ 0 w 56566"/>
                  <a:gd name="connsiteY0" fmla="*/ 74090 h 119417"/>
                  <a:gd name="connsiteX1" fmla="*/ 27655 w 56566"/>
                  <a:gd name="connsiteY1" fmla="*/ 12495 h 119417"/>
                  <a:gd name="connsiteX2" fmla="*/ 50910 w 56566"/>
                  <a:gd name="connsiteY2" fmla="*/ 1182 h 119417"/>
                  <a:gd name="connsiteX3" fmla="*/ 60966 w 56566"/>
                  <a:gd name="connsiteY3" fmla="*/ 22552 h 119417"/>
                  <a:gd name="connsiteX4" fmla="*/ 17598 w 56566"/>
                  <a:gd name="connsiteY4" fmla="*/ 124371 h 119417"/>
                  <a:gd name="connsiteX5" fmla="*/ 0 w 56566"/>
                  <a:gd name="connsiteY5" fmla="*/ 101116 h 119417"/>
                  <a:gd name="connsiteX6" fmla="*/ 0 w 56566"/>
                  <a:gd name="connsiteY6" fmla="*/ 74090 h 119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566" h="119417">
                    <a:moveTo>
                      <a:pt x="0" y="74090"/>
                    </a:moveTo>
                    <a:cubicBezTo>
                      <a:pt x="2514" y="50835"/>
                      <a:pt x="13199" y="30722"/>
                      <a:pt x="27655" y="12495"/>
                    </a:cubicBezTo>
                    <a:cubicBezTo>
                      <a:pt x="33311" y="5582"/>
                      <a:pt x="40225" y="-3217"/>
                      <a:pt x="50910" y="1182"/>
                    </a:cubicBezTo>
                    <a:cubicBezTo>
                      <a:pt x="59080" y="4325"/>
                      <a:pt x="61594" y="13752"/>
                      <a:pt x="60966" y="22552"/>
                    </a:cubicBezTo>
                    <a:cubicBezTo>
                      <a:pt x="59080" y="61519"/>
                      <a:pt x="51538" y="98602"/>
                      <a:pt x="17598" y="124371"/>
                    </a:cubicBezTo>
                    <a:cubicBezTo>
                      <a:pt x="2514" y="123114"/>
                      <a:pt x="1257" y="111801"/>
                      <a:pt x="0" y="101116"/>
                    </a:cubicBezTo>
                    <a:cubicBezTo>
                      <a:pt x="0" y="91688"/>
                      <a:pt x="5028" y="82889"/>
                      <a:pt x="0" y="74090"/>
                    </a:cubicBezTo>
                    <a:close/>
                  </a:path>
                </a:pathLst>
              </a:custGeom>
              <a:solidFill>
                <a:srgbClr val="4E4D4E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75">
                <a:extLst>
                  <a:ext uri="{FF2B5EF4-FFF2-40B4-BE49-F238E27FC236}">
                    <a16:creationId xmlns="" xmlns:a16="http://schemas.microsoft.com/office/drawing/2014/main" id="{38880A92-C816-4CCC-942F-389A88E77703}"/>
                  </a:ext>
                </a:extLst>
              </p:cNvPr>
              <p:cNvSpPr/>
              <p:nvPr/>
            </p:nvSpPr>
            <p:spPr>
              <a:xfrm>
                <a:off x="5191025" y="3159645"/>
                <a:ext cx="179212" cy="170678"/>
              </a:xfrm>
              <a:custGeom>
                <a:avLst/>
                <a:gdLst>
                  <a:gd name="connsiteX0" fmla="*/ 0 w 263975"/>
                  <a:gd name="connsiteY0" fmla="*/ 240116 h 251405"/>
                  <a:gd name="connsiteX1" fmla="*/ 66622 w 263975"/>
                  <a:gd name="connsiteY1" fmla="*/ 110014 h 251405"/>
                  <a:gd name="connsiteX2" fmla="*/ 233178 w 263975"/>
                  <a:gd name="connsiteY2" fmla="*/ 3167 h 251405"/>
                  <a:gd name="connsiteX3" fmla="*/ 263975 w 263975"/>
                  <a:gd name="connsiteY3" fmla="*/ 15737 h 251405"/>
                  <a:gd name="connsiteX4" fmla="*/ 238835 w 263975"/>
                  <a:gd name="connsiteY4" fmla="*/ 40878 h 251405"/>
                  <a:gd name="connsiteX5" fmla="*/ 96791 w 263975"/>
                  <a:gd name="connsiteY5" fmla="*/ 134526 h 251405"/>
                  <a:gd name="connsiteX6" fmla="*/ 44624 w 263975"/>
                  <a:gd name="connsiteY6" fmla="*/ 240745 h 251405"/>
                  <a:gd name="connsiteX7" fmla="*/ 0 w 263975"/>
                  <a:gd name="connsiteY7" fmla="*/ 240116 h 251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975" h="251405">
                    <a:moveTo>
                      <a:pt x="0" y="240116"/>
                    </a:moveTo>
                    <a:cubicBezTo>
                      <a:pt x="20112" y="195492"/>
                      <a:pt x="37082" y="149610"/>
                      <a:pt x="66622" y="110014"/>
                    </a:cubicBezTo>
                    <a:cubicBezTo>
                      <a:pt x="108733" y="53448"/>
                      <a:pt x="160899" y="12595"/>
                      <a:pt x="233178" y="3167"/>
                    </a:cubicBezTo>
                    <a:cubicBezTo>
                      <a:pt x="243863" y="1910"/>
                      <a:pt x="260833" y="-8146"/>
                      <a:pt x="263975" y="15737"/>
                    </a:cubicBezTo>
                    <a:cubicBezTo>
                      <a:pt x="267118" y="37107"/>
                      <a:pt x="255176" y="38364"/>
                      <a:pt x="238835" y="40878"/>
                    </a:cubicBezTo>
                    <a:cubicBezTo>
                      <a:pt x="177241" y="49677"/>
                      <a:pt x="131359" y="84245"/>
                      <a:pt x="96791" y="134526"/>
                    </a:cubicBezTo>
                    <a:cubicBezTo>
                      <a:pt x="74165" y="167209"/>
                      <a:pt x="54681" y="201777"/>
                      <a:pt x="44624" y="240745"/>
                    </a:cubicBezTo>
                    <a:cubicBezTo>
                      <a:pt x="29540" y="250801"/>
                      <a:pt x="15084" y="264628"/>
                      <a:pt x="0" y="240116"/>
                    </a:cubicBezTo>
                    <a:close/>
                  </a:path>
                </a:pathLst>
              </a:custGeom>
              <a:solidFill>
                <a:srgbClr val="59B97A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05" name="Graphic 65">
              <a:extLst>
                <a:ext uri="{FF2B5EF4-FFF2-40B4-BE49-F238E27FC236}">
                  <a16:creationId xmlns="" xmlns:a16="http://schemas.microsoft.com/office/drawing/2014/main" id="{13DB0962-4C1A-4DB4-A854-24FC3DCDF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58071" y="5558455"/>
              <a:ext cx="991583" cy="506455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="" xmlns:a16="http://schemas.microsoft.com/office/drawing/2014/main" id="{B0A01A07-27EE-4D76-8599-4A74D393D689}"/>
                </a:ext>
              </a:extLst>
            </p:cNvPr>
            <p:cNvGrpSpPr/>
            <p:nvPr/>
          </p:nvGrpSpPr>
          <p:grpSpPr>
            <a:xfrm>
              <a:off x="5178971" y="5439192"/>
              <a:ext cx="600906" cy="674296"/>
              <a:chOff x="6463812" y="2951406"/>
              <a:chExt cx="898103" cy="1007790"/>
            </a:xfrm>
          </p:grpSpPr>
          <p:sp>
            <p:nvSpPr>
              <p:cNvPr id="107" name="Freeform: Shape 177">
                <a:extLst>
                  <a:ext uri="{FF2B5EF4-FFF2-40B4-BE49-F238E27FC236}">
                    <a16:creationId xmlns="" xmlns:a16="http://schemas.microsoft.com/office/drawing/2014/main" id="{E0604B6F-2D49-44FE-972F-D8A691B0F372}"/>
                  </a:ext>
                </a:extLst>
              </p:cNvPr>
              <p:cNvSpPr/>
              <p:nvPr/>
            </p:nvSpPr>
            <p:spPr>
              <a:xfrm>
                <a:off x="6773796" y="3381422"/>
                <a:ext cx="297113" cy="283400"/>
              </a:xfrm>
              <a:custGeom>
                <a:avLst/>
                <a:gdLst>
                  <a:gd name="connsiteX0" fmla="*/ 569039 w 619125"/>
                  <a:gd name="connsiteY0" fmla="*/ 109306 h 590550"/>
                  <a:gd name="connsiteX1" fmla="*/ 381397 w 619125"/>
                  <a:gd name="connsiteY1" fmla="*/ 74063 h 590550"/>
                  <a:gd name="connsiteX2" fmla="*/ 340439 w 619125"/>
                  <a:gd name="connsiteY2" fmla="*/ 61681 h 590550"/>
                  <a:gd name="connsiteX3" fmla="*/ 167084 w 619125"/>
                  <a:gd name="connsiteY3" fmla="*/ 12151 h 590550"/>
                  <a:gd name="connsiteX4" fmla="*/ 397 w 619125"/>
                  <a:gd name="connsiteY4" fmla="*/ 265516 h 590550"/>
                  <a:gd name="connsiteX5" fmla="*/ 294719 w 619125"/>
                  <a:gd name="connsiteY5" fmla="*/ 597938 h 590550"/>
                  <a:gd name="connsiteX6" fmla="*/ 620474 w 619125"/>
                  <a:gd name="connsiteY6" fmla="*/ 295996 h 590550"/>
                  <a:gd name="connsiteX7" fmla="*/ 569039 w 619125"/>
                  <a:gd name="connsiteY7" fmla="*/ 109306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9125" h="590550">
                    <a:moveTo>
                      <a:pt x="569039" y="109306"/>
                    </a:moveTo>
                    <a:cubicBezTo>
                      <a:pt x="478552" y="43583"/>
                      <a:pt x="451882" y="86446"/>
                      <a:pt x="381397" y="74063"/>
                    </a:cubicBezTo>
                    <a:lnTo>
                      <a:pt x="340439" y="61681"/>
                    </a:lnTo>
                    <a:cubicBezTo>
                      <a:pt x="274717" y="32153"/>
                      <a:pt x="285194" y="-24997"/>
                      <a:pt x="167084" y="12151"/>
                    </a:cubicBezTo>
                    <a:cubicBezTo>
                      <a:pt x="58499" y="59776"/>
                      <a:pt x="6112" y="155978"/>
                      <a:pt x="397" y="265516"/>
                    </a:cubicBezTo>
                    <a:cubicBezTo>
                      <a:pt x="-8176" y="440776"/>
                      <a:pt x="123269" y="589366"/>
                      <a:pt x="294719" y="597938"/>
                    </a:cubicBezTo>
                    <a:cubicBezTo>
                      <a:pt x="466169" y="606511"/>
                      <a:pt x="600472" y="481733"/>
                      <a:pt x="620474" y="295996"/>
                    </a:cubicBezTo>
                    <a:cubicBezTo>
                      <a:pt x="630952" y="195031"/>
                      <a:pt x="611902" y="147406"/>
                      <a:pt x="569039" y="109306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78">
                <a:extLst>
                  <a:ext uri="{FF2B5EF4-FFF2-40B4-BE49-F238E27FC236}">
                    <a16:creationId xmlns="" xmlns:a16="http://schemas.microsoft.com/office/drawing/2014/main" id="{1473693A-2F5F-4597-A80B-325E5F8F415D}"/>
                  </a:ext>
                </a:extLst>
              </p:cNvPr>
              <p:cNvSpPr/>
              <p:nvPr/>
            </p:nvSpPr>
            <p:spPr>
              <a:xfrm>
                <a:off x="6897617" y="3423659"/>
                <a:ext cx="173697" cy="246832"/>
              </a:xfrm>
              <a:custGeom>
                <a:avLst/>
                <a:gdLst>
                  <a:gd name="connsiteX0" fmla="*/ 343852 w 361950"/>
                  <a:gd name="connsiteY0" fmla="*/ 318135 h 514350"/>
                  <a:gd name="connsiteX1" fmla="*/ 103822 w 361950"/>
                  <a:gd name="connsiteY1" fmla="*/ 512445 h 514350"/>
                  <a:gd name="connsiteX2" fmla="*/ 0 w 361950"/>
                  <a:gd name="connsiteY2" fmla="*/ 509588 h 514350"/>
                  <a:gd name="connsiteX3" fmla="*/ 225742 w 361950"/>
                  <a:gd name="connsiteY3" fmla="*/ 265748 h 514350"/>
                  <a:gd name="connsiteX4" fmla="*/ 271463 w 361950"/>
                  <a:gd name="connsiteY4" fmla="*/ 99060 h 514350"/>
                  <a:gd name="connsiteX5" fmla="*/ 271463 w 361950"/>
                  <a:gd name="connsiteY5" fmla="*/ 0 h 514350"/>
                  <a:gd name="connsiteX6" fmla="*/ 316230 w 361950"/>
                  <a:gd name="connsiteY6" fmla="*/ 28575 h 514350"/>
                  <a:gd name="connsiteX7" fmla="*/ 343852 w 361950"/>
                  <a:gd name="connsiteY7" fmla="*/ 318135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1950" h="514350">
                    <a:moveTo>
                      <a:pt x="343852" y="318135"/>
                    </a:moveTo>
                    <a:cubicBezTo>
                      <a:pt x="298132" y="424815"/>
                      <a:pt x="220027" y="492443"/>
                      <a:pt x="103822" y="512445"/>
                    </a:cubicBezTo>
                    <a:cubicBezTo>
                      <a:pt x="69532" y="518160"/>
                      <a:pt x="34290" y="516255"/>
                      <a:pt x="0" y="509588"/>
                    </a:cubicBezTo>
                    <a:cubicBezTo>
                      <a:pt x="114300" y="462915"/>
                      <a:pt x="181927" y="381000"/>
                      <a:pt x="225742" y="265748"/>
                    </a:cubicBezTo>
                    <a:cubicBezTo>
                      <a:pt x="246697" y="209550"/>
                      <a:pt x="261938" y="161925"/>
                      <a:pt x="271463" y="99060"/>
                    </a:cubicBezTo>
                    <a:cubicBezTo>
                      <a:pt x="274320" y="78105"/>
                      <a:pt x="275272" y="60008"/>
                      <a:pt x="271463" y="0"/>
                    </a:cubicBezTo>
                    <a:cubicBezTo>
                      <a:pt x="281940" y="6668"/>
                      <a:pt x="305753" y="21908"/>
                      <a:pt x="316230" y="28575"/>
                    </a:cubicBezTo>
                    <a:cubicBezTo>
                      <a:pt x="360045" y="65723"/>
                      <a:pt x="389572" y="153352"/>
                      <a:pt x="343852" y="318135"/>
                    </a:cubicBezTo>
                    <a:close/>
                  </a:path>
                </a:pathLst>
              </a:custGeom>
              <a:solidFill>
                <a:srgbClr val="D35D5F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9" name="Freeform: Shape 179">
                <a:extLst>
                  <a:ext uri="{FF2B5EF4-FFF2-40B4-BE49-F238E27FC236}">
                    <a16:creationId xmlns="" xmlns:a16="http://schemas.microsoft.com/office/drawing/2014/main" id="{8DC0F122-3F14-4EBC-9C2E-E48495EF600C}"/>
                  </a:ext>
                </a:extLst>
              </p:cNvPr>
              <p:cNvSpPr/>
              <p:nvPr/>
            </p:nvSpPr>
            <p:spPr>
              <a:xfrm>
                <a:off x="6463812" y="3566429"/>
                <a:ext cx="402245" cy="383961"/>
              </a:xfrm>
              <a:custGeom>
                <a:avLst/>
                <a:gdLst>
                  <a:gd name="connsiteX0" fmla="*/ 743709 w 838200"/>
                  <a:gd name="connsiteY0" fmla="*/ 89099 h 800100"/>
                  <a:gd name="connsiteX1" fmla="*/ 482724 w 838200"/>
                  <a:gd name="connsiteY1" fmla="*/ 74811 h 800100"/>
                  <a:gd name="connsiteX2" fmla="*/ 425574 w 838200"/>
                  <a:gd name="connsiteY2" fmla="*/ 65286 h 800100"/>
                  <a:gd name="connsiteX3" fmla="*/ 181734 w 838200"/>
                  <a:gd name="connsiteY3" fmla="*/ 29091 h 800100"/>
                  <a:gd name="connsiteX4" fmla="*/ 1711 w 838200"/>
                  <a:gd name="connsiteY4" fmla="*/ 402471 h 800100"/>
                  <a:gd name="connsiteX5" fmla="*/ 459864 w 838200"/>
                  <a:gd name="connsiteY5" fmla="*/ 800616 h 800100"/>
                  <a:gd name="connsiteX6" fmla="*/ 846579 w 838200"/>
                  <a:gd name="connsiteY6" fmla="*/ 332939 h 800100"/>
                  <a:gd name="connsiteX7" fmla="*/ 743709 w 838200"/>
                  <a:gd name="connsiteY7" fmla="*/ 89099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0" h="800100">
                    <a:moveTo>
                      <a:pt x="743709" y="89099"/>
                    </a:moveTo>
                    <a:cubicBezTo>
                      <a:pt x="609406" y="16709"/>
                      <a:pt x="581784" y="78621"/>
                      <a:pt x="482724" y="74811"/>
                    </a:cubicBezTo>
                    <a:lnTo>
                      <a:pt x="425574" y="65286"/>
                    </a:lnTo>
                    <a:cubicBezTo>
                      <a:pt x="332229" y="36711"/>
                      <a:pt x="336039" y="-42346"/>
                      <a:pt x="181734" y="29091"/>
                    </a:cubicBezTo>
                    <a:cubicBezTo>
                      <a:pt x="43621" y="112911"/>
                      <a:pt x="-10671" y="252929"/>
                      <a:pt x="1711" y="402471"/>
                    </a:cubicBezTo>
                    <a:cubicBezTo>
                      <a:pt x="21714" y="641549"/>
                      <a:pt x="226501" y="819666"/>
                      <a:pt x="459864" y="800616"/>
                    </a:cubicBezTo>
                    <a:cubicBezTo>
                      <a:pt x="693226" y="781566"/>
                      <a:pt x="853246" y="589161"/>
                      <a:pt x="846579" y="332939"/>
                    </a:cubicBezTo>
                    <a:cubicBezTo>
                      <a:pt x="842769" y="193874"/>
                      <a:pt x="808479" y="132914"/>
                      <a:pt x="743709" y="89099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80">
                <a:extLst>
                  <a:ext uri="{FF2B5EF4-FFF2-40B4-BE49-F238E27FC236}">
                    <a16:creationId xmlns="" xmlns:a16="http://schemas.microsoft.com/office/drawing/2014/main" id="{9B6AA3C4-E385-4D76-A15D-2AE014985A6A}"/>
                  </a:ext>
                </a:extLst>
              </p:cNvPr>
              <p:cNvSpPr/>
              <p:nvPr/>
            </p:nvSpPr>
            <p:spPr>
              <a:xfrm>
                <a:off x="6659814" y="3596388"/>
                <a:ext cx="210265" cy="351964"/>
              </a:xfrm>
              <a:custGeom>
                <a:avLst/>
                <a:gdLst>
                  <a:gd name="connsiteX0" fmla="*/ 431482 w 438150"/>
                  <a:gd name="connsiteY0" fmla="*/ 417195 h 733425"/>
                  <a:gd name="connsiteX1" fmla="*/ 140970 w 438150"/>
                  <a:gd name="connsiteY1" fmla="*/ 722947 h 733425"/>
                  <a:gd name="connsiteX2" fmla="*/ 0 w 438150"/>
                  <a:gd name="connsiteY2" fmla="*/ 737235 h 733425"/>
                  <a:gd name="connsiteX3" fmla="*/ 261938 w 438150"/>
                  <a:gd name="connsiteY3" fmla="*/ 367665 h 733425"/>
                  <a:gd name="connsiteX4" fmla="*/ 293370 w 438150"/>
                  <a:gd name="connsiteY4" fmla="*/ 134302 h 733425"/>
                  <a:gd name="connsiteX5" fmla="*/ 275273 w 438150"/>
                  <a:gd name="connsiteY5" fmla="*/ 0 h 733425"/>
                  <a:gd name="connsiteX6" fmla="*/ 340995 w 438150"/>
                  <a:gd name="connsiteY6" fmla="*/ 30480 h 733425"/>
                  <a:gd name="connsiteX7" fmla="*/ 431482 w 438150"/>
                  <a:gd name="connsiteY7" fmla="*/ 41719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8150" h="733425">
                    <a:moveTo>
                      <a:pt x="431482" y="417195"/>
                    </a:moveTo>
                    <a:cubicBezTo>
                      <a:pt x="388620" y="569595"/>
                      <a:pt x="294323" y="675322"/>
                      <a:pt x="140970" y="722947"/>
                    </a:cubicBezTo>
                    <a:cubicBezTo>
                      <a:pt x="95250" y="737235"/>
                      <a:pt x="47625" y="740093"/>
                      <a:pt x="0" y="737235"/>
                    </a:cubicBezTo>
                    <a:cubicBezTo>
                      <a:pt x="145733" y="653415"/>
                      <a:pt x="222885" y="531495"/>
                      <a:pt x="261938" y="367665"/>
                    </a:cubicBezTo>
                    <a:cubicBezTo>
                      <a:pt x="280988" y="287655"/>
                      <a:pt x="292417" y="220980"/>
                      <a:pt x="293370" y="134302"/>
                    </a:cubicBezTo>
                    <a:cubicBezTo>
                      <a:pt x="294323" y="105727"/>
                      <a:pt x="292417" y="80010"/>
                      <a:pt x="275273" y="0"/>
                    </a:cubicBezTo>
                    <a:cubicBezTo>
                      <a:pt x="291465" y="6667"/>
                      <a:pt x="324803" y="23813"/>
                      <a:pt x="340995" y="30480"/>
                    </a:cubicBezTo>
                    <a:cubicBezTo>
                      <a:pt x="408623" y="71438"/>
                      <a:pt x="463867" y="185738"/>
                      <a:pt x="431482" y="417195"/>
                    </a:cubicBezTo>
                    <a:close/>
                  </a:path>
                </a:pathLst>
              </a:custGeom>
              <a:solidFill>
                <a:srgbClr val="D35D5F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81">
                <a:extLst>
                  <a:ext uri="{FF2B5EF4-FFF2-40B4-BE49-F238E27FC236}">
                    <a16:creationId xmlns="" xmlns:a16="http://schemas.microsoft.com/office/drawing/2014/main" id="{3CE43F86-6912-49BB-B089-8D8971F78C99}"/>
                  </a:ext>
                </a:extLst>
              </p:cNvPr>
              <p:cNvSpPr/>
              <p:nvPr/>
            </p:nvSpPr>
            <p:spPr>
              <a:xfrm>
                <a:off x="6955369" y="3584377"/>
                <a:ext cx="402245" cy="374819"/>
              </a:xfrm>
              <a:custGeom>
                <a:avLst/>
                <a:gdLst>
                  <a:gd name="connsiteX0" fmla="*/ 677615 w 838200"/>
                  <a:gd name="connsiteY0" fmla="*/ 13598 h 781050"/>
                  <a:gd name="connsiteX1" fmla="*/ 420440 w 838200"/>
                  <a:gd name="connsiteY1" fmla="*/ 56461 h 781050"/>
                  <a:gd name="connsiteX2" fmla="*/ 362338 w 838200"/>
                  <a:gd name="connsiteY2" fmla="*/ 60271 h 781050"/>
                  <a:gd name="connsiteX3" fmla="*/ 116593 w 838200"/>
                  <a:gd name="connsiteY3" fmla="*/ 78368 h 781050"/>
                  <a:gd name="connsiteX4" fmla="*/ 21343 w 838200"/>
                  <a:gd name="connsiteY4" fmla="*/ 481276 h 781050"/>
                  <a:gd name="connsiteX5" fmla="*/ 554743 w 838200"/>
                  <a:gd name="connsiteY5" fmla="*/ 770836 h 781050"/>
                  <a:gd name="connsiteX6" fmla="*/ 830968 w 838200"/>
                  <a:gd name="connsiteY6" fmla="*/ 230768 h 781050"/>
                  <a:gd name="connsiteX7" fmla="*/ 677615 w 838200"/>
                  <a:gd name="connsiteY7" fmla="*/ 13598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0" h="781050">
                    <a:moveTo>
                      <a:pt x="677615" y="13598"/>
                    </a:moveTo>
                    <a:cubicBezTo>
                      <a:pt x="530931" y="-28312"/>
                      <a:pt x="517595" y="38363"/>
                      <a:pt x="420440" y="56461"/>
                    </a:cubicBezTo>
                    <a:lnTo>
                      <a:pt x="362338" y="60271"/>
                    </a:lnTo>
                    <a:cubicBezTo>
                      <a:pt x="264231" y="52651"/>
                      <a:pt x="251848" y="-25454"/>
                      <a:pt x="116593" y="78368"/>
                    </a:cubicBezTo>
                    <a:cubicBezTo>
                      <a:pt x="-565" y="189811"/>
                      <a:pt x="-23425" y="338401"/>
                      <a:pt x="21343" y="481276"/>
                    </a:cubicBezTo>
                    <a:cubicBezTo>
                      <a:pt x="91828" y="709876"/>
                      <a:pt x="330906" y="839416"/>
                      <a:pt x="554743" y="770836"/>
                    </a:cubicBezTo>
                    <a:cubicBezTo>
                      <a:pt x="778581" y="702256"/>
                      <a:pt x="892881" y="479371"/>
                      <a:pt x="830968" y="230768"/>
                    </a:cubicBezTo>
                    <a:cubicBezTo>
                      <a:pt x="796678" y="94561"/>
                      <a:pt x="750006" y="42173"/>
                      <a:pt x="677615" y="13598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82">
                <a:extLst>
                  <a:ext uri="{FF2B5EF4-FFF2-40B4-BE49-F238E27FC236}">
                    <a16:creationId xmlns="" xmlns:a16="http://schemas.microsoft.com/office/drawing/2014/main" id="{4E3227A8-84C0-4B24-8A49-4CDF69F206C1}"/>
                  </a:ext>
                </a:extLst>
              </p:cNvPr>
              <p:cNvSpPr/>
              <p:nvPr/>
            </p:nvSpPr>
            <p:spPr>
              <a:xfrm>
                <a:off x="7197360" y="3584960"/>
                <a:ext cx="164555" cy="370248"/>
              </a:xfrm>
              <a:custGeom>
                <a:avLst/>
                <a:gdLst>
                  <a:gd name="connsiteX0" fmla="*/ 351472 w 342900"/>
                  <a:gd name="connsiteY0" fmla="*/ 373380 h 771525"/>
                  <a:gd name="connsiteX1" fmla="*/ 134303 w 342900"/>
                  <a:gd name="connsiteY1" fmla="*/ 735330 h 771525"/>
                  <a:gd name="connsiteX2" fmla="*/ 0 w 342900"/>
                  <a:gd name="connsiteY2" fmla="*/ 780097 h 771525"/>
                  <a:gd name="connsiteX3" fmla="*/ 175260 w 342900"/>
                  <a:gd name="connsiteY3" fmla="*/ 361950 h 771525"/>
                  <a:gd name="connsiteX4" fmla="*/ 155258 w 342900"/>
                  <a:gd name="connsiteY4" fmla="*/ 126682 h 771525"/>
                  <a:gd name="connsiteX5" fmla="*/ 108585 w 342900"/>
                  <a:gd name="connsiteY5" fmla="*/ 0 h 771525"/>
                  <a:gd name="connsiteX6" fmla="*/ 179070 w 342900"/>
                  <a:gd name="connsiteY6" fmla="*/ 15240 h 771525"/>
                  <a:gd name="connsiteX7" fmla="*/ 351472 w 342900"/>
                  <a:gd name="connsiteY7" fmla="*/ 37338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2900" h="771525">
                    <a:moveTo>
                      <a:pt x="351472" y="373380"/>
                    </a:moveTo>
                    <a:cubicBezTo>
                      <a:pt x="341947" y="531495"/>
                      <a:pt x="274320" y="655320"/>
                      <a:pt x="134303" y="735330"/>
                    </a:cubicBezTo>
                    <a:cubicBezTo>
                      <a:pt x="92392" y="759143"/>
                      <a:pt x="46672" y="772477"/>
                      <a:pt x="0" y="780097"/>
                    </a:cubicBezTo>
                    <a:cubicBezTo>
                      <a:pt x="124778" y="666750"/>
                      <a:pt x="173355" y="530543"/>
                      <a:pt x="175260" y="361950"/>
                    </a:cubicBezTo>
                    <a:cubicBezTo>
                      <a:pt x="176213" y="280035"/>
                      <a:pt x="172403" y="211455"/>
                      <a:pt x="155258" y="126682"/>
                    </a:cubicBezTo>
                    <a:cubicBezTo>
                      <a:pt x="149542" y="99060"/>
                      <a:pt x="141922" y="74295"/>
                      <a:pt x="108585" y="0"/>
                    </a:cubicBezTo>
                    <a:cubicBezTo>
                      <a:pt x="125730" y="3810"/>
                      <a:pt x="162878" y="12382"/>
                      <a:pt x="179070" y="15240"/>
                    </a:cubicBezTo>
                    <a:cubicBezTo>
                      <a:pt x="254317" y="40957"/>
                      <a:pt x="332422" y="140017"/>
                      <a:pt x="351472" y="373380"/>
                    </a:cubicBezTo>
                    <a:close/>
                  </a:path>
                </a:pathLst>
              </a:custGeom>
              <a:solidFill>
                <a:srgbClr val="D35D5F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83">
                <a:extLst>
                  <a:ext uri="{FF2B5EF4-FFF2-40B4-BE49-F238E27FC236}">
                    <a16:creationId xmlns="" xmlns:a16="http://schemas.microsoft.com/office/drawing/2014/main" id="{D54449BD-DE4D-4219-971B-B7720F45361D}"/>
                  </a:ext>
                </a:extLst>
              </p:cNvPr>
              <p:cNvSpPr/>
              <p:nvPr/>
            </p:nvSpPr>
            <p:spPr>
              <a:xfrm>
                <a:off x="6680318" y="2951406"/>
                <a:ext cx="479952" cy="690216"/>
              </a:xfrm>
              <a:custGeom>
                <a:avLst/>
                <a:gdLst>
                  <a:gd name="connsiteX0" fmla="*/ 954541 w 1000125"/>
                  <a:gd name="connsiteY0" fmla="*/ 1300200 h 1438275"/>
                  <a:gd name="connsiteX1" fmla="*/ 764994 w 1000125"/>
                  <a:gd name="connsiteY1" fmla="*/ 640118 h 1438275"/>
                  <a:gd name="connsiteX2" fmla="*/ 686889 w 1000125"/>
                  <a:gd name="connsiteY2" fmla="*/ 551535 h 1438275"/>
                  <a:gd name="connsiteX3" fmla="*/ 558301 w 1000125"/>
                  <a:gd name="connsiteY3" fmla="*/ 434378 h 1438275"/>
                  <a:gd name="connsiteX4" fmla="*/ 477339 w 1000125"/>
                  <a:gd name="connsiteY4" fmla="*/ 410565 h 1438275"/>
                  <a:gd name="connsiteX5" fmla="*/ 533536 w 1000125"/>
                  <a:gd name="connsiteY5" fmla="*/ 521055 h 1438275"/>
                  <a:gd name="connsiteX6" fmla="*/ 596401 w 1000125"/>
                  <a:gd name="connsiteY6" fmla="*/ 820140 h 1438275"/>
                  <a:gd name="connsiteX7" fmla="*/ 596401 w 1000125"/>
                  <a:gd name="connsiteY7" fmla="*/ 935393 h 1438275"/>
                  <a:gd name="connsiteX8" fmla="*/ 567826 w 1000125"/>
                  <a:gd name="connsiteY8" fmla="*/ 968730 h 1438275"/>
                  <a:gd name="connsiteX9" fmla="*/ 545919 w 1000125"/>
                  <a:gd name="connsiteY9" fmla="*/ 931583 h 1438275"/>
                  <a:gd name="connsiteX10" fmla="*/ 547824 w 1000125"/>
                  <a:gd name="connsiteY10" fmla="*/ 880148 h 1438275"/>
                  <a:gd name="connsiteX11" fmla="*/ 488769 w 1000125"/>
                  <a:gd name="connsiteY11" fmla="*/ 556298 h 1438275"/>
                  <a:gd name="connsiteX12" fmla="*/ 437334 w 1000125"/>
                  <a:gd name="connsiteY12" fmla="*/ 452475 h 1438275"/>
                  <a:gd name="connsiteX13" fmla="*/ 345894 w 1000125"/>
                  <a:gd name="connsiteY13" fmla="*/ 512483 h 1438275"/>
                  <a:gd name="connsiteX14" fmla="*/ 136344 w 1000125"/>
                  <a:gd name="connsiteY14" fmla="*/ 816330 h 1438275"/>
                  <a:gd name="connsiteX15" fmla="*/ 76336 w 1000125"/>
                  <a:gd name="connsiteY15" fmla="*/ 1021118 h 1438275"/>
                  <a:gd name="connsiteX16" fmla="*/ 58239 w 1000125"/>
                  <a:gd name="connsiteY16" fmla="*/ 1309725 h 1438275"/>
                  <a:gd name="connsiteX17" fmla="*/ 29664 w 1000125"/>
                  <a:gd name="connsiteY17" fmla="*/ 1443075 h 1438275"/>
                  <a:gd name="connsiteX18" fmla="*/ 1089 w 1000125"/>
                  <a:gd name="connsiteY18" fmla="*/ 1345920 h 1438275"/>
                  <a:gd name="connsiteX19" fmla="*/ 9661 w 1000125"/>
                  <a:gd name="connsiteY19" fmla="*/ 1103985 h 1438275"/>
                  <a:gd name="connsiteX20" fmla="*/ 43951 w 1000125"/>
                  <a:gd name="connsiteY20" fmla="*/ 905865 h 1438275"/>
                  <a:gd name="connsiteX21" fmla="*/ 303031 w 1000125"/>
                  <a:gd name="connsiteY21" fmla="*/ 471525 h 1438275"/>
                  <a:gd name="connsiteX22" fmla="*/ 419236 w 1000125"/>
                  <a:gd name="connsiteY22" fmla="*/ 368655 h 1438275"/>
                  <a:gd name="connsiteX23" fmla="*/ 458289 w 1000125"/>
                  <a:gd name="connsiteY23" fmla="*/ 334365 h 1438275"/>
                  <a:gd name="connsiteX24" fmla="*/ 475434 w 1000125"/>
                  <a:gd name="connsiteY24" fmla="*/ 36233 h 1438275"/>
                  <a:gd name="connsiteX25" fmla="*/ 510676 w 1000125"/>
                  <a:gd name="connsiteY25" fmla="*/ 38 h 1438275"/>
                  <a:gd name="connsiteX26" fmla="*/ 544014 w 1000125"/>
                  <a:gd name="connsiteY26" fmla="*/ 42900 h 1438275"/>
                  <a:gd name="connsiteX27" fmla="*/ 530679 w 1000125"/>
                  <a:gd name="connsiteY27" fmla="*/ 286740 h 1438275"/>
                  <a:gd name="connsiteX28" fmla="*/ 589734 w 1000125"/>
                  <a:gd name="connsiteY28" fmla="*/ 383895 h 1438275"/>
                  <a:gd name="connsiteX29" fmla="*/ 750706 w 1000125"/>
                  <a:gd name="connsiteY29" fmla="*/ 536295 h 1438275"/>
                  <a:gd name="connsiteX30" fmla="*/ 789759 w 1000125"/>
                  <a:gd name="connsiteY30" fmla="*/ 584873 h 1438275"/>
                  <a:gd name="connsiteX31" fmla="*/ 891676 w 1000125"/>
                  <a:gd name="connsiteY31" fmla="*/ 777278 h 1438275"/>
                  <a:gd name="connsiteX32" fmla="*/ 993594 w 1000125"/>
                  <a:gd name="connsiteY32" fmla="*/ 1185900 h 1438275"/>
                  <a:gd name="connsiteX33" fmla="*/ 1001214 w 1000125"/>
                  <a:gd name="connsiteY33" fmla="*/ 1403070 h 1438275"/>
                  <a:gd name="connsiteX34" fmla="*/ 972639 w 1000125"/>
                  <a:gd name="connsiteY34" fmla="*/ 1440218 h 1438275"/>
                  <a:gd name="connsiteX35" fmla="*/ 956446 w 1000125"/>
                  <a:gd name="connsiteY35" fmla="*/ 1394498 h 1438275"/>
                  <a:gd name="connsiteX36" fmla="*/ 954541 w 1000125"/>
                  <a:gd name="connsiteY36" fmla="*/ 1300200 h 143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000125" h="1438275">
                    <a:moveTo>
                      <a:pt x="954541" y="1300200"/>
                    </a:moveTo>
                    <a:cubicBezTo>
                      <a:pt x="952636" y="1052550"/>
                      <a:pt x="903106" y="853478"/>
                      <a:pt x="764994" y="640118"/>
                    </a:cubicBezTo>
                    <a:cubicBezTo>
                      <a:pt x="733561" y="604875"/>
                      <a:pt x="709749" y="572490"/>
                      <a:pt x="686889" y="551535"/>
                    </a:cubicBezTo>
                    <a:cubicBezTo>
                      <a:pt x="644026" y="512483"/>
                      <a:pt x="606879" y="466763"/>
                      <a:pt x="558301" y="434378"/>
                    </a:cubicBezTo>
                    <a:cubicBezTo>
                      <a:pt x="526869" y="408660"/>
                      <a:pt x="506866" y="390563"/>
                      <a:pt x="477339" y="410565"/>
                    </a:cubicBezTo>
                    <a:cubicBezTo>
                      <a:pt x="501151" y="444855"/>
                      <a:pt x="513534" y="484860"/>
                      <a:pt x="533536" y="521055"/>
                    </a:cubicBezTo>
                    <a:cubicBezTo>
                      <a:pt x="573541" y="616305"/>
                      <a:pt x="590686" y="714413"/>
                      <a:pt x="596401" y="820140"/>
                    </a:cubicBezTo>
                    <a:cubicBezTo>
                      <a:pt x="598306" y="871575"/>
                      <a:pt x="604021" y="897293"/>
                      <a:pt x="596401" y="935393"/>
                    </a:cubicBezTo>
                    <a:cubicBezTo>
                      <a:pt x="593544" y="952538"/>
                      <a:pt x="592591" y="973493"/>
                      <a:pt x="567826" y="968730"/>
                    </a:cubicBezTo>
                    <a:cubicBezTo>
                      <a:pt x="549729" y="965873"/>
                      <a:pt x="545919" y="947775"/>
                      <a:pt x="545919" y="931583"/>
                    </a:cubicBezTo>
                    <a:cubicBezTo>
                      <a:pt x="545919" y="914438"/>
                      <a:pt x="545919" y="897293"/>
                      <a:pt x="547824" y="880148"/>
                    </a:cubicBezTo>
                    <a:cubicBezTo>
                      <a:pt x="542109" y="769658"/>
                      <a:pt x="527821" y="661073"/>
                      <a:pt x="488769" y="556298"/>
                    </a:cubicBezTo>
                    <a:cubicBezTo>
                      <a:pt x="474481" y="520103"/>
                      <a:pt x="456384" y="485813"/>
                      <a:pt x="437334" y="452475"/>
                    </a:cubicBezTo>
                    <a:cubicBezTo>
                      <a:pt x="421141" y="431520"/>
                      <a:pt x="359229" y="500100"/>
                      <a:pt x="345894" y="512483"/>
                    </a:cubicBezTo>
                    <a:cubicBezTo>
                      <a:pt x="263026" y="600113"/>
                      <a:pt x="189684" y="705840"/>
                      <a:pt x="136344" y="816330"/>
                    </a:cubicBezTo>
                    <a:cubicBezTo>
                      <a:pt x="107769" y="883005"/>
                      <a:pt x="89671" y="949680"/>
                      <a:pt x="76336" y="1021118"/>
                    </a:cubicBezTo>
                    <a:cubicBezTo>
                      <a:pt x="61096" y="1095413"/>
                      <a:pt x="62049" y="1269720"/>
                      <a:pt x="58239" y="1309725"/>
                    </a:cubicBezTo>
                    <a:cubicBezTo>
                      <a:pt x="51571" y="1352588"/>
                      <a:pt x="66811" y="1437360"/>
                      <a:pt x="29664" y="1443075"/>
                    </a:cubicBezTo>
                    <a:cubicBezTo>
                      <a:pt x="-6531" y="1444028"/>
                      <a:pt x="136" y="1383068"/>
                      <a:pt x="1089" y="1345920"/>
                    </a:cubicBezTo>
                    <a:cubicBezTo>
                      <a:pt x="2041" y="1313535"/>
                      <a:pt x="-2721" y="1153515"/>
                      <a:pt x="9661" y="1103985"/>
                    </a:cubicBezTo>
                    <a:cubicBezTo>
                      <a:pt x="15376" y="1044930"/>
                      <a:pt x="26806" y="962063"/>
                      <a:pt x="43951" y="905865"/>
                    </a:cubicBezTo>
                    <a:cubicBezTo>
                      <a:pt x="99196" y="742035"/>
                      <a:pt x="186826" y="599160"/>
                      <a:pt x="303031" y="471525"/>
                    </a:cubicBezTo>
                    <a:cubicBezTo>
                      <a:pt x="336369" y="435330"/>
                      <a:pt x="368754" y="406755"/>
                      <a:pt x="419236" y="368655"/>
                    </a:cubicBezTo>
                    <a:cubicBezTo>
                      <a:pt x="433524" y="358178"/>
                      <a:pt x="448764" y="350558"/>
                      <a:pt x="458289" y="334365"/>
                    </a:cubicBezTo>
                    <a:cubicBezTo>
                      <a:pt x="457336" y="284835"/>
                      <a:pt x="472576" y="50520"/>
                      <a:pt x="475434" y="36233"/>
                    </a:cubicBezTo>
                    <a:cubicBezTo>
                      <a:pt x="478291" y="16230"/>
                      <a:pt x="486864" y="-915"/>
                      <a:pt x="510676" y="38"/>
                    </a:cubicBezTo>
                    <a:cubicBezTo>
                      <a:pt x="536394" y="990"/>
                      <a:pt x="544966" y="19088"/>
                      <a:pt x="544014" y="42900"/>
                    </a:cubicBezTo>
                    <a:cubicBezTo>
                      <a:pt x="541156" y="108623"/>
                      <a:pt x="530679" y="271500"/>
                      <a:pt x="530679" y="286740"/>
                    </a:cubicBezTo>
                    <a:cubicBezTo>
                      <a:pt x="523059" y="335318"/>
                      <a:pt x="554491" y="361035"/>
                      <a:pt x="589734" y="383895"/>
                    </a:cubicBezTo>
                    <a:cubicBezTo>
                      <a:pt x="650694" y="426758"/>
                      <a:pt x="704034" y="478193"/>
                      <a:pt x="750706" y="536295"/>
                    </a:cubicBezTo>
                    <a:cubicBezTo>
                      <a:pt x="760231" y="548678"/>
                      <a:pt x="776424" y="562965"/>
                      <a:pt x="789759" y="584873"/>
                    </a:cubicBezTo>
                    <a:cubicBezTo>
                      <a:pt x="827859" y="652500"/>
                      <a:pt x="859291" y="706793"/>
                      <a:pt x="891676" y="777278"/>
                    </a:cubicBezTo>
                    <a:cubicBezTo>
                      <a:pt x="951684" y="906818"/>
                      <a:pt x="982164" y="1043978"/>
                      <a:pt x="993594" y="1185900"/>
                    </a:cubicBezTo>
                    <a:cubicBezTo>
                      <a:pt x="994546" y="1200188"/>
                      <a:pt x="1001214" y="1371638"/>
                      <a:pt x="1001214" y="1403070"/>
                    </a:cubicBezTo>
                    <a:cubicBezTo>
                      <a:pt x="1001214" y="1418310"/>
                      <a:pt x="994546" y="1449743"/>
                      <a:pt x="972639" y="1440218"/>
                    </a:cubicBezTo>
                    <a:cubicBezTo>
                      <a:pt x="948826" y="1436408"/>
                      <a:pt x="953589" y="1413548"/>
                      <a:pt x="956446" y="1394498"/>
                    </a:cubicBezTo>
                    <a:cubicBezTo>
                      <a:pt x="954541" y="1360208"/>
                      <a:pt x="954541" y="1331633"/>
                      <a:pt x="954541" y="130020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1079" y="419648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3000" b="1" dirty="0" smtClean="0">
                <a:latin typeface="Adobe Gothic Std B" pitchFamily="34" charset="-128"/>
                <a:ea typeface="Adobe Gothic Std B" pitchFamily="34" charset="-128"/>
              </a:rPr>
              <a:t>About Farmify Market Food Bank</a:t>
            </a:r>
            <a:endParaRPr lang="en-US" sz="30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C1C1572-1F4C-4890-B53D-52E4E0B67821}"/>
              </a:ext>
            </a:extLst>
          </p:cNvPr>
          <p:cNvSpPr txBox="1"/>
          <p:nvPr/>
        </p:nvSpPr>
        <p:spPr>
          <a:xfrm>
            <a:off x="6832367" y="3510594"/>
            <a:ext cx="124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Fresh food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A86C8147-379F-4823-9C6E-7CF95CBEFDD1}"/>
              </a:ext>
            </a:extLst>
          </p:cNvPr>
          <p:cNvSpPr txBox="1"/>
          <p:nvPr/>
        </p:nvSpPr>
        <p:spPr>
          <a:xfrm>
            <a:off x="4264868" y="3510594"/>
            <a:ext cx="124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Healthy food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8974C6E-D550-4DCB-9F9D-C0B3EBCF0E9F}"/>
              </a:ext>
            </a:extLst>
          </p:cNvPr>
          <p:cNvSpPr txBox="1"/>
          <p:nvPr/>
        </p:nvSpPr>
        <p:spPr>
          <a:xfrm>
            <a:off x="9395090" y="3510594"/>
            <a:ext cx="124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Farm Fresh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FA748D10-ECA6-460D-A347-C7894E25713B}"/>
              </a:ext>
            </a:extLst>
          </p:cNvPr>
          <p:cNvGrpSpPr/>
          <p:nvPr/>
        </p:nvGrpSpPr>
        <p:grpSpPr>
          <a:xfrm rot="19577103">
            <a:off x="627995" y="1909156"/>
            <a:ext cx="665839" cy="518870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B31CD448-3D4E-4697-8C0E-887AD6D2B81C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3115D7FF-DD89-4D46-8BE4-28A27E7447D4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330557" y="1770183"/>
            <a:ext cx="8956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The remaining 30% of your capital will be used as your service charge throughout the year, which includes the delivery to your doorstep.</a:t>
            </a:r>
          </a:p>
          <a:p>
            <a:endParaRPr lang="en-US" dirty="0">
              <a:latin typeface="Adobe Gothic Std B" pitchFamily="34" charset="-128"/>
              <a:ea typeface="Adobe Gothic Std B" pitchFamily="34" charset="-128"/>
            </a:endParaRPr>
          </a:p>
          <a:p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In other words, within a year, you spent just 30% of your investment on grocery shopping and household items. </a:t>
            </a:r>
          </a:p>
          <a:p>
            <a:endParaRPr lang="en-US" dirty="0">
              <a:latin typeface="Adobe Gothic Std B" pitchFamily="34" charset="-128"/>
              <a:ea typeface="Adobe Gothic Std B" pitchFamily="34" charset="-128"/>
            </a:endParaRPr>
          </a:p>
          <a:p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For example; you </a:t>
            </a:r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normally spend </a:t>
            </a:r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N50,000 a month on groceries and household </a:t>
            </a:r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items. 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Given </a:t>
            </a:r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that 1 unit  of our greenhouse farm costs N100,000, in order for you to meet up with the amount of money you normally spend on your food, you can buy more units </a:t>
            </a:r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e.g. </a:t>
            </a:r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N1,000,000 worth of units, which is 10 units, can give you a shopping allowance of N50,000 monthly.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FA748D10-ECA6-460D-A347-C7894E25713B}"/>
              </a:ext>
            </a:extLst>
          </p:cNvPr>
          <p:cNvGrpSpPr/>
          <p:nvPr/>
        </p:nvGrpSpPr>
        <p:grpSpPr>
          <a:xfrm rot="19577103">
            <a:off x="693882" y="2941823"/>
            <a:ext cx="665839" cy="518870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76" name="Freeform: Shape 72">
              <a:extLst>
                <a:ext uri="{FF2B5EF4-FFF2-40B4-BE49-F238E27FC236}">
                  <a16:creationId xmlns="" xmlns:a16="http://schemas.microsoft.com/office/drawing/2014/main" id="{B31CD448-3D4E-4697-8C0E-887AD6D2B81C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3">
              <a:extLst>
                <a:ext uri="{FF2B5EF4-FFF2-40B4-BE49-F238E27FC236}">
                  <a16:creationId xmlns="" xmlns:a16="http://schemas.microsoft.com/office/drawing/2014/main" id="{3115D7FF-DD89-4D46-8BE4-28A27E7447D4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FA748D10-ECA6-460D-A347-C7894E25713B}"/>
              </a:ext>
            </a:extLst>
          </p:cNvPr>
          <p:cNvGrpSpPr/>
          <p:nvPr/>
        </p:nvGrpSpPr>
        <p:grpSpPr>
          <a:xfrm rot="19577103">
            <a:off x="677902" y="4089855"/>
            <a:ext cx="665839" cy="518870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91" name="Freeform: Shape 72">
              <a:extLst>
                <a:ext uri="{FF2B5EF4-FFF2-40B4-BE49-F238E27FC236}">
                  <a16:creationId xmlns="" xmlns:a16="http://schemas.microsoft.com/office/drawing/2014/main" id="{B31CD448-3D4E-4697-8C0E-887AD6D2B81C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73">
              <a:extLst>
                <a:ext uri="{FF2B5EF4-FFF2-40B4-BE49-F238E27FC236}">
                  <a16:creationId xmlns="" xmlns:a16="http://schemas.microsoft.com/office/drawing/2014/main" id="{3115D7FF-DD89-4D46-8BE4-28A27E7447D4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54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="" xmlns:a16="http://schemas.microsoft.com/office/drawing/2014/main" id="{B5F1B621-812C-44E5-B2F2-CF23431F6D37}"/>
              </a:ext>
            </a:extLst>
          </p:cNvPr>
          <p:cNvGrpSpPr/>
          <p:nvPr/>
        </p:nvGrpSpPr>
        <p:grpSpPr>
          <a:xfrm>
            <a:off x="9014951" y="4687255"/>
            <a:ext cx="3133658" cy="2133117"/>
            <a:chOff x="3703350" y="2801758"/>
            <a:chExt cx="4848216" cy="3395842"/>
          </a:xfrm>
        </p:grpSpPr>
        <p:sp>
          <p:nvSpPr>
            <p:cNvPr id="94" name="Oval 93">
              <a:extLst>
                <a:ext uri="{FF2B5EF4-FFF2-40B4-BE49-F238E27FC236}">
                  <a16:creationId xmlns="" xmlns:a16="http://schemas.microsoft.com/office/drawing/2014/main" id="{AA66B734-785B-411F-B141-66CDC6D1136C}"/>
                </a:ext>
              </a:extLst>
            </p:cNvPr>
            <p:cNvSpPr/>
            <p:nvPr/>
          </p:nvSpPr>
          <p:spPr>
            <a:xfrm>
              <a:off x="3703350" y="5541079"/>
              <a:ext cx="4736871" cy="656521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="" xmlns:a16="http://schemas.microsoft.com/office/drawing/2014/main" id="{4A86BE33-65BF-42EC-B7CE-E447C61C05CD}"/>
                </a:ext>
              </a:extLst>
            </p:cNvPr>
            <p:cNvGrpSpPr/>
            <p:nvPr/>
          </p:nvGrpSpPr>
          <p:grpSpPr>
            <a:xfrm rot="20060053">
              <a:off x="6144459" y="2880646"/>
              <a:ext cx="756418" cy="1572369"/>
              <a:chOff x="1583158" y="1040918"/>
              <a:chExt cx="1865369" cy="3877549"/>
            </a:xfrm>
          </p:grpSpPr>
          <p:sp>
            <p:nvSpPr>
              <p:cNvPr id="191" name="Freeform: Shape 254">
                <a:extLst>
                  <a:ext uri="{FF2B5EF4-FFF2-40B4-BE49-F238E27FC236}">
                    <a16:creationId xmlns="" xmlns:a16="http://schemas.microsoft.com/office/drawing/2014/main" id="{3FC91322-E14D-4442-B76C-FE60491287AF}"/>
                  </a:ext>
                </a:extLst>
              </p:cNvPr>
              <p:cNvSpPr/>
              <p:nvPr/>
            </p:nvSpPr>
            <p:spPr>
              <a:xfrm rot="20351037">
                <a:off x="1714783" y="3481939"/>
                <a:ext cx="1641760" cy="1436528"/>
              </a:xfrm>
              <a:custGeom>
                <a:avLst/>
                <a:gdLst>
                  <a:gd name="connsiteX0" fmla="*/ 904455 w 1641760"/>
                  <a:gd name="connsiteY0" fmla="*/ 23137 h 1436528"/>
                  <a:gd name="connsiteX1" fmla="*/ 1113846 w 1641760"/>
                  <a:gd name="connsiteY1" fmla="*/ 102745 h 1436528"/>
                  <a:gd name="connsiteX2" fmla="*/ 1113791 w 1641760"/>
                  <a:gd name="connsiteY2" fmla="*/ 106680 h 1436528"/>
                  <a:gd name="connsiteX3" fmla="*/ 1157726 w 1641760"/>
                  <a:gd name="connsiteY3" fmla="*/ 148589 h 1436528"/>
                  <a:gd name="connsiteX4" fmla="*/ 1435198 w 1641760"/>
                  <a:gd name="connsiteY4" fmla="*/ 335884 h 1436528"/>
                  <a:gd name="connsiteX5" fmla="*/ 1613243 w 1641760"/>
                  <a:gd name="connsiteY5" fmla="*/ 844585 h 1436528"/>
                  <a:gd name="connsiteX6" fmla="*/ 1106855 w 1641760"/>
                  <a:gd name="connsiteY6" fmla="*/ 1274668 h 1436528"/>
                  <a:gd name="connsiteX7" fmla="*/ 748451 w 1641760"/>
                  <a:gd name="connsiteY7" fmla="*/ 1281604 h 1436528"/>
                  <a:gd name="connsiteX8" fmla="*/ 459418 w 1641760"/>
                  <a:gd name="connsiteY8" fmla="*/ 1436528 h 1436528"/>
                  <a:gd name="connsiteX9" fmla="*/ 54769 w 1641760"/>
                  <a:gd name="connsiteY9" fmla="*/ 648040 h 1436528"/>
                  <a:gd name="connsiteX10" fmla="*/ 443231 w 1641760"/>
                  <a:gd name="connsiteY10" fmla="*/ 5227 h 1436528"/>
                  <a:gd name="connsiteX11" fmla="*/ 810884 w 1641760"/>
                  <a:gd name="connsiteY11" fmla="*/ 30664 h 1436528"/>
                  <a:gd name="connsiteX12" fmla="*/ 902796 w 1641760"/>
                  <a:gd name="connsiteY12" fmla="*/ 26038 h 1436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41760" h="1436528">
                    <a:moveTo>
                      <a:pt x="904455" y="23137"/>
                    </a:moveTo>
                    <a:lnTo>
                      <a:pt x="1113846" y="102745"/>
                    </a:lnTo>
                    <a:lnTo>
                      <a:pt x="1113791" y="106680"/>
                    </a:lnTo>
                    <a:cubicBezTo>
                      <a:pt x="1118994" y="122577"/>
                      <a:pt x="1134602" y="135872"/>
                      <a:pt x="1157726" y="148589"/>
                    </a:cubicBezTo>
                    <a:cubicBezTo>
                      <a:pt x="1254841" y="201772"/>
                      <a:pt x="1351957" y="259578"/>
                      <a:pt x="1435198" y="335884"/>
                    </a:cubicBezTo>
                    <a:cubicBezTo>
                      <a:pt x="1585495" y="474621"/>
                      <a:pt x="1696484" y="631856"/>
                      <a:pt x="1613243" y="844585"/>
                    </a:cubicBezTo>
                    <a:cubicBezTo>
                      <a:pt x="1523065" y="1075813"/>
                      <a:pt x="1377390" y="1253857"/>
                      <a:pt x="1106855" y="1274668"/>
                    </a:cubicBezTo>
                    <a:cubicBezTo>
                      <a:pt x="988928" y="1283917"/>
                      <a:pt x="868690" y="1272355"/>
                      <a:pt x="748451" y="1281604"/>
                    </a:cubicBezTo>
                    <a:cubicBezTo>
                      <a:pt x="637462" y="1290853"/>
                      <a:pt x="510288" y="1283917"/>
                      <a:pt x="459418" y="1436528"/>
                    </a:cubicBezTo>
                    <a:cubicBezTo>
                      <a:pt x="373863" y="1145181"/>
                      <a:pt x="179632" y="913953"/>
                      <a:pt x="54769" y="648040"/>
                    </a:cubicBezTo>
                    <a:cubicBezTo>
                      <a:pt x="-97842" y="319697"/>
                      <a:pt x="80205" y="30664"/>
                      <a:pt x="443231" y="5227"/>
                    </a:cubicBezTo>
                    <a:cubicBezTo>
                      <a:pt x="565783" y="-4022"/>
                      <a:pt x="690645" y="-4022"/>
                      <a:pt x="810884" y="30664"/>
                    </a:cubicBezTo>
                    <a:cubicBezTo>
                      <a:pt x="855973" y="43381"/>
                      <a:pt x="884877" y="41646"/>
                      <a:pt x="902796" y="26038"/>
                    </a:cubicBezTo>
                    <a:close/>
                  </a:path>
                </a:pathLst>
              </a:custGeom>
              <a:solidFill>
                <a:srgbClr val="FBF6D5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253">
                <a:extLst>
                  <a:ext uri="{FF2B5EF4-FFF2-40B4-BE49-F238E27FC236}">
                    <a16:creationId xmlns="" xmlns:a16="http://schemas.microsoft.com/office/drawing/2014/main" id="{B694A110-9FF3-4F39-8BD7-A32C163D6421}"/>
                  </a:ext>
                </a:extLst>
              </p:cNvPr>
              <p:cNvSpPr/>
              <p:nvPr/>
            </p:nvSpPr>
            <p:spPr>
              <a:xfrm rot="20351037">
                <a:off x="1583158" y="1040918"/>
                <a:ext cx="1865369" cy="2446103"/>
              </a:xfrm>
              <a:custGeom>
                <a:avLst/>
                <a:gdLst>
                  <a:gd name="connsiteX0" fmla="*/ 1456632 w 1865369"/>
                  <a:gd name="connsiteY0" fmla="*/ 13187 h 2446103"/>
                  <a:gd name="connsiteX1" fmla="*/ 1516751 w 1865369"/>
                  <a:gd name="connsiteY1" fmla="*/ 175046 h 2446103"/>
                  <a:gd name="connsiteX2" fmla="*/ 1401137 w 1865369"/>
                  <a:gd name="connsiteY2" fmla="*/ 561197 h 2446103"/>
                  <a:gd name="connsiteX3" fmla="*/ 1442758 w 1865369"/>
                  <a:gd name="connsiteY3" fmla="*/ 697620 h 2446103"/>
                  <a:gd name="connsiteX4" fmla="*/ 1456632 w 1865369"/>
                  <a:gd name="connsiteY4" fmla="*/ 861793 h 2446103"/>
                  <a:gd name="connsiteX5" fmla="*/ 1401137 w 1865369"/>
                  <a:gd name="connsiteY5" fmla="*/ 901101 h 2446103"/>
                  <a:gd name="connsiteX6" fmla="*/ 917873 w 1865369"/>
                  <a:gd name="connsiteY6" fmla="*/ 1423675 h 2446103"/>
                  <a:gd name="connsiteX7" fmla="*/ 524786 w 1865369"/>
                  <a:gd name="connsiteY7" fmla="*/ 2297715 h 2446103"/>
                  <a:gd name="connsiteX8" fmla="*/ 631151 w 1865369"/>
                  <a:gd name="connsiteY8" fmla="*/ 2223723 h 2446103"/>
                  <a:gd name="connsiteX9" fmla="*/ 964118 w 1865369"/>
                  <a:gd name="connsiteY9" fmla="*/ 1610971 h 2446103"/>
                  <a:gd name="connsiteX10" fmla="*/ 1070483 w 1865369"/>
                  <a:gd name="connsiteY10" fmla="*/ 1280314 h 2446103"/>
                  <a:gd name="connsiteX11" fmla="*/ 1223093 w 1865369"/>
                  <a:gd name="connsiteY11" fmla="*/ 1217884 h 2446103"/>
                  <a:gd name="connsiteX12" fmla="*/ 1327144 w 1865369"/>
                  <a:gd name="connsiteY12" fmla="*/ 1194761 h 2446103"/>
                  <a:gd name="connsiteX13" fmla="*/ 1671675 w 1865369"/>
                  <a:gd name="connsiteY13" fmla="*/ 1007465 h 2446103"/>
                  <a:gd name="connsiteX14" fmla="*/ 1842783 w 1865369"/>
                  <a:gd name="connsiteY14" fmla="*/ 1000530 h 2446103"/>
                  <a:gd name="connsiteX15" fmla="*/ 1810411 w 1865369"/>
                  <a:gd name="connsiteY15" fmla="*/ 1180887 h 2446103"/>
                  <a:gd name="connsiteX16" fmla="*/ 1599993 w 1865369"/>
                  <a:gd name="connsiteY16" fmla="*/ 1456047 h 2446103"/>
                  <a:gd name="connsiteX17" fmla="*/ 1609242 w 1865369"/>
                  <a:gd name="connsiteY17" fmla="*/ 1599408 h 2446103"/>
                  <a:gd name="connsiteX18" fmla="*/ 1581494 w 1865369"/>
                  <a:gd name="connsiteY18" fmla="*/ 1775141 h 2446103"/>
                  <a:gd name="connsiteX19" fmla="*/ 1368765 w 1865369"/>
                  <a:gd name="connsiteY19" fmla="*/ 1830635 h 2446103"/>
                  <a:gd name="connsiteX20" fmla="*/ 568718 w 1865369"/>
                  <a:gd name="connsiteY20" fmla="*/ 2392520 h 2446103"/>
                  <a:gd name="connsiteX21" fmla="*/ 550581 w 1865369"/>
                  <a:gd name="connsiteY21" fmla="*/ 2423989 h 2446103"/>
                  <a:gd name="connsiteX22" fmla="*/ 550275 w 1865369"/>
                  <a:gd name="connsiteY22" fmla="*/ 2446103 h 2446103"/>
                  <a:gd name="connsiteX23" fmla="*/ 340884 w 1865369"/>
                  <a:gd name="connsiteY23" fmla="*/ 2366495 h 2446103"/>
                  <a:gd name="connsiteX24" fmla="*/ 358518 w 1865369"/>
                  <a:gd name="connsiteY24" fmla="*/ 2335652 h 2446103"/>
                  <a:gd name="connsiteX25" fmla="*/ 365238 w 1865369"/>
                  <a:gd name="connsiteY25" fmla="*/ 2281531 h 2446103"/>
                  <a:gd name="connsiteX26" fmla="*/ 108576 w 1865369"/>
                  <a:gd name="connsiteY26" fmla="*/ 1213259 h 2446103"/>
                  <a:gd name="connsiteX27" fmla="*/ 11461 w 1865369"/>
                  <a:gd name="connsiteY27" fmla="*/ 1030588 h 2446103"/>
                  <a:gd name="connsiteX28" fmla="*/ 90078 w 1865369"/>
                  <a:gd name="connsiteY28" fmla="*/ 921912 h 2446103"/>
                  <a:gd name="connsiteX29" fmla="*/ 201068 w 1865369"/>
                  <a:gd name="connsiteY29" fmla="*/ 806299 h 2446103"/>
                  <a:gd name="connsiteX30" fmla="*/ 226501 w 1865369"/>
                  <a:gd name="connsiteY30" fmla="*/ 403963 h 2446103"/>
                  <a:gd name="connsiteX31" fmla="*/ 305119 w 1865369"/>
                  <a:gd name="connsiteY31" fmla="*/ 299909 h 2446103"/>
                  <a:gd name="connsiteX32" fmla="*/ 416108 w 1865369"/>
                  <a:gd name="connsiteY32" fmla="*/ 369277 h 2446103"/>
                  <a:gd name="connsiteX33" fmla="*/ 573343 w 1865369"/>
                  <a:gd name="connsiteY33" fmla="*/ 764678 h 2446103"/>
                  <a:gd name="connsiteX34" fmla="*/ 684332 w 1865369"/>
                  <a:gd name="connsiteY34" fmla="*/ 873353 h 2446103"/>
                  <a:gd name="connsiteX35" fmla="*/ 744451 w 1865369"/>
                  <a:gd name="connsiteY35" fmla="*/ 975093 h 2446103"/>
                  <a:gd name="connsiteX36" fmla="*/ 617277 w 1865369"/>
                  <a:gd name="connsiteY36" fmla="*/ 1282627 h 2446103"/>
                  <a:gd name="connsiteX37" fmla="*/ 439231 w 1865369"/>
                  <a:gd name="connsiteY37" fmla="*/ 2140481 h 2446103"/>
                  <a:gd name="connsiteX38" fmla="*/ 478540 w 1865369"/>
                  <a:gd name="connsiteY38" fmla="*/ 2212163 h 2446103"/>
                  <a:gd name="connsiteX39" fmla="*/ 809195 w 1865369"/>
                  <a:gd name="connsiteY39" fmla="*/ 727681 h 2446103"/>
                  <a:gd name="connsiteX40" fmla="*/ 804570 w 1865369"/>
                  <a:gd name="connsiteY40" fmla="*/ 577382 h 2446103"/>
                  <a:gd name="connsiteX41" fmla="*/ 927122 w 1865369"/>
                  <a:gd name="connsiteY41" fmla="*/ 461768 h 2446103"/>
                  <a:gd name="connsiteX42" fmla="*/ 1010364 w 1865369"/>
                  <a:gd name="connsiteY42" fmla="*/ 397025 h 2446103"/>
                  <a:gd name="connsiteX43" fmla="*/ 1292461 w 1865369"/>
                  <a:gd name="connsiteY43" fmla="*/ 64057 h 2446103"/>
                  <a:gd name="connsiteX44" fmla="*/ 1456632 w 1865369"/>
                  <a:gd name="connsiteY44" fmla="*/ 13187 h 244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865369" h="2446103">
                    <a:moveTo>
                      <a:pt x="1456632" y="13187"/>
                    </a:moveTo>
                    <a:cubicBezTo>
                      <a:pt x="1519064" y="47872"/>
                      <a:pt x="1523689" y="112616"/>
                      <a:pt x="1516751" y="175046"/>
                    </a:cubicBezTo>
                    <a:cubicBezTo>
                      <a:pt x="1505191" y="311472"/>
                      <a:pt x="1456632" y="436335"/>
                      <a:pt x="1401137" y="561197"/>
                    </a:cubicBezTo>
                    <a:cubicBezTo>
                      <a:pt x="1373390" y="623628"/>
                      <a:pt x="1368765" y="662937"/>
                      <a:pt x="1442758" y="697620"/>
                    </a:cubicBezTo>
                    <a:cubicBezTo>
                      <a:pt x="1528313" y="736930"/>
                      <a:pt x="1523689" y="801674"/>
                      <a:pt x="1456632" y="861793"/>
                    </a:cubicBezTo>
                    <a:cubicBezTo>
                      <a:pt x="1440447" y="877978"/>
                      <a:pt x="1421949" y="894165"/>
                      <a:pt x="1401137" y="901101"/>
                    </a:cubicBezTo>
                    <a:cubicBezTo>
                      <a:pt x="1158349" y="1000530"/>
                      <a:pt x="1031173" y="1204010"/>
                      <a:pt x="917873" y="1423675"/>
                    </a:cubicBezTo>
                    <a:cubicBezTo>
                      <a:pt x="774512" y="1705773"/>
                      <a:pt x="642711" y="1990184"/>
                      <a:pt x="524786" y="2297715"/>
                    </a:cubicBezTo>
                    <a:cubicBezTo>
                      <a:pt x="582592" y="2290780"/>
                      <a:pt x="605714" y="2251470"/>
                      <a:pt x="631151" y="2223723"/>
                    </a:cubicBezTo>
                    <a:cubicBezTo>
                      <a:pt x="793010" y="2047990"/>
                      <a:pt x="899375" y="1839885"/>
                      <a:pt x="964118" y="1610971"/>
                    </a:cubicBezTo>
                    <a:cubicBezTo>
                      <a:pt x="994177" y="1499981"/>
                      <a:pt x="1017299" y="1384368"/>
                      <a:pt x="1070483" y="1280314"/>
                    </a:cubicBezTo>
                    <a:cubicBezTo>
                      <a:pt x="1100541" y="1217884"/>
                      <a:pt x="1139851" y="1162389"/>
                      <a:pt x="1223093" y="1217884"/>
                    </a:cubicBezTo>
                    <a:cubicBezTo>
                      <a:pt x="1264714" y="1245631"/>
                      <a:pt x="1294773" y="1213259"/>
                      <a:pt x="1327144" y="1194761"/>
                    </a:cubicBezTo>
                    <a:cubicBezTo>
                      <a:pt x="1438133" y="1127704"/>
                      <a:pt x="1549123" y="1053711"/>
                      <a:pt x="1671675" y="1007465"/>
                    </a:cubicBezTo>
                    <a:cubicBezTo>
                      <a:pt x="1727169" y="986656"/>
                      <a:pt x="1794224" y="945035"/>
                      <a:pt x="1842783" y="1000530"/>
                    </a:cubicBezTo>
                    <a:cubicBezTo>
                      <a:pt x="1895964" y="1060649"/>
                      <a:pt x="1842783" y="1125393"/>
                      <a:pt x="1810411" y="1180887"/>
                    </a:cubicBezTo>
                    <a:cubicBezTo>
                      <a:pt x="1752603" y="1282628"/>
                      <a:pt x="1680923" y="1372805"/>
                      <a:pt x="1599993" y="1456047"/>
                    </a:cubicBezTo>
                    <a:cubicBezTo>
                      <a:pt x="1546812" y="1511541"/>
                      <a:pt x="1537562" y="1548538"/>
                      <a:pt x="1609242" y="1599408"/>
                    </a:cubicBezTo>
                    <a:cubicBezTo>
                      <a:pt x="1710982" y="1673401"/>
                      <a:pt x="1699422" y="1731209"/>
                      <a:pt x="1581494" y="1775141"/>
                    </a:cubicBezTo>
                    <a:cubicBezTo>
                      <a:pt x="1512126" y="1800577"/>
                      <a:pt x="1440447" y="1819075"/>
                      <a:pt x="1368765" y="1830635"/>
                    </a:cubicBezTo>
                    <a:cubicBezTo>
                      <a:pt x="1005739" y="1881506"/>
                      <a:pt x="781447" y="2128920"/>
                      <a:pt x="568718" y="2392520"/>
                    </a:cubicBezTo>
                    <a:cubicBezTo>
                      <a:pt x="559469" y="2404082"/>
                      <a:pt x="553544" y="2414487"/>
                      <a:pt x="550581" y="2423989"/>
                    </a:cubicBezTo>
                    <a:lnTo>
                      <a:pt x="550275" y="2446103"/>
                    </a:lnTo>
                    <a:lnTo>
                      <a:pt x="340884" y="2366495"/>
                    </a:lnTo>
                    <a:lnTo>
                      <a:pt x="358518" y="2335652"/>
                    </a:lnTo>
                    <a:cubicBezTo>
                      <a:pt x="362637" y="2320984"/>
                      <a:pt x="364660" y="2302919"/>
                      <a:pt x="365238" y="2281531"/>
                    </a:cubicBezTo>
                    <a:cubicBezTo>
                      <a:pt x="381425" y="1900004"/>
                      <a:pt x="339804" y="1534664"/>
                      <a:pt x="108576" y="1213259"/>
                    </a:cubicBezTo>
                    <a:cubicBezTo>
                      <a:pt x="69267" y="1157765"/>
                      <a:pt x="39208" y="1093021"/>
                      <a:pt x="11461" y="1030588"/>
                    </a:cubicBezTo>
                    <a:cubicBezTo>
                      <a:pt x="-18600" y="958909"/>
                      <a:pt x="11461" y="910350"/>
                      <a:pt x="90078" y="921912"/>
                    </a:cubicBezTo>
                    <a:cubicBezTo>
                      <a:pt x="194129" y="938097"/>
                      <a:pt x="205692" y="889540"/>
                      <a:pt x="201068" y="806299"/>
                    </a:cubicBezTo>
                    <a:cubicBezTo>
                      <a:pt x="196443" y="672187"/>
                      <a:pt x="191818" y="535761"/>
                      <a:pt x="226501" y="403963"/>
                    </a:cubicBezTo>
                    <a:cubicBezTo>
                      <a:pt x="238064" y="357717"/>
                      <a:pt x="249624" y="309158"/>
                      <a:pt x="305119" y="299909"/>
                    </a:cubicBezTo>
                    <a:cubicBezTo>
                      <a:pt x="358302" y="290660"/>
                      <a:pt x="390674" y="329970"/>
                      <a:pt x="416108" y="369277"/>
                    </a:cubicBezTo>
                    <a:cubicBezTo>
                      <a:pt x="494725" y="489516"/>
                      <a:pt x="534035" y="628252"/>
                      <a:pt x="573343" y="764678"/>
                    </a:cubicBezTo>
                    <a:cubicBezTo>
                      <a:pt x="589530" y="824797"/>
                      <a:pt x="605714" y="871042"/>
                      <a:pt x="684332" y="873353"/>
                    </a:cubicBezTo>
                    <a:cubicBezTo>
                      <a:pt x="746764" y="875667"/>
                      <a:pt x="753700" y="924223"/>
                      <a:pt x="744451" y="975093"/>
                    </a:cubicBezTo>
                    <a:cubicBezTo>
                      <a:pt x="725953" y="1088396"/>
                      <a:pt x="672772" y="1185512"/>
                      <a:pt x="617277" y="1282627"/>
                    </a:cubicBezTo>
                    <a:cubicBezTo>
                      <a:pt x="464667" y="1548538"/>
                      <a:pt x="423046" y="1839885"/>
                      <a:pt x="439231" y="2140481"/>
                    </a:cubicBezTo>
                    <a:cubicBezTo>
                      <a:pt x="439231" y="2158979"/>
                      <a:pt x="436920" y="2184415"/>
                      <a:pt x="478540" y="2212163"/>
                    </a:cubicBezTo>
                    <a:cubicBezTo>
                      <a:pt x="661209" y="1726584"/>
                      <a:pt x="903999" y="1266440"/>
                      <a:pt x="809195" y="727681"/>
                    </a:cubicBezTo>
                    <a:cubicBezTo>
                      <a:pt x="799946" y="679122"/>
                      <a:pt x="799946" y="628252"/>
                      <a:pt x="804570" y="577382"/>
                    </a:cubicBezTo>
                    <a:cubicBezTo>
                      <a:pt x="809195" y="503389"/>
                      <a:pt x="790697" y="403963"/>
                      <a:pt x="927122" y="461768"/>
                    </a:cubicBezTo>
                    <a:cubicBezTo>
                      <a:pt x="973367" y="480267"/>
                      <a:pt x="989552" y="427085"/>
                      <a:pt x="1010364" y="397025"/>
                    </a:cubicBezTo>
                    <a:cubicBezTo>
                      <a:pt x="1095917" y="276786"/>
                      <a:pt x="1181472" y="158861"/>
                      <a:pt x="1292461" y="64057"/>
                    </a:cubicBezTo>
                    <a:cubicBezTo>
                      <a:pt x="1338707" y="24749"/>
                      <a:pt x="1387263" y="-23810"/>
                      <a:pt x="1456632" y="13187"/>
                    </a:cubicBezTo>
                    <a:close/>
                  </a:path>
                </a:pathLst>
              </a:custGeom>
              <a:solidFill>
                <a:srgbClr val="57B877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="" xmlns:a16="http://schemas.microsoft.com/office/drawing/2014/main" id="{3AA09199-5C8F-450E-A08F-3183F2E6D132}"/>
                </a:ext>
              </a:extLst>
            </p:cNvPr>
            <p:cNvGrpSpPr/>
            <p:nvPr/>
          </p:nvGrpSpPr>
          <p:grpSpPr>
            <a:xfrm>
              <a:off x="6689736" y="3326983"/>
              <a:ext cx="571496" cy="1169993"/>
              <a:chOff x="7528445" y="2305877"/>
              <a:chExt cx="561155" cy="1148822"/>
            </a:xfrm>
          </p:grpSpPr>
          <p:sp>
            <p:nvSpPr>
              <p:cNvPr id="189" name="Freeform: Shape 257">
                <a:extLst>
                  <a:ext uri="{FF2B5EF4-FFF2-40B4-BE49-F238E27FC236}">
                    <a16:creationId xmlns="" xmlns:a16="http://schemas.microsoft.com/office/drawing/2014/main" id="{2C4DBE54-13AE-470D-9BA4-CCE0AFDA5CE1}"/>
                  </a:ext>
                </a:extLst>
              </p:cNvPr>
              <p:cNvSpPr/>
              <p:nvPr/>
            </p:nvSpPr>
            <p:spPr>
              <a:xfrm>
                <a:off x="7534623" y="2338366"/>
                <a:ext cx="554977" cy="1116333"/>
              </a:xfrm>
              <a:custGeom>
                <a:avLst/>
                <a:gdLst>
                  <a:gd name="connsiteX0" fmla="*/ 241208 w 288620"/>
                  <a:gd name="connsiteY0" fmla="*/ 327965 h 580557"/>
                  <a:gd name="connsiteX1" fmla="*/ 214668 w 288620"/>
                  <a:gd name="connsiteY1" fmla="*/ 286496 h 580557"/>
                  <a:gd name="connsiteX2" fmla="*/ 190119 w 288620"/>
                  <a:gd name="connsiteY2" fmla="*/ 214175 h 580557"/>
                  <a:gd name="connsiteX3" fmla="*/ 160925 w 288620"/>
                  <a:gd name="connsiteY3" fmla="*/ 131239 h 580557"/>
                  <a:gd name="connsiteX4" fmla="*/ 128414 w 288620"/>
                  <a:gd name="connsiteY4" fmla="*/ 83467 h 580557"/>
                  <a:gd name="connsiteX5" fmla="*/ 85287 w 288620"/>
                  <a:gd name="connsiteY5" fmla="*/ 69202 h 580557"/>
                  <a:gd name="connsiteX6" fmla="*/ 79316 w 288620"/>
                  <a:gd name="connsiteY6" fmla="*/ 62899 h 580557"/>
                  <a:gd name="connsiteX7" fmla="*/ 78984 w 288620"/>
                  <a:gd name="connsiteY7" fmla="*/ 40008 h 580557"/>
                  <a:gd name="connsiteX8" fmla="*/ 72349 w 288620"/>
                  <a:gd name="connsiteY8" fmla="*/ 3848 h 580557"/>
                  <a:gd name="connsiteX9" fmla="*/ 68036 w 288620"/>
                  <a:gd name="connsiteY9" fmla="*/ 199 h 580557"/>
                  <a:gd name="connsiteX10" fmla="*/ 58747 w 288620"/>
                  <a:gd name="connsiteY10" fmla="*/ 15459 h 580557"/>
                  <a:gd name="connsiteX11" fmla="*/ 61069 w 288620"/>
                  <a:gd name="connsiteY11" fmla="*/ 26407 h 580557"/>
                  <a:gd name="connsiteX12" fmla="*/ 63060 w 288620"/>
                  <a:gd name="connsiteY12" fmla="*/ 63562 h 580557"/>
                  <a:gd name="connsiteX13" fmla="*/ 56425 w 288620"/>
                  <a:gd name="connsiteY13" fmla="*/ 73515 h 580557"/>
                  <a:gd name="connsiteX14" fmla="*/ 40833 w 288620"/>
                  <a:gd name="connsiteY14" fmla="*/ 81145 h 580557"/>
                  <a:gd name="connsiteX15" fmla="*/ 3345 w 288620"/>
                  <a:gd name="connsiteY15" fmla="*/ 159105 h 580557"/>
                  <a:gd name="connsiteX16" fmla="*/ 3345 w 288620"/>
                  <a:gd name="connsiteY16" fmla="*/ 159105 h 580557"/>
                  <a:gd name="connsiteX17" fmla="*/ 3345 w 288620"/>
                  <a:gd name="connsiteY17" fmla="*/ 159105 h 580557"/>
                  <a:gd name="connsiteX18" fmla="*/ 28 w 288620"/>
                  <a:gd name="connsiteY18" fmla="*/ 203560 h 580557"/>
                  <a:gd name="connsiteX19" fmla="*/ 5999 w 288620"/>
                  <a:gd name="connsiteY19" fmla="*/ 298771 h 580557"/>
                  <a:gd name="connsiteX20" fmla="*/ 16947 w 288620"/>
                  <a:gd name="connsiteY20" fmla="*/ 392655 h 580557"/>
                  <a:gd name="connsiteX21" fmla="*/ 55762 w 288620"/>
                  <a:gd name="connsiteY21" fmla="*/ 509430 h 580557"/>
                  <a:gd name="connsiteX22" fmla="*/ 123106 w 288620"/>
                  <a:gd name="connsiteY22" fmla="*/ 573458 h 580557"/>
                  <a:gd name="connsiteX23" fmla="*/ 222962 w 288620"/>
                  <a:gd name="connsiteY23" fmla="*/ 565496 h 580557"/>
                  <a:gd name="connsiteX24" fmla="*/ 288980 w 288620"/>
                  <a:gd name="connsiteY24" fmla="*/ 462322 h 580557"/>
                  <a:gd name="connsiteX25" fmla="*/ 241208 w 288620"/>
                  <a:gd name="connsiteY25" fmla="*/ 327965 h 580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88620" h="580557">
                    <a:moveTo>
                      <a:pt x="241208" y="327965"/>
                    </a:moveTo>
                    <a:cubicBezTo>
                      <a:pt x="231588" y="314695"/>
                      <a:pt x="221635" y="301425"/>
                      <a:pt x="214668" y="286496"/>
                    </a:cubicBezTo>
                    <a:cubicBezTo>
                      <a:pt x="204053" y="263274"/>
                      <a:pt x="197418" y="238393"/>
                      <a:pt x="190119" y="214175"/>
                    </a:cubicBezTo>
                    <a:cubicBezTo>
                      <a:pt x="181494" y="186309"/>
                      <a:pt x="174195" y="157778"/>
                      <a:pt x="160925" y="131239"/>
                    </a:cubicBezTo>
                    <a:cubicBezTo>
                      <a:pt x="155286" y="111666"/>
                      <a:pt x="145002" y="95078"/>
                      <a:pt x="128414" y="83467"/>
                    </a:cubicBezTo>
                    <a:cubicBezTo>
                      <a:pt x="115476" y="74510"/>
                      <a:pt x="100879" y="70197"/>
                      <a:pt x="85287" y="69202"/>
                    </a:cubicBezTo>
                    <a:cubicBezTo>
                      <a:pt x="80311" y="68870"/>
                      <a:pt x="79316" y="67211"/>
                      <a:pt x="79316" y="62899"/>
                    </a:cubicBezTo>
                    <a:cubicBezTo>
                      <a:pt x="79647" y="55269"/>
                      <a:pt x="79647" y="47638"/>
                      <a:pt x="78984" y="40008"/>
                    </a:cubicBezTo>
                    <a:cubicBezTo>
                      <a:pt x="77989" y="27734"/>
                      <a:pt x="76662" y="15459"/>
                      <a:pt x="72349" y="3848"/>
                    </a:cubicBezTo>
                    <a:cubicBezTo>
                      <a:pt x="71685" y="2189"/>
                      <a:pt x="72017" y="-797"/>
                      <a:pt x="68036" y="199"/>
                    </a:cubicBezTo>
                    <a:cubicBezTo>
                      <a:pt x="58416" y="2521"/>
                      <a:pt x="56093" y="6170"/>
                      <a:pt x="58747" y="15459"/>
                    </a:cubicBezTo>
                    <a:cubicBezTo>
                      <a:pt x="59742" y="18776"/>
                      <a:pt x="60406" y="22757"/>
                      <a:pt x="61069" y="26407"/>
                    </a:cubicBezTo>
                    <a:cubicBezTo>
                      <a:pt x="63392" y="38681"/>
                      <a:pt x="61733" y="51288"/>
                      <a:pt x="63060" y="63562"/>
                    </a:cubicBezTo>
                    <a:cubicBezTo>
                      <a:pt x="63723" y="70197"/>
                      <a:pt x="62065" y="72188"/>
                      <a:pt x="56425" y="73515"/>
                    </a:cubicBezTo>
                    <a:cubicBezTo>
                      <a:pt x="50785" y="75173"/>
                      <a:pt x="45477" y="77496"/>
                      <a:pt x="40833" y="81145"/>
                    </a:cubicBezTo>
                    <a:cubicBezTo>
                      <a:pt x="15288" y="100718"/>
                      <a:pt x="5999" y="128253"/>
                      <a:pt x="3345" y="159105"/>
                    </a:cubicBezTo>
                    <a:cubicBezTo>
                      <a:pt x="3345" y="159105"/>
                      <a:pt x="3345" y="159105"/>
                      <a:pt x="3345" y="159105"/>
                    </a:cubicBezTo>
                    <a:cubicBezTo>
                      <a:pt x="3345" y="159105"/>
                      <a:pt x="3345" y="159105"/>
                      <a:pt x="3345" y="159105"/>
                    </a:cubicBezTo>
                    <a:cubicBezTo>
                      <a:pt x="1355" y="173702"/>
                      <a:pt x="28" y="188631"/>
                      <a:pt x="28" y="203560"/>
                    </a:cubicBezTo>
                    <a:cubicBezTo>
                      <a:pt x="-304" y="235407"/>
                      <a:pt x="2350" y="267255"/>
                      <a:pt x="5999" y="298771"/>
                    </a:cubicBezTo>
                    <a:cubicBezTo>
                      <a:pt x="9649" y="329955"/>
                      <a:pt x="10976" y="361803"/>
                      <a:pt x="16947" y="392655"/>
                    </a:cubicBezTo>
                    <a:cubicBezTo>
                      <a:pt x="24909" y="433129"/>
                      <a:pt x="35525" y="472938"/>
                      <a:pt x="55762" y="509430"/>
                    </a:cubicBezTo>
                    <a:cubicBezTo>
                      <a:pt x="71354" y="537629"/>
                      <a:pt x="91922" y="561515"/>
                      <a:pt x="123106" y="573458"/>
                    </a:cubicBezTo>
                    <a:cubicBezTo>
                      <a:pt x="157608" y="586728"/>
                      <a:pt x="190783" y="580093"/>
                      <a:pt x="222962" y="565496"/>
                    </a:cubicBezTo>
                    <a:cubicBezTo>
                      <a:pt x="267416" y="545591"/>
                      <a:pt x="289312" y="510426"/>
                      <a:pt x="288980" y="462322"/>
                    </a:cubicBezTo>
                    <a:cubicBezTo>
                      <a:pt x="288648" y="412229"/>
                      <a:pt x="270070" y="368106"/>
                      <a:pt x="241208" y="327965"/>
                    </a:cubicBezTo>
                    <a:close/>
                  </a:path>
                </a:pathLst>
              </a:custGeom>
              <a:solidFill>
                <a:srgbClr val="662D91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258">
                <a:extLst>
                  <a:ext uri="{FF2B5EF4-FFF2-40B4-BE49-F238E27FC236}">
                    <a16:creationId xmlns="" xmlns:a16="http://schemas.microsoft.com/office/drawing/2014/main" id="{F86DDA8C-2F56-4CFC-9012-A392B31F2DAD}"/>
                  </a:ext>
                </a:extLst>
              </p:cNvPr>
              <p:cNvSpPr/>
              <p:nvPr/>
            </p:nvSpPr>
            <p:spPr>
              <a:xfrm>
                <a:off x="7528445" y="2305877"/>
                <a:ext cx="322366" cy="322366"/>
              </a:xfrm>
              <a:custGeom>
                <a:avLst/>
                <a:gdLst>
                  <a:gd name="connsiteX0" fmla="*/ 157912 w 155921"/>
                  <a:gd name="connsiteY0" fmla="*/ 131239 h 155921"/>
                  <a:gd name="connsiteX1" fmla="*/ 109145 w 155921"/>
                  <a:gd name="connsiteY1" fmla="*/ 120291 h 155921"/>
                  <a:gd name="connsiteX2" fmla="*/ 98197 w 155921"/>
                  <a:gd name="connsiteY2" fmla="*/ 123940 h 155921"/>
                  <a:gd name="connsiteX3" fmla="*/ 75638 w 155921"/>
                  <a:gd name="connsiteY3" fmla="*/ 148490 h 155921"/>
                  <a:gd name="connsiteX4" fmla="*/ 67013 w 155921"/>
                  <a:gd name="connsiteY4" fmla="*/ 150148 h 155921"/>
                  <a:gd name="connsiteX5" fmla="*/ 36824 w 155921"/>
                  <a:gd name="connsiteY5" fmla="*/ 136215 h 155921"/>
                  <a:gd name="connsiteX6" fmla="*/ 27867 w 155921"/>
                  <a:gd name="connsiteY6" fmla="*/ 137210 h 155921"/>
                  <a:gd name="connsiteX7" fmla="*/ 0 w 155921"/>
                  <a:gd name="connsiteY7" fmla="*/ 159105 h 155921"/>
                  <a:gd name="connsiteX8" fmla="*/ 37487 w 155921"/>
                  <a:gd name="connsiteY8" fmla="*/ 81145 h 155921"/>
                  <a:gd name="connsiteX9" fmla="*/ 53080 w 155921"/>
                  <a:gd name="connsiteY9" fmla="*/ 73515 h 155921"/>
                  <a:gd name="connsiteX10" fmla="*/ 59715 w 155921"/>
                  <a:gd name="connsiteY10" fmla="*/ 63562 h 155921"/>
                  <a:gd name="connsiteX11" fmla="*/ 57724 w 155921"/>
                  <a:gd name="connsiteY11" fmla="*/ 26407 h 155921"/>
                  <a:gd name="connsiteX12" fmla="*/ 55734 w 155921"/>
                  <a:gd name="connsiteY12" fmla="*/ 15459 h 155921"/>
                  <a:gd name="connsiteX13" fmla="*/ 65022 w 155921"/>
                  <a:gd name="connsiteY13" fmla="*/ 199 h 155921"/>
                  <a:gd name="connsiteX14" fmla="*/ 69335 w 155921"/>
                  <a:gd name="connsiteY14" fmla="*/ 3848 h 155921"/>
                  <a:gd name="connsiteX15" fmla="*/ 75970 w 155921"/>
                  <a:gd name="connsiteY15" fmla="*/ 40008 h 155921"/>
                  <a:gd name="connsiteX16" fmla="*/ 76302 w 155921"/>
                  <a:gd name="connsiteY16" fmla="*/ 62899 h 155921"/>
                  <a:gd name="connsiteX17" fmla="*/ 82273 w 155921"/>
                  <a:gd name="connsiteY17" fmla="*/ 69202 h 155921"/>
                  <a:gd name="connsiteX18" fmla="*/ 125400 w 155921"/>
                  <a:gd name="connsiteY18" fmla="*/ 83467 h 155921"/>
                  <a:gd name="connsiteX19" fmla="*/ 157912 w 155921"/>
                  <a:gd name="connsiteY19" fmla="*/ 131239 h 15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5921" h="155921">
                    <a:moveTo>
                      <a:pt x="157912" y="131239"/>
                    </a:moveTo>
                    <a:cubicBezTo>
                      <a:pt x="141656" y="127589"/>
                      <a:pt x="125400" y="124272"/>
                      <a:pt x="109145" y="120291"/>
                    </a:cubicBezTo>
                    <a:cubicBezTo>
                      <a:pt x="103837" y="118964"/>
                      <a:pt x="101183" y="120623"/>
                      <a:pt x="98197" y="123940"/>
                    </a:cubicBezTo>
                    <a:cubicBezTo>
                      <a:pt x="90899" y="132234"/>
                      <a:pt x="82937" y="140196"/>
                      <a:pt x="75638" y="148490"/>
                    </a:cubicBezTo>
                    <a:cubicBezTo>
                      <a:pt x="72984" y="151475"/>
                      <a:pt x="70662" y="151807"/>
                      <a:pt x="67013" y="150148"/>
                    </a:cubicBezTo>
                    <a:cubicBezTo>
                      <a:pt x="57061" y="145504"/>
                      <a:pt x="46776" y="141191"/>
                      <a:pt x="36824" y="136215"/>
                    </a:cubicBezTo>
                    <a:cubicBezTo>
                      <a:pt x="33506" y="134556"/>
                      <a:pt x="31184" y="134556"/>
                      <a:pt x="27867" y="137210"/>
                    </a:cubicBezTo>
                    <a:cubicBezTo>
                      <a:pt x="18910" y="144509"/>
                      <a:pt x="9289" y="151807"/>
                      <a:pt x="0" y="159105"/>
                    </a:cubicBezTo>
                    <a:cubicBezTo>
                      <a:pt x="2654" y="128253"/>
                      <a:pt x="11943" y="100718"/>
                      <a:pt x="37487" y="81145"/>
                    </a:cubicBezTo>
                    <a:cubicBezTo>
                      <a:pt x="42132" y="77496"/>
                      <a:pt x="47440" y="75173"/>
                      <a:pt x="53080" y="73515"/>
                    </a:cubicBezTo>
                    <a:cubicBezTo>
                      <a:pt x="58388" y="71856"/>
                      <a:pt x="60378" y="69865"/>
                      <a:pt x="59715" y="63562"/>
                    </a:cubicBezTo>
                    <a:cubicBezTo>
                      <a:pt x="58056" y="51288"/>
                      <a:pt x="60046" y="38681"/>
                      <a:pt x="57724" y="26407"/>
                    </a:cubicBezTo>
                    <a:cubicBezTo>
                      <a:pt x="57061" y="22757"/>
                      <a:pt x="56729" y="18776"/>
                      <a:pt x="55734" y="15459"/>
                    </a:cubicBezTo>
                    <a:cubicBezTo>
                      <a:pt x="53411" y="6170"/>
                      <a:pt x="55734" y="2521"/>
                      <a:pt x="65022" y="199"/>
                    </a:cubicBezTo>
                    <a:cubicBezTo>
                      <a:pt x="69003" y="-797"/>
                      <a:pt x="68672" y="2189"/>
                      <a:pt x="69335" y="3848"/>
                    </a:cubicBezTo>
                    <a:cubicBezTo>
                      <a:pt x="73648" y="15459"/>
                      <a:pt x="74975" y="27734"/>
                      <a:pt x="75970" y="40008"/>
                    </a:cubicBezTo>
                    <a:cubicBezTo>
                      <a:pt x="76634" y="47638"/>
                      <a:pt x="76302" y="55269"/>
                      <a:pt x="76302" y="62899"/>
                    </a:cubicBezTo>
                    <a:cubicBezTo>
                      <a:pt x="76302" y="67211"/>
                      <a:pt x="77297" y="68870"/>
                      <a:pt x="82273" y="69202"/>
                    </a:cubicBezTo>
                    <a:cubicBezTo>
                      <a:pt x="97865" y="69865"/>
                      <a:pt x="112794" y="74178"/>
                      <a:pt x="125400" y="83467"/>
                    </a:cubicBezTo>
                    <a:cubicBezTo>
                      <a:pt x="141988" y="95078"/>
                      <a:pt x="151940" y="111666"/>
                      <a:pt x="157912" y="131239"/>
                    </a:cubicBezTo>
                    <a:close/>
                  </a:path>
                </a:pathLst>
              </a:custGeom>
              <a:solidFill>
                <a:srgbClr val="57B877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="" xmlns:a16="http://schemas.microsoft.com/office/drawing/2014/main" id="{3453CE08-1BA0-4D29-80F6-4E83A64F0F5F}"/>
                </a:ext>
              </a:extLst>
            </p:cNvPr>
            <p:cNvGrpSpPr/>
            <p:nvPr/>
          </p:nvGrpSpPr>
          <p:grpSpPr>
            <a:xfrm rot="589284">
              <a:off x="6893904" y="2907196"/>
              <a:ext cx="894850" cy="1580284"/>
              <a:chOff x="1624045" y="1828164"/>
              <a:chExt cx="1040665" cy="1837790"/>
            </a:xfrm>
          </p:grpSpPr>
          <p:sp>
            <p:nvSpPr>
              <p:cNvPr id="184" name="Freeform: Shape 261">
                <a:extLst>
                  <a:ext uri="{FF2B5EF4-FFF2-40B4-BE49-F238E27FC236}">
                    <a16:creationId xmlns="" xmlns:a16="http://schemas.microsoft.com/office/drawing/2014/main" id="{5360C235-2BE9-4414-ACDE-D4C5A472616B}"/>
                  </a:ext>
                </a:extLst>
              </p:cNvPr>
              <p:cNvSpPr/>
              <p:nvPr/>
            </p:nvSpPr>
            <p:spPr>
              <a:xfrm>
                <a:off x="1993856" y="2624160"/>
                <a:ext cx="242621" cy="316811"/>
              </a:xfrm>
              <a:custGeom>
                <a:avLst/>
                <a:gdLst>
                  <a:gd name="connsiteX0" fmla="*/ 189033 w 242621"/>
                  <a:gd name="connsiteY0" fmla="*/ 2023 h 316811"/>
                  <a:gd name="connsiteX1" fmla="*/ 192642 w 242621"/>
                  <a:gd name="connsiteY1" fmla="*/ 4028 h 316811"/>
                  <a:gd name="connsiteX2" fmla="*/ 203470 w 242621"/>
                  <a:gd name="connsiteY2" fmla="*/ 57565 h 316811"/>
                  <a:gd name="connsiteX3" fmla="*/ 209285 w 242621"/>
                  <a:gd name="connsiteY3" fmla="*/ 125138 h 316811"/>
                  <a:gd name="connsiteX4" fmla="*/ 210889 w 242621"/>
                  <a:gd name="connsiteY4" fmla="*/ 130552 h 316811"/>
                  <a:gd name="connsiteX5" fmla="*/ 199460 w 242621"/>
                  <a:gd name="connsiteY5" fmla="*/ 183287 h 316811"/>
                  <a:gd name="connsiteX6" fmla="*/ 205275 w 242621"/>
                  <a:gd name="connsiteY6" fmla="*/ 189703 h 316811"/>
                  <a:gd name="connsiteX7" fmla="*/ 216704 w 242621"/>
                  <a:gd name="connsiteY7" fmla="*/ 194516 h 316811"/>
                  <a:gd name="connsiteX8" fmla="*/ 230940 w 242621"/>
                  <a:gd name="connsiteY8" fmla="*/ 219780 h 316811"/>
                  <a:gd name="connsiteX9" fmla="*/ 243172 w 242621"/>
                  <a:gd name="connsiteY9" fmla="*/ 260886 h 316811"/>
                  <a:gd name="connsiteX10" fmla="*/ 243573 w 242621"/>
                  <a:gd name="connsiteY10" fmla="*/ 265097 h 316811"/>
                  <a:gd name="connsiteX11" fmla="*/ 235953 w 242621"/>
                  <a:gd name="connsiteY11" fmla="*/ 256675 h 316811"/>
                  <a:gd name="connsiteX12" fmla="*/ 212694 w 242621"/>
                  <a:gd name="connsiteY12" fmla="*/ 199328 h 316811"/>
                  <a:gd name="connsiteX13" fmla="*/ 202066 w 242621"/>
                  <a:gd name="connsiteY13" fmla="*/ 195117 h 316811"/>
                  <a:gd name="connsiteX14" fmla="*/ 197254 w 242621"/>
                  <a:gd name="connsiteY14" fmla="*/ 207349 h 316811"/>
                  <a:gd name="connsiteX15" fmla="*/ 128678 w 242621"/>
                  <a:gd name="connsiteY15" fmla="*/ 250258 h 316811"/>
                  <a:gd name="connsiteX16" fmla="*/ 97799 w 242621"/>
                  <a:gd name="connsiteY16" fmla="*/ 244644 h 316811"/>
                  <a:gd name="connsiteX17" fmla="*/ 69126 w 242621"/>
                  <a:gd name="connsiteY17" fmla="*/ 222187 h 316811"/>
                  <a:gd name="connsiteX18" fmla="*/ 60103 w 242621"/>
                  <a:gd name="connsiteY18" fmla="*/ 208953 h 316811"/>
                  <a:gd name="connsiteX19" fmla="*/ 52283 w 242621"/>
                  <a:gd name="connsiteY19" fmla="*/ 210958 h 316811"/>
                  <a:gd name="connsiteX20" fmla="*/ 48072 w 242621"/>
                  <a:gd name="connsiteY20" fmla="*/ 212361 h 316811"/>
                  <a:gd name="connsiteX21" fmla="*/ 43661 w 242621"/>
                  <a:gd name="connsiteY21" fmla="*/ 217775 h 316811"/>
                  <a:gd name="connsiteX22" fmla="*/ 34437 w 242621"/>
                  <a:gd name="connsiteY22" fmla="*/ 246248 h 316811"/>
                  <a:gd name="connsiteX23" fmla="*/ 20000 w 242621"/>
                  <a:gd name="connsiteY23" fmla="*/ 286752 h 316811"/>
                  <a:gd name="connsiteX24" fmla="*/ 17794 w 242621"/>
                  <a:gd name="connsiteY24" fmla="*/ 297379 h 316811"/>
                  <a:gd name="connsiteX25" fmla="*/ 12381 w 242621"/>
                  <a:gd name="connsiteY25" fmla="*/ 308407 h 316811"/>
                  <a:gd name="connsiteX26" fmla="*/ 350 w 242621"/>
                  <a:gd name="connsiteY26" fmla="*/ 318233 h 316811"/>
                  <a:gd name="connsiteX27" fmla="*/ 751 w 242621"/>
                  <a:gd name="connsiteY27" fmla="*/ 315225 h 316811"/>
                  <a:gd name="connsiteX28" fmla="*/ 32031 w 242621"/>
                  <a:gd name="connsiteY28" fmla="*/ 234217 h 316811"/>
                  <a:gd name="connsiteX29" fmla="*/ 39049 w 242621"/>
                  <a:gd name="connsiteY29" fmla="*/ 213364 h 316811"/>
                  <a:gd name="connsiteX30" fmla="*/ 52082 w 242621"/>
                  <a:gd name="connsiteY30" fmla="*/ 199729 h 316811"/>
                  <a:gd name="connsiteX31" fmla="*/ 56293 w 242621"/>
                  <a:gd name="connsiteY31" fmla="*/ 184490 h 316811"/>
                  <a:gd name="connsiteX32" fmla="*/ 120457 w 242621"/>
                  <a:gd name="connsiteY32" fmla="*/ 149601 h 316811"/>
                  <a:gd name="connsiteX33" fmla="*/ 128077 w 242621"/>
                  <a:gd name="connsiteY33" fmla="*/ 140778 h 316811"/>
                  <a:gd name="connsiteX34" fmla="*/ 134092 w 242621"/>
                  <a:gd name="connsiteY34" fmla="*/ 127344 h 316811"/>
                  <a:gd name="connsiteX35" fmla="*/ 144519 w 242621"/>
                  <a:gd name="connsiteY35" fmla="*/ 111102 h 316811"/>
                  <a:gd name="connsiteX36" fmla="*/ 153542 w 242621"/>
                  <a:gd name="connsiteY36" fmla="*/ 93858 h 316811"/>
                  <a:gd name="connsiteX37" fmla="*/ 173593 w 242621"/>
                  <a:gd name="connsiteY37" fmla="*/ 40321 h 316811"/>
                  <a:gd name="connsiteX38" fmla="*/ 182616 w 242621"/>
                  <a:gd name="connsiteY38" fmla="*/ 10645 h 316811"/>
                  <a:gd name="connsiteX39" fmla="*/ 189033 w 242621"/>
                  <a:gd name="connsiteY39" fmla="*/ 2023 h 31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42621" h="316811">
                    <a:moveTo>
                      <a:pt x="189033" y="2023"/>
                    </a:moveTo>
                    <a:cubicBezTo>
                      <a:pt x="193244" y="-3191"/>
                      <a:pt x="192442" y="3226"/>
                      <a:pt x="192642" y="4028"/>
                    </a:cubicBezTo>
                    <a:cubicBezTo>
                      <a:pt x="197254" y="21673"/>
                      <a:pt x="200863" y="39519"/>
                      <a:pt x="203470" y="57565"/>
                    </a:cubicBezTo>
                    <a:cubicBezTo>
                      <a:pt x="206678" y="80022"/>
                      <a:pt x="208483" y="102480"/>
                      <a:pt x="209285" y="125138"/>
                    </a:cubicBezTo>
                    <a:cubicBezTo>
                      <a:pt x="209285" y="127143"/>
                      <a:pt x="209084" y="129148"/>
                      <a:pt x="210889" y="130552"/>
                    </a:cubicBezTo>
                    <a:cubicBezTo>
                      <a:pt x="207079" y="148197"/>
                      <a:pt x="203470" y="165842"/>
                      <a:pt x="199460" y="183287"/>
                    </a:cubicBezTo>
                    <a:cubicBezTo>
                      <a:pt x="198257" y="188701"/>
                      <a:pt x="198858" y="191508"/>
                      <a:pt x="205275" y="189703"/>
                    </a:cubicBezTo>
                    <a:cubicBezTo>
                      <a:pt x="210087" y="188300"/>
                      <a:pt x="213696" y="190907"/>
                      <a:pt x="216704" y="194516"/>
                    </a:cubicBezTo>
                    <a:cubicBezTo>
                      <a:pt x="223120" y="202135"/>
                      <a:pt x="227732" y="210757"/>
                      <a:pt x="230940" y="219780"/>
                    </a:cubicBezTo>
                    <a:cubicBezTo>
                      <a:pt x="235753" y="233215"/>
                      <a:pt x="240164" y="246850"/>
                      <a:pt x="243172" y="260886"/>
                    </a:cubicBezTo>
                    <a:cubicBezTo>
                      <a:pt x="244174" y="262289"/>
                      <a:pt x="244174" y="263693"/>
                      <a:pt x="243573" y="265097"/>
                    </a:cubicBezTo>
                    <a:cubicBezTo>
                      <a:pt x="237357" y="265498"/>
                      <a:pt x="236755" y="260284"/>
                      <a:pt x="235953" y="256675"/>
                    </a:cubicBezTo>
                    <a:cubicBezTo>
                      <a:pt x="231341" y="236223"/>
                      <a:pt x="222519" y="217575"/>
                      <a:pt x="212694" y="199328"/>
                    </a:cubicBezTo>
                    <a:cubicBezTo>
                      <a:pt x="210488" y="195117"/>
                      <a:pt x="207079" y="192711"/>
                      <a:pt x="202066" y="195117"/>
                    </a:cubicBezTo>
                    <a:cubicBezTo>
                      <a:pt x="200462" y="199128"/>
                      <a:pt x="198257" y="203138"/>
                      <a:pt x="197254" y="207349"/>
                    </a:cubicBezTo>
                    <a:cubicBezTo>
                      <a:pt x="191439" y="233816"/>
                      <a:pt x="157552" y="254670"/>
                      <a:pt x="128678" y="250258"/>
                    </a:cubicBezTo>
                    <a:cubicBezTo>
                      <a:pt x="118252" y="248654"/>
                      <a:pt x="107825" y="247652"/>
                      <a:pt x="97799" y="244644"/>
                    </a:cubicBezTo>
                    <a:cubicBezTo>
                      <a:pt x="85367" y="240834"/>
                      <a:pt x="75542" y="233816"/>
                      <a:pt x="69126" y="222187"/>
                    </a:cubicBezTo>
                    <a:cubicBezTo>
                      <a:pt x="66519" y="217575"/>
                      <a:pt x="63913" y="212762"/>
                      <a:pt x="60103" y="208953"/>
                    </a:cubicBezTo>
                    <a:cubicBezTo>
                      <a:pt x="56293" y="205143"/>
                      <a:pt x="53486" y="204742"/>
                      <a:pt x="52283" y="210958"/>
                    </a:cubicBezTo>
                    <a:cubicBezTo>
                      <a:pt x="51080" y="212161"/>
                      <a:pt x="49676" y="212161"/>
                      <a:pt x="48072" y="212361"/>
                    </a:cubicBezTo>
                    <a:cubicBezTo>
                      <a:pt x="45064" y="212963"/>
                      <a:pt x="44663" y="215570"/>
                      <a:pt x="43661" y="217775"/>
                    </a:cubicBezTo>
                    <a:cubicBezTo>
                      <a:pt x="39650" y="226999"/>
                      <a:pt x="37244" y="236624"/>
                      <a:pt x="34437" y="246248"/>
                    </a:cubicBezTo>
                    <a:cubicBezTo>
                      <a:pt x="30627" y="260084"/>
                      <a:pt x="25614" y="273518"/>
                      <a:pt x="20000" y="286752"/>
                    </a:cubicBezTo>
                    <a:cubicBezTo>
                      <a:pt x="18597" y="290161"/>
                      <a:pt x="17594" y="293569"/>
                      <a:pt x="17794" y="297379"/>
                    </a:cubicBezTo>
                    <a:cubicBezTo>
                      <a:pt x="16190" y="301189"/>
                      <a:pt x="14185" y="304798"/>
                      <a:pt x="12381" y="308407"/>
                    </a:cubicBezTo>
                    <a:cubicBezTo>
                      <a:pt x="7769" y="310814"/>
                      <a:pt x="6766" y="317832"/>
                      <a:pt x="350" y="318233"/>
                    </a:cubicBezTo>
                    <a:cubicBezTo>
                      <a:pt x="-252" y="317230"/>
                      <a:pt x="-51" y="316227"/>
                      <a:pt x="751" y="315225"/>
                    </a:cubicBezTo>
                    <a:cubicBezTo>
                      <a:pt x="15388" y="289760"/>
                      <a:pt x="24612" y="262490"/>
                      <a:pt x="32031" y="234217"/>
                    </a:cubicBezTo>
                    <a:cubicBezTo>
                      <a:pt x="33836" y="227199"/>
                      <a:pt x="36643" y="220382"/>
                      <a:pt x="39049" y="213364"/>
                    </a:cubicBezTo>
                    <a:cubicBezTo>
                      <a:pt x="41455" y="206948"/>
                      <a:pt x="43460" y="201333"/>
                      <a:pt x="52082" y="199729"/>
                    </a:cubicBezTo>
                    <a:cubicBezTo>
                      <a:pt x="60303" y="198125"/>
                      <a:pt x="57897" y="190505"/>
                      <a:pt x="56293" y="184490"/>
                    </a:cubicBezTo>
                    <a:cubicBezTo>
                      <a:pt x="81959" y="180680"/>
                      <a:pt x="102612" y="167647"/>
                      <a:pt x="120457" y="149601"/>
                    </a:cubicBezTo>
                    <a:cubicBezTo>
                      <a:pt x="123265" y="146794"/>
                      <a:pt x="125671" y="143786"/>
                      <a:pt x="128077" y="140778"/>
                    </a:cubicBezTo>
                    <a:cubicBezTo>
                      <a:pt x="128277" y="135565"/>
                      <a:pt x="131085" y="131354"/>
                      <a:pt x="134092" y="127344"/>
                    </a:cubicBezTo>
                    <a:cubicBezTo>
                      <a:pt x="138103" y="122130"/>
                      <a:pt x="140910" y="116516"/>
                      <a:pt x="144519" y="111102"/>
                    </a:cubicBezTo>
                    <a:cubicBezTo>
                      <a:pt x="149532" y="106490"/>
                      <a:pt x="150735" y="99673"/>
                      <a:pt x="153542" y="93858"/>
                    </a:cubicBezTo>
                    <a:cubicBezTo>
                      <a:pt x="161763" y="76614"/>
                      <a:pt x="169784" y="59169"/>
                      <a:pt x="173593" y="40321"/>
                    </a:cubicBezTo>
                    <a:cubicBezTo>
                      <a:pt x="180812" y="31699"/>
                      <a:pt x="178807" y="20269"/>
                      <a:pt x="182616" y="10645"/>
                    </a:cubicBezTo>
                    <a:cubicBezTo>
                      <a:pt x="184622" y="7437"/>
                      <a:pt x="184421" y="3226"/>
                      <a:pt x="189033" y="2023"/>
                    </a:cubicBezTo>
                    <a:close/>
                  </a:path>
                </a:pathLst>
              </a:custGeom>
              <a:solidFill>
                <a:srgbClr val="DBDBDB"/>
              </a:solidFill>
              <a:ln w="19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262">
                <a:extLst>
                  <a:ext uri="{FF2B5EF4-FFF2-40B4-BE49-F238E27FC236}">
                    <a16:creationId xmlns="" xmlns:a16="http://schemas.microsoft.com/office/drawing/2014/main" id="{7FEC8A27-52C6-4239-B7CE-536A62D06837}"/>
                  </a:ext>
                </a:extLst>
              </p:cNvPr>
              <p:cNvSpPr/>
              <p:nvPr/>
            </p:nvSpPr>
            <p:spPr>
              <a:xfrm>
                <a:off x="1886240" y="1828164"/>
                <a:ext cx="537376" cy="982516"/>
              </a:xfrm>
              <a:custGeom>
                <a:avLst/>
                <a:gdLst>
                  <a:gd name="connsiteX0" fmla="*/ 536062 w 537376"/>
                  <a:gd name="connsiteY0" fmla="*/ 24639 h 982516"/>
                  <a:gd name="connsiteX1" fmla="*/ 532252 w 537376"/>
                  <a:gd name="connsiteY1" fmla="*/ 26844 h 982516"/>
                  <a:gd name="connsiteX2" fmla="*/ 526637 w 537376"/>
                  <a:gd name="connsiteY2" fmla="*/ 38674 h 982516"/>
                  <a:gd name="connsiteX3" fmla="*/ 521825 w 537376"/>
                  <a:gd name="connsiteY3" fmla="*/ 47698 h 982516"/>
                  <a:gd name="connsiteX4" fmla="*/ 398910 w 537376"/>
                  <a:gd name="connsiteY4" fmla="*/ 343856 h 982516"/>
                  <a:gd name="connsiteX5" fmla="*/ 299255 w 537376"/>
                  <a:gd name="connsiteY5" fmla="*/ 708189 h 982516"/>
                  <a:gd name="connsiteX6" fmla="*/ 283014 w 537376"/>
                  <a:gd name="connsiteY6" fmla="*/ 783983 h 982516"/>
                  <a:gd name="connsiteX7" fmla="*/ 283014 w 537376"/>
                  <a:gd name="connsiteY7" fmla="*/ 783983 h 982516"/>
                  <a:gd name="connsiteX8" fmla="*/ 266170 w 537376"/>
                  <a:gd name="connsiteY8" fmla="*/ 859376 h 982516"/>
                  <a:gd name="connsiteX9" fmla="*/ 265769 w 537376"/>
                  <a:gd name="connsiteY9" fmla="*/ 854364 h 982516"/>
                  <a:gd name="connsiteX10" fmla="*/ 263764 w 537376"/>
                  <a:gd name="connsiteY10" fmla="*/ 779772 h 982516"/>
                  <a:gd name="connsiteX11" fmla="*/ 252937 w 537376"/>
                  <a:gd name="connsiteY11" fmla="*/ 657259 h 982516"/>
                  <a:gd name="connsiteX12" fmla="*/ 246119 w 537376"/>
                  <a:gd name="connsiteY12" fmla="*/ 456745 h 982516"/>
                  <a:gd name="connsiteX13" fmla="*/ 252335 w 537376"/>
                  <a:gd name="connsiteY13" fmla="*/ 340648 h 982516"/>
                  <a:gd name="connsiteX14" fmla="*/ 264967 w 537376"/>
                  <a:gd name="connsiteY14" fmla="*/ 256833 h 982516"/>
                  <a:gd name="connsiteX15" fmla="*/ 263564 w 537376"/>
                  <a:gd name="connsiteY15" fmla="*/ 251419 h 982516"/>
                  <a:gd name="connsiteX16" fmla="*/ 259353 w 537376"/>
                  <a:gd name="connsiteY16" fmla="*/ 255430 h 982516"/>
                  <a:gd name="connsiteX17" fmla="*/ 252736 w 537376"/>
                  <a:gd name="connsiteY17" fmla="*/ 274679 h 982516"/>
                  <a:gd name="connsiteX18" fmla="*/ 251132 w 537376"/>
                  <a:gd name="connsiteY18" fmla="*/ 278689 h 982516"/>
                  <a:gd name="connsiteX19" fmla="*/ 223461 w 537376"/>
                  <a:gd name="connsiteY19" fmla="*/ 433686 h 982516"/>
                  <a:gd name="connsiteX20" fmla="*/ 223662 w 537376"/>
                  <a:gd name="connsiteY20" fmla="*/ 595501 h 982516"/>
                  <a:gd name="connsiteX21" fmla="*/ 230880 w 537376"/>
                  <a:gd name="connsiteY21" fmla="*/ 810652 h 982516"/>
                  <a:gd name="connsiteX22" fmla="*/ 230680 w 537376"/>
                  <a:gd name="connsiteY22" fmla="*/ 827896 h 982516"/>
                  <a:gd name="connsiteX23" fmla="*/ 229878 w 537376"/>
                  <a:gd name="connsiteY23" fmla="*/ 827294 h 982516"/>
                  <a:gd name="connsiteX24" fmla="*/ 229477 w 537376"/>
                  <a:gd name="connsiteY24" fmla="*/ 826693 h 982516"/>
                  <a:gd name="connsiteX25" fmla="*/ 228875 w 537376"/>
                  <a:gd name="connsiteY25" fmla="*/ 818672 h 982516"/>
                  <a:gd name="connsiteX26" fmla="*/ 203009 w 537376"/>
                  <a:gd name="connsiteY26" fmla="*/ 641418 h 982516"/>
                  <a:gd name="connsiteX27" fmla="*/ 157292 w 537376"/>
                  <a:gd name="connsiteY27" fmla="*/ 418046 h 982516"/>
                  <a:gd name="connsiteX28" fmla="*/ 46207 w 537376"/>
                  <a:gd name="connsiteY28" fmla="*/ 16417 h 982516"/>
                  <a:gd name="connsiteX29" fmla="*/ 41796 w 537376"/>
                  <a:gd name="connsiteY29" fmla="*/ 3184 h 982516"/>
                  <a:gd name="connsiteX30" fmla="*/ 35981 w 537376"/>
                  <a:gd name="connsiteY30" fmla="*/ 3585 h 982516"/>
                  <a:gd name="connsiteX31" fmla="*/ 36583 w 537376"/>
                  <a:gd name="connsiteY31" fmla="*/ 10803 h 982516"/>
                  <a:gd name="connsiteX32" fmla="*/ 88917 w 537376"/>
                  <a:gd name="connsiteY32" fmla="*/ 269466 h 982516"/>
                  <a:gd name="connsiteX33" fmla="*/ 148469 w 537376"/>
                  <a:gd name="connsiteY33" fmla="*/ 565424 h 982516"/>
                  <a:gd name="connsiteX34" fmla="*/ 193384 w 537376"/>
                  <a:gd name="connsiteY34" fmla="*/ 835114 h 982516"/>
                  <a:gd name="connsiteX35" fmla="*/ 196993 w 537376"/>
                  <a:gd name="connsiteY35" fmla="*/ 862785 h 982516"/>
                  <a:gd name="connsiteX36" fmla="*/ 194387 w 537376"/>
                  <a:gd name="connsiteY36" fmla="*/ 858173 h 982516"/>
                  <a:gd name="connsiteX37" fmla="*/ 144058 w 537376"/>
                  <a:gd name="connsiteY37" fmla="*/ 707187 h 982516"/>
                  <a:gd name="connsiteX38" fmla="*/ 109168 w 537376"/>
                  <a:gd name="connsiteY38" fmla="*/ 636405 h 982516"/>
                  <a:gd name="connsiteX39" fmla="*/ 40192 w 537376"/>
                  <a:gd name="connsiteY39" fmla="*/ 543768 h 982516"/>
                  <a:gd name="connsiteX40" fmla="*/ 40192 w 537376"/>
                  <a:gd name="connsiteY40" fmla="*/ 543768 h 982516"/>
                  <a:gd name="connsiteX41" fmla="*/ 22346 w 537376"/>
                  <a:gd name="connsiteY41" fmla="*/ 526524 h 982516"/>
                  <a:gd name="connsiteX42" fmla="*/ 9112 w 537376"/>
                  <a:gd name="connsiteY42" fmla="*/ 516298 h 982516"/>
                  <a:gd name="connsiteX43" fmla="*/ 1292 w 537376"/>
                  <a:gd name="connsiteY43" fmla="*/ 514493 h 982516"/>
                  <a:gd name="connsiteX44" fmla="*/ 2495 w 537376"/>
                  <a:gd name="connsiteY44" fmla="*/ 522313 h 982516"/>
                  <a:gd name="connsiteX45" fmla="*/ 13323 w 537376"/>
                  <a:gd name="connsiteY45" fmla="*/ 536951 h 982516"/>
                  <a:gd name="connsiteX46" fmla="*/ 53626 w 537376"/>
                  <a:gd name="connsiteY46" fmla="*/ 595300 h 982516"/>
                  <a:gd name="connsiteX47" fmla="*/ 110572 w 537376"/>
                  <a:gd name="connsiteY47" fmla="*/ 735860 h 982516"/>
                  <a:gd name="connsiteX48" fmla="*/ 164711 w 537376"/>
                  <a:gd name="connsiteY48" fmla="*/ 980487 h 982516"/>
                  <a:gd name="connsiteX49" fmla="*/ 177744 w 537376"/>
                  <a:gd name="connsiteY49" fmla="*/ 981690 h 982516"/>
                  <a:gd name="connsiteX50" fmla="*/ 230279 w 537376"/>
                  <a:gd name="connsiteY50" fmla="*/ 949607 h 982516"/>
                  <a:gd name="connsiteX51" fmla="*/ 239101 w 537376"/>
                  <a:gd name="connsiteY51" fmla="*/ 936574 h 982516"/>
                  <a:gd name="connsiteX52" fmla="*/ 238901 w 537376"/>
                  <a:gd name="connsiteY52" fmla="*/ 934368 h 982516"/>
                  <a:gd name="connsiteX53" fmla="*/ 255944 w 537376"/>
                  <a:gd name="connsiteY53" fmla="*/ 909104 h 982516"/>
                  <a:gd name="connsiteX54" fmla="*/ 286222 w 537376"/>
                  <a:gd name="connsiteY54" fmla="*/ 838523 h 982516"/>
                  <a:gd name="connsiteX55" fmla="*/ 296448 w 537376"/>
                  <a:gd name="connsiteY55" fmla="*/ 800225 h 982516"/>
                  <a:gd name="connsiteX56" fmla="*/ 298654 w 537376"/>
                  <a:gd name="connsiteY56" fmla="*/ 803634 h 982516"/>
                  <a:gd name="connsiteX57" fmla="*/ 307877 w 537376"/>
                  <a:gd name="connsiteY57" fmla="*/ 855968 h 982516"/>
                  <a:gd name="connsiteX58" fmla="*/ 313692 w 537376"/>
                  <a:gd name="connsiteY58" fmla="*/ 918327 h 982516"/>
                  <a:gd name="connsiteX59" fmla="*/ 318505 w 537376"/>
                  <a:gd name="connsiteY59" fmla="*/ 926348 h 982516"/>
                  <a:gd name="connsiteX60" fmla="*/ 330134 w 537376"/>
                  <a:gd name="connsiteY60" fmla="*/ 857973 h 982516"/>
                  <a:gd name="connsiteX61" fmla="*/ 365425 w 537376"/>
                  <a:gd name="connsiteY61" fmla="*/ 623773 h 982516"/>
                  <a:gd name="connsiteX62" fmla="*/ 408736 w 537376"/>
                  <a:gd name="connsiteY62" fmla="*/ 417043 h 982516"/>
                  <a:gd name="connsiteX63" fmla="*/ 531851 w 537376"/>
                  <a:gd name="connsiteY63" fmla="*/ 43687 h 982516"/>
                  <a:gd name="connsiteX64" fmla="*/ 537465 w 537376"/>
                  <a:gd name="connsiteY64" fmla="*/ 29451 h 982516"/>
                  <a:gd name="connsiteX65" fmla="*/ 536062 w 537376"/>
                  <a:gd name="connsiteY65" fmla="*/ 24639 h 98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537376" h="982516">
                    <a:moveTo>
                      <a:pt x="536062" y="24639"/>
                    </a:moveTo>
                    <a:cubicBezTo>
                      <a:pt x="533856" y="23636"/>
                      <a:pt x="533054" y="25441"/>
                      <a:pt x="532252" y="26844"/>
                    </a:cubicBezTo>
                    <a:cubicBezTo>
                      <a:pt x="530247" y="30854"/>
                      <a:pt x="528442" y="34664"/>
                      <a:pt x="526637" y="38674"/>
                    </a:cubicBezTo>
                    <a:cubicBezTo>
                      <a:pt x="525033" y="41682"/>
                      <a:pt x="523429" y="44690"/>
                      <a:pt x="521825" y="47698"/>
                    </a:cubicBezTo>
                    <a:cubicBezTo>
                      <a:pt x="472900" y="143142"/>
                      <a:pt x="432998" y="242396"/>
                      <a:pt x="398910" y="343856"/>
                    </a:cubicBezTo>
                    <a:cubicBezTo>
                      <a:pt x="358808" y="463362"/>
                      <a:pt x="327127" y="585274"/>
                      <a:pt x="299255" y="708189"/>
                    </a:cubicBezTo>
                    <a:cubicBezTo>
                      <a:pt x="293641" y="733454"/>
                      <a:pt x="287224" y="758518"/>
                      <a:pt x="283014" y="783983"/>
                    </a:cubicBezTo>
                    <a:lnTo>
                      <a:pt x="283014" y="783983"/>
                    </a:lnTo>
                    <a:cubicBezTo>
                      <a:pt x="276196" y="808847"/>
                      <a:pt x="272386" y="834312"/>
                      <a:pt x="266170" y="859376"/>
                    </a:cubicBezTo>
                    <a:cubicBezTo>
                      <a:pt x="265769" y="857572"/>
                      <a:pt x="265769" y="855968"/>
                      <a:pt x="265769" y="854364"/>
                    </a:cubicBezTo>
                    <a:cubicBezTo>
                      <a:pt x="266371" y="829500"/>
                      <a:pt x="265569" y="804636"/>
                      <a:pt x="263764" y="779772"/>
                    </a:cubicBezTo>
                    <a:cubicBezTo>
                      <a:pt x="260556" y="738868"/>
                      <a:pt x="255944" y="698163"/>
                      <a:pt x="252937" y="657259"/>
                    </a:cubicBezTo>
                    <a:cubicBezTo>
                      <a:pt x="248124" y="590488"/>
                      <a:pt x="245117" y="523717"/>
                      <a:pt x="246119" y="456745"/>
                    </a:cubicBezTo>
                    <a:cubicBezTo>
                      <a:pt x="246721" y="417846"/>
                      <a:pt x="248325" y="379146"/>
                      <a:pt x="252335" y="340648"/>
                    </a:cubicBezTo>
                    <a:cubicBezTo>
                      <a:pt x="255142" y="312576"/>
                      <a:pt x="259554" y="284504"/>
                      <a:pt x="264967" y="256833"/>
                    </a:cubicBezTo>
                    <a:cubicBezTo>
                      <a:pt x="265368" y="254828"/>
                      <a:pt x="266772" y="252221"/>
                      <a:pt x="263564" y="251419"/>
                    </a:cubicBezTo>
                    <a:cubicBezTo>
                      <a:pt x="260556" y="250617"/>
                      <a:pt x="260155" y="253424"/>
                      <a:pt x="259353" y="255430"/>
                    </a:cubicBezTo>
                    <a:cubicBezTo>
                      <a:pt x="257147" y="261846"/>
                      <a:pt x="254942" y="268262"/>
                      <a:pt x="252736" y="274679"/>
                    </a:cubicBezTo>
                    <a:cubicBezTo>
                      <a:pt x="252135" y="276082"/>
                      <a:pt x="251533" y="277286"/>
                      <a:pt x="251132" y="278689"/>
                    </a:cubicBezTo>
                    <a:cubicBezTo>
                      <a:pt x="235091" y="329219"/>
                      <a:pt x="226669" y="380951"/>
                      <a:pt x="223461" y="433686"/>
                    </a:cubicBezTo>
                    <a:cubicBezTo>
                      <a:pt x="220052" y="487624"/>
                      <a:pt x="221255" y="541562"/>
                      <a:pt x="223662" y="595501"/>
                    </a:cubicBezTo>
                    <a:cubicBezTo>
                      <a:pt x="226870" y="667084"/>
                      <a:pt x="229276" y="738868"/>
                      <a:pt x="230880" y="810652"/>
                    </a:cubicBezTo>
                    <a:cubicBezTo>
                      <a:pt x="231682" y="816466"/>
                      <a:pt x="231682" y="822081"/>
                      <a:pt x="230680" y="827896"/>
                    </a:cubicBezTo>
                    <a:cubicBezTo>
                      <a:pt x="230680" y="828297"/>
                      <a:pt x="230078" y="827896"/>
                      <a:pt x="229878" y="827294"/>
                    </a:cubicBezTo>
                    <a:cubicBezTo>
                      <a:pt x="229878" y="827094"/>
                      <a:pt x="229677" y="826893"/>
                      <a:pt x="229477" y="826693"/>
                    </a:cubicBezTo>
                    <a:cubicBezTo>
                      <a:pt x="229276" y="824086"/>
                      <a:pt x="229276" y="821279"/>
                      <a:pt x="228875" y="818672"/>
                    </a:cubicBezTo>
                    <a:cubicBezTo>
                      <a:pt x="221255" y="759521"/>
                      <a:pt x="212834" y="700369"/>
                      <a:pt x="203009" y="641418"/>
                    </a:cubicBezTo>
                    <a:cubicBezTo>
                      <a:pt x="190577" y="566426"/>
                      <a:pt x="176140" y="491635"/>
                      <a:pt x="157292" y="418046"/>
                    </a:cubicBezTo>
                    <a:cubicBezTo>
                      <a:pt x="122803" y="283501"/>
                      <a:pt x="84906" y="149759"/>
                      <a:pt x="46207" y="16417"/>
                    </a:cubicBezTo>
                    <a:cubicBezTo>
                      <a:pt x="45004" y="12006"/>
                      <a:pt x="43601" y="7394"/>
                      <a:pt x="41796" y="3184"/>
                    </a:cubicBezTo>
                    <a:cubicBezTo>
                      <a:pt x="39991" y="-827"/>
                      <a:pt x="37585" y="-1428"/>
                      <a:pt x="35981" y="3585"/>
                    </a:cubicBezTo>
                    <a:cubicBezTo>
                      <a:pt x="36182" y="5991"/>
                      <a:pt x="36182" y="8397"/>
                      <a:pt x="36583" y="10803"/>
                    </a:cubicBezTo>
                    <a:cubicBezTo>
                      <a:pt x="51822" y="97425"/>
                      <a:pt x="71071" y="183245"/>
                      <a:pt x="88917" y="269466"/>
                    </a:cubicBezTo>
                    <a:cubicBezTo>
                      <a:pt x="109369" y="368118"/>
                      <a:pt x="129621" y="466570"/>
                      <a:pt x="148469" y="565424"/>
                    </a:cubicBezTo>
                    <a:cubicBezTo>
                      <a:pt x="165513" y="655053"/>
                      <a:pt x="180752" y="744883"/>
                      <a:pt x="193384" y="835114"/>
                    </a:cubicBezTo>
                    <a:cubicBezTo>
                      <a:pt x="194587" y="844338"/>
                      <a:pt x="195790" y="853561"/>
                      <a:pt x="196993" y="862785"/>
                    </a:cubicBezTo>
                    <a:cubicBezTo>
                      <a:pt x="195389" y="861381"/>
                      <a:pt x="194788" y="859777"/>
                      <a:pt x="194387" y="858173"/>
                    </a:cubicBezTo>
                    <a:cubicBezTo>
                      <a:pt x="181955" y="806441"/>
                      <a:pt x="164911" y="756112"/>
                      <a:pt x="144058" y="707187"/>
                    </a:cubicBezTo>
                    <a:cubicBezTo>
                      <a:pt x="133832" y="682924"/>
                      <a:pt x="122803" y="659063"/>
                      <a:pt x="109168" y="636405"/>
                    </a:cubicBezTo>
                    <a:cubicBezTo>
                      <a:pt x="90521" y="602318"/>
                      <a:pt x="69467" y="570035"/>
                      <a:pt x="40192" y="543768"/>
                    </a:cubicBezTo>
                    <a:cubicBezTo>
                      <a:pt x="40192" y="543768"/>
                      <a:pt x="40192" y="543768"/>
                      <a:pt x="40192" y="543768"/>
                    </a:cubicBezTo>
                    <a:cubicBezTo>
                      <a:pt x="34978" y="537352"/>
                      <a:pt x="28562" y="531938"/>
                      <a:pt x="22346" y="526524"/>
                    </a:cubicBezTo>
                    <a:cubicBezTo>
                      <a:pt x="18135" y="522915"/>
                      <a:pt x="13724" y="519305"/>
                      <a:pt x="9112" y="516298"/>
                    </a:cubicBezTo>
                    <a:cubicBezTo>
                      <a:pt x="6907" y="514894"/>
                      <a:pt x="4099" y="511886"/>
                      <a:pt x="1292" y="514493"/>
                    </a:cubicBezTo>
                    <a:cubicBezTo>
                      <a:pt x="-1515" y="517100"/>
                      <a:pt x="891" y="520107"/>
                      <a:pt x="2495" y="522313"/>
                    </a:cubicBezTo>
                    <a:cubicBezTo>
                      <a:pt x="5904" y="527326"/>
                      <a:pt x="9513" y="532339"/>
                      <a:pt x="13323" y="536951"/>
                    </a:cubicBezTo>
                    <a:cubicBezTo>
                      <a:pt x="28362" y="555398"/>
                      <a:pt x="41796" y="574647"/>
                      <a:pt x="53626" y="595300"/>
                    </a:cubicBezTo>
                    <a:cubicBezTo>
                      <a:pt x="78891" y="639614"/>
                      <a:pt x="96135" y="687135"/>
                      <a:pt x="110572" y="735860"/>
                    </a:cubicBezTo>
                    <a:cubicBezTo>
                      <a:pt x="134433" y="816065"/>
                      <a:pt x="149873" y="898276"/>
                      <a:pt x="164711" y="980487"/>
                    </a:cubicBezTo>
                    <a:cubicBezTo>
                      <a:pt x="168721" y="984296"/>
                      <a:pt x="173333" y="983093"/>
                      <a:pt x="177744" y="981690"/>
                    </a:cubicBezTo>
                    <a:cubicBezTo>
                      <a:pt x="197795" y="975273"/>
                      <a:pt x="215441" y="964646"/>
                      <a:pt x="230279" y="949607"/>
                    </a:cubicBezTo>
                    <a:cubicBezTo>
                      <a:pt x="233888" y="945998"/>
                      <a:pt x="238500" y="942389"/>
                      <a:pt x="239101" y="936574"/>
                    </a:cubicBezTo>
                    <a:cubicBezTo>
                      <a:pt x="239101" y="935772"/>
                      <a:pt x="238901" y="934970"/>
                      <a:pt x="238901" y="934368"/>
                    </a:cubicBezTo>
                    <a:cubicBezTo>
                      <a:pt x="245518" y="926548"/>
                      <a:pt x="251332" y="918327"/>
                      <a:pt x="255944" y="909104"/>
                    </a:cubicBezTo>
                    <a:cubicBezTo>
                      <a:pt x="269780" y="887248"/>
                      <a:pt x="278803" y="863186"/>
                      <a:pt x="286222" y="838523"/>
                    </a:cubicBezTo>
                    <a:cubicBezTo>
                      <a:pt x="290633" y="826091"/>
                      <a:pt x="294042" y="813258"/>
                      <a:pt x="296448" y="800225"/>
                    </a:cubicBezTo>
                    <a:cubicBezTo>
                      <a:pt x="297451" y="801027"/>
                      <a:pt x="298453" y="802029"/>
                      <a:pt x="298654" y="803634"/>
                    </a:cubicBezTo>
                    <a:cubicBezTo>
                      <a:pt x="301060" y="821279"/>
                      <a:pt x="305672" y="838322"/>
                      <a:pt x="307877" y="855968"/>
                    </a:cubicBezTo>
                    <a:cubicBezTo>
                      <a:pt x="310684" y="876821"/>
                      <a:pt x="311687" y="897674"/>
                      <a:pt x="313692" y="918327"/>
                    </a:cubicBezTo>
                    <a:cubicBezTo>
                      <a:pt x="313893" y="921536"/>
                      <a:pt x="312890" y="926147"/>
                      <a:pt x="318505" y="926348"/>
                    </a:cubicBezTo>
                    <a:cubicBezTo>
                      <a:pt x="322314" y="903489"/>
                      <a:pt x="326525" y="880831"/>
                      <a:pt x="330134" y="857973"/>
                    </a:cubicBezTo>
                    <a:cubicBezTo>
                      <a:pt x="342366" y="779973"/>
                      <a:pt x="352391" y="701572"/>
                      <a:pt x="365425" y="623773"/>
                    </a:cubicBezTo>
                    <a:cubicBezTo>
                      <a:pt x="377054" y="554195"/>
                      <a:pt x="391491" y="485419"/>
                      <a:pt x="408736" y="417043"/>
                    </a:cubicBezTo>
                    <a:cubicBezTo>
                      <a:pt x="441018" y="289717"/>
                      <a:pt x="483527" y="165800"/>
                      <a:pt x="531851" y="43687"/>
                    </a:cubicBezTo>
                    <a:cubicBezTo>
                      <a:pt x="533655" y="38875"/>
                      <a:pt x="535460" y="34063"/>
                      <a:pt x="537465" y="29451"/>
                    </a:cubicBezTo>
                    <a:cubicBezTo>
                      <a:pt x="538067" y="27446"/>
                      <a:pt x="538468" y="25641"/>
                      <a:pt x="536062" y="24639"/>
                    </a:cubicBezTo>
                    <a:close/>
                  </a:path>
                </a:pathLst>
              </a:custGeom>
              <a:solidFill>
                <a:srgbClr val="57B877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6" name="Freeform: Shape 263">
                <a:extLst>
                  <a:ext uri="{FF2B5EF4-FFF2-40B4-BE49-F238E27FC236}">
                    <a16:creationId xmlns="" xmlns:a16="http://schemas.microsoft.com/office/drawing/2014/main" id="{564BBC41-FDA7-4F0A-A9AD-2053F021E7F2}"/>
                  </a:ext>
                </a:extLst>
              </p:cNvPr>
              <p:cNvSpPr/>
              <p:nvPr/>
            </p:nvSpPr>
            <p:spPr>
              <a:xfrm>
                <a:off x="2008025" y="3633872"/>
                <a:ext cx="210539" cy="32082"/>
              </a:xfrm>
              <a:custGeom>
                <a:avLst/>
                <a:gdLst>
                  <a:gd name="connsiteX0" fmla="*/ 206143 w 210539"/>
                  <a:gd name="connsiteY0" fmla="*/ 15531 h 32082"/>
                  <a:gd name="connsiteX1" fmla="*/ 199326 w 210539"/>
                  <a:gd name="connsiteY1" fmla="*/ 13125 h 32082"/>
                  <a:gd name="connsiteX2" fmla="*/ 146992 w 210539"/>
                  <a:gd name="connsiteY2" fmla="*/ 3300 h 32082"/>
                  <a:gd name="connsiteX3" fmla="*/ 141177 w 210539"/>
                  <a:gd name="connsiteY3" fmla="*/ 4704 h 32082"/>
                  <a:gd name="connsiteX4" fmla="*/ 149197 w 210539"/>
                  <a:gd name="connsiteY4" fmla="*/ 6107 h 32082"/>
                  <a:gd name="connsiteX5" fmla="*/ 188298 w 210539"/>
                  <a:gd name="connsiteY5" fmla="*/ 14930 h 32082"/>
                  <a:gd name="connsiteX6" fmla="*/ 196118 w 210539"/>
                  <a:gd name="connsiteY6" fmla="*/ 20143 h 32082"/>
                  <a:gd name="connsiteX7" fmla="*/ 188097 w 210539"/>
                  <a:gd name="connsiteY7" fmla="*/ 23752 h 32082"/>
                  <a:gd name="connsiteX8" fmla="*/ 187295 w 210539"/>
                  <a:gd name="connsiteY8" fmla="*/ 23953 h 32082"/>
                  <a:gd name="connsiteX9" fmla="*/ 137768 w 210539"/>
                  <a:gd name="connsiteY9" fmla="*/ 28765 h 32082"/>
                  <a:gd name="connsiteX10" fmla="*/ 78216 w 210539"/>
                  <a:gd name="connsiteY10" fmla="*/ 26760 h 32082"/>
                  <a:gd name="connsiteX11" fmla="*/ 85434 w 210539"/>
                  <a:gd name="connsiteY11" fmla="*/ 26760 h 32082"/>
                  <a:gd name="connsiteX12" fmla="*/ 143182 w 210539"/>
                  <a:gd name="connsiteY12" fmla="*/ 26760 h 32082"/>
                  <a:gd name="connsiteX13" fmla="*/ 176467 w 210539"/>
                  <a:gd name="connsiteY13" fmla="*/ 22349 h 32082"/>
                  <a:gd name="connsiteX14" fmla="*/ 180678 w 210539"/>
                  <a:gd name="connsiteY14" fmla="*/ 18940 h 32082"/>
                  <a:gd name="connsiteX15" fmla="*/ 176868 w 210539"/>
                  <a:gd name="connsiteY15" fmla="*/ 15130 h 32082"/>
                  <a:gd name="connsiteX16" fmla="*/ 161429 w 210539"/>
                  <a:gd name="connsiteY16" fmla="*/ 10920 h 32082"/>
                  <a:gd name="connsiteX17" fmla="*/ 68190 w 210539"/>
                  <a:gd name="connsiteY17" fmla="*/ 5105 h 32082"/>
                  <a:gd name="connsiteX18" fmla="*/ 35707 w 210539"/>
                  <a:gd name="connsiteY18" fmla="*/ 12925 h 32082"/>
                  <a:gd name="connsiteX19" fmla="*/ 32098 w 210539"/>
                  <a:gd name="connsiteY19" fmla="*/ 17135 h 32082"/>
                  <a:gd name="connsiteX20" fmla="*/ 36910 w 210539"/>
                  <a:gd name="connsiteY20" fmla="*/ 20945 h 32082"/>
                  <a:gd name="connsiteX21" fmla="*/ 47537 w 210539"/>
                  <a:gd name="connsiteY21" fmla="*/ 25156 h 32082"/>
                  <a:gd name="connsiteX22" fmla="*/ 20067 w 210539"/>
                  <a:gd name="connsiteY22" fmla="*/ 22549 h 32082"/>
                  <a:gd name="connsiteX23" fmla="*/ 15254 w 210539"/>
                  <a:gd name="connsiteY23" fmla="*/ 19742 h 32082"/>
                  <a:gd name="connsiteX24" fmla="*/ 19265 w 210539"/>
                  <a:gd name="connsiteY24" fmla="*/ 15130 h 32082"/>
                  <a:gd name="connsiteX25" fmla="*/ 41722 w 210539"/>
                  <a:gd name="connsiteY25" fmla="*/ 6709 h 32082"/>
                  <a:gd name="connsiteX26" fmla="*/ 127141 w 210539"/>
                  <a:gd name="connsiteY26" fmla="*/ 4303 h 32082"/>
                  <a:gd name="connsiteX27" fmla="*/ 132154 w 210539"/>
                  <a:gd name="connsiteY27" fmla="*/ 2899 h 32082"/>
                  <a:gd name="connsiteX28" fmla="*/ 113907 w 210539"/>
                  <a:gd name="connsiteY28" fmla="*/ 1696 h 32082"/>
                  <a:gd name="connsiteX29" fmla="*/ 25481 w 210539"/>
                  <a:gd name="connsiteY29" fmla="*/ 7310 h 32082"/>
                  <a:gd name="connsiteX30" fmla="*/ 2823 w 210539"/>
                  <a:gd name="connsiteY30" fmla="*/ 17336 h 32082"/>
                  <a:gd name="connsiteX31" fmla="*/ 3825 w 210539"/>
                  <a:gd name="connsiteY31" fmla="*/ 24554 h 32082"/>
                  <a:gd name="connsiteX32" fmla="*/ 9440 w 210539"/>
                  <a:gd name="connsiteY32" fmla="*/ 25958 h 32082"/>
                  <a:gd name="connsiteX33" fmla="*/ 88843 w 210539"/>
                  <a:gd name="connsiteY33" fmla="*/ 32976 h 32082"/>
                  <a:gd name="connsiteX34" fmla="*/ 180077 w 210539"/>
                  <a:gd name="connsiteY34" fmla="*/ 30169 h 32082"/>
                  <a:gd name="connsiteX35" fmla="*/ 206544 w 210539"/>
                  <a:gd name="connsiteY35" fmla="*/ 24554 h 32082"/>
                  <a:gd name="connsiteX36" fmla="*/ 210555 w 210539"/>
                  <a:gd name="connsiteY36" fmla="*/ 20745 h 32082"/>
                  <a:gd name="connsiteX37" fmla="*/ 206143 w 210539"/>
                  <a:gd name="connsiteY37" fmla="*/ 15531 h 32082"/>
                  <a:gd name="connsiteX38" fmla="*/ 50545 w 210539"/>
                  <a:gd name="connsiteY38" fmla="*/ 17938 h 32082"/>
                  <a:gd name="connsiteX39" fmla="*/ 55558 w 210539"/>
                  <a:gd name="connsiteY39" fmla="*/ 14729 h 32082"/>
                  <a:gd name="connsiteX40" fmla="*/ 97465 w 210539"/>
                  <a:gd name="connsiteY40" fmla="*/ 9516 h 32082"/>
                  <a:gd name="connsiteX41" fmla="*/ 157017 w 210539"/>
                  <a:gd name="connsiteY41" fmla="*/ 11521 h 32082"/>
                  <a:gd name="connsiteX42" fmla="*/ 163434 w 210539"/>
                  <a:gd name="connsiteY42" fmla="*/ 14930 h 32082"/>
                  <a:gd name="connsiteX43" fmla="*/ 157418 w 210539"/>
                  <a:gd name="connsiteY43" fmla="*/ 17737 h 32082"/>
                  <a:gd name="connsiteX44" fmla="*/ 55758 w 210539"/>
                  <a:gd name="connsiteY44" fmla="*/ 20544 h 32082"/>
                  <a:gd name="connsiteX45" fmla="*/ 50545 w 210539"/>
                  <a:gd name="connsiteY45" fmla="*/ 17938 h 3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10539" h="32082">
                    <a:moveTo>
                      <a:pt x="206143" y="15531"/>
                    </a:moveTo>
                    <a:cubicBezTo>
                      <a:pt x="203938" y="14529"/>
                      <a:pt x="201531" y="13927"/>
                      <a:pt x="199326" y="13125"/>
                    </a:cubicBezTo>
                    <a:cubicBezTo>
                      <a:pt x="182282" y="7711"/>
                      <a:pt x="164637" y="5706"/>
                      <a:pt x="146992" y="3300"/>
                    </a:cubicBezTo>
                    <a:cubicBezTo>
                      <a:pt x="145187" y="3099"/>
                      <a:pt x="142982" y="1896"/>
                      <a:pt x="141177" y="4704"/>
                    </a:cubicBezTo>
                    <a:cubicBezTo>
                      <a:pt x="143984" y="5105"/>
                      <a:pt x="146591" y="5706"/>
                      <a:pt x="149197" y="6107"/>
                    </a:cubicBezTo>
                    <a:cubicBezTo>
                      <a:pt x="162431" y="8313"/>
                      <a:pt x="175866" y="9917"/>
                      <a:pt x="188298" y="14930"/>
                    </a:cubicBezTo>
                    <a:cubicBezTo>
                      <a:pt x="191305" y="16133"/>
                      <a:pt x="196318" y="16333"/>
                      <a:pt x="196118" y="20143"/>
                    </a:cubicBezTo>
                    <a:cubicBezTo>
                      <a:pt x="195917" y="23552"/>
                      <a:pt x="191105" y="22950"/>
                      <a:pt x="188097" y="23752"/>
                    </a:cubicBezTo>
                    <a:cubicBezTo>
                      <a:pt x="187897" y="23752"/>
                      <a:pt x="187696" y="23752"/>
                      <a:pt x="187295" y="23953"/>
                    </a:cubicBezTo>
                    <a:cubicBezTo>
                      <a:pt x="171053" y="27362"/>
                      <a:pt x="154411" y="26961"/>
                      <a:pt x="137768" y="28765"/>
                    </a:cubicBezTo>
                    <a:cubicBezTo>
                      <a:pt x="117917" y="30770"/>
                      <a:pt x="98066" y="29367"/>
                      <a:pt x="78216" y="26760"/>
                    </a:cubicBezTo>
                    <a:cubicBezTo>
                      <a:pt x="80622" y="26760"/>
                      <a:pt x="83028" y="26560"/>
                      <a:pt x="85434" y="26760"/>
                    </a:cubicBezTo>
                    <a:cubicBezTo>
                      <a:pt x="104683" y="27763"/>
                      <a:pt x="123933" y="28765"/>
                      <a:pt x="143182" y="26760"/>
                    </a:cubicBezTo>
                    <a:cubicBezTo>
                      <a:pt x="154411" y="25557"/>
                      <a:pt x="165640" y="25156"/>
                      <a:pt x="176467" y="22349"/>
                    </a:cubicBezTo>
                    <a:cubicBezTo>
                      <a:pt x="178272" y="21948"/>
                      <a:pt x="180678" y="21346"/>
                      <a:pt x="180678" y="18940"/>
                    </a:cubicBezTo>
                    <a:cubicBezTo>
                      <a:pt x="180678" y="16534"/>
                      <a:pt x="178673" y="15732"/>
                      <a:pt x="176868" y="15130"/>
                    </a:cubicBezTo>
                    <a:cubicBezTo>
                      <a:pt x="171655" y="13526"/>
                      <a:pt x="166642" y="11521"/>
                      <a:pt x="161429" y="10920"/>
                    </a:cubicBezTo>
                    <a:cubicBezTo>
                      <a:pt x="130550" y="6909"/>
                      <a:pt x="99270" y="4303"/>
                      <a:pt x="68190" y="5105"/>
                    </a:cubicBezTo>
                    <a:cubicBezTo>
                      <a:pt x="57162" y="5305"/>
                      <a:pt x="45732" y="6709"/>
                      <a:pt x="35707" y="12925"/>
                    </a:cubicBezTo>
                    <a:cubicBezTo>
                      <a:pt x="34103" y="13927"/>
                      <a:pt x="31897" y="14729"/>
                      <a:pt x="32098" y="17135"/>
                    </a:cubicBezTo>
                    <a:cubicBezTo>
                      <a:pt x="32298" y="19943"/>
                      <a:pt x="34704" y="20344"/>
                      <a:pt x="36910" y="20945"/>
                    </a:cubicBezTo>
                    <a:cubicBezTo>
                      <a:pt x="40720" y="21747"/>
                      <a:pt x="44329" y="22349"/>
                      <a:pt x="47537" y="25156"/>
                    </a:cubicBezTo>
                    <a:cubicBezTo>
                      <a:pt x="38313" y="23953"/>
                      <a:pt x="29090" y="25156"/>
                      <a:pt x="20067" y="22549"/>
                    </a:cubicBezTo>
                    <a:cubicBezTo>
                      <a:pt x="18262" y="21948"/>
                      <a:pt x="15655" y="21948"/>
                      <a:pt x="15254" y="19742"/>
                    </a:cubicBezTo>
                    <a:cubicBezTo>
                      <a:pt x="14653" y="16935"/>
                      <a:pt x="17460" y="16133"/>
                      <a:pt x="19265" y="15130"/>
                    </a:cubicBezTo>
                    <a:cubicBezTo>
                      <a:pt x="26283" y="11120"/>
                      <a:pt x="33902" y="8313"/>
                      <a:pt x="41722" y="6709"/>
                    </a:cubicBezTo>
                    <a:cubicBezTo>
                      <a:pt x="69995" y="894"/>
                      <a:pt x="98668" y="4303"/>
                      <a:pt x="127141" y="4303"/>
                    </a:cubicBezTo>
                    <a:cubicBezTo>
                      <a:pt x="128745" y="4303"/>
                      <a:pt x="130349" y="5706"/>
                      <a:pt x="132154" y="2899"/>
                    </a:cubicBezTo>
                    <a:cubicBezTo>
                      <a:pt x="125737" y="2498"/>
                      <a:pt x="119722" y="2097"/>
                      <a:pt x="113907" y="1696"/>
                    </a:cubicBezTo>
                    <a:cubicBezTo>
                      <a:pt x="84231" y="-911"/>
                      <a:pt x="54555" y="-1512"/>
                      <a:pt x="25481" y="7310"/>
                    </a:cubicBezTo>
                    <a:cubicBezTo>
                      <a:pt x="17661" y="9717"/>
                      <a:pt x="9640" y="12323"/>
                      <a:pt x="2823" y="17336"/>
                    </a:cubicBezTo>
                    <a:cubicBezTo>
                      <a:pt x="-1188" y="20344"/>
                      <a:pt x="-987" y="22750"/>
                      <a:pt x="3825" y="24554"/>
                    </a:cubicBezTo>
                    <a:cubicBezTo>
                      <a:pt x="5630" y="25156"/>
                      <a:pt x="7635" y="25557"/>
                      <a:pt x="9440" y="25958"/>
                    </a:cubicBezTo>
                    <a:cubicBezTo>
                      <a:pt x="35707" y="29968"/>
                      <a:pt x="62175" y="31773"/>
                      <a:pt x="88843" y="32976"/>
                    </a:cubicBezTo>
                    <a:cubicBezTo>
                      <a:pt x="119321" y="34380"/>
                      <a:pt x="149799" y="33578"/>
                      <a:pt x="180077" y="30169"/>
                    </a:cubicBezTo>
                    <a:cubicBezTo>
                      <a:pt x="189100" y="29166"/>
                      <a:pt x="198123" y="28164"/>
                      <a:pt x="206544" y="24554"/>
                    </a:cubicBezTo>
                    <a:cubicBezTo>
                      <a:pt x="208349" y="23752"/>
                      <a:pt x="210354" y="22950"/>
                      <a:pt x="210555" y="20745"/>
                    </a:cubicBezTo>
                    <a:cubicBezTo>
                      <a:pt x="210555" y="17135"/>
                      <a:pt x="208148" y="16333"/>
                      <a:pt x="206143" y="15531"/>
                    </a:cubicBezTo>
                    <a:close/>
                    <a:moveTo>
                      <a:pt x="50545" y="17938"/>
                    </a:moveTo>
                    <a:cubicBezTo>
                      <a:pt x="50545" y="15331"/>
                      <a:pt x="53553" y="15331"/>
                      <a:pt x="55558" y="14729"/>
                    </a:cubicBezTo>
                    <a:cubicBezTo>
                      <a:pt x="69193" y="10117"/>
                      <a:pt x="83429" y="10719"/>
                      <a:pt x="97465" y="9516"/>
                    </a:cubicBezTo>
                    <a:cubicBezTo>
                      <a:pt x="117516" y="7912"/>
                      <a:pt x="137367" y="7310"/>
                      <a:pt x="157017" y="11521"/>
                    </a:cubicBezTo>
                    <a:cubicBezTo>
                      <a:pt x="159424" y="12123"/>
                      <a:pt x="163434" y="11521"/>
                      <a:pt x="163434" y="14930"/>
                    </a:cubicBezTo>
                    <a:cubicBezTo>
                      <a:pt x="163434" y="17737"/>
                      <a:pt x="159624" y="17135"/>
                      <a:pt x="157418" y="17737"/>
                    </a:cubicBezTo>
                    <a:cubicBezTo>
                      <a:pt x="123732" y="24955"/>
                      <a:pt x="89845" y="24755"/>
                      <a:pt x="55758" y="20544"/>
                    </a:cubicBezTo>
                    <a:cubicBezTo>
                      <a:pt x="53753" y="20143"/>
                      <a:pt x="50545" y="20544"/>
                      <a:pt x="50545" y="17938"/>
                    </a:cubicBezTo>
                    <a:close/>
                  </a:path>
                </a:pathLst>
              </a:custGeom>
              <a:solidFill>
                <a:srgbClr val="CFCFCF"/>
              </a:solidFill>
              <a:ln w="19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264">
                <a:extLst>
                  <a:ext uri="{FF2B5EF4-FFF2-40B4-BE49-F238E27FC236}">
                    <a16:creationId xmlns="" xmlns:a16="http://schemas.microsoft.com/office/drawing/2014/main" id="{70B1721D-AFFD-4570-927B-A052FA15E4DC}"/>
                  </a:ext>
                </a:extLst>
              </p:cNvPr>
              <p:cNvSpPr/>
              <p:nvPr/>
            </p:nvSpPr>
            <p:spPr>
              <a:xfrm>
                <a:off x="2083233" y="3645493"/>
                <a:ext cx="68175" cy="8021"/>
              </a:xfrm>
              <a:custGeom>
                <a:avLst/>
                <a:gdLst>
                  <a:gd name="connsiteX0" fmla="*/ 57547 w 68174"/>
                  <a:gd name="connsiteY0" fmla="*/ 8722 h 8020"/>
                  <a:gd name="connsiteX1" fmla="*/ 69979 w 68174"/>
                  <a:gd name="connsiteY1" fmla="*/ 5915 h 8020"/>
                  <a:gd name="connsiteX2" fmla="*/ 64966 w 68174"/>
                  <a:gd name="connsiteY2" fmla="*/ 3108 h 8020"/>
                  <a:gd name="connsiteX3" fmla="*/ 43912 w 68174"/>
                  <a:gd name="connsiteY3" fmla="*/ 702 h 8020"/>
                  <a:gd name="connsiteX4" fmla="*/ 5213 w 68174"/>
                  <a:gd name="connsiteY4" fmla="*/ 501 h 8020"/>
                  <a:gd name="connsiteX5" fmla="*/ 0 w 68174"/>
                  <a:gd name="connsiteY5" fmla="*/ 3308 h 8020"/>
                  <a:gd name="connsiteX6" fmla="*/ 5213 w 68174"/>
                  <a:gd name="connsiteY6" fmla="*/ 6116 h 8020"/>
                  <a:gd name="connsiteX7" fmla="*/ 57547 w 68174"/>
                  <a:gd name="connsiteY7" fmla="*/ 8722 h 8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74" h="8020">
                    <a:moveTo>
                      <a:pt x="57547" y="8722"/>
                    </a:moveTo>
                    <a:cubicBezTo>
                      <a:pt x="61558" y="8522"/>
                      <a:pt x="66169" y="8522"/>
                      <a:pt x="69979" y="5915"/>
                    </a:cubicBezTo>
                    <a:cubicBezTo>
                      <a:pt x="68977" y="2907"/>
                      <a:pt x="66771" y="3308"/>
                      <a:pt x="64966" y="3108"/>
                    </a:cubicBezTo>
                    <a:cubicBezTo>
                      <a:pt x="57948" y="2306"/>
                      <a:pt x="50930" y="1303"/>
                      <a:pt x="43912" y="702"/>
                    </a:cubicBezTo>
                    <a:cubicBezTo>
                      <a:pt x="31080" y="-301"/>
                      <a:pt x="18046" y="-100"/>
                      <a:pt x="5213" y="501"/>
                    </a:cubicBezTo>
                    <a:cubicBezTo>
                      <a:pt x="3208" y="501"/>
                      <a:pt x="0" y="702"/>
                      <a:pt x="0" y="3308"/>
                    </a:cubicBezTo>
                    <a:cubicBezTo>
                      <a:pt x="0" y="6316"/>
                      <a:pt x="3208" y="5514"/>
                      <a:pt x="5213" y="6116"/>
                    </a:cubicBezTo>
                    <a:cubicBezTo>
                      <a:pt x="22458" y="9925"/>
                      <a:pt x="39902" y="9324"/>
                      <a:pt x="57547" y="8722"/>
                    </a:cubicBezTo>
                    <a:close/>
                  </a:path>
                </a:pathLst>
              </a:custGeom>
              <a:solidFill>
                <a:srgbClr val="CFCFCF"/>
              </a:solidFill>
              <a:ln w="19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265">
                <a:extLst>
                  <a:ext uri="{FF2B5EF4-FFF2-40B4-BE49-F238E27FC236}">
                    <a16:creationId xmlns="" xmlns:a16="http://schemas.microsoft.com/office/drawing/2014/main" id="{0ADA7742-E755-4ACF-A844-70F1CE9B4685}"/>
                  </a:ext>
                </a:extLst>
              </p:cNvPr>
              <p:cNvSpPr/>
              <p:nvPr/>
            </p:nvSpPr>
            <p:spPr>
              <a:xfrm>
                <a:off x="1624045" y="2817339"/>
                <a:ext cx="1040665" cy="840152"/>
              </a:xfrm>
              <a:custGeom>
                <a:avLst/>
                <a:gdLst>
                  <a:gd name="connsiteX0" fmla="*/ 1040878 w 1040664"/>
                  <a:gd name="connsiteY0" fmla="*/ 482369 h 840151"/>
                  <a:gd name="connsiteX1" fmla="*/ 1039274 w 1040664"/>
                  <a:gd name="connsiteY1" fmla="*/ 467932 h 840151"/>
                  <a:gd name="connsiteX2" fmla="*/ 954256 w 1040664"/>
                  <a:gd name="connsiteY2" fmla="*/ 309526 h 840151"/>
                  <a:gd name="connsiteX3" fmla="*/ 904529 w 1040664"/>
                  <a:gd name="connsiteY3" fmla="*/ 270025 h 840151"/>
                  <a:gd name="connsiteX4" fmla="*/ 904529 w 1040664"/>
                  <a:gd name="connsiteY4" fmla="*/ 270025 h 840151"/>
                  <a:gd name="connsiteX5" fmla="*/ 900518 w 1040664"/>
                  <a:gd name="connsiteY5" fmla="*/ 266817 h 840151"/>
                  <a:gd name="connsiteX6" fmla="*/ 773393 w 1040664"/>
                  <a:gd name="connsiteY6" fmla="*/ 209670 h 840151"/>
                  <a:gd name="connsiteX7" fmla="*/ 705018 w 1040664"/>
                  <a:gd name="connsiteY7" fmla="*/ 188015 h 840151"/>
                  <a:gd name="connsiteX8" fmla="*/ 676745 w 1040664"/>
                  <a:gd name="connsiteY8" fmla="*/ 170570 h 840151"/>
                  <a:gd name="connsiteX9" fmla="*/ 651681 w 1040664"/>
                  <a:gd name="connsiteY9" fmla="*/ 149516 h 840151"/>
                  <a:gd name="connsiteX10" fmla="*/ 641054 w 1040664"/>
                  <a:gd name="connsiteY10" fmla="*/ 138488 h 840151"/>
                  <a:gd name="connsiteX11" fmla="*/ 601954 w 1040664"/>
                  <a:gd name="connsiteY11" fmla="*/ 54473 h 840151"/>
                  <a:gd name="connsiteX12" fmla="*/ 578895 w 1040664"/>
                  <a:gd name="connsiteY12" fmla="*/ 2740 h 840151"/>
                  <a:gd name="connsiteX13" fmla="*/ 571476 w 1040664"/>
                  <a:gd name="connsiteY13" fmla="*/ 134 h 840151"/>
                  <a:gd name="connsiteX14" fmla="*/ 562854 w 1040664"/>
                  <a:gd name="connsiteY14" fmla="*/ 15373 h 840151"/>
                  <a:gd name="connsiteX15" fmla="*/ 509317 w 1040664"/>
                  <a:gd name="connsiteY15" fmla="*/ 54272 h 840151"/>
                  <a:gd name="connsiteX16" fmla="*/ 476834 w 1040664"/>
                  <a:gd name="connsiteY16" fmla="*/ 50262 h 840151"/>
                  <a:gd name="connsiteX17" fmla="*/ 440140 w 1040664"/>
                  <a:gd name="connsiteY17" fmla="*/ 24396 h 840151"/>
                  <a:gd name="connsiteX18" fmla="*/ 433723 w 1040664"/>
                  <a:gd name="connsiteY18" fmla="*/ 15573 h 840151"/>
                  <a:gd name="connsiteX19" fmla="*/ 418885 w 1040664"/>
                  <a:gd name="connsiteY19" fmla="*/ 17177 h 840151"/>
                  <a:gd name="connsiteX20" fmla="*/ 405451 w 1040664"/>
                  <a:gd name="connsiteY20" fmla="*/ 61491 h 840151"/>
                  <a:gd name="connsiteX21" fmla="*/ 367754 w 1040664"/>
                  <a:gd name="connsiteY21" fmla="*/ 139089 h 840151"/>
                  <a:gd name="connsiteX22" fmla="*/ 303189 w 1040664"/>
                  <a:gd name="connsiteY22" fmla="*/ 201650 h 840151"/>
                  <a:gd name="connsiteX23" fmla="*/ 347502 w 1040664"/>
                  <a:gd name="connsiteY23" fmla="*/ 159341 h 840151"/>
                  <a:gd name="connsiteX24" fmla="*/ 358130 w 1040664"/>
                  <a:gd name="connsiteY24" fmla="*/ 147711 h 840151"/>
                  <a:gd name="connsiteX25" fmla="*/ 367353 w 1040664"/>
                  <a:gd name="connsiteY25" fmla="*/ 139490 h 840151"/>
                  <a:gd name="connsiteX26" fmla="*/ 369759 w 1040664"/>
                  <a:gd name="connsiteY26" fmla="*/ 135681 h 840151"/>
                  <a:gd name="connsiteX27" fmla="*/ 370962 w 1040664"/>
                  <a:gd name="connsiteY27" fmla="*/ 125254 h 840151"/>
                  <a:gd name="connsiteX28" fmla="*/ 370962 w 1040664"/>
                  <a:gd name="connsiteY28" fmla="*/ 122246 h 840151"/>
                  <a:gd name="connsiteX29" fmla="*/ 367153 w 1040664"/>
                  <a:gd name="connsiteY29" fmla="*/ 126658 h 840151"/>
                  <a:gd name="connsiteX30" fmla="*/ 276721 w 1040664"/>
                  <a:gd name="connsiteY30" fmla="*/ 214282 h 840151"/>
                  <a:gd name="connsiteX31" fmla="*/ 136963 w 1040664"/>
                  <a:gd name="connsiteY31" fmla="*/ 295490 h 840151"/>
                  <a:gd name="connsiteX32" fmla="*/ 54352 w 1040664"/>
                  <a:gd name="connsiteY32" fmla="*/ 359053 h 840151"/>
                  <a:gd name="connsiteX33" fmla="*/ 47133 w 1040664"/>
                  <a:gd name="connsiteY33" fmla="*/ 371485 h 840151"/>
                  <a:gd name="connsiteX34" fmla="*/ 18259 w 1040664"/>
                  <a:gd name="connsiteY34" fmla="*/ 424420 h 840151"/>
                  <a:gd name="connsiteX35" fmla="*/ 3020 w 1040664"/>
                  <a:gd name="connsiteY35" fmla="*/ 484173 h 840151"/>
                  <a:gd name="connsiteX36" fmla="*/ 3020 w 1040664"/>
                  <a:gd name="connsiteY36" fmla="*/ 484173 h 840151"/>
                  <a:gd name="connsiteX37" fmla="*/ 414 w 1040664"/>
                  <a:gd name="connsiteY37" fmla="*/ 506430 h 840151"/>
                  <a:gd name="connsiteX38" fmla="*/ 10640 w 1040664"/>
                  <a:gd name="connsiteY38" fmla="*/ 579217 h 840151"/>
                  <a:gd name="connsiteX39" fmla="*/ 20665 w 1040664"/>
                  <a:gd name="connsiteY39" fmla="*/ 613304 h 840151"/>
                  <a:gd name="connsiteX40" fmla="*/ 22671 w 1040664"/>
                  <a:gd name="connsiteY40" fmla="*/ 618718 h 840151"/>
                  <a:gd name="connsiteX41" fmla="*/ 120120 w 1040664"/>
                  <a:gd name="connsiteY41" fmla="*/ 745643 h 840151"/>
                  <a:gd name="connsiteX42" fmla="*/ 222783 w 1040664"/>
                  <a:gd name="connsiteY42" fmla="*/ 797776 h 840151"/>
                  <a:gd name="connsiteX43" fmla="*/ 231606 w 1040664"/>
                  <a:gd name="connsiteY43" fmla="*/ 799180 h 840151"/>
                  <a:gd name="connsiteX44" fmla="*/ 231606 w 1040664"/>
                  <a:gd name="connsiteY44" fmla="*/ 799180 h 840151"/>
                  <a:gd name="connsiteX45" fmla="*/ 231606 w 1040664"/>
                  <a:gd name="connsiteY45" fmla="*/ 799180 h 840151"/>
                  <a:gd name="connsiteX46" fmla="*/ 290356 w 1040664"/>
                  <a:gd name="connsiteY46" fmla="*/ 821036 h 840151"/>
                  <a:gd name="connsiteX47" fmla="*/ 352114 w 1040664"/>
                  <a:gd name="connsiteY47" fmla="*/ 840486 h 840151"/>
                  <a:gd name="connsiteX48" fmla="*/ 360736 w 1040664"/>
                  <a:gd name="connsiteY48" fmla="*/ 838080 h 840151"/>
                  <a:gd name="connsiteX49" fmla="*/ 363543 w 1040664"/>
                  <a:gd name="connsiteY49" fmla="*/ 837879 h 840151"/>
                  <a:gd name="connsiteX50" fmla="*/ 372366 w 1040664"/>
                  <a:gd name="connsiteY50" fmla="*/ 832866 h 840151"/>
                  <a:gd name="connsiteX51" fmla="*/ 412268 w 1040664"/>
                  <a:gd name="connsiteY51" fmla="*/ 815622 h 840151"/>
                  <a:gd name="connsiteX52" fmla="*/ 441744 w 1040664"/>
                  <a:gd name="connsiteY52" fmla="*/ 811010 h 840151"/>
                  <a:gd name="connsiteX53" fmla="*/ 508515 w 1040664"/>
                  <a:gd name="connsiteY53" fmla="*/ 810609 h 840151"/>
                  <a:gd name="connsiteX54" fmla="*/ 570473 w 1040664"/>
                  <a:gd name="connsiteY54" fmla="*/ 819632 h 840151"/>
                  <a:gd name="connsiteX55" fmla="*/ 608972 w 1040664"/>
                  <a:gd name="connsiteY55" fmla="*/ 834671 h 840151"/>
                  <a:gd name="connsiteX56" fmla="*/ 615789 w 1040664"/>
                  <a:gd name="connsiteY56" fmla="*/ 837077 h 840151"/>
                  <a:gd name="connsiteX57" fmla="*/ 617193 w 1040664"/>
                  <a:gd name="connsiteY57" fmla="*/ 837478 h 840151"/>
                  <a:gd name="connsiteX58" fmla="*/ 637645 w 1040664"/>
                  <a:gd name="connsiteY58" fmla="*/ 836475 h 840151"/>
                  <a:gd name="connsiteX59" fmla="*/ 687373 w 1040664"/>
                  <a:gd name="connsiteY59" fmla="*/ 826851 h 840151"/>
                  <a:gd name="connsiteX60" fmla="*/ 739105 w 1040664"/>
                  <a:gd name="connsiteY60" fmla="*/ 813416 h 840151"/>
                  <a:gd name="connsiteX61" fmla="*/ 814899 w 1040664"/>
                  <a:gd name="connsiteY61" fmla="*/ 788954 h 840151"/>
                  <a:gd name="connsiteX62" fmla="*/ 885079 w 1040664"/>
                  <a:gd name="connsiteY62" fmla="*/ 756070 h 840151"/>
                  <a:gd name="connsiteX63" fmla="*/ 950446 w 1040664"/>
                  <a:gd name="connsiteY63" fmla="*/ 711355 h 840151"/>
                  <a:gd name="connsiteX64" fmla="*/ 970698 w 1040664"/>
                  <a:gd name="connsiteY64" fmla="*/ 691304 h 840151"/>
                  <a:gd name="connsiteX65" fmla="*/ 990750 w 1040664"/>
                  <a:gd name="connsiteY65" fmla="*/ 665638 h 840151"/>
                  <a:gd name="connsiteX66" fmla="*/ 1014410 w 1040664"/>
                  <a:gd name="connsiteY66" fmla="*/ 626337 h 840151"/>
                  <a:gd name="connsiteX67" fmla="*/ 1014410 w 1040664"/>
                  <a:gd name="connsiteY67" fmla="*/ 626337 h 840151"/>
                  <a:gd name="connsiteX68" fmla="*/ 1030251 w 1040664"/>
                  <a:gd name="connsiteY68" fmla="*/ 585031 h 840151"/>
                  <a:gd name="connsiteX69" fmla="*/ 1030251 w 1040664"/>
                  <a:gd name="connsiteY69" fmla="*/ 585031 h 840151"/>
                  <a:gd name="connsiteX70" fmla="*/ 1030251 w 1040664"/>
                  <a:gd name="connsiteY70" fmla="*/ 585031 h 840151"/>
                  <a:gd name="connsiteX71" fmla="*/ 1040677 w 1040664"/>
                  <a:gd name="connsiteY71" fmla="*/ 529489 h 840151"/>
                  <a:gd name="connsiteX72" fmla="*/ 1040677 w 1040664"/>
                  <a:gd name="connsiteY72" fmla="*/ 529489 h 840151"/>
                  <a:gd name="connsiteX73" fmla="*/ 1040677 w 1040664"/>
                  <a:gd name="connsiteY73" fmla="*/ 529489 h 840151"/>
                  <a:gd name="connsiteX74" fmla="*/ 1041880 w 1040664"/>
                  <a:gd name="connsiteY74" fmla="*/ 529289 h 840151"/>
                  <a:gd name="connsiteX75" fmla="*/ 1041880 w 1040664"/>
                  <a:gd name="connsiteY75" fmla="*/ 482369 h 840151"/>
                  <a:gd name="connsiteX76" fmla="*/ 1040878 w 1040664"/>
                  <a:gd name="connsiteY76" fmla="*/ 482369 h 840151"/>
                  <a:gd name="connsiteX77" fmla="*/ 326849 w 1040664"/>
                  <a:gd name="connsiteY77" fmla="*/ 830661 h 840151"/>
                  <a:gd name="connsiteX78" fmla="*/ 231004 w 1040664"/>
                  <a:gd name="connsiteY78" fmla="*/ 795370 h 840151"/>
                  <a:gd name="connsiteX79" fmla="*/ 225991 w 1040664"/>
                  <a:gd name="connsiteY79" fmla="*/ 793165 h 840151"/>
                  <a:gd name="connsiteX80" fmla="*/ 181076 w 1040664"/>
                  <a:gd name="connsiteY80" fmla="*/ 774116 h 840151"/>
                  <a:gd name="connsiteX81" fmla="*/ 104681 w 1040664"/>
                  <a:gd name="connsiteY81" fmla="*/ 727196 h 840151"/>
                  <a:gd name="connsiteX82" fmla="*/ 100670 w 1040664"/>
                  <a:gd name="connsiteY82" fmla="*/ 723787 h 840151"/>
                  <a:gd name="connsiteX83" fmla="*/ 96259 w 1040664"/>
                  <a:gd name="connsiteY83" fmla="*/ 720178 h 840151"/>
                  <a:gd name="connsiteX84" fmla="*/ 95056 w 1040664"/>
                  <a:gd name="connsiteY84" fmla="*/ 718975 h 840151"/>
                  <a:gd name="connsiteX85" fmla="*/ 183683 w 1040664"/>
                  <a:gd name="connsiteY85" fmla="*/ 773314 h 840151"/>
                  <a:gd name="connsiteX86" fmla="*/ 253261 w 1040664"/>
                  <a:gd name="connsiteY86" fmla="*/ 800985 h 840151"/>
                  <a:gd name="connsiteX87" fmla="*/ 346299 w 1040664"/>
                  <a:gd name="connsiteY87" fmla="*/ 833668 h 840151"/>
                  <a:gd name="connsiteX88" fmla="*/ 357127 w 1040664"/>
                  <a:gd name="connsiteY88" fmla="*/ 837478 h 840151"/>
                  <a:gd name="connsiteX89" fmla="*/ 326849 w 1040664"/>
                  <a:gd name="connsiteY89" fmla="*/ 830661 h 84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040664" h="840151">
                    <a:moveTo>
                      <a:pt x="1040878" y="482369"/>
                    </a:moveTo>
                    <a:cubicBezTo>
                      <a:pt x="1040477" y="477556"/>
                      <a:pt x="1040076" y="472744"/>
                      <a:pt x="1039274" y="467932"/>
                    </a:cubicBezTo>
                    <a:cubicBezTo>
                      <a:pt x="1030251" y="404770"/>
                      <a:pt x="1000374" y="352837"/>
                      <a:pt x="954256" y="309526"/>
                    </a:cubicBezTo>
                    <a:cubicBezTo>
                      <a:pt x="939218" y="294287"/>
                      <a:pt x="922575" y="281253"/>
                      <a:pt x="904529" y="270025"/>
                    </a:cubicBezTo>
                    <a:cubicBezTo>
                      <a:pt x="904529" y="270025"/>
                      <a:pt x="904529" y="270025"/>
                      <a:pt x="904529" y="270025"/>
                    </a:cubicBezTo>
                    <a:cubicBezTo>
                      <a:pt x="903125" y="269022"/>
                      <a:pt x="901922" y="267819"/>
                      <a:pt x="900518" y="266817"/>
                    </a:cubicBezTo>
                    <a:cubicBezTo>
                      <a:pt x="860817" y="241953"/>
                      <a:pt x="818308" y="223105"/>
                      <a:pt x="773393" y="209670"/>
                    </a:cubicBezTo>
                    <a:cubicBezTo>
                      <a:pt x="750534" y="202853"/>
                      <a:pt x="727074" y="197639"/>
                      <a:pt x="705018" y="188015"/>
                    </a:cubicBezTo>
                    <a:cubicBezTo>
                      <a:pt x="695995" y="181598"/>
                      <a:pt x="685167" y="178190"/>
                      <a:pt x="676745" y="170570"/>
                    </a:cubicBezTo>
                    <a:cubicBezTo>
                      <a:pt x="668324" y="163753"/>
                      <a:pt x="658499" y="158339"/>
                      <a:pt x="651681" y="149516"/>
                    </a:cubicBezTo>
                    <a:cubicBezTo>
                      <a:pt x="648273" y="145706"/>
                      <a:pt x="644463" y="142498"/>
                      <a:pt x="641054" y="138488"/>
                    </a:cubicBezTo>
                    <a:cubicBezTo>
                      <a:pt x="621003" y="113624"/>
                      <a:pt x="610777" y="84550"/>
                      <a:pt x="601954" y="54473"/>
                    </a:cubicBezTo>
                    <a:cubicBezTo>
                      <a:pt x="596540" y="36226"/>
                      <a:pt x="590324" y="18380"/>
                      <a:pt x="578895" y="2740"/>
                    </a:cubicBezTo>
                    <a:cubicBezTo>
                      <a:pt x="577090" y="134"/>
                      <a:pt x="574484" y="-267"/>
                      <a:pt x="571476" y="134"/>
                    </a:cubicBezTo>
                    <a:cubicBezTo>
                      <a:pt x="564859" y="3141"/>
                      <a:pt x="564057" y="9758"/>
                      <a:pt x="562854" y="15373"/>
                    </a:cubicBezTo>
                    <a:cubicBezTo>
                      <a:pt x="558242" y="34822"/>
                      <a:pt x="531373" y="53871"/>
                      <a:pt x="509317" y="54272"/>
                    </a:cubicBezTo>
                    <a:cubicBezTo>
                      <a:pt x="498288" y="54473"/>
                      <a:pt x="487461" y="52067"/>
                      <a:pt x="476834" y="50262"/>
                    </a:cubicBezTo>
                    <a:cubicBezTo>
                      <a:pt x="460592" y="47455"/>
                      <a:pt x="447759" y="39635"/>
                      <a:pt x="440140" y="24396"/>
                    </a:cubicBezTo>
                    <a:cubicBezTo>
                      <a:pt x="438535" y="21187"/>
                      <a:pt x="436330" y="18180"/>
                      <a:pt x="433723" y="15573"/>
                    </a:cubicBezTo>
                    <a:cubicBezTo>
                      <a:pt x="426705" y="8355"/>
                      <a:pt x="424299" y="8756"/>
                      <a:pt x="418885" y="17177"/>
                    </a:cubicBezTo>
                    <a:cubicBezTo>
                      <a:pt x="414875" y="32015"/>
                      <a:pt x="410263" y="46853"/>
                      <a:pt x="405451" y="61491"/>
                    </a:cubicBezTo>
                    <a:cubicBezTo>
                      <a:pt x="396428" y="89162"/>
                      <a:pt x="385800" y="115629"/>
                      <a:pt x="367754" y="139089"/>
                    </a:cubicBezTo>
                    <a:cubicBezTo>
                      <a:pt x="349106" y="163352"/>
                      <a:pt x="328053" y="184405"/>
                      <a:pt x="303189" y="201650"/>
                    </a:cubicBezTo>
                    <a:cubicBezTo>
                      <a:pt x="319230" y="188817"/>
                      <a:pt x="333466" y="174179"/>
                      <a:pt x="347502" y="159341"/>
                    </a:cubicBezTo>
                    <a:cubicBezTo>
                      <a:pt x="351112" y="155532"/>
                      <a:pt x="354721" y="151922"/>
                      <a:pt x="358130" y="147711"/>
                    </a:cubicBezTo>
                    <a:cubicBezTo>
                      <a:pt x="361137" y="144904"/>
                      <a:pt x="364145" y="142097"/>
                      <a:pt x="367353" y="139490"/>
                    </a:cubicBezTo>
                    <a:cubicBezTo>
                      <a:pt x="368155" y="138287"/>
                      <a:pt x="368957" y="137084"/>
                      <a:pt x="369759" y="135681"/>
                    </a:cubicBezTo>
                    <a:cubicBezTo>
                      <a:pt x="369358" y="132071"/>
                      <a:pt x="373168" y="129064"/>
                      <a:pt x="370962" y="125254"/>
                    </a:cubicBezTo>
                    <a:cubicBezTo>
                      <a:pt x="370962" y="124251"/>
                      <a:pt x="370962" y="123249"/>
                      <a:pt x="370962" y="122246"/>
                    </a:cubicBezTo>
                    <a:cubicBezTo>
                      <a:pt x="369759" y="123650"/>
                      <a:pt x="368356" y="125053"/>
                      <a:pt x="367153" y="126658"/>
                    </a:cubicBezTo>
                    <a:cubicBezTo>
                      <a:pt x="342088" y="161146"/>
                      <a:pt x="312011" y="190421"/>
                      <a:pt x="276721" y="214282"/>
                    </a:cubicBezTo>
                    <a:cubicBezTo>
                      <a:pt x="232007" y="244560"/>
                      <a:pt x="183683" y="268621"/>
                      <a:pt x="136963" y="295490"/>
                    </a:cubicBezTo>
                    <a:cubicBezTo>
                      <a:pt x="106485" y="312935"/>
                      <a:pt x="78213" y="333187"/>
                      <a:pt x="54352" y="359053"/>
                    </a:cubicBezTo>
                    <a:cubicBezTo>
                      <a:pt x="51143" y="362662"/>
                      <a:pt x="47334" y="366071"/>
                      <a:pt x="47133" y="371485"/>
                    </a:cubicBezTo>
                    <a:cubicBezTo>
                      <a:pt x="35303" y="387927"/>
                      <a:pt x="25077" y="405171"/>
                      <a:pt x="18259" y="424420"/>
                    </a:cubicBezTo>
                    <a:cubicBezTo>
                      <a:pt x="11241" y="443870"/>
                      <a:pt x="6028" y="463721"/>
                      <a:pt x="3020" y="484173"/>
                    </a:cubicBezTo>
                    <a:cubicBezTo>
                      <a:pt x="3020" y="484173"/>
                      <a:pt x="3020" y="484173"/>
                      <a:pt x="3020" y="484173"/>
                    </a:cubicBezTo>
                    <a:cubicBezTo>
                      <a:pt x="213" y="491392"/>
                      <a:pt x="-589" y="498811"/>
                      <a:pt x="414" y="506430"/>
                    </a:cubicBezTo>
                    <a:cubicBezTo>
                      <a:pt x="3020" y="530692"/>
                      <a:pt x="4624" y="555355"/>
                      <a:pt x="10640" y="579217"/>
                    </a:cubicBezTo>
                    <a:cubicBezTo>
                      <a:pt x="13447" y="590646"/>
                      <a:pt x="14851" y="602677"/>
                      <a:pt x="20665" y="613304"/>
                    </a:cubicBezTo>
                    <a:cubicBezTo>
                      <a:pt x="21267" y="615108"/>
                      <a:pt x="22069" y="616913"/>
                      <a:pt x="22671" y="618718"/>
                    </a:cubicBezTo>
                    <a:cubicBezTo>
                      <a:pt x="41118" y="671854"/>
                      <a:pt x="74403" y="713561"/>
                      <a:pt x="120120" y="745643"/>
                    </a:cubicBezTo>
                    <a:cubicBezTo>
                      <a:pt x="151801" y="767900"/>
                      <a:pt x="186891" y="783740"/>
                      <a:pt x="222783" y="797776"/>
                    </a:cubicBezTo>
                    <a:cubicBezTo>
                      <a:pt x="225791" y="798177"/>
                      <a:pt x="228598" y="798779"/>
                      <a:pt x="231606" y="799180"/>
                    </a:cubicBezTo>
                    <a:cubicBezTo>
                      <a:pt x="231606" y="799180"/>
                      <a:pt x="231606" y="799180"/>
                      <a:pt x="231606" y="799180"/>
                    </a:cubicBezTo>
                    <a:lnTo>
                      <a:pt x="231606" y="799180"/>
                    </a:lnTo>
                    <a:cubicBezTo>
                      <a:pt x="250855" y="807401"/>
                      <a:pt x="270505" y="814018"/>
                      <a:pt x="290356" y="821036"/>
                    </a:cubicBezTo>
                    <a:cubicBezTo>
                      <a:pt x="310808" y="828254"/>
                      <a:pt x="330659" y="836475"/>
                      <a:pt x="352114" y="840486"/>
                    </a:cubicBezTo>
                    <a:cubicBezTo>
                      <a:pt x="355322" y="841087"/>
                      <a:pt x="359734" y="844296"/>
                      <a:pt x="360736" y="838080"/>
                    </a:cubicBezTo>
                    <a:cubicBezTo>
                      <a:pt x="361739" y="838080"/>
                      <a:pt x="362541" y="838080"/>
                      <a:pt x="363543" y="837879"/>
                    </a:cubicBezTo>
                    <a:cubicBezTo>
                      <a:pt x="366952" y="836877"/>
                      <a:pt x="369559" y="834671"/>
                      <a:pt x="372366" y="832866"/>
                    </a:cubicBezTo>
                    <a:cubicBezTo>
                      <a:pt x="384397" y="824445"/>
                      <a:pt x="397430" y="818028"/>
                      <a:pt x="412268" y="815622"/>
                    </a:cubicBezTo>
                    <a:cubicBezTo>
                      <a:pt x="422093" y="814018"/>
                      <a:pt x="431919" y="812614"/>
                      <a:pt x="441744" y="811010"/>
                    </a:cubicBezTo>
                    <a:cubicBezTo>
                      <a:pt x="464001" y="807201"/>
                      <a:pt x="486258" y="807201"/>
                      <a:pt x="508515" y="810609"/>
                    </a:cubicBezTo>
                    <a:cubicBezTo>
                      <a:pt x="529168" y="813817"/>
                      <a:pt x="549620" y="817627"/>
                      <a:pt x="570473" y="819632"/>
                    </a:cubicBezTo>
                    <a:cubicBezTo>
                      <a:pt x="584910" y="821036"/>
                      <a:pt x="597944" y="825046"/>
                      <a:pt x="608972" y="834671"/>
                    </a:cubicBezTo>
                    <a:cubicBezTo>
                      <a:pt x="610777" y="836275"/>
                      <a:pt x="613183" y="837077"/>
                      <a:pt x="615789" y="837077"/>
                    </a:cubicBezTo>
                    <a:cubicBezTo>
                      <a:pt x="616190" y="837278"/>
                      <a:pt x="616792" y="837478"/>
                      <a:pt x="617193" y="837478"/>
                    </a:cubicBezTo>
                    <a:cubicBezTo>
                      <a:pt x="624010" y="838681"/>
                      <a:pt x="630828" y="839082"/>
                      <a:pt x="637645" y="836475"/>
                    </a:cubicBezTo>
                    <a:cubicBezTo>
                      <a:pt x="654087" y="832866"/>
                      <a:pt x="670730" y="829859"/>
                      <a:pt x="687373" y="826851"/>
                    </a:cubicBezTo>
                    <a:cubicBezTo>
                      <a:pt x="704416" y="821637"/>
                      <a:pt x="721861" y="817828"/>
                      <a:pt x="739105" y="813416"/>
                    </a:cubicBezTo>
                    <a:cubicBezTo>
                      <a:pt x="764971" y="806799"/>
                      <a:pt x="790036" y="798378"/>
                      <a:pt x="814899" y="788954"/>
                    </a:cubicBezTo>
                    <a:cubicBezTo>
                      <a:pt x="839161" y="779730"/>
                      <a:pt x="862421" y="768301"/>
                      <a:pt x="885079" y="756070"/>
                    </a:cubicBezTo>
                    <a:cubicBezTo>
                      <a:pt x="907737" y="742435"/>
                      <a:pt x="930395" y="728800"/>
                      <a:pt x="950446" y="711355"/>
                    </a:cubicBezTo>
                    <a:cubicBezTo>
                      <a:pt x="957063" y="704538"/>
                      <a:pt x="964683" y="698723"/>
                      <a:pt x="970698" y="691304"/>
                    </a:cubicBezTo>
                    <a:cubicBezTo>
                      <a:pt x="977716" y="683083"/>
                      <a:pt x="986138" y="675864"/>
                      <a:pt x="990750" y="665638"/>
                    </a:cubicBezTo>
                    <a:cubicBezTo>
                      <a:pt x="999372" y="653006"/>
                      <a:pt x="1008595" y="640574"/>
                      <a:pt x="1014410" y="626337"/>
                    </a:cubicBezTo>
                    <a:cubicBezTo>
                      <a:pt x="1014410" y="626337"/>
                      <a:pt x="1014410" y="626337"/>
                      <a:pt x="1014410" y="626337"/>
                    </a:cubicBezTo>
                    <a:cubicBezTo>
                      <a:pt x="1022030" y="613504"/>
                      <a:pt x="1025839" y="599067"/>
                      <a:pt x="1030251" y="585031"/>
                    </a:cubicBezTo>
                    <a:lnTo>
                      <a:pt x="1030251" y="585031"/>
                    </a:lnTo>
                    <a:lnTo>
                      <a:pt x="1030251" y="585031"/>
                    </a:lnTo>
                    <a:cubicBezTo>
                      <a:pt x="1036868" y="567186"/>
                      <a:pt x="1039073" y="548338"/>
                      <a:pt x="1040677" y="529489"/>
                    </a:cubicBezTo>
                    <a:lnTo>
                      <a:pt x="1040677" y="529489"/>
                    </a:lnTo>
                    <a:cubicBezTo>
                      <a:pt x="1040677" y="529489"/>
                      <a:pt x="1040677" y="529489"/>
                      <a:pt x="1040677" y="529489"/>
                    </a:cubicBezTo>
                    <a:cubicBezTo>
                      <a:pt x="1041078" y="529489"/>
                      <a:pt x="1041479" y="529489"/>
                      <a:pt x="1041880" y="529289"/>
                    </a:cubicBezTo>
                    <a:cubicBezTo>
                      <a:pt x="1041880" y="513649"/>
                      <a:pt x="1041880" y="498009"/>
                      <a:pt x="1041880" y="482369"/>
                    </a:cubicBezTo>
                    <a:cubicBezTo>
                      <a:pt x="1041680" y="482369"/>
                      <a:pt x="1041279" y="482369"/>
                      <a:pt x="1040878" y="482369"/>
                    </a:cubicBezTo>
                    <a:close/>
                    <a:moveTo>
                      <a:pt x="326849" y="830661"/>
                    </a:moveTo>
                    <a:cubicBezTo>
                      <a:pt x="294767" y="819231"/>
                      <a:pt x="262685" y="807802"/>
                      <a:pt x="231004" y="795370"/>
                    </a:cubicBezTo>
                    <a:cubicBezTo>
                      <a:pt x="229801" y="793967"/>
                      <a:pt x="227595" y="793766"/>
                      <a:pt x="225991" y="793165"/>
                    </a:cubicBezTo>
                    <a:cubicBezTo>
                      <a:pt x="210752" y="787350"/>
                      <a:pt x="195714" y="780933"/>
                      <a:pt x="181076" y="774116"/>
                    </a:cubicBezTo>
                    <a:cubicBezTo>
                      <a:pt x="153606" y="761283"/>
                      <a:pt x="127940" y="746044"/>
                      <a:pt x="104681" y="727196"/>
                    </a:cubicBezTo>
                    <a:cubicBezTo>
                      <a:pt x="103277" y="725993"/>
                      <a:pt x="102074" y="724990"/>
                      <a:pt x="100670" y="723787"/>
                    </a:cubicBezTo>
                    <a:cubicBezTo>
                      <a:pt x="99267" y="722584"/>
                      <a:pt x="97663" y="721381"/>
                      <a:pt x="96259" y="720178"/>
                    </a:cubicBezTo>
                    <a:cubicBezTo>
                      <a:pt x="95858" y="719777"/>
                      <a:pt x="95457" y="719376"/>
                      <a:pt x="95056" y="718975"/>
                    </a:cubicBezTo>
                    <a:cubicBezTo>
                      <a:pt x="121524" y="741833"/>
                      <a:pt x="151801" y="758877"/>
                      <a:pt x="183683" y="773314"/>
                    </a:cubicBezTo>
                    <a:cubicBezTo>
                      <a:pt x="206341" y="783740"/>
                      <a:pt x="229801" y="792362"/>
                      <a:pt x="253261" y="800985"/>
                    </a:cubicBezTo>
                    <a:cubicBezTo>
                      <a:pt x="284140" y="812213"/>
                      <a:pt x="315019" y="823643"/>
                      <a:pt x="346299" y="833668"/>
                    </a:cubicBezTo>
                    <a:cubicBezTo>
                      <a:pt x="349909" y="834871"/>
                      <a:pt x="353317" y="836676"/>
                      <a:pt x="357127" y="837478"/>
                    </a:cubicBezTo>
                    <a:cubicBezTo>
                      <a:pt x="346299" y="837478"/>
                      <a:pt x="336474" y="834270"/>
                      <a:pt x="326849" y="830661"/>
                    </a:cubicBezTo>
                    <a:close/>
                  </a:path>
                </a:pathLst>
              </a:custGeom>
              <a:solidFill>
                <a:srgbClr val="C69C6D"/>
              </a:solidFill>
              <a:ln w="19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aphic 243">
              <a:extLst>
                <a:ext uri="{FF2B5EF4-FFF2-40B4-BE49-F238E27FC236}">
                  <a16:creationId xmlns="" xmlns:a16="http://schemas.microsoft.com/office/drawing/2014/main" id="{1A788701-D4E5-41BE-ACDD-8AC773171ED1}"/>
                </a:ext>
              </a:extLst>
            </p:cNvPr>
            <p:cNvGrpSpPr/>
            <p:nvPr/>
          </p:nvGrpSpPr>
          <p:grpSpPr>
            <a:xfrm rot="20902163">
              <a:off x="5008145" y="2801758"/>
              <a:ext cx="1420045" cy="2913246"/>
              <a:chOff x="4524375" y="204787"/>
              <a:chExt cx="3143250" cy="6448425"/>
            </a:xfrm>
          </p:grpSpPr>
          <p:sp>
            <p:nvSpPr>
              <p:cNvPr id="154" name="Freeform: Shape 95">
                <a:extLst>
                  <a:ext uri="{FF2B5EF4-FFF2-40B4-BE49-F238E27FC236}">
                    <a16:creationId xmlns="" xmlns:a16="http://schemas.microsoft.com/office/drawing/2014/main" id="{BFF370B5-0C98-4404-965D-71A350C22B43}"/>
                  </a:ext>
                </a:extLst>
              </p:cNvPr>
              <p:cNvSpPr/>
              <p:nvPr/>
            </p:nvSpPr>
            <p:spPr>
              <a:xfrm>
                <a:off x="4524778" y="205949"/>
                <a:ext cx="3133725" cy="6448425"/>
              </a:xfrm>
              <a:custGeom>
                <a:avLst/>
                <a:gdLst>
                  <a:gd name="connsiteX0" fmla="*/ 2928535 w 3133725"/>
                  <a:gd name="connsiteY0" fmla="*/ 3516420 h 6448425"/>
                  <a:gd name="connsiteX1" fmla="*/ 2404660 w 3133725"/>
                  <a:gd name="connsiteY1" fmla="*/ 1677143 h 6448425"/>
                  <a:gd name="connsiteX2" fmla="*/ 2117005 w 3133725"/>
                  <a:gd name="connsiteY2" fmla="*/ 927525 h 6448425"/>
                  <a:gd name="connsiteX3" fmla="*/ 1599797 w 3133725"/>
                  <a:gd name="connsiteY3" fmla="*/ 717023 h 6448425"/>
                  <a:gd name="connsiteX4" fmla="*/ 1599797 w 3133725"/>
                  <a:gd name="connsiteY4" fmla="*/ 716070 h 6448425"/>
                  <a:gd name="connsiteX5" fmla="*/ 1609322 w 3133725"/>
                  <a:gd name="connsiteY5" fmla="*/ 619868 h 6448425"/>
                  <a:gd name="connsiteX6" fmla="*/ 1648375 w 3133725"/>
                  <a:gd name="connsiteY6" fmla="*/ 260775 h 6448425"/>
                  <a:gd name="connsiteX7" fmla="*/ 1672187 w 3133725"/>
                  <a:gd name="connsiteY7" fmla="*/ 194100 h 6448425"/>
                  <a:gd name="connsiteX8" fmla="*/ 1716002 w 3133725"/>
                  <a:gd name="connsiteY8" fmla="*/ 106470 h 6448425"/>
                  <a:gd name="connsiteX9" fmla="*/ 1643612 w 3133725"/>
                  <a:gd name="connsiteY9" fmla="*/ 24555 h 6448425"/>
                  <a:gd name="connsiteX10" fmla="*/ 1636944 w 3133725"/>
                  <a:gd name="connsiteY10" fmla="*/ 17888 h 6448425"/>
                  <a:gd name="connsiteX11" fmla="*/ 1584557 w 3133725"/>
                  <a:gd name="connsiteY11" fmla="*/ 17888 h 6448425"/>
                  <a:gd name="connsiteX12" fmla="*/ 1481687 w 3133725"/>
                  <a:gd name="connsiteY12" fmla="*/ 209340 h 6448425"/>
                  <a:gd name="connsiteX13" fmla="*/ 1422632 w 3133725"/>
                  <a:gd name="connsiteY13" fmla="*/ 717975 h 6448425"/>
                  <a:gd name="connsiteX14" fmla="*/ 1026392 w 3133725"/>
                  <a:gd name="connsiteY14" fmla="*/ 850373 h 6448425"/>
                  <a:gd name="connsiteX15" fmla="*/ 629199 w 3133725"/>
                  <a:gd name="connsiteY15" fmla="*/ 1905743 h 6448425"/>
                  <a:gd name="connsiteX16" fmla="*/ 250104 w 3133725"/>
                  <a:gd name="connsiteY16" fmla="*/ 3321158 h 6448425"/>
                  <a:gd name="connsiteX17" fmla="*/ 7217 w 3133725"/>
                  <a:gd name="connsiteY17" fmla="*/ 4624178 h 6448425"/>
                  <a:gd name="connsiteX18" fmla="*/ 217719 w 3133725"/>
                  <a:gd name="connsiteY18" fmla="*/ 5632876 h 6448425"/>
                  <a:gd name="connsiteX19" fmla="*/ 1156884 w 3133725"/>
                  <a:gd name="connsiteY19" fmla="*/ 6406306 h 6448425"/>
                  <a:gd name="connsiteX20" fmla="*/ 2701840 w 3133725"/>
                  <a:gd name="connsiteY20" fmla="*/ 5842426 h 6448425"/>
                  <a:gd name="connsiteX21" fmla="*/ 2928535 w 3133725"/>
                  <a:gd name="connsiteY21" fmla="*/ 3516420 h 6448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33725" h="6448425">
                    <a:moveTo>
                      <a:pt x="2928535" y="3516420"/>
                    </a:moveTo>
                    <a:cubicBezTo>
                      <a:pt x="2649452" y="2908725"/>
                      <a:pt x="2404660" y="2315318"/>
                      <a:pt x="2404660" y="1677143"/>
                    </a:cubicBezTo>
                    <a:cubicBezTo>
                      <a:pt x="2404660" y="1408538"/>
                      <a:pt x="2317982" y="1152315"/>
                      <a:pt x="2117005" y="927525"/>
                    </a:cubicBezTo>
                    <a:cubicBezTo>
                      <a:pt x="2006514" y="803700"/>
                      <a:pt x="1807442" y="732263"/>
                      <a:pt x="1599797" y="717023"/>
                    </a:cubicBezTo>
                    <a:cubicBezTo>
                      <a:pt x="1599797" y="717023"/>
                      <a:pt x="1599797" y="716070"/>
                      <a:pt x="1599797" y="716070"/>
                    </a:cubicBezTo>
                    <a:cubicBezTo>
                      <a:pt x="1603607" y="683685"/>
                      <a:pt x="1608369" y="652253"/>
                      <a:pt x="1609322" y="619868"/>
                    </a:cubicBezTo>
                    <a:cubicBezTo>
                      <a:pt x="1614084" y="498900"/>
                      <a:pt x="1639802" y="380790"/>
                      <a:pt x="1648375" y="260775"/>
                    </a:cubicBezTo>
                    <a:cubicBezTo>
                      <a:pt x="1655994" y="238868"/>
                      <a:pt x="1665519" y="216960"/>
                      <a:pt x="1672187" y="194100"/>
                    </a:cubicBezTo>
                    <a:cubicBezTo>
                      <a:pt x="1680759" y="160763"/>
                      <a:pt x="1729337" y="139808"/>
                      <a:pt x="1716002" y="106470"/>
                    </a:cubicBezTo>
                    <a:cubicBezTo>
                      <a:pt x="1703619" y="75038"/>
                      <a:pt x="1668377" y="51225"/>
                      <a:pt x="1643612" y="24555"/>
                    </a:cubicBezTo>
                    <a:cubicBezTo>
                      <a:pt x="1641707" y="22650"/>
                      <a:pt x="1638850" y="19793"/>
                      <a:pt x="1636944" y="17888"/>
                    </a:cubicBezTo>
                    <a:cubicBezTo>
                      <a:pt x="1618847" y="-7830"/>
                      <a:pt x="1603607" y="-4020"/>
                      <a:pt x="1584557" y="17888"/>
                    </a:cubicBezTo>
                    <a:cubicBezTo>
                      <a:pt x="1535027" y="75038"/>
                      <a:pt x="1503594" y="139808"/>
                      <a:pt x="1481687" y="209340"/>
                    </a:cubicBezTo>
                    <a:cubicBezTo>
                      <a:pt x="1429300" y="375075"/>
                      <a:pt x="1419775" y="545573"/>
                      <a:pt x="1422632" y="717975"/>
                    </a:cubicBezTo>
                    <a:cubicBezTo>
                      <a:pt x="1271184" y="730358"/>
                      <a:pt x="1127357" y="774173"/>
                      <a:pt x="1026392" y="850373"/>
                    </a:cubicBezTo>
                    <a:cubicBezTo>
                      <a:pt x="647297" y="1138028"/>
                      <a:pt x="625389" y="1493310"/>
                      <a:pt x="629199" y="1905743"/>
                    </a:cubicBezTo>
                    <a:cubicBezTo>
                      <a:pt x="633962" y="2393423"/>
                      <a:pt x="489182" y="2868720"/>
                      <a:pt x="250104" y="3321158"/>
                    </a:cubicBezTo>
                    <a:cubicBezTo>
                      <a:pt x="32934" y="3731685"/>
                      <a:pt x="-16596" y="4157453"/>
                      <a:pt x="7217" y="4624178"/>
                    </a:cubicBezTo>
                    <a:cubicBezTo>
                      <a:pt x="-24216" y="4957553"/>
                      <a:pt x="47222" y="5302358"/>
                      <a:pt x="217719" y="5632876"/>
                    </a:cubicBezTo>
                    <a:cubicBezTo>
                      <a:pt x="400599" y="5984348"/>
                      <a:pt x="657774" y="6293911"/>
                      <a:pt x="1156884" y="6406306"/>
                    </a:cubicBezTo>
                    <a:cubicBezTo>
                      <a:pt x="1798869" y="6551086"/>
                      <a:pt x="2383705" y="6336773"/>
                      <a:pt x="2701840" y="5842426"/>
                    </a:cubicBezTo>
                    <a:cubicBezTo>
                      <a:pt x="3186662" y="5088998"/>
                      <a:pt x="3280960" y="4283183"/>
                      <a:pt x="2928535" y="3516420"/>
                    </a:cubicBezTo>
                    <a:close/>
                  </a:path>
                </a:pathLst>
              </a:custGeom>
              <a:solidFill>
                <a:srgbClr val="AAD04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96">
                <a:extLst>
                  <a:ext uri="{FF2B5EF4-FFF2-40B4-BE49-F238E27FC236}">
                    <a16:creationId xmlns="" xmlns:a16="http://schemas.microsoft.com/office/drawing/2014/main" id="{E9719E3E-2801-43A1-BD8C-3894067E1850}"/>
                  </a:ext>
                </a:extLst>
              </p:cNvPr>
              <p:cNvSpPr/>
              <p:nvPr/>
            </p:nvSpPr>
            <p:spPr>
              <a:xfrm>
                <a:off x="4657513" y="1036991"/>
                <a:ext cx="2886075" cy="5495925"/>
              </a:xfrm>
              <a:custGeom>
                <a:avLst/>
                <a:gdLst>
                  <a:gd name="connsiteX0" fmla="*/ 6879 w 2886075"/>
                  <a:gd name="connsiteY0" fmla="*/ 3746464 h 5495925"/>
                  <a:gd name="connsiteX1" fmla="*/ 230717 w 2886075"/>
                  <a:gd name="connsiteY1" fmla="*/ 2497736 h 5495925"/>
                  <a:gd name="connsiteX2" fmla="*/ 580284 w 2886075"/>
                  <a:gd name="connsiteY2" fmla="*/ 1141376 h 5495925"/>
                  <a:gd name="connsiteX3" fmla="*/ 946044 w 2886075"/>
                  <a:gd name="connsiteY3" fmla="*/ 130773 h 5495925"/>
                  <a:gd name="connsiteX4" fmla="*/ 1951884 w 2886075"/>
                  <a:gd name="connsiteY4" fmla="*/ 205069 h 5495925"/>
                  <a:gd name="connsiteX5" fmla="*/ 2216679 w 2886075"/>
                  <a:gd name="connsiteY5" fmla="*/ 923254 h 5495925"/>
                  <a:gd name="connsiteX6" fmla="*/ 2699597 w 2886075"/>
                  <a:gd name="connsiteY6" fmla="*/ 2685379 h 5495925"/>
                  <a:gd name="connsiteX7" fmla="*/ 2490047 w 2886075"/>
                  <a:gd name="connsiteY7" fmla="*/ 4914229 h 5495925"/>
                  <a:gd name="connsiteX8" fmla="*/ 1066059 w 2886075"/>
                  <a:gd name="connsiteY8" fmla="*/ 5454296 h 5495925"/>
                  <a:gd name="connsiteX9" fmla="*/ 200237 w 2886075"/>
                  <a:gd name="connsiteY9" fmla="*/ 4713251 h 5495925"/>
                  <a:gd name="connsiteX10" fmla="*/ 6879 w 2886075"/>
                  <a:gd name="connsiteY10" fmla="*/ 3746464 h 549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86075" h="5495925">
                    <a:moveTo>
                      <a:pt x="6879" y="3746464"/>
                    </a:moveTo>
                    <a:cubicBezTo>
                      <a:pt x="-15028" y="3298789"/>
                      <a:pt x="30692" y="2891119"/>
                      <a:pt x="230717" y="2497736"/>
                    </a:cubicBezTo>
                    <a:cubicBezTo>
                      <a:pt x="450744" y="2063396"/>
                      <a:pt x="584094" y="1609053"/>
                      <a:pt x="580284" y="1141376"/>
                    </a:cubicBezTo>
                    <a:cubicBezTo>
                      <a:pt x="576474" y="747041"/>
                      <a:pt x="596477" y="406046"/>
                      <a:pt x="946044" y="130773"/>
                    </a:cubicBezTo>
                    <a:cubicBezTo>
                      <a:pt x="1200362" y="-70204"/>
                      <a:pt x="1746144" y="-34962"/>
                      <a:pt x="1951884" y="205069"/>
                    </a:cubicBezTo>
                    <a:cubicBezTo>
                      <a:pt x="2136670" y="420334"/>
                      <a:pt x="2216679" y="666079"/>
                      <a:pt x="2216679" y="923254"/>
                    </a:cubicBezTo>
                    <a:cubicBezTo>
                      <a:pt x="2216679" y="1534759"/>
                      <a:pt x="2442422" y="2103401"/>
                      <a:pt x="2699597" y="2685379"/>
                    </a:cubicBezTo>
                    <a:cubicBezTo>
                      <a:pt x="3024400" y="3420709"/>
                      <a:pt x="2936769" y="4192234"/>
                      <a:pt x="2490047" y="4914229"/>
                    </a:cubicBezTo>
                    <a:cubicBezTo>
                      <a:pt x="2196677" y="5387621"/>
                      <a:pt x="1657562" y="5592409"/>
                      <a:pt x="1066059" y="5454296"/>
                    </a:cubicBezTo>
                    <a:cubicBezTo>
                      <a:pt x="606002" y="5346664"/>
                      <a:pt x="368829" y="5050436"/>
                      <a:pt x="200237" y="4713251"/>
                    </a:cubicBezTo>
                    <a:cubicBezTo>
                      <a:pt x="43074" y="4396069"/>
                      <a:pt x="-22648" y="4065551"/>
                      <a:pt x="6879" y="3746464"/>
                    </a:cubicBezTo>
                    <a:close/>
                  </a:path>
                </a:pathLst>
              </a:custGeom>
              <a:solidFill>
                <a:srgbClr val="FEC8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97">
                <a:extLst>
                  <a:ext uri="{FF2B5EF4-FFF2-40B4-BE49-F238E27FC236}">
                    <a16:creationId xmlns="" xmlns:a16="http://schemas.microsoft.com/office/drawing/2014/main" id="{7672CD43-ACD6-4866-A7C2-DB33589D6227}"/>
                  </a:ext>
                </a:extLst>
              </p:cNvPr>
              <p:cNvSpPr/>
              <p:nvPr/>
            </p:nvSpPr>
            <p:spPr>
              <a:xfrm>
                <a:off x="4865702" y="1361357"/>
                <a:ext cx="2447925" cy="4953000"/>
              </a:xfrm>
              <a:custGeom>
                <a:avLst/>
                <a:gdLst>
                  <a:gd name="connsiteX0" fmla="*/ 5383 w 2447925"/>
                  <a:gd name="connsiteY0" fmla="*/ 3378283 h 4953000"/>
                  <a:gd name="connsiteX1" fmla="*/ 194930 w 2447925"/>
                  <a:gd name="connsiteY1" fmla="*/ 2252428 h 4953000"/>
                  <a:gd name="connsiteX2" fmla="*/ 491158 w 2447925"/>
                  <a:gd name="connsiteY2" fmla="*/ 1029418 h 4953000"/>
                  <a:gd name="connsiteX3" fmla="*/ 801673 w 2447925"/>
                  <a:gd name="connsiteY3" fmla="*/ 117875 h 4953000"/>
                  <a:gd name="connsiteX4" fmla="*/ 1653208 w 2447925"/>
                  <a:gd name="connsiteY4" fmla="*/ 184550 h 4953000"/>
                  <a:gd name="connsiteX5" fmla="*/ 1877998 w 2447925"/>
                  <a:gd name="connsiteY5" fmla="*/ 832250 h 4953000"/>
                  <a:gd name="connsiteX6" fmla="*/ 2286620 w 2447925"/>
                  <a:gd name="connsiteY6" fmla="*/ 2421973 h 4953000"/>
                  <a:gd name="connsiteX7" fmla="*/ 2109455 w 2447925"/>
                  <a:gd name="connsiteY7" fmla="*/ 4431748 h 4953000"/>
                  <a:gd name="connsiteX8" fmla="*/ 903590 w 2447925"/>
                  <a:gd name="connsiteY8" fmla="*/ 4918475 h 4953000"/>
                  <a:gd name="connsiteX9" fmla="*/ 170165 w 2447925"/>
                  <a:gd name="connsiteY9" fmla="*/ 4249820 h 4953000"/>
                  <a:gd name="connsiteX10" fmla="*/ 5383 w 2447925"/>
                  <a:gd name="connsiteY10" fmla="*/ 3378283 h 495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47925" h="4953000">
                    <a:moveTo>
                      <a:pt x="5383" y="3378283"/>
                    </a:moveTo>
                    <a:cubicBezTo>
                      <a:pt x="-13667" y="2974423"/>
                      <a:pt x="25385" y="2606758"/>
                      <a:pt x="194930" y="2252428"/>
                    </a:cubicBezTo>
                    <a:cubicBezTo>
                      <a:pt x="381620" y="1860950"/>
                      <a:pt x="494015" y="1451375"/>
                      <a:pt x="491158" y="1029418"/>
                    </a:cubicBezTo>
                    <a:cubicBezTo>
                      <a:pt x="488300" y="673183"/>
                      <a:pt x="505445" y="366477"/>
                      <a:pt x="801673" y="117875"/>
                    </a:cubicBezTo>
                    <a:cubicBezTo>
                      <a:pt x="1016938" y="-63100"/>
                      <a:pt x="1478900" y="-31667"/>
                      <a:pt x="1653208" y="184550"/>
                    </a:cubicBezTo>
                    <a:cubicBezTo>
                      <a:pt x="1809418" y="378860"/>
                      <a:pt x="1877998" y="599840"/>
                      <a:pt x="1877998" y="832250"/>
                    </a:cubicBezTo>
                    <a:cubicBezTo>
                      <a:pt x="1877998" y="1383748"/>
                      <a:pt x="2069450" y="1896193"/>
                      <a:pt x="2286620" y="2421973"/>
                    </a:cubicBezTo>
                    <a:cubicBezTo>
                      <a:pt x="2561893" y="3084913"/>
                      <a:pt x="2487598" y="3781190"/>
                      <a:pt x="2109455" y="4431748"/>
                    </a:cubicBezTo>
                    <a:cubicBezTo>
                      <a:pt x="1860853" y="4858468"/>
                      <a:pt x="1404605" y="5044205"/>
                      <a:pt x="903590" y="4918475"/>
                    </a:cubicBezTo>
                    <a:cubicBezTo>
                      <a:pt x="514018" y="4821320"/>
                      <a:pt x="313040" y="4553668"/>
                      <a:pt x="170165" y="4249820"/>
                    </a:cubicBezTo>
                    <a:cubicBezTo>
                      <a:pt x="36815" y="3964070"/>
                      <a:pt x="-18430" y="3665938"/>
                      <a:pt x="5383" y="3378283"/>
                    </a:cubicBezTo>
                    <a:close/>
                  </a:path>
                </a:pathLst>
              </a:custGeom>
              <a:solidFill>
                <a:srgbClr val="F690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98">
                <a:extLst>
                  <a:ext uri="{FF2B5EF4-FFF2-40B4-BE49-F238E27FC236}">
                    <a16:creationId xmlns="" xmlns:a16="http://schemas.microsoft.com/office/drawing/2014/main" id="{CEF6DC37-50A6-4185-BD53-3D9619A9DA6F}"/>
                  </a:ext>
                </a:extLst>
              </p:cNvPr>
              <p:cNvSpPr/>
              <p:nvPr/>
            </p:nvSpPr>
            <p:spPr>
              <a:xfrm>
                <a:off x="5080761" y="1723948"/>
                <a:ext cx="1981200" cy="4324350"/>
              </a:xfrm>
              <a:custGeom>
                <a:avLst/>
                <a:gdLst>
                  <a:gd name="connsiteX0" fmla="*/ 4636 w 1981200"/>
                  <a:gd name="connsiteY0" fmla="*/ 2951874 h 4324350"/>
                  <a:gd name="connsiteX1" fmla="*/ 157989 w 1981200"/>
                  <a:gd name="connsiteY1" fmla="*/ 1967941 h 4324350"/>
                  <a:gd name="connsiteX2" fmla="*/ 398019 w 1981200"/>
                  <a:gd name="connsiteY2" fmla="*/ 899236 h 4324350"/>
                  <a:gd name="connsiteX3" fmla="*/ 649479 w 1981200"/>
                  <a:gd name="connsiteY3" fmla="*/ 102946 h 4324350"/>
                  <a:gd name="connsiteX4" fmla="*/ 1340042 w 1981200"/>
                  <a:gd name="connsiteY4" fmla="*/ 161049 h 4324350"/>
                  <a:gd name="connsiteX5" fmla="*/ 1521969 w 1981200"/>
                  <a:gd name="connsiteY5" fmla="*/ 726834 h 4324350"/>
                  <a:gd name="connsiteX6" fmla="*/ 1853439 w 1981200"/>
                  <a:gd name="connsiteY6" fmla="*/ 2115579 h 4324350"/>
                  <a:gd name="connsiteX7" fmla="*/ 1709611 w 1981200"/>
                  <a:gd name="connsiteY7" fmla="*/ 3871989 h 4324350"/>
                  <a:gd name="connsiteX8" fmla="*/ 732346 w 1981200"/>
                  <a:gd name="connsiteY8" fmla="*/ 4297757 h 4324350"/>
                  <a:gd name="connsiteX9" fmla="*/ 137986 w 1981200"/>
                  <a:gd name="connsiteY9" fmla="*/ 3713874 h 4324350"/>
                  <a:gd name="connsiteX10" fmla="*/ 4636 w 1981200"/>
                  <a:gd name="connsiteY10" fmla="*/ 2951874 h 432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81200" h="4324350">
                    <a:moveTo>
                      <a:pt x="4636" y="2951874"/>
                    </a:moveTo>
                    <a:cubicBezTo>
                      <a:pt x="-10604" y="2599449"/>
                      <a:pt x="20829" y="2278457"/>
                      <a:pt x="157989" y="1967941"/>
                    </a:cubicBezTo>
                    <a:cubicBezTo>
                      <a:pt x="309436" y="1625994"/>
                      <a:pt x="400876" y="1267854"/>
                      <a:pt x="398019" y="899236"/>
                    </a:cubicBezTo>
                    <a:cubicBezTo>
                      <a:pt x="396114" y="588721"/>
                      <a:pt x="409449" y="320116"/>
                      <a:pt x="649479" y="102946"/>
                    </a:cubicBezTo>
                    <a:cubicBezTo>
                      <a:pt x="823786" y="-55169"/>
                      <a:pt x="1199072" y="-27546"/>
                      <a:pt x="1340042" y="161049"/>
                    </a:cubicBezTo>
                    <a:cubicBezTo>
                      <a:pt x="1466724" y="330594"/>
                      <a:pt x="1521969" y="523951"/>
                      <a:pt x="1521969" y="726834"/>
                    </a:cubicBezTo>
                    <a:cubicBezTo>
                      <a:pt x="1521969" y="1208799"/>
                      <a:pt x="1677227" y="1656474"/>
                      <a:pt x="1853439" y="2115579"/>
                    </a:cubicBezTo>
                    <a:cubicBezTo>
                      <a:pt x="2076324" y="2694699"/>
                      <a:pt x="2016317" y="3303346"/>
                      <a:pt x="1709611" y="3871989"/>
                    </a:cubicBezTo>
                    <a:cubicBezTo>
                      <a:pt x="1508634" y="4245369"/>
                      <a:pt x="1138111" y="4406341"/>
                      <a:pt x="732346" y="4297757"/>
                    </a:cubicBezTo>
                    <a:cubicBezTo>
                      <a:pt x="417069" y="4212984"/>
                      <a:pt x="253239" y="3979621"/>
                      <a:pt x="137986" y="3713874"/>
                    </a:cubicBezTo>
                    <a:cubicBezTo>
                      <a:pt x="29401" y="3464319"/>
                      <a:pt x="-15366" y="3203334"/>
                      <a:pt x="4636" y="2951874"/>
                    </a:cubicBezTo>
                    <a:close/>
                  </a:path>
                </a:pathLst>
              </a:custGeom>
              <a:solidFill>
                <a:srgbClr val="F06A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99">
                <a:extLst>
                  <a:ext uri="{FF2B5EF4-FFF2-40B4-BE49-F238E27FC236}">
                    <a16:creationId xmlns="" xmlns:a16="http://schemas.microsoft.com/office/drawing/2014/main" id="{A07EBCBD-43F2-4EE4-85C9-DD498C114256}"/>
                  </a:ext>
                </a:extLst>
              </p:cNvPr>
              <p:cNvSpPr/>
              <p:nvPr/>
            </p:nvSpPr>
            <p:spPr>
              <a:xfrm>
                <a:off x="5469544" y="2675696"/>
                <a:ext cx="1181100" cy="2686050"/>
              </a:xfrm>
              <a:custGeom>
                <a:avLst/>
                <a:gdLst>
                  <a:gd name="connsiteX0" fmla="*/ 2569 w 1181100"/>
                  <a:gd name="connsiteY0" fmla="*/ 1835343 h 2686050"/>
                  <a:gd name="connsiteX1" fmla="*/ 118774 w 1181100"/>
                  <a:gd name="connsiteY1" fmla="*/ 1223838 h 2686050"/>
                  <a:gd name="connsiteX2" fmla="*/ 241646 w 1181100"/>
                  <a:gd name="connsiteY2" fmla="*/ 558041 h 2686050"/>
                  <a:gd name="connsiteX3" fmla="*/ 460721 w 1181100"/>
                  <a:gd name="connsiteY3" fmla="*/ 64646 h 2686050"/>
                  <a:gd name="connsiteX4" fmla="*/ 816004 w 1181100"/>
                  <a:gd name="connsiteY4" fmla="*/ 98936 h 2686050"/>
                  <a:gd name="connsiteX5" fmla="*/ 927446 w 1181100"/>
                  <a:gd name="connsiteY5" fmla="*/ 451361 h 2686050"/>
                  <a:gd name="connsiteX6" fmla="*/ 1090324 w 1181100"/>
                  <a:gd name="connsiteY6" fmla="*/ 1321946 h 2686050"/>
                  <a:gd name="connsiteX7" fmla="*/ 1041746 w 1181100"/>
                  <a:gd name="connsiteY7" fmla="*/ 2407796 h 2686050"/>
                  <a:gd name="connsiteX8" fmla="*/ 445481 w 1181100"/>
                  <a:gd name="connsiteY8" fmla="*/ 2672591 h 2686050"/>
                  <a:gd name="connsiteX9" fmla="*/ 83531 w 1181100"/>
                  <a:gd name="connsiteY9" fmla="*/ 2308736 h 2686050"/>
                  <a:gd name="connsiteX10" fmla="*/ 2569 w 1181100"/>
                  <a:gd name="connsiteY10" fmla="*/ 1835343 h 268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1100" h="2686050">
                    <a:moveTo>
                      <a:pt x="2569" y="1835343"/>
                    </a:moveTo>
                    <a:cubicBezTo>
                      <a:pt x="-6956" y="1616268"/>
                      <a:pt x="35906" y="1417196"/>
                      <a:pt x="118774" y="1223838"/>
                    </a:cubicBezTo>
                    <a:cubicBezTo>
                      <a:pt x="211166" y="1011431"/>
                      <a:pt x="243551" y="787593"/>
                      <a:pt x="241646" y="558041"/>
                    </a:cubicBezTo>
                    <a:cubicBezTo>
                      <a:pt x="239741" y="364683"/>
                      <a:pt x="314036" y="199901"/>
                      <a:pt x="460721" y="64646"/>
                    </a:cubicBezTo>
                    <a:cubicBezTo>
                      <a:pt x="567401" y="-33462"/>
                      <a:pt x="729326" y="-18222"/>
                      <a:pt x="816004" y="98936"/>
                    </a:cubicBezTo>
                    <a:cubicBezTo>
                      <a:pt x="893156" y="204663"/>
                      <a:pt x="927446" y="324678"/>
                      <a:pt x="927446" y="451361"/>
                    </a:cubicBezTo>
                    <a:cubicBezTo>
                      <a:pt x="927446" y="751398"/>
                      <a:pt x="982691" y="1037148"/>
                      <a:pt x="1090324" y="1321946"/>
                    </a:cubicBezTo>
                    <a:cubicBezTo>
                      <a:pt x="1226531" y="1681991"/>
                      <a:pt x="1228436" y="2054418"/>
                      <a:pt x="1041746" y="2407796"/>
                    </a:cubicBezTo>
                    <a:cubicBezTo>
                      <a:pt x="918874" y="2640206"/>
                      <a:pt x="693131" y="2740218"/>
                      <a:pt x="445481" y="2672591"/>
                    </a:cubicBezTo>
                    <a:cubicBezTo>
                      <a:pt x="253076" y="2620203"/>
                      <a:pt x="154016" y="2474471"/>
                      <a:pt x="83531" y="2308736"/>
                    </a:cubicBezTo>
                    <a:cubicBezTo>
                      <a:pt x="17809" y="2153478"/>
                      <a:pt x="-8861" y="1991553"/>
                      <a:pt x="2569" y="1835343"/>
                    </a:cubicBezTo>
                    <a:close/>
                  </a:path>
                </a:pathLst>
              </a:custGeom>
              <a:solidFill>
                <a:srgbClr val="F7963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00">
                <a:extLst>
                  <a:ext uri="{FF2B5EF4-FFF2-40B4-BE49-F238E27FC236}">
                    <a16:creationId xmlns="" xmlns:a16="http://schemas.microsoft.com/office/drawing/2014/main" id="{65E171FC-1385-4B36-90A6-20111BBFFEAB}"/>
                  </a:ext>
                </a:extLst>
              </p:cNvPr>
              <p:cNvSpPr/>
              <p:nvPr/>
            </p:nvSpPr>
            <p:spPr>
              <a:xfrm>
                <a:off x="5723959" y="3417914"/>
                <a:ext cx="657225" cy="1571625"/>
              </a:xfrm>
              <a:custGeom>
                <a:avLst/>
                <a:gdLst>
                  <a:gd name="connsiteX0" fmla="*/ 1519 w 657225"/>
                  <a:gd name="connsiteY0" fmla="*/ 1074075 h 1571625"/>
                  <a:gd name="connsiteX1" fmla="*/ 66289 w 657225"/>
                  <a:gd name="connsiteY1" fmla="*/ 715935 h 1571625"/>
                  <a:gd name="connsiteX2" fmla="*/ 134869 w 657225"/>
                  <a:gd name="connsiteY2" fmla="*/ 326363 h 1571625"/>
                  <a:gd name="connsiteX3" fmla="*/ 256789 w 657225"/>
                  <a:gd name="connsiteY3" fmla="*/ 37755 h 1571625"/>
                  <a:gd name="connsiteX4" fmla="*/ 453956 w 657225"/>
                  <a:gd name="connsiteY4" fmla="*/ 57758 h 1571625"/>
                  <a:gd name="connsiteX5" fmla="*/ 515869 w 657225"/>
                  <a:gd name="connsiteY5" fmla="*/ 263498 h 1571625"/>
                  <a:gd name="connsiteX6" fmla="*/ 606356 w 657225"/>
                  <a:gd name="connsiteY6" fmla="*/ 773085 h 1571625"/>
                  <a:gd name="connsiteX7" fmla="*/ 579686 w 657225"/>
                  <a:gd name="connsiteY7" fmla="*/ 1408403 h 1571625"/>
                  <a:gd name="connsiteX8" fmla="*/ 249169 w 657225"/>
                  <a:gd name="connsiteY8" fmla="*/ 1563660 h 1571625"/>
                  <a:gd name="connsiteX9" fmla="*/ 48191 w 657225"/>
                  <a:gd name="connsiteY9" fmla="*/ 1351253 h 1571625"/>
                  <a:gd name="connsiteX10" fmla="*/ 1519 w 657225"/>
                  <a:gd name="connsiteY10" fmla="*/ 1074075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7225" h="1571625">
                    <a:moveTo>
                      <a:pt x="1519" y="1074075"/>
                    </a:moveTo>
                    <a:cubicBezTo>
                      <a:pt x="-3244" y="945488"/>
                      <a:pt x="19616" y="829283"/>
                      <a:pt x="66289" y="715935"/>
                    </a:cubicBezTo>
                    <a:cubicBezTo>
                      <a:pt x="117724" y="591158"/>
                      <a:pt x="135821" y="460665"/>
                      <a:pt x="134869" y="326363"/>
                    </a:cubicBezTo>
                    <a:cubicBezTo>
                      <a:pt x="133916" y="213015"/>
                      <a:pt x="174874" y="116813"/>
                      <a:pt x="256789" y="37755"/>
                    </a:cubicBezTo>
                    <a:cubicBezTo>
                      <a:pt x="315844" y="-19395"/>
                      <a:pt x="406331" y="-10822"/>
                      <a:pt x="453956" y="57758"/>
                    </a:cubicBezTo>
                    <a:cubicBezTo>
                      <a:pt x="496819" y="119670"/>
                      <a:pt x="515869" y="190155"/>
                      <a:pt x="515869" y="263498"/>
                    </a:cubicBezTo>
                    <a:cubicBezTo>
                      <a:pt x="515869" y="438758"/>
                      <a:pt x="546349" y="606398"/>
                      <a:pt x="606356" y="773085"/>
                    </a:cubicBezTo>
                    <a:cubicBezTo>
                      <a:pt x="681604" y="983588"/>
                      <a:pt x="683509" y="1201710"/>
                      <a:pt x="579686" y="1408403"/>
                    </a:cubicBezTo>
                    <a:cubicBezTo>
                      <a:pt x="512059" y="1544610"/>
                      <a:pt x="386329" y="1602713"/>
                      <a:pt x="249169" y="1563660"/>
                    </a:cubicBezTo>
                    <a:cubicBezTo>
                      <a:pt x="142489" y="1533180"/>
                      <a:pt x="87244" y="1447455"/>
                      <a:pt x="48191" y="1351253"/>
                    </a:cubicBezTo>
                    <a:cubicBezTo>
                      <a:pt x="10091" y="1260766"/>
                      <a:pt x="-5149" y="1166468"/>
                      <a:pt x="1519" y="1074075"/>
                    </a:cubicBezTo>
                    <a:close/>
                  </a:path>
                </a:pathLst>
              </a:custGeom>
              <a:solidFill>
                <a:srgbClr val="FBB14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01">
                <a:extLst>
                  <a:ext uri="{FF2B5EF4-FFF2-40B4-BE49-F238E27FC236}">
                    <a16:creationId xmlns="" xmlns:a16="http://schemas.microsoft.com/office/drawing/2014/main" id="{E66331E2-44BF-4AFE-9245-62D6E4F0B207}"/>
                  </a:ext>
                </a:extLst>
              </p:cNvPr>
              <p:cNvSpPr/>
              <p:nvPr/>
            </p:nvSpPr>
            <p:spPr>
              <a:xfrm>
                <a:off x="5911182" y="4022547"/>
                <a:ext cx="304800" cy="200025"/>
              </a:xfrm>
              <a:custGeom>
                <a:avLst/>
                <a:gdLst>
                  <a:gd name="connsiteX0" fmla="*/ 218155 w 304800"/>
                  <a:gd name="connsiteY0" fmla="*/ 99872 h 200025"/>
                  <a:gd name="connsiteX1" fmla="*/ 296260 w 304800"/>
                  <a:gd name="connsiteY1" fmla="*/ 85585 h 200025"/>
                  <a:gd name="connsiteX2" fmla="*/ 284830 w 304800"/>
                  <a:gd name="connsiteY2" fmla="*/ 14147 h 200025"/>
                  <a:gd name="connsiteX3" fmla="*/ 205772 w 304800"/>
                  <a:gd name="connsiteY3" fmla="*/ 23672 h 200025"/>
                  <a:gd name="connsiteX4" fmla="*/ 181008 w 304800"/>
                  <a:gd name="connsiteY4" fmla="*/ 29387 h 200025"/>
                  <a:gd name="connsiteX5" fmla="*/ 91472 w 304800"/>
                  <a:gd name="connsiteY5" fmla="*/ 29387 h 200025"/>
                  <a:gd name="connsiteX6" fmla="*/ 83852 w 304800"/>
                  <a:gd name="connsiteY6" fmla="*/ 119875 h 200025"/>
                  <a:gd name="connsiteX7" fmla="*/ 51468 w 304800"/>
                  <a:gd name="connsiteY7" fmla="*/ 116065 h 200025"/>
                  <a:gd name="connsiteX8" fmla="*/ 33 w 304800"/>
                  <a:gd name="connsiteY8" fmla="*/ 162737 h 200025"/>
                  <a:gd name="connsiteX9" fmla="*/ 48610 w 304800"/>
                  <a:gd name="connsiteY9" fmla="*/ 209410 h 200025"/>
                  <a:gd name="connsiteX10" fmla="*/ 93377 w 304800"/>
                  <a:gd name="connsiteY10" fmla="*/ 154165 h 200025"/>
                  <a:gd name="connsiteX11" fmla="*/ 85758 w 304800"/>
                  <a:gd name="connsiteY11" fmla="*/ 121780 h 200025"/>
                  <a:gd name="connsiteX12" fmla="*/ 83852 w 304800"/>
                  <a:gd name="connsiteY12" fmla="*/ 118922 h 200025"/>
                  <a:gd name="connsiteX13" fmla="*/ 85758 w 304800"/>
                  <a:gd name="connsiteY13" fmla="*/ 120827 h 200025"/>
                  <a:gd name="connsiteX14" fmla="*/ 132430 w 304800"/>
                  <a:gd name="connsiteY14" fmla="*/ 141782 h 200025"/>
                  <a:gd name="connsiteX15" fmla="*/ 155290 w 304800"/>
                  <a:gd name="connsiteY15" fmla="*/ 161785 h 200025"/>
                  <a:gd name="connsiteX16" fmla="*/ 204820 w 304800"/>
                  <a:gd name="connsiteY16" fmla="*/ 207505 h 200025"/>
                  <a:gd name="connsiteX17" fmla="*/ 248635 w 304800"/>
                  <a:gd name="connsiteY17" fmla="*/ 170357 h 200025"/>
                  <a:gd name="connsiteX18" fmla="*/ 211488 w 304800"/>
                  <a:gd name="connsiteY18" fmla="*/ 114160 h 200025"/>
                  <a:gd name="connsiteX19" fmla="*/ 197200 w 304800"/>
                  <a:gd name="connsiteY19" fmla="*/ 101777 h 200025"/>
                  <a:gd name="connsiteX20" fmla="*/ 218155 w 304800"/>
                  <a:gd name="connsiteY20" fmla="*/ 99872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4800" h="200025">
                    <a:moveTo>
                      <a:pt x="218155" y="99872"/>
                    </a:moveTo>
                    <a:cubicBezTo>
                      <a:pt x="248635" y="119875"/>
                      <a:pt x="276258" y="114160"/>
                      <a:pt x="296260" y="85585"/>
                    </a:cubicBezTo>
                    <a:cubicBezTo>
                      <a:pt x="314358" y="59867"/>
                      <a:pt x="309595" y="33197"/>
                      <a:pt x="284830" y="14147"/>
                    </a:cubicBezTo>
                    <a:cubicBezTo>
                      <a:pt x="257208" y="-7760"/>
                      <a:pt x="228633" y="-3950"/>
                      <a:pt x="205772" y="23672"/>
                    </a:cubicBezTo>
                    <a:cubicBezTo>
                      <a:pt x="198152" y="33197"/>
                      <a:pt x="194343" y="39865"/>
                      <a:pt x="181008" y="29387"/>
                    </a:cubicBezTo>
                    <a:cubicBezTo>
                      <a:pt x="152433" y="4622"/>
                      <a:pt x="120047" y="2717"/>
                      <a:pt x="91472" y="29387"/>
                    </a:cubicBezTo>
                    <a:cubicBezTo>
                      <a:pt x="61945" y="56057"/>
                      <a:pt x="63850" y="87490"/>
                      <a:pt x="83852" y="119875"/>
                    </a:cubicBezTo>
                    <a:cubicBezTo>
                      <a:pt x="73375" y="118922"/>
                      <a:pt x="61945" y="116065"/>
                      <a:pt x="51468" y="116065"/>
                    </a:cubicBezTo>
                    <a:cubicBezTo>
                      <a:pt x="19083" y="114160"/>
                      <a:pt x="-920" y="129400"/>
                      <a:pt x="33" y="162737"/>
                    </a:cubicBezTo>
                    <a:cubicBezTo>
                      <a:pt x="33" y="193217"/>
                      <a:pt x="19083" y="211315"/>
                      <a:pt x="48610" y="209410"/>
                    </a:cubicBezTo>
                    <a:cubicBezTo>
                      <a:pt x="79090" y="207505"/>
                      <a:pt x="96235" y="186550"/>
                      <a:pt x="93377" y="154165"/>
                    </a:cubicBezTo>
                    <a:cubicBezTo>
                      <a:pt x="92425" y="143687"/>
                      <a:pt x="88615" y="133210"/>
                      <a:pt x="85758" y="121780"/>
                    </a:cubicBezTo>
                    <a:cubicBezTo>
                      <a:pt x="85758" y="121780"/>
                      <a:pt x="84805" y="119875"/>
                      <a:pt x="83852" y="118922"/>
                    </a:cubicBezTo>
                    <a:lnTo>
                      <a:pt x="85758" y="120827"/>
                    </a:lnTo>
                    <a:cubicBezTo>
                      <a:pt x="100045" y="131305"/>
                      <a:pt x="114333" y="141782"/>
                      <a:pt x="132430" y="141782"/>
                    </a:cubicBezTo>
                    <a:cubicBezTo>
                      <a:pt x="146718" y="141782"/>
                      <a:pt x="154338" y="143687"/>
                      <a:pt x="155290" y="161785"/>
                    </a:cubicBezTo>
                    <a:cubicBezTo>
                      <a:pt x="156243" y="191312"/>
                      <a:pt x="176245" y="208457"/>
                      <a:pt x="204820" y="207505"/>
                    </a:cubicBezTo>
                    <a:cubicBezTo>
                      <a:pt x="226727" y="207505"/>
                      <a:pt x="243872" y="193217"/>
                      <a:pt x="248635" y="170357"/>
                    </a:cubicBezTo>
                    <a:cubicBezTo>
                      <a:pt x="254350" y="140830"/>
                      <a:pt x="241968" y="121780"/>
                      <a:pt x="211488" y="114160"/>
                    </a:cubicBezTo>
                    <a:cubicBezTo>
                      <a:pt x="204820" y="112255"/>
                      <a:pt x="193390" y="114160"/>
                      <a:pt x="197200" y="101777"/>
                    </a:cubicBezTo>
                    <a:cubicBezTo>
                      <a:pt x="201963" y="85585"/>
                      <a:pt x="209583" y="94157"/>
                      <a:pt x="218155" y="99872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02">
                <a:extLst>
                  <a:ext uri="{FF2B5EF4-FFF2-40B4-BE49-F238E27FC236}">
                    <a16:creationId xmlns="" xmlns:a16="http://schemas.microsoft.com/office/drawing/2014/main" id="{53BD721A-6563-48E0-9DE9-7A5758A8BF66}"/>
                  </a:ext>
                </a:extLst>
              </p:cNvPr>
              <p:cNvSpPr/>
              <p:nvPr/>
            </p:nvSpPr>
            <p:spPr>
              <a:xfrm>
                <a:off x="6007320" y="3727132"/>
                <a:ext cx="152400" cy="123825"/>
              </a:xfrm>
              <a:custGeom>
                <a:avLst/>
                <a:gdLst>
                  <a:gd name="connsiteX0" fmla="*/ 20100 w 152400"/>
                  <a:gd name="connsiteY0" fmla="*/ 70485 h 123825"/>
                  <a:gd name="connsiteX1" fmla="*/ 75345 w 152400"/>
                  <a:gd name="connsiteY1" fmla="*/ 113348 h 123825"/>
                  <a:gd name="connsiteX2" fmla="*/ 138210 w 152400"/>
                  <a:gd name="connsiteY2" fmla="*/ 111443 h 123825"/>
                  <a:gd name="connsiteX3" fmla="*/ 141067 w 152400"/>
                  <a:gd name="connsiteY3" fmla="*/ 47625 h 123825"/>
                  <a:gd name="connsiteX4" fmla="*/ 45817 w 152400"/>
                  <a:gd name="connsiteY4" fmla="*/ 0 h 123825"/>
                  <a:gd name="connsiteX5" fmla="*/ 2002 w 152400"/>
                  <a:gd name="connsiteY5" fmla="*/ 26670 h 123825"/>
                  <a:gd name="connsiteX6" fmla="*/ 20100 w 152400"/>
                  <a:gd name="connsiteY6" fmla="*/ 7048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400" h="123825">
                    <a:moveTo>
                      <a:pt x="20100" y="70485"/>
                    </a:moveTo>
                    <a:cubicBezTo>
                      <a:pt x="46770" y="77153"/>
                      <a:pt x="59152" y="94298"/>
                      <a:pt x="75345" y="113348"/>
                    </a:cubicBezTo>
                    <a:cubicBezTo>
                      <a:pt x="93442" y="133350"/>
                      <a:pt x="119160" y="131445"/>
                      <a:pt x="138210" y="111443"/>
                    </a:cubicBezTo>
                    <a:cubicBezTo>
                      <a:pt x="157260" y="92393"/>
                      <a:pt x="160117" y="67628"/>
                      <a:pt x="141067" y="47625"/>
                    </a:cubicBezTo>
                    <a:cubicBezTo>
                      <a:pt x="113445" y="19050"/>
                      <a:pt x="63915" y="36195"/>
                      <a:pt x="45817" y="0"/>
                    </a:cubicBezTo>
                    <a:cubicBezTo>
                      <a:pt x="20100" y="0"/>
                      <a:pt x="7717" y="10478"/>
                      <a:pt x="2002" y="26670"/>
                    </a:cubicBezTo>
                    <a:cubicBezTo>
                      <a:pt x="-3713" y="46673"/>
                      <a:pt x="2955" y="66675"/>
                      <a:pt x="20100" y="70485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03">
                <a:extLst>
                  <a:ext uri="{FF2B5EF4-FFF2-40B4-BE49-F238E27FC236}">
                    <a16:creationId xmlns="" xmlns:a16="http://schemas.microsoft.com/office/drawing/2014/main" id="{514952DA-61D2-461E-9881-7979E45C1D97}"/>
                  </a:ext>
                </a:extLst>
              </p:cNvPr>
              <p:cNvSpPr/>
              <p:nvPr/>
            </p:nvSpPr>
            <p:spPr>
              <a:xfrm>
                <a:off x="6026436" y="3469005"/>
                <a:ext cx="104775" cy="104775"/>
              </a:xfrm>
              <a:custGeom>
                <a:avLst/>
                <a:gdLst>
                  <a:gd name="connsiteX0" fmla="*/ 54324 w 104775"/>
                  <a:gd name="connsiteY0" fmla="*/ 113347 h 104775"/>
                  <a:gd name="connsiteX1" fmla="*/ 112426 w 104775"/>
                  <a:gd name="connsiteY1" fmla="*/ 57150 h 104775"/>
                  <a:gd name="connsiteX2" fmla="*/ 54324 w 104775"/>
                  <a:gd name="connsiteY2" fmla="*/ 0 h 104775"/>
                  <a:gd name="connsiteX3" fmla="*/ 31 w 104775"/>
                  <a:gd name="connsiteY3" fmla="*/ 58102 h 104775"/>
                  <a:gd name="connsiteX4" fmla="*/ 54324 w 104775"/>
                  <a:gd name="connsiteY4" fmla="*/ 113347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75" h="104775">
                    <a:moveTo>
                      <a:pt x="54324" y="113347"/>
                    </a:moveTo>
                    <a:cubicBezTo>
                      <a:pt x="88614" y="114300"/>
                      <a:pt x="112426" y="92392"/>
                      <a:pt x="112426" y="57150"/>
                    </a:cubicBezTo>
                    <a:cubicBezTo>
                      <a:pt x="112426" y="22860"/>
                      <a:pt x="91471" y="1905"/>
                      <a:pt x="54324" y="0"/>
                    </a:cubicBezTo>
                    <a:cubicBezTo>
                      <a:pt x="20034" y="3810"/>
                      <a:pt x="-921" y="21907"/>
                      <a:pt x="31" y="58102"/>
                    </a:cubicBezTo>
                    <a:cubicBezTo>
                      <a:pt x="984" y="92392"/>
                      <a:pt x="21939" y="112395"/>
                      <a:pt x="54324" y="113347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04">
                <a:extLst>
                  <a:ext uri="{FF2B5EF4-FFF2-40B4-BE49-F238E27FC236}">
                    <a16:creationId xmlns="" xmlns:a16="http://schemas.microsoft.com/office/drawing/2014/main" id="{87718446-F7EB-4E37-AC30-716F1F99C378}"/>
                  </a:ext>
                </a:extLst>
              </p:cNvPr>
              <p:cNvSpPr/>
              <p:nvPr/>
            </p:nvSpPr>
            <p:spPr>
              <a:xfrm>
                <a:off x="6016908" y="4546242"/>
                <a:ext cx="95250" cy="85725"/>
              </a:xfrm>
              <a:custGeom>
                <a:avLst/>
                <a:gdLst>
                  <a:gd name="connsiteX0" fmla="*/ 95284 w 95250"/>
                  <a:gd name="connsiteY0" fmla="*/ 44807 h 85725"/>
                  <a:gd name="connsiteX1" fmla="*/ 45754 w 95250"/>
                  <a:gd name="connsiteY1" fmla="*/ 40 h 85725"/>
                  <a:gd name="connsiteX2" fmla="*/ 34 w 95250"/>
                  <a:gd name="connsiteY2" fmla="*/ 44807 h 85725"/>
                  <a:gd name="connsiteX3" fmla="*/ 46707 w 95250"/>
                  <a:gd name="connsiteY3" fmla="*/ 93385 h 85725"/>
                  <a:gd name="connsiteX4" fmla="*/ 95284 w 95250"/>
                  <a:gd name="connsiteY4" fmla="*/ 44807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85725">
                    <a:moveTo>
                      <a:pt x="95284" y="44807"/>
                    </a:moveTo>
                    <a:cubicBezTo>
                      <a:pt x="91474" y="15280"/>
                      <a:pt x="75282" y="-913"/>
                      <a:pt x="45754" y="40"/>
                    </a:cubicBezTo>
                    <a:cubicBezTo>
                      <a:pt x="18132" y="992"/>
                      <a:pt x="987" y="17185"/>
                      <a:pt x="34" y="44807"/>
                    </a:cubicBezTo>
                    <a:cubicBezTo>
                      <a:pt x="-918" y="75287"/>
                      <a:pt x="18132" y="93385"/>
                      <a:pt x="46707" y="93385"/>
                    </a:cubicBezTo>
                    <a:cubicBezTo>
                      <a:pt x="76234" y="93385"/>
                      <a:pt x="93379" y="75287"/>
                      <a:pt x="95284" y="44807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05">
                <a:extLst>
                  <a:ext uri="{FF2B5EF4-FFF2-40B4-BE49-F238E27FC236}">
                    <a16:creationId xmlns="" xmlns:a16="http://schemas.microsoft.com/office/drawing/2014/main" id="{9D68457B-0DB8-4D82-A257-2165C7BFC86A}"/>
                  </a:ext>
                </a:extLst>
              </p:cNvPr>
              <p:cNvSpPr/>
              <p:nvPr/>
            </p:nvSpPr>
            <p:spPr>
              <a:xfrm>
                <a:off x="5910223" y="3651884"/>
                <a:ext cx="85725" cy="95250"/>
              </a:xfrm>
              <a:custGeom>
                <a:avLst/>
                <a:gdLst>
                  <a:gd name="connsiteX0" fmla="*/ 46712 w 85725"/>
                  <a:gd name="connsiteY0" fmla="*/ 96203 h 95250"/>
                  <a:gd name="connsiteX1" fmla="*/ 93385 w 85725"/>
                  <a:gd name="connsiteY1" fmla="*/ 47625 h 95250"/>
                  <a:gd name="connsiteX2" fmla="*/ 44807 w 85725"/>
                  <a:gd name="connsiteY2" fmla="*/ 0 h 95250"/>
                  <a:gd name="connsiteX3" fmla="*/ 40 w 85725"/>
                  <a:gd name="connsiteY3" fmla="*/ 44768 h 95250"/>
                  <a:gd name="connsiteX4" fmla="*/ 46712 w 85725"/>
                  <a:gd name="connsiteY4" fmla="*/ 9620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95250">
                    <a:moveTo>
                      <a:pt x="46712" y="96203"/>
                    </a:moveTo>
                    <a:cubicBezTo>
                      <a:pt x="74335" y="93345"/>
                      <a:pt x="93385" y="77153"/>
                      <a:pt x="93385" y="47625"/>
                    </a:cubicBezTo>
                    <a:cubicBezTo>
                      <a:pt x="93385" y="19050"/>
                      <a:pt x="75287" y="0"/>
                      <a:pt x="44807" y="0"/>
                    </a:cubicBezTo>
                    <a:cubicBezTo>
                      <a:pt x="17185" y="0"/>
                      <a:pt x="992" y="17145"/>
                      <a:pt x="40" y="44768"/>
                    </a:cubicBezTo>
                    <a:cubicBezTo>
                      <a:pt x="-913" y="76200"/>
                      <a:pt x="15280" y="92393"/>
                      <a:pt x="46712" y="96203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06">
                <a:extLst>
                  <a:ext uri="{FF2B5EF4-FFF2-40B4-BE49-F238E27FC236}">
                    <a16:creationId xmlns="" xmlns:a16="http://schemas.microsoft.com/office/drawing/2014/main" id="{8ACFF23F-AB38-4579-84C1-6E0F5D1B28A5}"/>
                  </a:ext>
                </a:extLst>
              </p:cNvPr>
              <p:cNvSpPr/>
              <p:nvPr/>
            </p:nvSpPr>
            <p:spPr>
              <a:xfrm>
                <a:off x="5909310" y="4593871"/>
                <a:ext cx="95250" cy="85725"/>
              </a:xfrm>
              <a:custGeom>
                <a:avLst/>
                <a:gdLst>
                  <a:gd name="connsiteX0" fmla="*/ 46673 w 95250"/>
                  <a:gd name="connsiteY0" fmla="*/ 94334 h 85725"/>
                  <a:gd name="connsiteX1" fmla="*/ 95250 w 95250"/>
                  <a:gd name="connsiteY1" fmla="*/ 45756 h 85725"/>
                  <a:gd name="connsiteX2" fmla="*/ 44768 w 95250"/>
                  <a:gd name="connsiteY2" fmla="*/ 36 h 85725"/>
                  <a:gd name="connsiteX3" fmla="*/ 0 w 95250"/>
                  <a:gd name="connsiteY3" fmla="*/ 44803 h 85725"/>
                  <a:gd name="connsiteX4" fmla="*/ 46673 w 95250"/>
                  <a:gd name="connsiteY4" fmla="*/ 9433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85725">
                    <a:moveTo>
                      <a:pt x="46673" y="94334"/>
                    </a:moveTo>
                    <a:cubicBezTo>
                      <a:pt x="76200" y="94334"/>
                      <a:pt x="91440" y="75284"/>
                      <a:pt x="95250" y="45756"/>
                    </a:cubicBezTo>
                    <a:cubicBezTo>
                      <a:pt x="90488" y="17181"/>
                      <a:pt x="75248" y="-916"/>
                      <a:pt x="44768" y="36"/>
                    </a:cubicBezTo>
                    <a:cubicBezTo>
                      <a:pt x="17145" y="988"/>
                      <a:pt x="953" y="17181"/>
                      <a:pt x="0" y="44803"/>
                    </a:cubicBezTo>
                    <a:cubicBezTo>
                      <a:pt x="0" y="75284"/>
                      <a:pt x="18098" y="93381"/>
                      <a:pt x="46673" y="94334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07">
                <a:extLst>
                  <a:ext uri="{FF2B5EF4-FFF2-40B4-BE49-F238E27FC236}">
                    <a16:creationId xmlns="" xmlns:a16="http://schemas.microsoft.com/office/drawing/2014/main" id="{D28753E6-B614-4660-9D23-3F260B7A016A}"/>
                  </a:ext>
                </a:extLst>
              </p:cNvPr>
              <p:cNvSpPr/>
              <p:nvPr/>
            </p:nvSpPr>
            <p:spPr>
              <a:xfrm>
                <a:off x="5910263" y="3778533"/>
                <a:ext cx="85725" cy="95250"/>
              </a:xfrm>
              <a:custGeom>
                <a:avLst/>
                <a:gdLst>
                  <a:gd name="connsiteX0" fmla="*/ 45720 w 85725"/>
                  <a:gd name="connsiteY0" fmla="*/ 95284 h 95250"/>
                  <a:gd name="connsiteX1" fmla="*/ 93345 w 85725"/>
                  <a:gd name="connsiteY1" fmla="*/ 46707 h 95250"/>
                  <a:gd name="connsiteX2" fmla="*/ 43815 w 85725"/>
                  <a:gd name="connsiteY2" fmla="*/ 34 h 95250"/>
                  <a:gd name="connsiteX3" fmla="*/ 0 w 85725"/>
                  <a:gd name="connsiteY3" fmla="*/ 45754 h 95250"/>
                  <a:gd name="connsiteX4" fmla="*/ 45720 w 85725"/>
                  <a:gd name="connsiteY4" fmla="*/ 9528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95250">
                    <a:moveTo>
                      <a:pt x="45720" y="95284"/>
                    </a:moveTo>
                    <a:cubicBezTo>
                      <a:pt x="75247" y="92426"/>
                      <a:pt x="94297" y="76234"/>
                      <a:pt x="93345" y="46707"/>
                    </a:cubicBezTo>
                    <a:cubicBezTo>
                      <a:pt x="92392" y="18132"/>
                      <a:pt x="73342" y="-918"/>
                      <a:pt x="43815" y="34"/>
                    </a:cubicBezTo>
                    <a:cubicBezTo>
                      <a:pt x="17145" y="986"/>
                      <a:pt x="0" y="17179"/>
                      <a:pt x="0" y="45754"/>
                    </a:cubicBezTo>
                    <a:cubicBezTo>
                      <a:pt x="0" y="77186"/>
                      <a:pt x="16192" y="92426"/>
                      <a:pt x="45720" y="95284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08">
                <a:extLst>
                  <a:ext uri="{FF2B5EF4-FFF2-40B4-BE49-F238E27FC236}">
                    <a16:creationId xmlns="" xmlns:a16="http://schemas.microsoft.com/office/drawing/2014/main" id="{8A39F9DA-DF6C-484D-BD11-466A27034317}"/>
                  </a:ext>
                </a:extLst>
              </p:cNvPr>
              <p:cNvSpPr/>
              <p:nvPr/>
            </p:nvSpPr>
            <p:spPr>
              <a:xfrm>
                <a:off x="5909967" y="3959508"/>
                <a:ext cx="85725" cy="85725"/>
              </a:xfrm>
              <a:custGeom>
                <a:avLst/>
                <a:gdLst>
                  <a:gd name="connsiteX0" fmla="*/ 46016 w 85725"/>
                  <a:gd name="connsiteY0" fmla="*/ 94332 h 85725"/>
                  <a:gd name="connsiteX1" fmla="*/ 94593 w 85725"/>
                  <a:gd name="connsiteY1" fmla="*/ 47659 h 85725"/>
                  <a:gd name="connsiteX2" fmla="*/ 44111 w 85725"/>
                  <a:gd name="connsiteY2" fmla="*/ 34 h 85725"/>
                  <a:gd name="connsiteX3" fmla="*/ 296 w 85725"/>
                  <a:gd name="connsiteY3" fmla="*/ 50517 h 85725"/>
                  <a:gd name="connsiteX4" fmla="*/ 46016 w 85725"/>
                  <a:gd name="connsiteY4" fmla="*/ 94332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6016" y="94332"/>
                    </a:moveTo>
                    <a:cubicBezTo>
                      <a:pt x="76496" y="94332"/>
                      <a:pt x="90783" y="75282"/>
                      <a:pt x="94593" y="47659"/>
                    </a:cubicBezTo>
                    <a:cubicBezTo>
                      <a:pt x="89831" y="18132"/>
                      <a:pt x="72686" y="-918"/>
                      <a:pt x="44111" y="34"/>
                    </a:cubicBezTo>
                    <a:cubicBezTo>
                      <a:pt x="15536" y="1939"/>
                      <a:pt x="-2562" y="20036"/>
                      <a:pt x="296" y="50517"/>
                    </a:cubicBezTo>
                    <a:cubicBezTo>
                      <a:pt x="2201" y="79092"/>
                      <a:pt x="18393" y="94332"/>
                      <a:pt x="46016" y="94332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09">
                <a:extLst>
                  <a:ext uri="{FF2B5EF4-FFF2-40B4-BE49-F238E27FC236}">
                    <a16:creationId xmlns="" xmlns:a16="http://schemas.microsoft.com/office/drawing/2014/main" id="{18088751-5D57-4C82-95DE-10F507C1DCFA}"/>
                  </a:ext>
                </a:extLst>
              </p:cNvPr>
              <p:cNvSpPr/>
              <p:nvPr/>
            </p:nvSpPr>
            <p:spPr>
              <a:xfrm>
                <a:off x="5910263" y="4448175"/>
                <a:ext cx="95250" cy="85725"/>
              </a:xfrm>
              <a:custGeom>
                <a:avLst/>
                <a:gdLst>
                  <a:gd name="connsiteX0" fmla="*/ 43815 w 95250"/>
                  <a:gd name="connsiteY0" fmla="*/ 94297 h 85725"/>
                  <a:gd name="connsiteX1" fmla="*/ 95250 w 95250"/>
                  <a:gd name="connsiteY1" fmla="*/ 48578 h 85725"/>
                  <a:gd name="connsiteX2" fmla="*/ 47625 w 95250"/>
                  <a:gd name="connsiteY2" fmla="*/ 0 h 85725"/>
                  <a:gd name="connsiteX3" fmla="*/ 0 w 95250"/>
                  <a:gd name="connsiteY3" fmla="*/ 47625 h 85725"/>
                  <a:gd name="connsiteX4" fmla="*/ 43815 w 95250"/>
                  <a:gd name="connsiteY4" fmla="*/ 94297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85725">
                    <a:moveTo>
                      <a:pt x="43815" y="94297"/>
                    </a:moveTo>
                    <a:cubicBezTo>
                      <a:pt x="73342" y="96203"/>
                      <a:pt x="89535" y="78105"/>
                      <a:pt x="95250" y="48578"/>
                    </a:cubicBezTo>
                    <a:cubicBezTo>
                      <a:pt x="92392" y="20003"/>
                      <a:pt x="77153" y="0"/>
                      <a:pt x="47625" y="0"/>
                    </a:cubicBezTo>
                    <a:cubicBezTo>
                      <a:pt x="19050" y="0"/>
                      <a:pt x="0" y="17145"/>
                      <a:pt x="0" y="47625"/>
                    </a:cubicBezTo>
                    <a:cubicBezTo>
                      <a:pt x="0" y="76200"/>
                      <a:pt x="16192" y="92393"/>
                      <a:pt x="43815" y="94297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10">
                <a:extLst>
                  <a:ext uri="{FF2B5EF4-FFF2-40B4-BE49-F238E27FC236}">
                    <a16:creationId xmlns="" xmlns:a16="http://schemas.microsoft.com/office/drawing/2014/main" id="{A5704EC1-64A7-490F-B796-4D2ECFCA560F}"/>
                  </a:ext>
                </a:extLst>
              </p:cNvPr>
              <p:cNvSpPr/>
              <p:nvPr/>
            </p:nvSpPr>
            <p:spPr>
              <a:xfrm>
                <a:off x="5998845" y="4745315"/>
                <a:ext cx="95250" cy="85725"/>
              </a:xfrm>
              <a:custGeom>
                <a:avLst/>
                <a:gdLst>
                  <a:gd name="connsiteX0" fmla="*/ 45720 w 95250"/>
                  <a:gd name="connsiteY0" fmla="*/ 40 h 85725"/>
                  <a:gd name="connsiteX1" fmla="*/ 0 w 95250"/>
                  <a:gd name="connsiteY1" fmla="*/ 43855 h 85725"/>
                  <a:gd name="connsiteX2" fmla="*/ 46672 w 95250"/>
                  <a:gd name="connsiteY2" fmla="*/ 93385 h 85725"/>
                  <a:gd name="connsiteX3" fmla="*/ 95250 w 95250"/>
                  <a:gd name="connsiteY3" fmla="*/ 45760 h 85725"/>
                  <a:gd name="connsiteX4" fmla="*/ 45720 w 95250"/>
                  <a:gd name="connsiteY4" fmla="*/ 4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85725">
                    <a:moveTo>
                      <a:pt x="45720" y="40"/>
                    </a:moveTo>
                    <a:cubicBezTo>
                      <a:pt x="18097" y="992"/>
                      <a:pt x="952" y="16232"/>
                      <a:pt x="0" y="43855"/>
                    </a:cubicBezTo>
                    <a:cubicBezTo>
                      <a:pt x="0" y="73382"/>
                      <a:pt x="17145" y="92432"/>
                      <a:pt x="46672" y="93385"/>
                    </a:cubicBezTo>
                    <a:cubicBezTo>
                      <a:pt x="75247" y="93385"/>
                      <a:pt x="92392" y="76240"/>
                      <a:pt x="95250" y="45760"/>
                    </a:cubicBezTo>
                    <a:cubicBezTo>
                      <a:pt x="92392" y="15280"/>
                      <a:pt x="76200" y="-913"/>
                      <a:pt x="45720" y="40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11">
                <a:extLst>
                  <a:ext uri="{FF2B5EF4-FFF2-40B4-BE49-F238E27FC236}">
                    <a16:creationId xmlns="" xmlns:a16="http://schemas.microsoft.com/office/drawing/2014/main" id="{6EB56949-90CD-42CC-AAB9-27F9CBE236AE}"/>
                  </a:ext>
                </a:extLst>
              </p:cNvPr>
              <p:cNvSpPr/>
              <p:nvPr/>
            </p:nvSpPr>
            <p:spPr>
              <a:xfrm>
                <a:off x="5910223" y="4268961"/>
                <a:ext cx="85725" cy="85725"/>
              </a:xfrm>
              <a:custGeom>
                <a:avLst/>
                <a:gdLst>
                  <a:gd name="connsiteX0" fmla="*/ 42902 w 85725"/>
                  <a:gd name="connsiteY0" fmla="*/ 144 h 85725"/>
                  <a:gd name="connsiteX1" fmla="*/ 40 w 85725"/>
                  <a:gd name="connsiteY1" fmla="*/ 45864 h 85725"/>
                  <a:gd name="connsiteX2" fmla="*/ 47665 w 85725"/>
                  <a:gd name="connsiteY2" fmla="*/ 93489 h 85725"/>
                  <a:gd name="connsiteX3" fmla="*/ 94337 w 85725"/>
                  <a:gd name="connsiteY3" fmla="*/ 44911 h 85725"/>
                  <a:gd name="connsiteX4" fmla="*/ 42902 w 85725"/>
                  <a:gd name="connsiteY4" fmla="*/ 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2902" y="144"/>
                    </a:moveTo>
                    <a:cubicBezTo>
                      <a:pt x="15280" y="2049"/>
                      <a:pt x="-913" y="18241"/>
                      <a:pt x="40" y="45864"/>
                    </a:cubicBezTo>
                    <a:cubicBezTo>
                      <a:pt x="40" y="76344"/>
                      <a:pt x="19090" y="93489"/>
                      <a:pt x="47665" y="93489"/>
                    </a:cubicBezTo>
                    <a:cubicBezTo>
                      <a:pt x="77192" y="93489"/>
                      <a:pt x="91480" y="72534"/>
                      <a:pt x="94337" y="44911"/>
                    </a:cubicBezTo>
                    <a:cubicBezTo>
                      <a:pt x="89575" y="15384"/>
                      <a:pt x="73382" y="-1761"/>
                      <a:pt x="42902" y="144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12">
                <a:extLst>
                  <a:ext uri="{FF2B5EF4-FFF2-40B4-BE49-F238E27FC236}">
                    <a16:creationId xmlns="" xmlns:a16="http://schemas.microsoft.com/office/drawing/2014/main" id="{ACD5F25F-BB62-430E-B24D-5D7F69AF3D6D}"/>
                  </a:ext>
                </a:extLst>
              </p:cNvPr>
              <p:cNvSpPr/>
              <p:nvPr/>
            </p:nvSpPr>
            <p:spPr>
              <a:xfrm>
                <a:off x="5910223" y="4792948"/>
                <a:ext cx="85725" cy="85725"/>
              </a:xfrm>
              <a:custGeom>
                <a:avLst/>
                <a:gdLst>
                  <a:gd name="connsiteX0" fmla="*/ 45760 w 85725"/>
                  <a:gd name="connsiteY0" fmla="*/ 31 h 85725"/>
                  <a:gd name="connsiteX1" fmla="*/ 40 w 85725"/>
                  <a:gd name="connsiteY1" fmla="*/ 48609 h 85725"/>
                  <a:gd name="connsiteX2" fmla="*/ 44807 w 85725"/>
                  <a:gd name="connsiteY2" fmla="*/ 93376 h 85725"/>
                  <a:gd name="connsiteX3" fmla="*/ 94337 w 85725"/>
                  <a:gd name="connsiteY3" fmla="*/ 46704 h 85725"/>
                  <a:gd name="connsiteX4" fmla="*/ 45760 w 85725"/>
                  <a:gd name="connsiteY4" fmla="*/ 3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5760" y="31"/>
                    </a:moveTo>
                    <a:cubicBezTo>
                      <a:pt x="15280" y="983"/>
                      <a:pt x="-913" y="18129"/>
                      <a:pt x="40" y="48609"/>
                    </a:cubicBezTo>
                    <a:cubicBezTo>
                      <a:pt x="992" y="77184"/>
                      <a:pt x="18137" y="92424"/>
                      <a:pt x="44807" y="93376"/>
                    </a:cubicBezTo>
                    <a:cubicBezTo>
                      <a:pt x="74335" y="94329"/>
                      <a:pt x="90527" y="76231"/>
                      <a:pt x="94337" y="46704"/>
                    </a:cubicBezTo>
                    <a:cubicBezTo>
                      <a:pt x="88622" y="20034"/>
                      <a:pt x="77192" y="-921"/>
                      <a:pt x="45760" y="31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13">
                <a:extLst>
                  <a:ext uri="{FF2B5EF4-FFF2-40B4-BE49-F238E27FC236}">
                    <a16:creationId xmlns="" xmlns:a16="http://schemas.microsoft.com/office/drawing/2014/main" id="{899214B0-FA7C-46F0-9C57-DDD9084C4434}"/>
                  </a:ext>
                </a:extLst>
              </p:cNvPr>
              <p:cNvSpPr/>
              <p:nvPr/>
            </p:nvSpPr>
            <p:spPr>
              <a:xfrm>
                <a:off x="6068378" y="4320395"/>
                <a:ext cx="85725" cy="85725"/>
              </a:xfrm>
              <a:custGeom>
                <a:avLst/>
                <a:gdLst>
                  <a:gd name="connsiteX0" fmla="*/ 44767 w 85725"/>
                  <a:gd name="connsiteY0" fmla="*/ 86822 h 85725"/>
                  <a:gd name="connsiteX1" fmla="*/ 90488 w 85725"/>
                  <a:gd name="connsiteY1" fmla="*/ 42054 h 85725"/>
                  <a:gd name="connsiteX2" fmla="*/ 41910 w 85725"/>
                  <a:gd name="connsiteY2" fmla="*/ 144 h 85725"/>
                  <a:gd name="connsiteX3" fmla="*/ 0 w 85725"/>
                  <a:gd name="connsiteY3" fmla="*/ 43007 h 85725"/>
                  <a:gd name="connsiteX4" fmla="*/ 44767 w 85725"/>
                  <a:gd name="connsiteY4" fmla="*/ 86822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4767" y="86822"/>
                    </a:moveTo>
                    <a:cubicBezTo>
                      <a:pt x="74295" y="86822"/>
                      <a:pt x="86677" y="67772"/>
                      <a:pt x="90488" y="42054"/>
                    </a:cubicBezTo>
                    <a:cubicBezTo>
                      <a:pt x="84772" y="15384"/>
                      <a:pt x="70485" y="-1761"/>
                      <a:pt x="41910" y="144"/>
                    </a:cubicBezTo>
                    <a:cubicBezTo>
                      <a:pt x="15240" y="1097"/>
                      <a:pt x="0" y="19194"/>
                      <a:pt x="0" y="43007"/>
                    </a:cubicBezTo>
                    <a:cubicBezTo>
                      <a:pt x="0" y="68724"/>
                      <a:pt x="16192" y="86822"/>
                      <a:pt x="44767" y="86822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14">
                <a:extLst>
                  <a:ext uri="{FF2B5EF4-FFF2-40B4-BE49-F238E27FC236}">
                    <a16:creationId xmlns="" xmlns:a16="http://schemas.microsoft.com/office/drawing/2014/main" id="{AFE7BC98-22EE-48AF-8E1E-097EF1840CDB}"/>
                  </a:ext>
                </a:extLst>
              </p:cNvPr>
              <p:cNvSpPr/>
              <p:nvPr/>
            </p:nvSpPr>
            <p:spPr>
              <a:xfrm>
                <a:off x="6068378" y="4643437"/>
                <a:ext cx="85725" cy="85725"/>
              </a:xfrm>
              <a:custGeom>
                <a:avLst/>
                <a:gdLst>
                  <a:gd name="connsiteX0" fmla="*/ 45720 w 85725"/>
                  <a:gd name="connsiteY0" fmla="*/ 0 h 85725"/>
                  <a:gd name="connsiteX1" fmla="*/ 0 w 85725"/>
                  <a:gd name="connsiteY1" fmla="*/ 45720 h 85725"/>
                  <a:gd name="connsiteX2" fmla="*/ 40957 w 85725"/>
                  <a:gd name="connsiteY2" fmla="*/ 88582 h 85725"/>
                  <a:gd name="connsiteX3" fmla="*/ 88582 w 85725"/>
                  <a:gd name="connsiteY3" fmla="*/ 46672 h 85725"/>
                  <a:gd name="connsiteX4" fmla="*/ 45720 w 85725"/>
                  <a:gd name="connsiteY4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45720" y="0"/>
                    </a:moveTo>
                    <a:cubicBezTo>
                      <a:pt x="18097" y="2857"/>
                      <a:pt x="0" y="18097"/>
                      <a:pt x="0" y="45720"/>
                    </a:cubicBezTo>
                    <a:cubicBezTo>
                      <a:pt x="0" y="70485"/>
                      <a:pt x="14288" y="87630"/>
                      <a:pt x="40957" y="88582"/>
                    </a:cubicBezTo>
                    <a:cubicBezTo>
                      <a:pt x="69532" y="90488"/>
                      <a:pt x="86677" y="74295"/>
                      <a:pt x="88582" y="46672"/>
                    </a:cubicBezTo>
                    <a:cubicBezTo>
                      <a:pt x="90488" y="19050"/>
                      <a:pt x="72390" y="3810"/>
                      <a:pt x="45720" y="0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15">
                <a:extLst>
                  <a:ext uri="{FF2B5EF4-FFF2-40B4-BE49-F238E27FC236}">
                    <a16:creationId xmlns="" xmlns:a16="http://schemas.microsoft.com/office/drawing/2014/main" id="{ED1CC3C7-026E-4438-B33D-0EB7DE845440}"/>
                  </a:ext>
                </a:extLst>
              </p:cNvPr>
              <p:cNvSpPr/>
              <p:nvPr/>
            </p:nvSpPr>
            <p:spPr>
              <a:xfrm>
                <a:off x="6052007" y="3938587"/>
                <a:ext cx="85725" cy="85725"/>
              </a:xfrm>
              <a:custGeom>
                <a:avLst/>
                <a:gdLst>
                  <a:gd name="connsiteX0" fmla="*/ 178 w 85725"/>
                  <a:gd name="connsiteY0" fmla="*/ 40957 h 85725"/>
                  <a:gd name="connsiteX1" fmla="*/ 41136 w 85725"/>
                  <a:gd name="connsiteY1" fmla="*/ 87630 h 85725"/>
                  <a:gd name="connsiteX2" fmla="*/ 85903 w 85725"/>
                  <a:gd name="connsiteY2" fmla="*/ 48578 h 85725"/>
                  <a:gd name="connsiteX3" fmla="*/ 43993 w 85725"/>
                  <a:gd name="connsiteY3" fmla="*/ 0 h 85725"/>
                  <a:gd name="connsiteX4" fmla="*/ 178 w 85725"/>
                  <a:gd name="connsiteY4" fmla="*/ 40957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178" y="40957"/>
                    </a:moveTo>
                    <a:cubicBezTo>
                      <a:pt x="-1727" y="69532"/>
                      <a:pt x="11608" y="86678"/>
                      <a:pt x="41136" y="87630"/>
                    </a:cubicBezTo>
                    <a:cubicBezTo>
                      <a:pt x="67806" y="88582"/>
                      <a:pt x="83998" y="73343"/>
                      <a:pt x="85903" y="48578"/>
                    </a:cubicBezTo>
                    <a:cubicBezTo>
                      <a:pt x="88761" y="20955"/>
                      <a:pt x="70663" y="5715"/>
                      <a:pt x="43993" y="0"/>
                    </a:cubicBezTo>
                    <a:cubicBezTo>
                      <a:pt x="20181" y="2857"/>
                      <a:pt x="2083" y="14288"/>
                      <a:pt x="178" y="40957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16">
                <a:extLst>
                  <a:ext uri="{FF2B5EF4-FFF2-40B4-BE49-F238E27FC236}">
                    <a16:creationId xmlns="" xmlns:a16="http://schemas.microsoft.com/office/drawing/2014/main" id="{F936B0C3-B245-425B-AE92-D8B72A413B10}"/>
                  </a:ext>
                </a:extLst>
              </p:cNvPr>
              <p:cNvSpPr/>
              <p:nvPr/>
            </p:nvSpPr>
            <p:spPr>
              <a:xfrm>
                <a:off x="6159817" y="4228147"/>
                <a:ext cx="76200" cy="76200"/>
              </a:xfrm>
              <a:custGeom>
                <a:avLst/>
                <a:gdLst>
                  <a:gd name="connsiteX0" fmla="*/ 38100 w 76200"/>
                  <a:gd name="connsiteY0" fmla="*/ 0 h 76200"/>
                  <a:gd name="connsiteX1" fmla="*/ 0 w 76200"/>
                  <a:gd name="connsiteY1" fmla="*/ 39053 h 76200"/>
                  <a:gd name="connsiteX2" fmla="*/ 35242 w 76200"/>
                  <a:gd name="connsiteY2" fmla="*/ 76200 h 76200"/>
                  <a:gd name="connsiteX3" fmla="*/ 76200 w 76200"/>
                  <a:gd name="connsiteY3" fmla="*/ 40005 h 76200"/>
                  <a:gd name="connsiteX4" fmla="*/ 38100 w 7620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38100" y="0"/>
                    </a:moveTo>
                    <a:cubicBezTo>
                      <a:pt x="15240" y="2858"/>
                      <a:pt x="0" y="14288"/>
                      <a:pt x="0" y="39053"/>
                    </a:cubicBezTo>
                    <a:cubicBezTo>
                      <a:pt x="0" y="61913"/>
                      <a:pt x="14288" y="75247"/>
                      <a:pt x="35242" y="76200"/>
                    </a:cubicBezTo>
                    <a:cubicBezTo>
                      <a:pt x="59055" y="78105"/>
                      <a:pt x="75248" y="63818"/>
                      <a:pt x="76200" y="40005"/>
                    </a:cubicBezTo>
                    <a:cubicBezTo>
                      <a:pt x="76200" y="16193"/>
                      <a:pt x="60960" y="3810"/>
                      <a:pt x="38100" y="0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17">
                <a:extLst>
                  <a:ext uri="{FF2B5EF4-FFF2-40B4-BE49-F238E27FC236}">
                    <a16:creationId xmlns="" xmlns:a16="http://schemas.microsoft.com/office/drawing/2014/main" id="{310DF8E0-03F2-497F-8887-7C977658F4F6}"/>
                  </a:ext>
                </a:extLst>
              </p:cNvPr>
              <p:cNvSpPr/>
              <p:nvPr/>
            </p:nvSpPr>
            <p:spPr>
              <a:xfrm>
                <a:off x="6009162" y="4228737"/>
                <a:ext cx="66675" cy="76200"/>
              </a:xfrm>
              <a:custGeom>
                <a:avLst/>
                <a:gdLst>
                  <a:gd name="connsiteX0" fmla="*/ 42070 w 66675"/>
                  <a:gd name="connsiteY0" fmla="*/ 362 h 76200"/>
                  <a:gd name="connsiteX1" fmla="*/ 160 w 66675"/>
                  <a:gd name="connsiteY1" fmla="*/ 34652 h 76200"/>
                  <a:gd name="connsiteX2" fmla="*/ 38260 w 66675"/>
                  <a:gd name="connsiteY2" fmla="*/ 76562 h 76200"/>
                  <a:gd name="connsiteX3" fmla="*/ 75408 w 66675"/>
                  <a:gd name="connsiteY3" fmla="*/ 38462 h 76200"/>
                  <a:gd name="connsiteX4" fmla="*/ 42070 w 66675"/>
                  <a:gd name="connsiteY4" fmla="*/ 362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76200">
                    <a:moveTo>
                      <a:pt x="42070" y="362"/>
                    </a:moveTo>
                    <a:cubicBezTo>
                      <a:pt x="18258" y="-2495"/>
                      <a:pt x="2065" y="11792"/>
                      <a:pt x="160" y="34652"/>
                    </a:cubicBezTo>
                    <a:cubicBezTo>
                      <a:pt x="-1745" y="58465"/>
                      <a:pt x="13495" y="71800"/>
                      <a:pt x="38260" y="76562"/>
                    </a:cubicBezTo>
                    <a:cubicBezTo>
                      <a:pt x="58263" y="72752"/>
                      <a:pt x="75408" y="63227"/>
                      <a:pt x="75408" y="38462"/>
                    </a:cubicBezTo>
                    <a:cubicBezTo>
                      <a:pt x="75408" y="16555"/>
                      <a:pt x="63025" y="2267"/>
                      <a:pt x="42070" y="362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18">
                <a:extLst>
                  <a:ext uri="{FF2B5EF4-FFF2-40B4-BE49-F238E27FC236}">
                    <a16:creationId xmlns="" xmlns:a16="http://schemas.microsoft.com/office/drawing/2014/main" id="{DB703A10-93A4-4C6D-B4EB-E1544186DA4C}"/>
                  </a:ext>
                </a:extLst>
              </p:cNvPr>
              <p:cNvSpPr/>
              <p:nvPr/>
            </p:nvSpPr>
            <p:spPr>
              <a:xfrm>
                <a:off x="6008370" y="3860482"/>
                <a:ext cx="66675" cy="76200"/>
              </a:xfrm>
              <a:custGeom>
                <a:avLst/>
                <a:gdLst>
                  <a:gd name="connsiteX0" fmla="*/ 40005 w 66675"/>
                  <a:gd name="connsiteY0" fmla="*/ 0 h 76200"/>
                  <a:gd name="connsiteX1" fmla="*/ 0 w 66675"/>
                  <a:gd name="connsiteY1" fmla="*/ 37148 h 76200"/>
                  <a:gd name="connsiteX2" fmla="*/ 38100 w 66675"/>
                  <a:gd name="connsiteY2" fmla="*/ 76200 h 76200"/>
                  <a:gd name="connsiteX3" fmla="*/ 75247 w 66675"/>
                  <a:gd name="connsiteY3" fmla="*/ 40958 h 76200"/>
                  <a:gd name="connsiteX4" fmla="*/ 40005 w 66675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76200">
                    <a:moveTo>
                      <a:pt x="40005" y="0"/>
                    </a:moveTo>
                    <a:cubicBezTo>
                      <a:pt x="15240" y="953"/>
                      <a:pt x="0" y="13335"/>
                      <a:pt x="0" y="37148"/>
                    </a:cubicBezTo>
                    <a:cubicBezTo>
                      <a:pt x="0" y="60960"/>
                      <a:pt x="14288" y="76200"/>
                      <a:pt x="38100" y="76200"/>
                    </a:cubicBezTo>
                    <a:cubicBezTo>
                      <a:pt x="59055" y="76200"/>
                      <a:pt x="73342" y="62865"/>
                      <a:pt x="75247" y="40958"/>
                    </a:cubicBezTo>
                    <a:cubicBezTo>
                      <a:pt x="77152" y="17145"/>
                      <a:pt x="63817" y="3810"/>
                      <a:pt x="40005" y="0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19">
                <a:extLst>
                  <a:ext uri="{FF2B5EF4-FFF2-40B4-BE49-F238E27FC236}">
                    <a16:creationId xmlns="" xmlns:a16="http://schemas.microsoft.com/office/drawing/2014/main" id="{A0D878A3-01F4-4067-AA70-ECC742DDD942}"/>
                  </a:ext>
                </a:extLst>
              </p:cNvPr>
              <p:cNvSpPr/>
              <p:nvPr/>
            </p:nvSpPr>
            <p:spPr>
              <a:xfrm>
                <a:off x="6159817" y="3860437"/>
                <a:ext cx="76200" cy="76200"/>
              </a:xfrm>
              <a:custGeom>
                <a:avLst/>
                <a:gdLst>
                  <a:gd name="connsiteX0" fmla="*/ 0 w 76200"/>
                  <a:gd name="connsiteY0" fmla="*/ 38145 h 76200"/>
                  <a:gd name="connsiteX1" fmla="*/ 38100 w 76200"/>
                  <a:gd name="connsiteY1" fmla="*/ 76245 h 76200"/>
                  <a:gd name="connsiteX2" fmla="*/ 76200 w 76200"/>
                  <a:gd name="connsiteY2" fmla="*/ 36240 h 76200"/>
                  <a:gd name="connsiteX3" fmla="*/ 34290 w 76200"/>
                  <a:gd name="connsiteY3" fmla="*/ 45 h 76200"/>
                  <a:gd name="connsiteX4" fmla="*/ 0 w 76200"/>
                  <a:gd name="connsiteY4" fmla="*/ 38145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0" y="38145"/>
                    </a:moveTo>
                    <a:cubicBezTo>
                      <a:pt x="0" y="62910"/>
                      <a:pt x="14288" y="77197"/>
                      <a:pt x="38100" y="76245"/>
                    </a:cubicBezTo>
                    <a:cubicBezTo>
                      <a:pt x="61913" y="76245"/>
                      <a:pt x="74295" y="60053"/>
                      <a:pt x="76200" y="36240"/>
                    </a:cubicBezTo>
                    <a:cubicBezTo>
                      <a:pt x="71438" y="13380"/>
                      <a:pt x="59055" y="-907"/>
                      <a:pt x="34290" y="45"/>
                    </a:cubicBezTo>
                    <a:cubicBezTo>
                      <a:pt x="12383" y="2903"/>
                      <a:pt x="0" y="16237"/>
                      <a:pt x="0" y="38145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20">
                <a:extLst>
                  <a:ext uri="{FF2B5EF4-FFF2-40B4-BE49-F238E27FC236}">
                    <a16:creationId xmlns="" xmlns:a16="http://schemas.microsoft.com/office/drawing/2014/main" id="{729EF94D-1558-4E82-A97A-76D35B758F3B}"/>
                  </a:ext>
                </a:extLst>
              </p:cNvPr>
              <p:cNvSpPr/>
              <p:nvPr/>
            </p:nvSpPr>
            <p:spPr>
              <a:xfrm>
                <a:off x="6012138" y="4894849"/>
                <a:ext cx="66675" cy="66675"/>
              </a:xfrm>
              <a:custGeom>
                <a:avLst/>
                <a:gdLst>
                  <a:gd name="connsiteX0" fmla="*/ 36237 w 66675"/>
                  <a:gd name="connsiteY0" fmla="*/ 48 h 66675"/>
                  <a:gd name="connsiteX1" fmla="*/ 42 w 66675"/>
                  <a:gd name="connsiteY1" fmla="*/ 34338 h 66675"/>
                  <a:gd name="connsiteX2" fmla="*/ 38142 w 66675"/>
                  <a:gd name="connsiteY2" fmla="*/ 71485 h 66675"/>
                  <a:gd name="connsiteX3" fmla="*/ 70527 w 66675"/>
                  <a:gd name="connsiteY3" fmla="*/ 34338 h 66675"/>
                  <a:gd name="connsiteX4" fmla="*/ 36237 w 66675"/>
                  <a:gd name="connsiteY4" fmla="*/ 48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6237" y="48"/>
                    </a:moveTo>
                    <a:cubicBezTo>
                      <a:pt x="14330" y="-905"/>
                      <a:pt x="42" y="12431"/>
                      <a:pt x="42" y="34338"/>
                    </a:cubicBezTo>
                    <a:cubicBezTo>
                      <a:pt x="-910" y="56245"/>
                      <a:pt x="14330" y="67675"/>
                      <a:pt x="38142" y="71485"/>
                    </a:cubicBezTo>
                    <a:cubicBezTo>
                      <a:pt x="56240" y="66723"/>
                      <a:pt x="71480" y="56245"/>
                      <a:pt x="70527" y="34338"/>
                    </a:cubicBezTo>
                    <a:cubicBezTo>
                      <a:pt x="68622" y="14335"/>
                      <a:pt x="55287" y="1000"/>
                      <a:pt x="36237" y="48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21">
                <a:extLst>
                  <a:ext uri="{FF2B5EF4-FFF2-40B4-BE49-F238E27FC236}">
                    <a16:creationId xmlns="" xmlns:a16="http://schemas.microsoft.com/office/drawing/2014/main" id="{2E0A66E0-A889-4B83-A2B4-05D985A0DAFE}"/>
                  </a:ext>
                </a:extLst>
              </p:cNvPr>
              <p:cNvSpPr/>
              <p:nvPr/>
            </p:nvSpPr>
            <p:spPr>
              <a:xfrm>
                <a:off x="5945457" y="3526103"/>
                <a:ext cx="66675" cy="66675"/>
              </a:xfrm>
              <a:custGeom>
                <a:avLst/>
                <a:gdLst>
                  <a:gd name="connsiteX0" fmla="*/ 35290 w 66675"/>
                  <a:gd name="connsiteY0" fmla="*/ 69584 h 66675"/>
                  <a:gd name="connsiteX1" fmla="*/ 70533 w 66675"/>
                  <a:gd name="connsiteY1" fmla="*/ 33389 h 66675"/>
                  <a:gd name="connsiteX2" fmla="*/ 32433 w 66675"/>
                  <a:gd name="connsiteY2" fmla="*/ 51 h 66675"/>
                  <a:gd name="connsiteX3" fmla="*/ 48 w 66675"/>
                  <a:gd name="connsiteY3" fmla="*/ 33389 h 66675"/>
                  <a:gd name="connsiteX4" fmla="*/ 35290 w 66675"/>
                  <a:gd name="connsiteY4" fmla="*/ 6958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290" y="69584"/>
                    </a:moveTo>
                    <a:cubicBezTo>
                      <a:pt x="58150" y="69584"/>
                      <a:pt x="68628" y="55296"/>
                      <a:pt x="70533" y="33389"/>
                    </a:cubicBezTo>
                    <a:cubicBezTo>
                      <a:pt x="66723" y="11481"/>
                      <a:pt x="55293" y="-901"/>
                      <a:pt x="32433" y="51"/>
                    </a:cubicBezTo>
                    <a:cubicBezTo>
                      <a:pt x="12430" y="1003"/>
                      <a:pt x="-905" y="14339"/>
                      <a:pt x="48" y="33389"/>
                    </a:cubicBezTo>
                    <a:cubicBezTo>
                      <a:pt x="48" y="55296"/>
                      <a:pt x="11478" y="70536"/>
                      <a:pt x="35290" y="69584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22">
                <a:extLst>
                  <a:ext uri="{FF2B5EF4-FFF2-40B4-BE49-F238E27FC236}">
                    <a16:creationId xmlns="" xmlns:a16="http://schemas.microsoft.com/office/drawing/2014/main" id="{098C194A-CEE8-460D-A94A-6A167DA892A5}"/>
                  </a:ext>
                </a:extLst>
              </p:cNvPr>
              <p:cNvSpPr/>
              <p:nvPr/>
            </p:nvSpPr>
            <p:spPr>
              <a:xfrm>
                <a:off x="6007557" y="4407664"/>
                <a:ext cx="180975" cy="133350"/>
              </a:xfrm>
              <a:custGeom>
                <a:avLst/>
                <a:gdLst>
                  <a:gd name="connsiteX0" fmla="*/ 114161 w 180975"/>
                  <a:gd name="connsiteY0" fmla="*/ 26223 h 133350"/>
                  <a:gd name="connsiteX1" fmla="*/ 75108 w 180975"/>
                  <a:gd name="connsiteY1" fmla="*/ 44320 h 133350"/>
                  <a:gd name="connsiteX2" fmla="*/ 42723 w 180975"/>
                  <a:gd name="connsiteY2" fmla="*/ 505 h 133350"/>
                  <a:gd name="connsiteX3" fmla="*/ 4623 w 180975"/>
                  <a:gd name="connsiteY3" fmla="*/ 22413 h 133350"/>
                  <a:gd name="connsiteX4" fmla="*/ 12243 w 180975"/>
                  <a:gd name="connsiteY4" fmla="*/ 65275 h 133350"/>
                  <a:gd name="connsiteX5" fmla="*/ 65583 w 180975"/>
                  <a:gd name="connsiteY5" fmla="*/ 62418 h 133350"/>
                  <a:gd name="connsiteX6" fmla="*/ 94158 w 180975"/>
                  <a:gd name="connsiteY6" fmla="*/ 121473 h 133350"/>
                  <a:gd name="connsiteX7" fmla="*/ 170358 w 180975"/>
                  <a:gd name="connsiteY7" fmla="*/ 118616 h 133350"/>
                  <a:gd name="connsiteX8" fmla="*/ 183693 w 180975"/>
                  <a:gd name="connsiteY8" fmla="*/ 57655 h 133350"/>
                  <a:gd name="connsiteX9" fmla="*/ 114161 w 180975"/>
                  <a:gd name="connsiteY9" fmla="*/ 26223 h 133350"/>
                  <a:gd name="connsiteX10" fmla="*/ 114161 w 180975"/>
                  <a:gd name="connsiteY10" fmla="*/ 26223 h 133350"/>
                  <a:gd name="connsiteX11" fmla="*/ 119876 w 180975"/>
                  <a:gd name="connsiteY11" fmla="*/ 29080 h 133350"/>
                  <a:gd name="connsiteX12" fmla="*/ 114161 w 180975"/>
                  <a:gd name="connsiteY12" fmla="*/ 26223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0975" h="133350">
                    <a:moveTo>
                      <a:pt x="114161" y="26223"/>
                    </a:moveTo>
                    <a:cubicBezTo>
                      <a:pt x="97016" y="24318"/>
                      <a:pt x="92253" y="48130"/>
                      <a:pt x="75108" y="44320"/>
                    </a:cubicBezTo>
                    <a:cubicBezTo>
                      <a:pt x="78918" y="18603"/>
                      <a:pt x="65583" y="5268"/>
                      <a:pt x="42723" y="505"/>
                    </a:cubicBezTo>
                    <a:cubicBezTo>
                      <a:pt x="25578" y="-2352"/>
                      <a:pt x="12243" y="7173"/>
                      <a:pt x="4623" y="22413"/>
                    </a:cubicBezTo>
                    <a:cubicBezTo>
                      <a:pt x="-3949" y="38605"/>
                      <a:pt x="-139" y="54798"/>
                      <a:pt x="12243" y="65275"/>
                    </a:cubicBezTo>
                    <a:cubicBezTo>
                      <a:pt x="29388" y="79563"/>
                      <a:pt x="49391" y="82420"/>
                      <a:pt x="65583" y="62418"/>
                    </a:cubicBezTo>
                    <a:cubicBezTo>
                      <a:pt x="82728" y="78610"/>
                      <a:pt x="72251" y="107185"/>
                      <a:pt x="94158" y="121473"/>
                    </a:cubicBezTo>
                    <a:cubicBezTo>
                      <a:pt x="120828" y="140523"/>
                      <a:pt x="146546" y="139570"/>
                      <a:pt x="170358" y="118616"/>
                    </a:cubicBezTo>
                    <a:cubicBezTo>
                      <a:pt x="188456" y="102423"/>
                      <a:pt x="195123" y="81468"/>
                      <a:pt x="183693" y="57655"/>
                    </a:cubicBezTo>
                    <a:cubicBezTo>
                      <a:pt x="170358" y="28128"/>
                      <a:pt x="146546" y="17650"/>
                      <a:pt x="114161" y="26223"/>
                    </a:cubicBezTo>
                    <a:close/>
                    <a:moveTo>
                      <a:pt x="114161" y="26223"/>
                    </a:moveTo>
                    <a:cubicBezTo>
                      <a:pt x="116066" y="27175"/>
                      <a:pt x="117971" y="28128"/>
                      <a:pt x="119876" y="29080"/>
                    </a:cubicBezTo>
                    <a:cubicBezTo>
                      <a:pt x="117971" y="29080"/>
                      <a:pt x="116066" y="28128"/>
                      <a:pt x="114161" y="26223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23">
                <a:extLst>
                  <a:ext uri="{FF2B5EF4-FFF2-40B4-BE49-F238E27FC236}">
                    <a16:creationId xmlns="" xmlns:a16="http://schemas.microsoft.com/office/drawing/2014/main" id="{BD72BC2A-C43C-4571-9214-E963A7057B38}"/>
                  </a:ext>
                </a:extLst>
              </p:cNvPr>
              <p:cNvSpPr/>
              <p:nvPr/>
            </p:nvSpPr>
            <p:spPr>
              <a:xfrm>
                <a:off x="6132130" y="3673737"/>
                <a:ext cx="47625" cy="47625"/>
              </a:xfrm>
              <a:custGeom>
                <a:avLst/>
                <a:gdLst>
                  <a:gd name="connsiteX0" fmla="*/ 65 w 47625"/>
                  <a:gd name="connsiteY0" fmla="*/ 27678 h 47625"/>
                  <a:gd name="connsiteX1" fmla="*/ 27688 w 47625"/>
                  <a:gd name="connsiteY1" fmla="*/ 53395 h 47625"/>
                  <a:gd name="connsiteX2" fmla="*/ 54358 w 47625"/>
                  <a:gd name="connsiteY2" fmla="*/ 25773 h 47625"/>
                  <a:gd name="connsiteX3" fmla="*/ 25783 w 47625"/>
                  <a:gd name="connsiteY3" fmla="*/ 55 h 47625"/>
                  <a:gd name="connsiteX4" fmla="*/ 65 w 47625"/>
                  <a:gd name="connsiteY4" fmla="*/ 27678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65" y="27678"/>
                    </a:moveTo>
                    <a:cubicBezTo>
                      <a:pt x="1018" y="43870"/>
                      <a:pt x="10543" y="54348"/>
                      <a:pt x="27688" y="53395"/>
                    </a:cubicBezTo>
                    <a:cubicBezTo>
                      <a:pt x="43880" y="52443"/>
                      <a:pt x="51500" y="41013"/>
                      <a:pt x="54358" y="25773"/>
                    </a:cubicBezTo>
                    <a:cubicBezTo>
                      <a:pt x="50548" y="10533"/>
                      <a:pt x="41975" y="-897"/>
                      <a:pt x="25783" y="55"/>
                    </a:cubicBezTo>
                    <a:cubicBezTo>
                      <a:pt x="8638" y="55"/>
                      <a:pt x="-887" y="10533"/>
                      <a:pt x="65" y="27678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24">
                <a:extLst>
                  <a:ext uri="{FF2B5EF4-FFF2-40B4-BE49-F238E27FC236}">
                    <a16:creationId xmlns="" xmlns:a16="http://schemas.microsoft.com/office/drawing/2014/main" id="{017DABA3-D38E-4311-A37C-360DD66D2EEC}"/>
                  </a:ext>
                </a:extLst>
              </p:cNvPr>
              <p:cNvSpPr/>
              <p:nvPr/>
            </p:nvSpPr>
            <p:spPr>
              <a:xfrm>
                <a:off x="6058793" y="3626107"/>
                <a:ext cx="47625" cy="47625"/>
              </a:xfrm>
              <a:custGeom>
                <a:avLst/>
                <a:gdLst>
                  <a:gd name="connsiteX0" fmla="*/ 60 w 47625"/>
                  <a:gd name="connsiteY0" fmla="*/ 24825 h 47625"/>
                  <a:gd name="connsiteX1" fmla="*/ 25777 w 47625"/>
                  <a:gd name="connsiteY1" fmla="*/ 52448 h 47625"/>
                  <a:gd name="connsiteX2" fmla="*/ 53400 w 47625"/>
                  <a:gd name="connsiteY2" fmla="*/ 24825 h 47625"/>
                  <a:gd name="connsiteX3" fmla="*/ 27682 w 47625"/>
                  <a:gd name="connsiteY3" fmla="*/ 60 h 47625"/>
                  <a:gd name="connsiteX4" fmla="*/ 60 w 47625"/>
                  <a:gd name="connsiteY4" fmla="*/ 24825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60" y="24825"/>
                    </a:moveTo>
                    <a:cubicBezTo>
                      <a:pt x="-893" y="41017"/>
                      <a:pt x="9585" y="51495"/>
                      <a:pt x="25777" y="52448"/>
                    </a:cubicBezTo>
                    <a:cubicBezTo>
                      <a:pt x="41970" y="53400"/>
                      <a:pt x="51495" y="42923"/>
                      <a:pt x="53400" y="24825"/>
                    </a:cubicBezTo>
                    <a:cubicBezTo>
                      <a:pt x="51495" y="11490"/>
                      <a:pt x="44827" y="60"/>
                      <a:pt x="27682" y="60"/>
                    </a:cubicBezTo>
                    <a:cubicBezTo>
                      <a:pt x="11490" y="-893"/>
                      <a:pt x="1012" y="9585"/>
                      <a:pt x="60" y="24825"/>
                    </a:cubicBezTo>
                    <a:close/>
                  </a:path>
                </a:pathLst>
              </a:custGeom>
              <a:solidFill>
                <a:srgbClr val="534F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9" name="Graphic 236">
              <a:extLst>
                <a:ext uri="{FF2B5EF4-FFF2-40B4-BE49-F238E27FC236}">
                  <a16:creationId xmlns="" xmlns:a16="http://schemas.microsoft.com/office/drawing/2014/main" id="{DC1EFA21-D641-46B5-8FE4-D7431A7CD4CF}"/>
                </a:ext>
              </a:extLst>
            </p:cNvPr>
            <p:cNvSpPr/>
            <p:nvPr/>
          </p:nvSpPr>
          <p:spPr>
            <a:xfrm>
              <a:off x="6313511" y="3993797"/>
              <a:ext cx="1426225" cy="1636607"/>
            </a:xfrm>
            <a:custGeom>
              <a:avLst/>
              <a:gdLst>
                <a:gd name="connsiteX0" fmla="*/ 1640862 w 1658626"/>
                <a:gd name="connsiteY0" fmla="*/ 1905833 h 1903290"/>
                <a:gd name="connsiteX1" fmla="*/ 26402 w 1658626"/>
                <a:gd name="connsiteY1" fmla="*/ 1905833 h 1903290"/>
                <a:gd name="connsiteX2" fmla="*/ 16234 w 1658626"/>
                <a:gd name="connsiteY2" fmla="*/ 1877871 h 1903290"/>
                <a:gd name="connsiteX3" fmla="*/ 23224 w 1658626"/>
                <a:gd name="connsiteY3" fmla="*/ 1740605 h 1903290"/>
                <a:gd name="connsiteX4" fmla="*/ 28308 w 1658626"/>
                <a:gd name="connsiteY4" fmla="*/ 1627488 h 1903290"/>
                <a:gd name="connsiteX5" fmla="*/ 43878 w 1658626"/>
                <a:gd name="connsiteY5" fmla="*/ 1279240 h 1903290"/>
                <a:gd name="connsiteX6" fmla="*/ 56905 w 1658626"/>
                <a:gd name="connsiteY6" fmla="*/ 995494 h 1903290"/>
                <a:gd name="connsiteX7" fmla="*/ 64849 w 1658626"/>
                <a:gd name="connsiteY7" fmla="*/ 840435 h 1903290"/>
                <a:gd name="connsiteX8" fmla="*/ 46102 w 1658626"/>
                <a:gd name="connsiteY8" fmla="*/ 603715 h 1903290"/>
                <a:gd name="connsiteX9" fmla="*/ 25448 w 1658626"/>
                <a:gd name="connsiteY9" fmla="*/ 384789 h 1903290"/>
                <a:gd name="connsiteX10" fmla="*/ 5748 w 1658626"/>
                <a:gd name="connsiteY10" fmla="*/ 170311 h 1903290"/>
                <a:gd name="connsiteX11" fmla="*/ 6701 w 1658626"/>
                <a:gd name="connsiteY11" fmla="*/ 35905 h 1903290"/>
                <a:gd name="connsiteX12" fmla="*/ 18458 w 1658626"/>
                <a:gd name="connsiteY12" fmla="*/ 15569 h 1903290"/>
                <a:gd name="connsiteX13" fmla="*/ 33074 w 1658626"/>
                <a:gd name="connsiteY13" fmla="*/ 23513 h 1903290"/>
                <a:gd name="connsiteX14" fmla="*/ 62307 w 1658626"/>
                <a:gd name="connsiteY14" fmla="*/ 48615 h 1903290"/>
                <a:gd name="connsiteX15" fmla="*/ 80736 w 1658626"/>
                <a:gd name="connsiteY15" fmla="*/ 45755 h 1903290"/>
                <a:gd name="connsiteX16" fmla="*/ 118230 w 1658626"/>
                <a:gd name="connsiteY16" fmla="*/ 44484 h 1903290"/>
                <a:gd name="connsiteX17" fmla="*/ 147145 w 1658626"/>
                <a:gd name="connsiteY17" fmla="*/ 46073 h 1903290"/>
                <a:gd name="connsiteX18" fmla="*/ 228805 w 1658626"/>
                <a:gd name="connsiteY18" fmla="*/ 44802 h 1903290"/>
                <a:gd name="connsiteX19" fmla="*/ 235160 w 1658626"/>
                <a:gd name="connsiteY19" fmla="*/ 46073 h 1903290"/>
                <a:gd name="connsiteX20" fmla="*/ 360987 w 1658626"/>
                <a:gd name="connsiteY20" fmla="*/ 39400 h 1903290"/>
                <a:gd name="connsiteX21" fmla="*/ 380369 w 1658626"/>
                <a:gd name="connsiteY21" fmla="*/ 42896 h 1903290"/>
                <a:gd name="connsiteX22" fmla="*/ 397209 w 1658626"/>
                <a:gd name="connsiteY22" fmla="*/ 45120 h 1903290"/>
                <a:gd name="connsiteX23" fmla="*/ 443600 w 1658626"/>
                <a:gd name="connsiteY23" fmla="*/ 43213 h 1903290"/>
                <a:gd name="connsiteX24" fmla="*/ 523990 w 1658626"/>
                <a:gd name="connsiteY24" fmla="*/ 44167 h 1903290"/>
                <a:gd name="connsiteX25" fmla="*/ 601837 w 1658626"/>
                <a:gd name="connsiteY25" fmla="*/ 45120 h 1903290"/>
                <a:gd name="connsiteX26" fmla="*/ 675871 w 1658626"/>
                <a:gd name="connsiteY26" fmla="*/ 43213 h 1903290"/>
                <a:gd name="connsiteX27" fmla="*/ 678096 w 1658626"/>
                <a:gd name="connsiteY27" fmla="*/ 42578 h 1903290"/>
                <a:gd name="connsiteX28" fmla="*/ 764204 w 1658626"/>
                <a:gd name="connsiteY28" fmla="*/ 47344 h 1903290"/>
                <a:gd name="connsiteX29" fmla="*/ 770559 w 1658626"/>
                <a:gd name="connsiteY29" fmla="*/ 48933 h 1903290"/>
                <a:gd name="connsiteX30" fmla="*/ 895115 w 1658626"/>
                <a:gd name="connsiteY30" fmla="*/ 49250 h 1903290"/>
                <a:gd name="connsiteX31" fmla="*/ 927843 w 1658626"/>
                <a:gd name="connsiteY31" fmla="*/ 53381 h 1903290"/>
                <a:gd name="connsiteX32" fmla="*/ 968196 w 1658626"/>
                <a:gd name="connsiteY32" fmla="*/ 44484 h 1903290"/>
                <a:gd name="connsiteX33" fmla="*/ 1000606 w 1658626"/>
                <a:gd name="connsiteY33" fmla="*/ 43213 h 1903290"/>
                <a:gd name="connsiteX34" fmla="*/ 1031745 w 1658626"/>
                <a:gd name="connsiteY34" fmla="*/ 45120 h 1903290"/>
                <a:gd name="connsiteX35" fmla="*/ 1069875 w 1658626"/>
                <a:gd name="connsiteY35" fmla="*/ 50204 h 1903290"/>
                <a:gd name="connsiteX36" fmla="*/ 1083856 w 1658626"/>
                <a:gd name="connsiteY36" fmla="*/ 33681 h 1903290"/>
                <a:gd name="connsiteX37" fmla="*/ 1088939 w 1658626"/>
                <a:gd name="connsiteY37" fmla="*/ 3495 h 1903290"/>
                <a:gd name="connsiteX38" fmla="*/ 1094659 w 1658626"/>
                <a:gd name="connsiteY38" fmla="*/ 0 h 1903290"/>
                <a:gd name="connsiteX39" fmla="*/ 1101014 w 1658626"/>
                <a:gd name="connsiteY39" fmla="*/ 1589 h 1903290"/>
                <a:gd name="connsiteX40" fmla="*/ 1108322 w 1658626"/>
                <a:gd name="connsiteY40" fmla="*/ 19382 h 1903290"/>
                <a:gd name="connsiteX41" fmla="*/ 1143274 w 1658626"/>
                <a:gd name="connsiteY41" fmla="*/ 45437 h 1903290"/>
                <a:gd name="connsiteX42" fmla="*/ 1228747 w 1658626"/>
                <a:gd name="connsiteY42" fmla="*/ 41942 h 1903290"/>
                <a:gd name="connsiteX43" fmla="*/ 1304052 w 1658626"/>
                <a:gd name="connsiteY43" fmla="*/ 47026 h 1903290"/>
                <a:gd name="connsiteX44" fmla="*/ 1368237 w 1658626"/>
                <a:gd name="connsiteY44" fmla="*/ 39718 h 1903290"/>
                <a:gd name="connsiteX45" fmla="*/ 1383171 w 1658626"/>
                <a:gd name="connsiteY45" fmla="*/ 36541 h 1903290"/>
                <a:gd name="connsiteX46" fmla="*/ 1472457 w 1658626"/>
                <a:gd name="connsiteY46" fmla="*/ 40036 h 1903290"/>
                <a:gd name="connsiteX47" fmla="*/ 1636096 w 1658626"/>
                <a:gd name="connsiteY47" fmla="*/ 50839 h 1903290"/>
                <a:gd name="connsiteX48" fmla="*/ 1655478 w 1658626"/>
                <a:gd name="connsiteY48" fmla="*/ 67997 h 1903290"/>
                <a:gd name="connsiteX49" fmla="*/ 1660880 w 1658626"/>
                <a:gd name="connsiteY49" fmla="*/ 125191 h 1903290"/>
                <a:gd name="connsiteX50" fmla="*/ 1652618 w 1658626"/>
                <a:gd name="connsiteY50" fmla="*/ 249112 h 1903290"/>
                <a:gd name="connsiteX51" fmla="*/ 1641497 w 1658626"/>
                <a:gd name="connsiteY51" fmla="*/ 477570 h 1903290"/>
                <a:gd name="connsiteX52" fmla="*/ 1625928 w 1658626"/>
                <a:gd name="connsiteY52" fmla="*/ 779110 h 1903290"/>
                <a:gd name="connsiteX53" fmla="*/ 1614807 w 1658626"/>
                <a:gd name="connsiteY53" fmla="*/ 1003120 h 1903290"/>
                <a:gd name="connsiteX54" fmla="*/ 1603368 w 1658626"/>
                <a:gd name="connsiteY54" fmla="*/ 1220457 h 1903290"/>
                <a:gd name="connsiteX55" fmla="*/ 1607816 w 1658626"/>
                <a:gd name="connsiteY55" fmla="*/ 1382507 h 1903290"/>
                <a:gd name="connsiteX56" fmla="*/ 1624021 w 1658626"/>
                <a:gd name="connsiteY56" fmla="*/ 1583957 h 1903290"/>
                <a:gd name="connsiteX57" fmla="*/ 1640544 w 1658626"/>
                <a:gd name="connsiteY57" fmla="*/ 1794304 h 1903290"/>
                <a:gd name="connsiteX58" fmla="*/ 1646899 w 1658626"/>
                <a:gd name="connsiteY58" fmla="*/ 1882955 h 1903290"/>
                <a:gd name="connsiteX59" fmla="*/ 1640862 w 1658626"/>
                <a:gd name="connsiteY59" fmla="*/ 1905833 h 190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658626" h="1903290">
                  <a:moveTo>
                    <a:pt x="1640862" y="1905833"/>
                  </a:moveTo>
                  <a:cubicBezTo>
                    <a:pt x="1102602" y="1905833"/>
                    <a:pt x="564661" y="1905833"/>
                    <a:pt x="26402" y="1905833"/>
                  </a:cubicBezTo>
                  <a:cubicBezTo>
                    <a:pt x="16869" y="1898525"/>
                    <a:pt x="16234" y="1888357"/>
                    <a:pt x="16234" y="1877871"/>
                  </a:cubicBezTo>
                  <a:cubicBezTo>
                    <a:pt x="16551" y="1832116"/>
                    <a:pt x="20047" y="1786361"/>
                    <a:pt x="23224" y="1740605"/>
                  </a:cubicBezTo>
                  <a:cubicBezTo>
                    <a:pt x="25766" y="1702794"/>
                    <a:pt x="27355" y="1664982"/>
                    <a:pt x="28308" y="1627488"/>
                  </a:cubicBezTo>
                  <a:cubicBezTo>
                    <a:pt x="31168" y="1511194"/>
                    <a:pt x="40382" y="1395535"/>
                    <a:pt x="43878" y="1279240"/>
                  </a:cubicBezTo>
                  <a:cubicBezTo>
                    <a:pt x="46737" y="1184552"/>
                    <a:pt x="53728" y="1090182"/>
                    <a:pt x="56905" y="995494"/>
                  </a:cubicBezTo>
                  <a:cubicBezTo>
                    <a:pt x="58494" y="943702"/>
                    <a:pt x="65166" y="892227"/>
                    <a:pt x="64849" y="840435"/>
                  </a:cubicBezTo>
                  <a:cubicBezTo>
                    <a:pt x="64531" y="760998"/>
                    <a:pt x="53092" y="682516"/>
                    <a:pt x="46102" y="603715"/>
                  </a:cubicBezTo>
                  <a:cubicBezTo>
                    <a:pt x="39747" y="530634"/>
                    <a:pt x="32439" y="457870"/>
                    <a:pt x="25448" y="384789"/>
                  </a:cubicBezTo>
                  <a:cubicBezTo>
                    <a:pt x="18140" y="313296"/>
                    <a:pt x="9879" y="241804"/>
                    <a:pt x="5748" y="170311"/>
                  </a:cubicBezTo>
                  <a:cubicBezTo>
                    <a:pt x="3206" y="125827"/>
                    <a:pt x="-6326" y="80707"/>
                    <a:pt x="6701" y="35905"/>
                  </a:cubicBezTo>
                  <a:cubicBezTo>
                    <a:pt x="8926" y="27962"/>
                    <a:pt x="10514" y="20018"/>
                    <a:pt x="18458" y="15569"/>
                  </a:cubicBezTo>
                  <a:cubicBezTo>
                    <a:pt x="27037" y="11439"/>
                    <a:pt x="31803" y="16840"/>
                    <a:pt x="33074" y="23513"/>
                  </a:cubicBezTo>
                  <a:cubicBezTo>
                    <a:pt x="36569" y="39718"/>
                    <a:pt x="52457" y="40354"/>
                    <a:pt x="62307" y="48615"/>
                  </a:cubicBezTo>
                  <a:cubicBezTo>
                    <a:pt x="67708" y="53063"/>
                    <a:pt x="75016" y="49886"/>
                    <a:pt x="80736" y="45755"/>
                  </a:cubicBezTo>
                  <a:cubicBezTo>
                    <a:pt x="92810" y="36858"/>
                    <a:pt x="106155" y="37176"/>
                    <a:pt x="118230" y="44484"/>
                  </a:cubicBezTo>
                  <a:cubicBezTo>
                    <a:pt x="128398" y="50521"/>
                    <a:pt x="137294" y="46391"/>
                    <a:pt x="147145" y="46073"/>
                  </a:cubicBezTo>
                  <a:cubicBezTo>
                    <a:pt x="174471" y="45437"/>
                    <a:pt x="201479" y="31139"/>
                    <a:pt x="228805" y="44802"/>
                  </a:cubicBezTo>
                  <a:cubicBezTo>
                    <a:pt x="230711" y="45755"/>
                    <a:pt x="233253" y="46708"/>
                    <a:pt x="235160" y="46073"/>
                  </a:cubicBezTo>
                  <a:cubicBezTo>
                    <a:pt x="276467" y="31774"/>
                    <a:pt x="319362" y="50839"/>
                    <a:pt x="360987" y="39400"/>
                  </a:cubicBezTo>
                  <a:cubicBezTo>
                    <a:pt x="367341" y="37494"/>
                    <a:pt x="374332" y="39718"/>
                    <a:pt x="380369" y="42896"/>
                  </a:cubicBezTo>
                  <a:cubicBezTo>
                    <a:pt x="385771" y="45755"/>
                    <a:pt x="391490" y="47979"/>
                    <a:pt x="397209" y="45120"/>
                  </a:cubicBezTo>
                  <a:cubicBezTo>
                    <a:pt x="412779" y="37176"/>
                    <a:pt x="429302" y="44802"/>
                    <a:pt x="443600" y="43213"/>
                  </a:cubicBezTo>
                  <a:cubicBezTo>
                    <a:pt x="470926" y="39718"/>
                    <a:pt x="497299" y="51792"/>
                    <a:pt x="523990" y="44167"/>
                  </a:cubicBezTo>
                  <a:cubicBezTo>
                    <a:pt x="549727" y="47979"/>
                    <a:pt x="576100" y="45437"/>
                    <a:pt x="601837" y="45120"/>
                  </a:cubicBezTo>
                  <a:cubicBezTo>
                    <a:pt x="626303" y="44802"/>
                    <a:pt x="652041" y="59101"/>
                    <a:pt x="675871" y="43213"/>
                  </a:cubicBezTo>
                  <a:cubicBezTo>
                    <a:pt x="676825" y="42578"/>
                    <a:pt x="677778" y="42578"/>
                    <a:pt x="678096" y="42578"/>
                  </a:cubicBezTo>
                  <a:cubicBezTo>
                    <a:pt x="706375" y="51475"/>
                    <a:pt x="735925" y="36541"/>
                    <a:pt x="764204" y="47344"/>
                  </a:cubicBezTo>
                  <a:cubicBezTo>
                    <a:pt x="766429" y="48297"/>
                    <a:pt x="768653" y="49250"/>
                    <a:pt x="770559" y="48933"/>
                  </a:cubicBezTo>
                  <a:cubicBezTo>
                    <a:pt x="812184" y="40354"/>
                    <a:pt x="853491" y="57830"/>
                    <a:pt x="895115" y="49250"/>
                  </a:cubicBezTo>
                  <a:cubicBezTo>
                    <a:pt x="905919" y="47026"/>
                    <a:pt x="916404" y="54652"/>
                    <a:pt x="927843" y="53381"/>
                  </a:cubicBezTo>
                  <a:cubicBezTo>
                    <a:pt x="940553" y="47026"/>
                    <a:pt x="953580" y="42260"/>
                    <a:pt x="968196" y="44484"/>
                  </a:cubicBezTo>
                  <a:cubicBezTo>
                    <a:pt x="979000" y="47979"/>
                    <a:pt x="988850" y="53381"/>
                    <a:pt x="1000606" y="43213"/>
                  </a:cubicBezTo>
                  <a:cubicBezTo>
                    <a:pt x="1009503" y="35587"/>
                    <a:pt x="1022531" y="37176"/>
                    <a:pt x="1031745" y="45120"/>
                  </a:cubicBezTo>
                  <a:cubicBezTo>
                    <a:pt x="1043820" y="55605"/>
                    <a:pt x="1056847" y="50839"/>
                    <a:pt x="1069875" y="50204"/>
                  </a:cubicBezTo>
                  <a:cubicBezTo>
                    <a:pt x="1080360" y="49568"/>
                    <a:pt x="1083220" y="42896"/>
                    <a:pt x="1083856" y="33681"/>
                  </a:cubicBezTo>
                  <a:cubicBezTo>
                    <a:pt x="1084491" y="23513"/>
                    <a:pt x="1082267" y="12710"/>
                    <a:pt x="1088939" y="3495"/>
                  </a:cubicBezTo>
                  <a:cubicBezTo>
                    <a:pt x="1090528" y="1906"/>
                    <a:pt x="1092435" y="635"/>
                    <a:pt x="1094659" y="0"/>
                  </a:cubicBezTo>
                  <a:cubicBezTo>
                    <a:pt x="1096883" y="0"/>
                    <a:pt x="1099107" y="318"/>
                    <a:pt x="1101014" y="1589"/>
                  </a:cubicBezTo>
                  <a:cubicBezTo>
                    <a:pt x="1106733" y="6037"/>
                    <a:pt x="1107051" y="13028"/>
                    <a:pt x="1108322" y="19382"/>
                  </a:cubicBezTo>
                  <a:cubicBezTo>
                    <a:pt x="1111182" y="34316"/>
                    <a:pt x="1129293" y="48933"/>
                    <a:pt x="1143274" y="45437"/>
                  </a:cubicBezTo>
                  <a:cubicBezTo>
                    <a:pt x="1171553" y="37812"/>
                    <a:pt x="1200468" y="43213"/>
                    <a:pt x="1228747" y="41942"/>
                  </a:cubicBezTo>
                  <a:cubicBezTo>
                    <a:pt x="1253849" y="40989"/>
                    <a:pt x="1278315" y="40036"/>
                    <a:pt x="1304052" y="47026"/>
                  </a:cubicBezTo>
                  <a:cubicBezTo>
                    <a:pt x="1322799" y="52110"/>
                    <a:pt x="1347266" y="46708"/>
                    <a:pt x="1368237" y="39718"/>
                  </a:cubicBezTo>
                  <a:cubicBezTo>
                    <a:pt x="1373003" y="37494"/>
                    <a:pt x="1378405" y="34952"/>
                    <a:pt x="1383171" y="36541"/>
                  </a:cubicBezTo>
                  <a:cubicBezTo>
                    <a:pt x="1412721" y="47979"/>
                    <a:pt x="1442907" y="39400"/>
                    <a:pt x="1472457" y="40036"/>
                  </a:cubicBezTo>
                  <a:cubicBezTo>
                    <a:pt x="1527109" y="41625"/>
                    <a:pt x="1581444" y="49568"/>
                    <a:pt x="1636096" y="50839"/>
                  </a:cubicBezTo>
                  <a:cubicBezTo>
                    <a:pt x="1646581" y="51157"/>
                    <a:pt x="1655796" y="56559"/>
                    <a:pt x="1655478" y="67997"/>
                  </a:cubicBezTo>
                  <a:cubicBezTo>
                    <a:pt x="1655160" y="87380"/>
                    <a:pt x="1661515" y="105809"/>
                    <a:pt x="1660880" y="125191"/>
                  </a:cubicBezTo>
                  <a:cubicBezTo>
                    <a:pt x="1651029" y="165863"/>
                    <a:pt x="1654207" y="207805"/>
                    <a:pt x="1652618" y="249112"/>
                  </a:cubicBezTo>
                  <a:cubicBezTo>
                    <a:pt x="1649759" y="325371"/>
                    <a:pt x="1644675" y="401312"/>
                    <a:pt x="1641497" y="477570"/>
                  </a:cubicBezTo>
                  <a:cubicBezTo>
                    <a:pt x="1637049" y="577978"/>
                    <a:pt x="1630376" y="678703"/>
                    <a:pt x="1625928" y="779110"/>
                  </a:cubicBezTo>
                  <a:cubicBezTo>
                    <a:pt x="1622433" y="853780"/>
                    <a:pt x="1618302" y="928450"/>
                    <a:pt x="1614807" y="1003120"/>
                  </a:cubicBezTo>
                  <a:cubicBezTo>
                    <a:pt x="1611311" y="1075566"/>
                    <a:pt x="1609723" y="1148012"/>
                    <a:pt x="1603368" y="1220457"/>
                  </a:cubicBezTo>
                  <a:cubicBezTo>
                    <a:pt x="1598602" y="1274474"/>
                    <a:pt x="1603050" y="1328491"/>
                    <a:pt x="1607816" y="1382507"/>
                  </a:cubicBezTo>
                  <a:cubicBezTo>
                    <a:pt x="1613853" y="1449551"/>
                    <a:pt x="1619255" y="1516595"/>
                    <a:pt x="1624021" y="1583957"/>
                  </a:cubicBezTo>
                  <a:cubicBezTo>
                    <a:pt x="1628787" y="1654179"/>
                    <a:pt x="1636731" y="1724083"/>
                    <a:pt x="1640544" y="1794304"/>
                  </a:cubicBezTo>
                  <a:cubicBezTo>
                    <a:pt x="1642133" y="1823855"/>
                    <a:pt x="1646899" y="1853087"/>
                    <a:pt x="1646899" y="1882955"/>
                  </a:cubicBezTo>
                  <a:cubicBezTo>
                    <a:pt x="1646581" y="1891216"/>
                    <a:pt x="1647534" y="1899478"/>
                    <a:pt x="1640862" y="1905833"/>
                  </a:cubicBezTo>
                  <a:close/>
                </a:path>
              </a:pathLst>
            </a:custGeom>
            <a:solidFill>
              <a:srgbClr val="D7AD85"/>
            </a:solidFill>
            <a:ln w="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="" xmlns:a16="http://schemas.microsoft.com/office/drawing/2014/main" id="{9923A9A4-237A-4B5F-9AA3-66F184C290DA}"/>
                </a:ext>
              </a:extLst>
            </p:cNvPr>
            <p:cNvGrpSpPr/>
            <p:nvPr/>
          </p:nvGrpSpPr>
          <p:grpSpPr>
            <a:xfrm>
              <a:off x="6156390" y="4693007"/>
              <a:ext cx="2395176" cy="1130056"/>
              <a:chOff x="9393601" y="2578331"/>
              <a:chExt cx="1713698" cy="808531"/>
            </a:xfrm>
          </p:grpSpPr>
          <p:sp>
            <p:nvSpPr>
              <p:cNvPr id="135" name="Freeform: Shape 144">
                <a:extLst>
                  <a:ext uri="{FF2B5EF4-FFF2-40B4-BE49-F238E27FC236}">
                    <a16:creationId xmlns="" xmlns:a16="http://schemas.microsoft.com/office/drawing/2014/main" id="{9284C576-72C6-4FDB-868F-E766C8D33632}"/>
                  </a:ext>
                </a:extLst>
              </p:cNvPr>
              <p:cNvSpPr/>
              <p:nvPr/>
            </p:nvSpPr>
            <p:spPr>
              <a:xfrm>
                <a:off x="9393601" y="2578331"/>
                <a:ext cx="1713698" cy="808531"/>
              </a:xfrm>
              <a:custGeom>
                <a:avLst/>
                <a:gdLst>
                  <a:gd name="connsiteX0" fmla="*/ 0 w 1522173"/>
                  <a:gd name="connsiteY0" fmla="*/ 0 h 718168"/>
                  <a:gd name="connsiteX1" fmla="*/ 762231 w 1522173"/>
                  <a:gd name="connsiteY1" fmla="*/ 720172 h 718168"/>
                  <a:gd name="connsiteX2" fmla="*/ 1524463 w 1522173"/>
                  <a:gd name="connsiteY2" fmla="*/ 0 h 718168"/>
                  <a:gd name="connsiteX3" fmla="*/ 0 w 1522173"/>
                  <a:gd name="connsiteY3" fmla="*/ 0 h 718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2173" h="718168">
                    <a:moveTo>
                      <a:pt x="0" y="0"/>
                    </a:moveTo>
                    <a:cubicBezTo>
                      <a:pt x="22604" y="401431"/>
                      <a:pt x="355079" y="720172"/>
                      <a:pt x="762231" y="720172"/>
                    </a:cubicBezTo>
                    <a:cubicBezTo>
                      <a:pt x="1169384" y="720172"/>
                      <a:pt x="1501859" y="401431"/>
                      <a:pt x="152446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B877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45">
                <a:extLst>
                  <a:ext uri="{FF2B5EF4-FFF2-40B4-BE49-F238E27FC236}">
                    <a16:creationId xmlns="" xmlns:a16="http://schemas.microsoft.com/office/drawing/2014/main" id="{31BAA716-6F43-46C3-A5F2-9DAB6D1108BB}"/>
                  </a:ext>
                </a:extLst>
              </p:cNvPr>
              <p:cNvSpPr/>
              <p:nvPr/>
            </p:nvSpPr>
            <p:spPr>
              <a:xfrm>
                <a:off x="9482828" y="2578331"/>
                <a:ext cx="1536529" cy="715115"/>
              </a:xfrm>
              <a:custGeom>
                <a:avLst/>
                <a:gdLst>
                  <a:gd name="connsiteX0" fmla="*/ 0 w 1364806"/>
                  <a:gd name="connsiteY0" fmla="*/ 0 h 635193"/>
                  <a:gd name="connsiteX1" fmla="*/ 682975 w 1364806"/>
                  <a:gd name="connsiteY1" fmla="*/ 636338 h 635193"/>
                  <a:gd name="connsiteX2" fmla="*/ 1365951 w 1364806"/>
                  <a:gd name="connsiteY2" fmla="*/ 0 h 635193"/>
                  <a:gd name="connsiteX3" fmla="*/ 0 w 1364806"/>
                  <a:gd name="connsiteY3" fmla="*/ 0 h 63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806" h="635193">
                    <a:moveTo>
                      <a:pt x="0" y="0"/>
                    </a:moveTo>
                    <a:cubicBezTo>
                      <a:pt x="24893" y="355651"/>
                      <a:pt x="321030" y="636338"/>
                      <a:pt x="682975" y="636338"/>
                    </a:cubicBezTo>
                    <a:cubicBezTo>
                      <a:pt x="1044921" y="636338"/>
                      <a:pt x="1341058" y="355651"/>
                      <a:pt x="13659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6D3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46">
                <a:extLst>
                  <a:ext uri="{FF2B5EF4-FFF2-40B4-BE49-F238E27FC236}">
                    <a16:creationId xmlns="" xmlns:a16="http://schemas.microsoft.com/office/drawing/2014/main" id="{E4FC7901-898D-4558-9F2A-CE2558679472}"/>
                  </a:ext>
                </a:extLst>
              </p:cNvPr>
              <p:cNvSpPr/>
              <p:nvPr/>
            </p:nvSpPr>
            <p:spPr>
              <a:xfrm>
                <a:off x="9512141" y="2578331"/>
                <a:ext cx="1475326" cy="682903"/>
              </a:xfrm>
              <a:custGeom>
                <a:avLst/>
                <a:gdLst>
                  <a:gd name="connsiteX0" fmla="*/ 655794 w 1310442"/>
                  <a:gd name="connsiteY0" fmla="*/ 609156 h 606580"/>
                  <a:gd name="connsiteX1" fmla="*/ 1311873 w 1310442"/>
                  <a:gd name="connsiteY1" fmla="*/ 0 h 606580"/>
                  <a:gd name="connsiteX2" fmla="*/ 0 w 1310442"/>
                  <a:gd name="connsiteY2" fmla="*/ 0 h 606580"/>
                  <a:gd name="connsiteX3" fmla="*/ 655794 w 1310442"/>
                  <a:gd name="connsiteY3" fmla="*/ 609156 h 60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0442" h="606580">
                    <a:moveTo>
                      <a:pt x="655794" y="609156"/>
                    </a:moveTo>
                    <a:cubicBezTo>
                      <a:pt x="1002575" y="609156"/>
                      <a:pt x="1286695" y="340773"/>
                      <a:pt x="1311873" y="0"/>
                    </a:cubicBezTo>
                    <a:cubicBezTo>
                      <a:pt x="874678" y="0"/>
                      <a:pt x="437196" y="0"/>
                      <a:pt x="0" y="0"/>
                    </a:cubicBezTo>
                    <a:cubicBezTo>
                      <a:pt x="24893" y="340773"/>
                      <a:pt x="309013" y="609156"/>
                      <a:pt x="655794" y="609156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47">
                <a:extLst>
                  <a:ext uri="{FF2B5EF4-FFF2-40B4-BE49-F238E27FC236}">
                    <a16:creationId xmlns="" xmlns:a16="http://schemas.microsoft.com/office/drawing/2014/main" id="{287821E4-B84F-4AE1-8D76-8898352F9FD2}"/>
                  </a:ext>
                </a:extLst>
              </p:cNvPr>
              <p:cNvSpPr/>
              <p:nvPr/>
            </p:nvSpPr>
            <p:spPr>
              <a:xfrm>
                <a:off x="10002414" y="2578626"/>
                <a:ext cx="985698" cy="682903"/>
              </a:xfrm>
              <a:custGeom>
                <a:avLst/>
                <a:gdLst>
                  <a:gd name="connsiteX0" fmla="*/ 545922 w 875536"/>
                  <a:gd name="connsiteY0" fmla="*/ 286 h 606580"/>
                  <a:gd name="connsiteX1" fmla="*/ 0 w 875536"/>
                  <a:gd name="connsiteY1" fmla="*/ 571388 h 606580"/>
                  <a:gd name="connsiteX2" fmla="*/ 220601 w 875536"/>
                  <a:gd name="connsiteY2" fmla="*/ 609156 h 606580"/>
                  <a:gd name="connsiteX3" fmla="*/ 876681 w 875536"/>
                  <a:gd name="connsiteY3" fmla="*/ 0 h 606580"/>
                  <a:gd name="connsiteX4" fmla="*/ 545922 w 875536"/>
                  <a:gd name="connsiteY4" fmla="*/ 286 h 60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5536" h="606580">
                    <a:moveTo>
                      <a:pt x="545922" y="286"/>
                    </a:moveTo>
                    <a:cubicBezTo>
                      <a:pt x="511588" y="291559"/>
                      <a:pt x="286981" y="524464"/>
                      <a:pt x="0" y="571388"/>
                    </a:cubicBezTo>
                    <a:cubicBezTo>
                      <a:pt x="68956" y="595994"/>
                      <a:pt x="143061" y="609156"/>
                      <a:pt x="220601" y="609156"/>
                    </a:cubicBezTo>
                    <a:cubicBezTo>
                      <a:pt x="567382" y="609156"/>
                      <a:pt x="851502" y="340773"/>
                      <a:pt x="876681" y="0"/>
                    </a:cubicBezTo>
                    <a:cubicBezTo>
                      <a:pt x="766237" y="286"/>
                      <a:pt x="656080" y="286"/>
                      <a:pt x="545922" y="286"/>
                    </a:cubicBezTo>
                    <a:close/>
                  </a:path>
                </a:pathLst>
              </a:custGeom>
              <a:solidFill>
                <a:srgbClr val="D35D5F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48">
                <a:extLst>
                  <a:ext uri="{FF2B5EF4-FFF2-40B4-BE49-F238E27FC236}">
                    <a16:creationId xmlns="" xmlns:a16="http://schemas.microsoft.com/office/drawing/2014/main" id="{2B1590AC-D29E-4509-BCE0-07B687B62D7F}"/>
                  </a:ext>
                </a:extLst>
              </p:cNvPr>
              <p:cNvSpPr/>
              <p:nvPr/>
            </p:nvSpPr>
            <p:spPr>
              <a:xfrm>
                <a:off x="9892391" y="2646049"/>
                <a:ext cx="25770" cy="57982"/>
              </a:xfrm>
              <a:custGeom>
                <a:avLst/>
                <a:gdLst>
                  <a:gd name="connsiteX0" fmla="*/ 23049 w 22889"/>
                  <a:gd name="connsiteY0" fmla="*/ 25755 h 51502"/>
                  <a:gd name="connsiteX1" fmla="*/ 11317 w 22889"/>
                  <a:gd name="connsiteY1" fmla="*/ 52650 h 51502"/>
                  <a:gd name="connsiteX2" fmla="*/ 159 w 22889"/>
                  <a:gd name="connsiteY2" fmla="*/ 26041 h 51502"/>
                  <a:gd name="connsiteX3" fmla="*/ 10745 w 22889"/>
                  <a:gd name="connsiteY3" fmla="*/ 4 h 51502"/>
                  <a:gd name="connsiteX4" fmla="*/ 23049 w 22889"/>
                  <a:gd name="connsiteY4" fmla="*/ 25755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89" h="51502">
                    <a:moveTo>
                      <a:pt x="23049" y="25755"/>
                    </a:moveTo>
                    <a:cubicBezTo>
                      <a:pt x="20187" y="36341"/>
                      <a:pt x="23049" y="52650"/>
                      <a:pt x="11317" y="52650"/>
                    </a:cubicBezTo>
                    <a:cubicBezTo>
                      <a:pt x="-1272" y="52650"/>
                      <a:pt x="-127" y="36341"/>
                      <a:pt x="159" y="26041"/>
                    </a:cubicBezTo>
                    <a:cubicBezTo>
                      <a:pt x="159" y="16026"/>
                      <a:pt x="-700" y="4"/>
                      <a:pt x="10745" y="4"/>
                    </a:cubicBezTo>
                    <a:cubicBezTo>
                      <a:pt x="23621" y="-283"/>
                      <a:pt x="19615" y="16599"/>
                      <a:pt x="23049" y="25755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49">
                <a:extLst>
                  <a:ext uri="{FF2B5EF4-FFF2-40B4-BE49-F238E27FC236}">
                    <a16:creationId xmlns="" xmlns:a16="http://schemas.microsoft.com/office/drawing/2014/main" id="{0590A5FF-4BF2-487F-8A7A-99FA2F8996D7}"/>
                  </a:ext>
                </a:extLst>
              </p:cNvPr>
              <p:cNvSpPr/>
              <p:nvPr/>
            </p:nvSpPr>
            <p:spPr>
              <a:xfrm>
                <a:off x="10591352" y="2644122"/>
                <a:ext cx="22549" cy="57982"/>
              </a:xfrm>
              <a:custGeom>
                <a:avLst/>
                <a:gdLst>
                  <a:gd name="connsiteX0" fmla="*/ 22233 w 20028"/>
                  <a:gd name="connsiteY0" fmla="*/ 32046 h 51502"/>
                  <a:gd name="connsiteX1" fmla="*/ 11647 w 20028"/>
                  <a:gd name="connsiteY1" fmla="*/ 54077 h 51502"/>
                  <a:gd name="connsiteX2" fmla="*/ 202 w 20028"/>
                  <a:gd name="connsiteY2" fmla="*/ 28612 h 51502"/>
                  <a:gd name="connsiteX3" fmla="*/ 3921 w 20028"/>
                  <a:gd name="connsiteY3" fmla="*/ 7725 h 51502"/>
                  <a:gd name="connsiteX4" fmla="*/ 11360 w 20028"/>
                  <a:gd name="connsiteY4" fmla="*/ 0 h 51502"/>
                  <a:gd name="connsiteX5" fmla="*/ 19086 w 20028"/>
                  <a:gd name="connsiteY5" fmla="*/ 7153 h 51502"/>
                  <a:gd name="connsiteX6" fmla="*/ 22233 w 20028"/>
                  <a:gd name="connsiteY6" fmla="*/ 32046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22233" y="32046"/>
                    </a:moveTo>
                    <a:cubicBezTo>
                      <a:pt x="21089" y="38340"/>
                      <a:pt x="23091" y="54077"/>
                      <a:pt x="11647" y="54077"/>
                    </a:cubicBezTo>
                    <a:cubicBezTo>
                      <a:pt x="-85" y="54363"/>
                      <a:pt x="1346" y="38627"/>
                      <a:pt x="202" y="28612"/>
                    </a:cubicBezTo>
                    <a:cubicBezTo>
                      <a:pt x="-657" y="21459"/>
                      <a:pt x="1346" y="14306"/>
                      <a:pt x="3921" y="7725"/>
                    </a:cubicBezTo>
                    <a:cubicBezTo>
                      <a:pt x="5352" y="4292"/>
                      <a:pt x="6783" y="286"/>
                      <a:pt x="11360" y="0"/>
                    </a:cubicBezTo>
                    <a:cubicBezTo>
                      <a:pt x="15938" y="0"/>
                      <a:pt x="17655" y="3720"/>
                      <a:pt x="19086" y="7153"/>
                    </a:cubicBezTo>
                    <a:cubicBezTo>
                      <a:pt x="21947" y="14020"/>
                      <a:pt x="22805" y="21173"/>
                      <a:pt x="22233" y="32046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50">
                <a:extLst>
                  <a:ext uri="{FF2B5EF4-FFF2-40B4-BE49-F238E27FC236}">
                    <a16:creationId xmlns="" xmlns:a16="http://schemas.microsoft.com/office/drawing/2014/main" id="{C210A0CE-5236-42BF-9728-3676975002FA}"/>
                  </a:ext>
                </a:extLst>
              </p:cNvPr>
              <p:cNvSpPr/>
              <p:nvPr/>
            </p:nvSpPr>
            <p:spPr>
              <a:xfrm>
                <a:off x="10265348" y="2664401"/>
                <a:ext cx="25770" cy="61203"/>
              </a:xfrm>
              <a:custGeom>
                <a:avLst/>
                <a:gdLst>
                  <a:gd name="connsiteX0" fmla="*/ 23390 w 22889"/>
                  <a:gd name="connsiteY0" fmla="*/ 27481 h 54363"/>
                  <a:gd name="connsiteX1" fmla="*/ 20815 w 22889"/>
                  <a:gd name="connsiteY1" fmla="*/ 40928 h 54363"/>
                  <a:gd name="connsiteX2" fmla="*/ 11087 w 22889"/>
                  <a:gd name="connsiteY2" fmla="*/ 54376 h 54363"/>
                  <a:gd name="connsiteX3" fmla="*/ 1931 w 22889"/>
                  <a:gd name="connsiteY3" fmla="*/ 41787 h 54363"/>
                  <a:gd name="connsiteX4" fmla="*/ 3361 w 22889"/>
                  <a:gd name="connsiteY4" fmla="*/ 8310 h 54363"/>
                  <a:gd name="connsiteX5" fmla="*/ 11659 w 22889"/>
                  <a:gd name="connsiteY5" fmla="*/ 13 h 54363"/>
                  <a:gd name="connsiteX6" fmla="*/ 19670 w 22889"/>
                  <a:gd name="connsiteY6" fmla="*/ 8883 h 54363"/>
                  <a:gd name="connsiteX7" fmla="*/ 23390 w 22889"/>
                  <a:gd name="connsiteY7" fmla="*/ 27481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89" h="54363">
                    <a:moveTo>
                      <a:pt x="23390" y="27481"/>
                    </a:moveTo>
                    <a:cubicBezTo>
                      <a:pt x="22532" y="32631"/>
                      <a:pt x="21959" y="36923"/>
                      <a:pt x="20815" y="40928"/>
                    </a:cubicBezTo>
                    <a:cubicBezTo>
                      <a:pt x="19384" y="46937"/>
                      <a:pt x="18812" y="54662"/>
                      <a:pt x="11087" y="54376"/>
                    </a:cubicBezTo>
                    <a:cubicBezTo>
                      <a:pt x="4506" y="54376"/>
                      <a:pt x="3361" y="46937"/>
                      <a:pt x="1931" y="41787"/>
                    </a:cubicBezTo>
                    <a:cubicBezTo>
                      <a:pt x="-1217" y="30628"/>
                      <a:pt x="-358" y="19469"/>
                      <a:pt x="3361" y="8310"/>
                    </a:cubicBezTo>
                    <a:cubicBezTo>
                      <a:pt x="4506" y="4305"/>
                      <a:pt x="6222" y="-273"/>
                      <a:pt x="11659" y="13"/>
                    </a:cubicBezTo>
                    <a:cubicBezTo>
                      <a:pt x="16809" y="299"/>
                      <a:pt x="18526" y="4877"/>
                      <a:pt x="19670" y="8883"/>
                    </a:cubicBezTo>
                    <a:cubicBezTo>
                      <a:pt x="21387" y="15177"/>
                      <a:pt x="22245" y="21758"/>
                      <a:pt x="23390" y="27481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51">
                <a:extLst>
                  <a:ext uri="{FF2B5EF4-FFF2-40B4-BE49-F238E27FC236}">
                    <a16:creationId xmlns="" xmlns:a16="http://schemas.microsoft.com/office/drawing/2014/main" id="{81C224D3-2B60-4BF3-9A21-1EFE506DAFC7}"/>
                  </a:ext>
                </a:extLst>
              </p:cNvPr>
              <p:cNvSpPr/>
              <p:nvPr/>
            </p:nvSpPr>
            <p:spPr>
              <a:xfrm>
                <a:off x="10075154" y="2805810"/>
                <a:ext cx="25770" cy="61203"/>
              </a:xfrm>
              <a:custGeom>
                <a:avLst/>
                <a:gdLst>
                  <a:gd name="connsiteX0" fmla="*/ 22943 w 22889"/>
                  <a:gd name="connsiteY0" fmla="*/ 29486 h 54363"/>
                  <a:gd name="connsiteX1" fmla="*/ 21226 w 22889"/>
                  <a:gd name="connsiteY1" fmla="*/ 40073 h 54363"/>
                  <a:gd name="connsiteX2" fmla="*/ 10926 w 22889"/>
                  <a:gd name="connsiteY2" fmla="*/ 54665 h 54363"/>
                  <a:gd name="connsiteX3" fmla="*/ 1198 w 22889"/>
                  <a:gd name="connsiteY3" fmla="*/ 38928 h 54363"/>
                  <a:gd name="connsiteX4" fmla="*/ 3773 w 22889"/>
                  <a:gd name="connsiteY4" fmla="*/ 6882 h 54363"/>
                  <a:gd name="connsiteX5" fmla="*/ 11784 w 22889"/>
                  <a:gd name="connsiteY5" fmla="*/ 16 h 54363"/>
                  <a:gd name="connsiteX6" fmla="*/ 18651 w 22889"/>
                  <a:gd name="connsiteY6" fmla="*/ 6596 h 54363"/>
                  <a:gd name="connsiteX7" fmla="*/ 22943 w 22889"/>
                  <a:gd name="connsiteY7" fmla="*/ 29486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89" h="54363">
                    <a:moveTo>
                      <a:pt x="22943" y="29486"/>
                    </a:moveTo>
                    <a:cubicBezTo>
                      <a:pt x="22657" y="31775"/>
                      <a:pt x="22371" y="36067"/>
                      <a:pt x="21226" y="40073"/>
                    </a:cubicBezTo>
                    <a:cubicBezTo>
                      <a:pt x="19509" y="46081"/>
                      <a:pt x="19223" y="55237"/>
                      <a:pt x="10926" y="54665"/>
                    </a:cubicBezTo>
                    <a:cubicBezTo>
                      <a:pt x="3200" y="54093"/>
                      <a:pt x="2342" y="45223"/>
                      <a:pt x="1198" y="38928"/>
                    </a:cubicBezTo>
                    <a:cubicBezTo>
                      <a:pt x="-805" y="28056"/>
                      <a:pt x="-519" y="17183"/>
                      <a:pt x="3773" y="6882"/>
                    </a:cubicBezTo>
                    <a:cubicBezTo>
                      <a:pt x="5203" y="3449"/>
                      <a:pt x="6920" y="-271"/>
                      <a:pt x="11784" y="16"/>
                    </a:cubicBezTo>
                    <a:cubicBezTo>
                      <a:pt x="15504" y="302"/>
                      <a:pt x="17220" y="3449"/>
                      <a:pt x="18651" y="6596"/>
                    </a:cubicBezTo>
                    <a:cubicBezTo>
                      <a:pt x="21226" y="13463"/>
                      <a:pt x="22657" y="20330"/>
                      <a:pt x="22943" y="29486"/>
                    </a:cubicBezTo>
                    <a:close/>
                  </a:path>
                </a:pathLst>
              </a:custGeom>
              <a:solidFill>
                <a:srgbClr val="4D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52">
                <a:extLst>
                  <a:ext uri="{FF2B5EF4-FFF2-40B4-BE49-F238E27FC236}">
                    <a16:creationId xmlns="" xmlns:a16="http://schemas.microsoft.com/office/drawing/2014/main" id="{06203981-DF39-48E8-ACDB-CE8398B48D12}"/>
                  </a:ext>
                </a:extLst>
              </p:cNvPr>
              <p:cNvSpPr/>
              <p:nvPr/>
            </p:nvSpPr>
            <p:spPr>
              <a:xfrm>
                <a:off x="10329651" y="2927572"/>
                <a:ext cx="25770" cy="61203"/>
              </a:xfrm>
              <a:custGeom>
                <a:avLst/>
                <a:gdLst>
                  <a:gd name="connsiteX0" fmla="*/ 23213 w 22889"/>
                  <a:gd name="connsiteY0" fmla="*/ 26625 h 54363"/>
                  <a:gd name="connsiteX1" fmla="*/ 21211 w 22889"/>
                  <a:gd name="connsiteY1" fmla="*/ 38928 h 54363"/>
                  <a:gd name="connsiteX2" fmla="*/ 10624 w 22889"/>
                  <a:gd name="connsiteY2" fmla="*/ 54951 h 54363"/>
                  <a:gd name="connsiteX3" fmla="*/ 1182 w 22889"/>
                  <a:gd name="connsiteY3" fmla="*/ 38928 h 54363"/>
                  <a:gd name="connsiteX4" fmla="*/ 4043 w 22889"/>
                  <a:gd name="connsiteY4" fmla="*/ 6882 h 54363"/>
                  <a:gd name="connsiteX5" fmla="*/ 12055 w 22889"/>
                  <a:gd name="connsiteY5" fmla="*/ 16 h 54363"/>
                  <a:gd name="connsiteX6" fmla="*/ 18635 w 22889"/>
                  <a:gd name="connsiteY6" fmla="*/ 6882 h 54363"/>
                  <a:gd name="connsiteX7" fmla="*/ 23213 w 22889"/>
                  <a:gd name="connsiteY7" fmla="*/ 26625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89" h="54363">
                    <a:moveTo>
                      <a:pt x="23213" y="26625"/>
                    </a:moveTo>
                    <a:cubicBezTo>
                      <a:pt x="22355" y="31489"/>
                      <a:pt x="22069" y="35209"/>
                      <a:pt x="21211" y="38928"/>
                    </a:cubicBezTo>
                    <a:cubicBezTo>
                      <a:pt x="19494" y="45509"/>
                      <a:pt x="19494" y="55237"/>
                      <a:pt x="10624" y="54951"/>
                    </a:cubicBezTo>
                    <a:cubicBezTo>
                      <a:pt x="3185" y="54665"/>
                      <a:pt x="2326" y="45509"/>
                      <a:pt x="1182" y="38928"/>
                    </a:cubicBezTo>
                    <a:cubicBezTo>
                      <a:pt x="-821" y="28056"/>
                      <a:pt x="-535" y="17183"/>
                      <a:pt x="4043" y="6882"/>
                    </a:cubicBezTo>
                    <a:cubicBezTo>
                      <a:pt x="5474" y="3449"/>
                      <a:pt x="7477" y="-271"/>
                      <a:pt x="12055" y="16"/>
                    </a:cubicBezTo>
                    <a:cubicBezTo>
                      <a:pt x="15774" y="302"/>
                      <a:pt x="17777" y="3735"/>
                      <a:pt x="18635" y="6882"/>
                    </a:cubicBezTo>
                    <a:cubicBezTo>
                      <a:pt x="20638" y="13749"/>
                      <a:pt x="21783" y="20616"/>
                      <a:pt x="23213" y="26625"/>
                    </a:cubicBezTo>
                    <a:close/>
                  </a:path>
                </a:pathLst>
              </a:custGeom>
              <a:solidFill>
                <a:srgbClr val="4F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53">
                <a:extLst>
                  <a:ext uri="{FF2B5EF4-FFF2-40B4-BE49-F238E27FC236}">
                    <a16:creationId xmlns="" xmlns:a16="http://schemas.microsoft.com/office/drawing/2014/main" id="{AC08DBF5-5942-4506-A59E-9335236FB761}"/>
                  </a:ext>
                </a:extLst>
              </p:cNvPr>
              <p:cNvSpPr/>
              <p:nvPr/>
            </p:nvSpPr>
            <p:spPr>
              <a:xfrm>
                <a:off x="9670736" y="2697249"/>
                <a:ext cx="22549" cy="57982"/>
              </a:xfrm>
              <a:custGeom>
                <a:avLst/>
                <a:gdLst>
                  <a:gd name="connsiteX0" fmla="*/ 22220 w 20028"/>
                  <a:gd name="connsiteY0" fmla="*/ 30636 h 51502"/>
                  <a:gd name="connsiteX1" fmla="*/ 12206 w 20028"/>
                  <a:gd name="connsiteY1" fmla="*/ 53240 h 51502"/>
                  <a:gd name="connsiteX2" fmla="*/ 189 w 20028"/>
                  <a:gd name="connsiteY2" fmla="*/ 26916 h 51502"/>
                  <a:gd name="connsiteX3" fmla="*/ 1047 w 20028"/>
                  <a:gd name="connsiteY3" fmla="*/ 18619 h 51502"/>
                  <a:gd name="connsiteX4" fmla="*/ 12206 w 20028"/>
                  <a:gd name="connsiteY4" fmla="*/ 21 h 51502"/>
                  <a:gd name="connsiteX5" fmla="*/ 22220 w 20028"/>
                  <a:gd name="connsiteY5" fmla="*/ 19763 h 51502"/>
                  <a:gd name="connsiteX6" fmla="*/ 22220 w 20028"/>
                  <a:gd name="connsiteY6" fmla="*/ 30636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22220" y="30636"/>
                    </a:moveTo>
                    <a:cubicBezTo>
                      <a:pt x="21648" y="36931"/>
                      <a:pt x="23079" y="52953"/>
                      <a:pt x="12206" y="53240"/>
                    </a:cubicBezTo>
                    <a:cubicBezTo>
                      <a:pt x="-956" y="53526"/>
                      <a:pt x="2478" y="36644"/>
                      <a:pt x="189" y="26916"/>
                    </a:cubicBezTo>
                    <a:cubicBezTo>
                      <a:pt x="-384" y="24341"/>
                      <a:pt x="475" y="21194"/>
                      <a:pt x="1047" y="18619"/>
                    </a:cubicBezTo>
                    <a:cubicBezTo>
                      <a:pt x="2764" y="10893"/>
                      <a:pt x="2478" y="-552"/>
                      <a:pt x="12206" y="21"/>
                    </a:cubicBezTo>
                    <a:cubicBezTo>
                      <a:pt x="21076" y="593"/>
                      <a:pt x="21362" y="11752"/>
                      <a:pt x="22220" y="19763"/>
                    </a:cubicBezTo>
                    <a:cubicBezTo>
                      <a:pt x="22506" y="21766"/>
                      <a:pt x="22220" y="24341"/>
                      <a:pt x="22220" y="30636"/>
                    </a:cubicBezTo>
                    <a:close/>
                  </a:path>
                </a:pathLst>
              </a:custGeom>
              <a:solidFill>
                <a:srgbClr val="4C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54">
                <a:extLst>
                  <a:ext uri="{FF2B5EF4-FFF2-40B4-BE49-F238E27FC236}">
                    <a16:creationId xmlns="" xmlns:a16="http://schemas.microsoft.com/office/drawing/2014/main" id="{04173491-84C8-4262-89BC-E526783A0129}"/>
                  </a:ext>
                </a:extLst>
              </p:cNvPr>
              <p:cNvSpPr/>
              <p:nvPr/>
            </p:nvSpPr>
            <p:spPr>
              <a:xfrm>
                <a:off x="9826876" y="2896333"/>
                <a:ext cx="22549" cy="61203"/>
              </a:xfrm>
              <a:custGeom>
                <a:avLst/>
                <a:gdLst>
                  <a:gd name="connsiteX0" fmla="*/ 21442 w 20028"/>
                  <a:gd name="connsiteY0" fmla="*/ 25760 h 54363"/>
                  <a:gd name="connsiteX1" fmla="*/ 20870 w 20028"/>
                  <a:gd name="connsiteY1" fmla="*/ 36633 h 54363"/>
                  <a:gd name="connsiteX2" fmla="*/ 10570 w 20028"/>
                  <a:gd name="connsiteY2" fmla="*/ 54372 h 54363"/>
                  <a:gd name="connsiteX3" fmla="*/ 842 w 20028"/>
                  <a:gd name="connsiteY3" fmla="*/ 37491 h 54363"/>
                  <a:gd name="connsiteX4" fmla="*/ 1986 w 20028"/>
                  <a:gd name="connsiteY4" fmla="*/ 10596 h 54363"/>
                  <a:gd name="connsiteX5" fmla="*/ 10284 w 20028"/>
                  <a:gd name="connsiteY5" fmla="*/ 9 h 54363"/>
                  <a:gd name="connsiteX6" fmla="*/ 19726 w 20028"/>
                  <a:gd name="connsiteY6" fmla="*/ 11168 h 54363"/>
                  <a:gd name="connsiteX7" fmla="*/ 21442 w 20028"/>
                  <a:gd name="connsiteY7" fmla="*/ 25760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28" h="54363">
                    <a:moveTo>
                      <a:pt x="21442" y="25760"/>
                    </a:moveTo>
                    <a:cubicBezTo>
                      <a:pt x="21156" y="30910"/>
                      <a:pt x="21156" y="33772"/>
                      <a:pt x="20870" y="36633"/>
                    </a:cubicBezTo>
                    <a:cubicBezTo>
                      <a:pt x="19726" y="44072"/>
                      <a:pt x="19726" y="54372"/>
                      <a:pt x="10570" y="54372"/>
                    </a:cubicBezTo>
                    <a:cubicBezTo>
                      <a:pt x="2558" y="54372"/>
                      <a:pt x="1700" y="44358"/>
                      <a:pt x="842" y="37491"/>
                    </a:cubicBezTo>
                    <a:cubicBezTo>
                      <a:pt x="-303" y="28621"/>
                      <a:pt x="-589" y="19465"/>
                      <a:pt x="1986" y="10596"/>
                    </a:cubicBezTo>
                    <a:cubicBezTo>
                      <a:pt x="3417" y="6018"/>
                      <a:pt x="4847" y="295"/>
                      <a:pt x="10284" y="9"/>
                    </a:cubicBezTo>
                    <a:cubicBezTo>
                      <a:pt x="16578" y="-277"/>
                      <a:pt x="18295" y="6304"/>
                      <a:pt x="19726" y="11168"/>
                    </a:cubicBezTo>
                    <a:cubicBezTo>
                      <a:pt x="21156" y="16318"/>
                      <a:pt x="21156" y="22041"/>
                      <a:pt x="21442" y="25760"/>
                    </a:cubicBezTo>
                    <a:close/>
                  </a:path>
                </a:pathLst>
              </a:custGeom>
              <a:solidFill>
                <a:srgbClr val="4C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55">
                <a:extLst>
                  <a:ext uri="{FF2B5EF4-FFF2-40B4-BE49-F238E27FC236}">
                    <a16:creationId xmlns="" xmlns:a16="http://schemas.microsoft.com/office/drawing/2014/main" id="{A83ABEFE-8DDE-4760-B8FC-9B354C78AD64}"/>
                  </a:ext>
                </a:extLst>
              </p:cNvPr>
              <p:cNvSpPr/>
              <p:nvPr/>
            </p:nvSpPr>
            <p:spPr>
              <a:xfrm>
                <a:off x="10851887" y="2792923"/>
                <a:ext cx="22549" cy="61203"/>
              </a:xfrm>
              <a:custGeom>
                <a:avLst/>
                <a:gdLst>
                  <a:gd name="connsiteX0" fmla="*/ 22574 w 20028"/>
                  <a:gd name="connsiteY0" fmla="*/ 26626 h 54363"/>
                  <a:gd name="connsiteX1" fmla="*/ 19141 w 20028"/>
                  <a:gd name="connsiteY1" fmla="*/ 47513 h 54363"/>
                  <a:gd name="connsiteX2" fmla="*/ 11416 w 20028"/>
                  <a:gd name="connsiteY2" fmla="*/ 54666 h 54363"/>
                  <a:gd name="connsiteX3" fmla="*/ 3690 w 20028"/>
                  <a:gd name="connsiteY3" fmla="*/ 47227 h 54363"/>
                  <a:gd name="connsiteX4" fmla="*/ 4263 w 20028"/>
                  <a:gd name="connsiteY4" fmla="*/ 6884 h 54363"/>
                  <a:gd name="connsiteX5" fmla="*/ 10843 w 20028"/>
                  <a:gd name="connsiteY5" fmla="*/ 17 h 54363"/>
                  <a:gd name="connsiteX6" fmla="*/ 18855 w 20028"/>
                  <a:gd name="connsiteY6" fmla="*/ 6884 h 54363"/>
                  <a:gd name="connsiteX7" fmla="*/ 22574 w 20028"/>
                  <a:gd name="connsiteY7" fmla="*/ 26626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28" h="54363">
                    <a:moveTo>
                      <a:pt x="22574" y="26626"/>
                    </a:moveTo>
                    <a:cubicBezTo>
                      <a:pt x="23147" y="33779"/>
                      <a:pt x="21144" y="40932"/>
                      <a:pt x="19141" y="47513"/>
                    </a:cubicBezTo>
                    <a:cubicBezTo>
                      <a:pt x="17996" y="50947"/>
                      <a:pt x="15994" y="54952"/>
                      <a:pt x="11416" y="54666"/>
                    </a:cubicBezTo>
                    <a:cubicBezTo>
                      <a:pt x="6838" y="54666"/>
                      <a:pt x="5121" y="50660"/>
                      <a:pt x="3690" y="47227"/>
                    </a:cubicBezTo>
                    <a:cubicBezTo>
                      <a:pt x="-1460" y="33779"/>
                      <a:pt x="-1174" y="20045"/>
                      <a:pt x="4263" y="6884"/>
                    </a:cubicBezTo>
                    <a:cubicBezTo>
                      <a:pt x="5407" y="3736"/>
                      <a:pt x="6838" y="303"/>
                      <a:pt x="10843" y="17"/>
                    </a:cubicBezTo>
                    <a:cubicBezTo>
                      <a:pt x="15421" y="-269"/>
                      <a:pt x="17424" y="3164"/>
                      <a:pt x="18855" y="6884"/>
                    </a:cubicBezTo>
                    <a:cubicBezTo>
                      <a:pt x="21144" y="13464"/>
                      <a:pt x="23147" y="19759"/>
                      <a:pt x="22574" y="26626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56">
                <a:extLst>
                  <a:ext uri="{FF2B5EF4-FFF2-40B4-BE49-F238E27FC236}">
                    <a16:creationId xmlns="" xmlns:a16="http://schemas.microsoft.com/office/drawing/2014/main" id="{0E6B94C6-A245-4AA3-97E9-BD350FB1FEAC}"/>
                  </a:ext>
                </a:extLst>
              </p:cNvPr>
              <p:cNvSpPr/>
              <p:nvPr/>
            </p:nvSpPr>
            <p:spPr>
              <a:xfrm>
                <a:off x="10658580" y="3029396"/>
                <a:ext cx="22549" cy="57982"/>
              </a:xfrm>
              <a:custGeom>
                <a:avLst/>
                <a:gdLst>
                  <a:gd name="connsiteX0" fmla="*/ 0 w 20028"/>
                  <a:gd name="connsiteY0" fmla="*/ 25453 h 51502"/>
                  <a:gd name="connsiteX1" fmla="*/ 10300 w 20028"/>
                  <a:gd name="connsiteY1" fmla="*/ 274 h 51502"/>
                  <a:gd name="connsiteX2" fmla="*/ 22031 w 20028"/>
                  <a:gd name="connsiteY2" fmla="*/ 28887 h 51502"/>
                  <a:gd name="connsiteX3" fmla="*/ 10586 w 20028"/>
                  <a:gd name="connsiteY3" fmla="*/ 54065 h 51502"/>
                  <a:gd name="connsiteX4" fmla="*/ 0 w 20028"/>
                  <a:gd name="connsiteY4" fmla="*/ 25453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28" h="51502">
                    <a:moveTo>
                      <a:pt x="0" y="25453"/>
                    </a:moveTo>
                    <a:cubicBezTo>
                      <a:pt x="1144" y="17442"/>
                      <a:pt x="-1717" y="5138"/>
                      <a:pt x="10300" y="274"/>
                    </a:cubicBezTo>
                    <a:cubicBezTo>
                      <a:pt x="16595" y="-2301"/>
                      <a:pt x="24034" y="13722"/>
                      <a:pt x="22031" y="28887"/>
                    </a:cubicBezTo>
                    <a:cubicBezTo>
                      <a:pt x="20887" y="38042"/>
                      <a:pt x="23176" y="50346"/>
                      <a:pt x="10586" y="54065"/>
                    </a:cubicBezTo>
                    <a:cubicBezTo>
                      <a:pt x="5150" y="55782"/>
                      <a:pt x="0" y="42907"/>
                      <a:pt x="0" y="25453"/>
                    </a:cubicBezTo>
                    <a:close/>
                  </a:path>
                </a:pathLst>
              </a:custGeom>
              <a:solidFill>
                <a:srgbClr val="4E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57">
                <a:extLst>
                  <a:ext uri="{FF2B5EF4-FFF2-40B4-BE49-F238E27FC236}">
                    <a16:creationId xmlns="" xmlns:a16="http://schemas.microsoft.com/office/drawing/2014/main" id="{DCF3D7D1-61FA-471C-827A-FDE22F020BB2}"/>
                  </a:ext>
                </a:extLst>
              </p:cNvPr>
              <p:cNvSpPr/>
              <p:nvPr/>
            </p:nvSpPr>
            <p:spPr>
              <a:xfrm>
                <a:off x="10876658" y="2644722"/>
                <a:ext cx="22549" cy="61203"/>
              </a:xfrm>
              <a:custGeom>
                <a:avLst/>
                <a:gdLst>
                  <a:gd name="connsiteX0" fmla="*/ 0 w 20028"/>
                  <a:gd name="connsiteY0" fmla="*/ 27220 h 54363"/>
                  <a:gd name="connsiteX1" fmla="*/ 2861 w 20028"/>
                  <a:gd name="connsiteY1" fmla="*/ 10625 h 54363"/>
                  <a:gd name="connsiteX2" fmla="*/ 12017 w 20028"/>
                  <a:gd name="connsiteY2" fmla="*/ 38 h 54363"/>
                  <a:gd name="connsiteX3" fmla="*/ 20029 w 20028"/>
                  <a:gd name="connsiteY3" fmla="*/ 10625 h 54363"/>
                  <a:gd name="connsiteX4" fmla="*/ 19170 w 20028"/>
                  <a:gd name="connsiteY4" fmla="*/ 46676 h 54363"/>
                  <a:gd name="connsiteX5" fmla="*/ 10873 w 20028"/>
                  <a:gd name="connsiteY5" fmla="*/ 54974 h 54363"/>
                  <a:gd name="connsiteX6" fmla="*/ 3434 w 20028"/>
                  <a:gd name="connsiteY6" fmla="*/ 46962 h 54363"/>
                  <a:gd name="connsiteX7" fmla="*/ 0 w 20028"/>
                  <a:gd name="connsiteY7" fmla="*/ 27220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28" h="54363">
                    <a:moveTo>
                      <a:pt x="0" y="27220"/>
                    </a:moveTo>
                    <a:cubicBezTo>
                      <a:pt x="858" y="21783"/>
                      <a:pt x="1717" y="16061"/>
                      <a:pt x="2861" y="10625"/>
                    </a:cubicBezTo>
                    <a:cubicBezTo>
                      <a:pt x="4006" y="5474"/>
                      <a:pt x="5722" y="-534"/>
                      <a:pt x="12017" y="38"/>
                    </a:cubicBezTo>
                    <a:cubicBezTo>
                      <a:pt x="17454" y="324"/>
                      <a:pt x="18884" y="6047"/>
                      <a:pt x="20029" y="10625"/>
                    </a:cubicBezTo>
                    <a:cubicBezTo>
                      <a:pt x="23176" y="22642"/>
                      <a:pt x="23748" y="34945"/>
                      <a:pt x="19170" y="46676"/>
                    </a:cubicBezTo>
                    <a:cubicBezTo>
                      <a:pt x="17740" y="50682"/>
                      <a:pt x="16023" y="55546"/>
                      <a:pt x="10873" y="54974"/>
                    </a:cubicBezTo>
                    <a:cubicBezTo>
                      <a:pt x="6867" y="54687"/>
                      <a:pt x="4864" y="50682"/>
                      <a:pt x="3434" y="46962"/>
                    </a:cubicBezTo>
                    <a:cubicBezTo>
                      <a:pt x="1717" y="40667"/>
                      <a:pt x="0" y="34087"/>
                      <a:pt x="0" y="27220"/>
                    </a:cubicBezTo>
                    <a:close/>
                  </a:path>
                </a:pathLst>
              </a:custGeom>
              <a:solidFill>
                <a:srgbClr val="4C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58">
                <a:extLst>
                  <a:ext uri="{FF2B5EF4-FFF2-40B4-BE49-F238E27FC236}">
                    <a16:creationId xmlns="" xmlns:a16="http://schemas.microsoft.com/office/drawing/2014/main" id="{A51AADDF-8FD4-4758-84C9-A3EF23A0DBBE}"/>
                  </a:ext>
                </a:extLst>
              </p:cNvPr>
              <p:cNvSpPr/>
              <p:nvPr/>
            </p:nvSpPr>
            <p:spPr>
              <a:xfrm>
                <a:off x="10565918" y="2847331"/>
                <a:ext cx="22549" cy="57982"/>
              </a:xfrm>
              <a:custGeom>
                <a:avLst/>
                <a:gdLst>
                  <a:gd name="connsiteX0" fmla="*/ 22506 w 20028"/>
                  <a:gd name="connsiteY0" fmla="*/ 30374 h 51502"/>
                  <a:gd name="connsiteX1" fmla="*/ 12492 w 20028"/>
                  <a:gd name="connsiteY1" fmla="*/ 53263 h 51502"/>
                  <a:gd name="connsiteX2" fmla="*/ 189 w 20028"/>
                  <a:gd name="connsiteY2" fmla="*/ 26654 h 51502"/>
                  <a:gd name="connsiteX3" fmla="*/ 1047 w 20028"/>
                  <a:gd name="connsiteY3" fmla="*/ 18356 h 51502"/>
                  <a:gd name="connsiteX4" fmla="*/ 12206 w 20028"/>
                  <a:gd name="connsiteY4" fmla="*/ 45 h 51502"/>
                  <a:gd name="connsiteX5" fmla="*/ 22220 w 20028"/>
                  <a:gd name="connsiteY5" fmla="*/ 19787 h 51502"/>
                  <a:gd name="connsiteX6" fmla="*/ 22506 w 20028"/>
                  <a:gd name="connsiteY6" fmla="*/ 30374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22506" y="30374"/>
                    </a:moveTo>
                    <a:cubicBezTo>
                      <a:pt x="21934" y="36954"/>
                      <a:pt x="23365" y="52977"/>
                      <a:pt x="12492" y="53263"/>
                    </a:cubicBezTo>
                    <a:cubicBezTo>
                      <a:pt x="-384" y="53550"/>
                      <a:pt x="2764" y="36668"/>
                      <a:pt x="189" y="26654"/>
                    </a:cubicBezTo>
                    <a:cubicBezTo>
                      <a:pt x="-384" y="24079"/>
                      <a:pt x="475" y="20932"/>
                      <a:pt x="1047" y="18356"/>
                    </a:cubicBezTo>
                    <a:cubicBezTo>
                      <a:pt x="3050" y="10917"/>
                      <a:pt x="2192" y="-814"/>
                      <a:pt x="12206" y="45"/>
                    </a:cubicBezTo>
                    <a:cubicBezTo>
                      <a:pt x="20790" y="617"/>
                      <a:pt x="21362" y="11776"/>
                      <a:pt x="22220" y="19787"/>
                    </a:cubicBezTo>
                    <a:cubicBezTo>
                      <a:pt x="22506" y="21790"/>
                      <a:pt x="22506" y="24365"/>
                      <a:pt x="22506" y="30374"/>
                    </a:cubicBezTo>
                    <a:close/>
                  </a:path>
                </a:pathLst>
              </a:custGeom>
              <a:solidFill>
                <a:srgbClr val="4D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59">
                <a:extLst>
                  <a:ext uri="{FF2B5EF4-FFF2-40B4-BE49-F238E27FC236}">
                    <a16:creationId xmlns="" xmlns:a16="http://schemas.microsoft.com/office/drawing/2014/main" id="{670FA331-BA4A-4522-B0A6-A7DA12159BAF}"/>
                  </a:ext>
                </a:extLst>
              </p:cNvPr>
              <p:cNvSpPr/>
              <p:nvPr/>
            </p:nvSpPr>
            <p:spPr>
              <a:xfrm>
                <a:off x="10342821" y="3121182"/>
                <a:ext cx="22549" cy="57982"/>
              </a:xfrm>
              <a:custGeom>
                <a:avLst/>
                <a:gdLst>
                  <a:gd name="connsiteX0" fmla="*/ 69 w 20028"/>
                  <a:gd name="connsiteY0" fmla="*/ 23466 h 51502"/>
                  <a:gd name="connsiteX1" fmla="*/ 10369 w 20028"/>
                  <a:gd name="connsiteY1" fmla="*/ 4 h 51502"/>
                  <a:gd name="connsiteX2" fmla="*/ 21814 w 20028"/>
                  <a:gd name="connsiteY2" fmla="*/ 25755 h 51502"/>
                  <a:gd name="connsiteX3" fmla="*/ 18667 w 20028"/>
                  <a:gd name="connsiteY3" fmla="*/ 45211 h 51502"/>
                  <a:gd name="connsiteX4" fmla="*/ 10083 w 20028"/>
                  <a:gd name="connsiteY4" fmla="*/ 53795 h 51502"/>
                  <a:gd name="connsiteX5" fmla="*/ 2358 w 20028"/>
                  <a:gd name="connsiteY5" fmla="*/ 44639 h 51502"/>
                  <a:gd name="connsiteX6" fmla="*/ 69 w 20028"/>
                  <a:gd name="connsiteY6" fmla="*/ 23466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69" y="23466"/>
                    </a:moveTo>
                    <a:cubicBezTo>
                      <a:pt x="641" y="16027"/>
                      <a:pt x="-1075" y="290"/>
                      <a:pt x="10369" y="4"/>
                    </a:cubicBezTo>
                    <a:cubicBezTo>
                      <a:pt x="22959" y="-282"/>
                      <a:pt x="20098" y="16027"/>
                      <a:pt x="21814" y="25755"/>
                    </a:cubicBezTo>
                    <a:cubicBezTo>
                      <a:pt x="22959" y="32049"/>
                      <a:pt x="20384" y="38916"/>
                      <a:pt x="18667" y="45211"/>
                    </a:cubicBezTo>
                    <a:cubicBezTo>
                      <a:pt x="17523" y="49217"/>
                      <a:pt x="14947" y="53795"/>
                      <a:pt x="10083" y="53795"/>
                    </a:cubicBezTo>
                    <a:cubicBezTo>
                      <a:pt x="5219" y="53509"/>
                      <a:pt x="3789" y="48645"/>
                      <a:pt x="2358" y="44639"/>
                    </a:cubicBezTo>
                    <a:cubicBezTo>
                      <a:pt x="355" y="38630"/>
                      <a:pt x="-217" y="32622"/>
                      <a:pt x="69" y="23466"/>
                    </a:cubicBezTo>
                    <a:close/>
                  </a:path>
                </a:pathLst>
              </a:custGeom>
              <a:solidFill>
                <a:srgbClr val="4C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60">
                <a:extLst>
                  <a:ext uri="{FF2B5EF4-FFF2-40B4-BE49-F238E27FC236}">
                    <a16:creationId xmlns="" xmlns:a16="http://schemas.microsoft.com/office/drawing/2014/main" id="{AA5F92D6-C6A9-47F4-B864-8CF5651C2D85}"/>
                  </a:ext>
                </a:extLst>
              </p:cNvPr>
              <p:cNvSpPr/>
              <p:nvPr/>
            </p:nvSpPr>
            <p:spPr>
              <a:xfrm>
                <a:off x="9892205" y="3090247"/>
                <a:ext cx="25770" cy="61203"/>
              </a:xfrm>
              <a:custGeom>
                <a:avLst/>
                <a:gdLst>
                  <a:gd name="connsiteX0" fmla="*/ 23213 w 22889"/>
                  <a:gd name="connsiteY0" fmla="*/ 26625 h 54363"/>
                  <a:gd name="connsiteX1" fmla="*/ 21211 w 22889"/>
                  <a:gd name="connsiteY1" fmla="*/ 38928 h 54363"/>
                  <a:gd name="connsiteX2" fmla="*/ 10624 w 22889"/>
                  <a:gd name="connsiteY2" fmla="*/ 54951 h 54363"/>
                  <a:gd name="connsiteX3" fmla="*/ 1182 w 22889"/>
                  <a:gd name="connsiteY3" fmla="*/ 38928 h 54363"/>
                  <a:gd name="connsiteX4" fmla="*/ 4043 w 22889"/>
                  <a:gd name="connsiteY4" fmla="*/ 6882 h 54363"/>
                  <a:gd name="connsiteX5" fmla="*/ 12055 w 22889"/>
                  <a:gd name="connsiteY5" fmla="*/ 16 h 54363"/>
                  <a:gd name="connsiteX6" fmla="*/ 18635 w 22889"/>
                  <a:gd name="connsiteY6" fmla="*/ 6882 h 54363"/>
                  <a:gd name="connsiteX7" fmla="*/ 23213 w 22889"/>
                  <a:gd name="connsiteY7" fmla="*/ 26625 h 5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89" h="54363">
                    <a:moveTo>
                      <a:pt x="23213" y="26625"/>
                    </a:moveTo>
                    <a:cubicBezTo>
                      <a:pt x="22355" y="31489"/>
                      <a:pt x="22069" y="35209"/>
                      <a:pt x="21211" y="38928"/>
                    </a:cubicBezTo>
                    <a:cubicBezTo>
                      <a:pt x="19494" y="45509"/>
                      <a:pt x="19494" y="55237"/>
                      <a:pt x="10624" y="54951"/>
                    </a:cubicBezTo>
                    <a:cubicBezTo>
                      <a:pt x="3185" y="54665"/>
                      <a:pt x="2326" y="45509"/>
                      <a:pt x="1182" y="38928"/>
                    </a:cubicBezTo>
                    <a:cubicBezTo>
                      <a:pt x="-821" y="28056"/>
                      <a:pt x="-535" y="17183"/>
                      <a:pt x="4043" y="6882"/>
                    </a:cubicBezTo>
                    <a:cubicBezTo>
                      <a:pt x="5474" y="3449"/>
                      <a:pt x="7477" y="-271"/>
                      <a:pt x="12055" y="16"/>
                    </a:cubicBezTo>
                    <a:cubicBezTo>
                      <a:pt x="15774" y="302"/>
                      <a:pt x="17777" y="3735"/>
                      <a:pt x="18635" y="6882"/>
                    </a:cubicBezTo>
                    <a:cubicBezTo>
                      <a:pt x="20352" y="13749"/>
                      <a:pt x="21783" y="20616"/>
                      <a:pt x="23213" y="26625"/>
                    </a:cubicBezTo>
                    <a:close/>
                  </a:path>
                </a:pathLst>
              </a:custGeom>
              <a:solidFill>
                <a:srgbClr val="4F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61">
                <a:extLst>
                  <a:ext uri="{FF2B5EF4-FFF2-40B4-BE49-F238E27FC236}">
                    <a16:creationId xmlns="" xmlns:a16="http://schemas.microsoft.com/office/drawing/2014/main" id="{51AAA8D2-7EAB-4C38-B4A9-C272D0E1F147}"/>
                  </a:ext>
                </a:extLst>
              </p:cNvPr>
              <p:cNvSpPr/>
              <p:nvPr/>
            </p:nvSpPr>
            <p:spPr>
              <a:xfrm>
                <a:off x="10075001" y="3019346"/>
                <a:ext cx="22549" cy="57982"/>
              </a:xfrm>
              <a:custGeom>
                <a:avLst/>
                <a:gdLst>
                  <a:gd name="connsiteX0" fmla="*/ 22506 w 20028"/>
                  <a:gd name="connsiteY0" fmla="*/ 30374 h 51502"/>
                  <a:gd name="connsiteX1" fmla="*/ 12492 w 20028"/>
                  <a:gd name="connsiteY1" fmla="*/ 53263 h 51502"/>
                  <a:gd name="connsiteX2" fmla="*/ 189 w 20028"/>
                  <a:gd name="connsiteY2" fmla="*/ 26654 h 51502"/>
                  <a:gd name="connsiteX3" fmla="*/ 1047 w 20028"/>
                  <a:gd name="connsiteY3" fmla="*/ 18356 h 51502"/>
                  <a:gd name="connsiteX4" fmla="*/ 12206 w 20028"/>
                  <a:gd name="connsiteY4" fmla="*/ 45 h 51502"/>
                  <a:gd name="connsiteX5" fmla="*/ 22220 w 20028"/>
                  <a:gd name="connsiteY5" fmla="*/ 19787 h 51502"/>
                  <a:gd name="connsiteX6" fmla="*/ 22506 w 20028"/>
                  <a:gd name="connsiteY6" fmla="*/ 30374 h 5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28" h="51502">
                    <a:moveTo>
                      <a:pt x="22506" y="30374"/>
                    </a:moveTo>
                    <a:cubicBezTo>
                      <a:pt x="21934" y="36954"/>
                      <a:pt x="23365" y="52977"/>
                      <a:pt x="12492" y="53263"/>
                    </a:cubicBezTo>
                    <a:cubicBezTo>
                      <a:pt x="-384" y="53550"/>
                      <a:pt x="2764" y="36668"/>
                      <a:pt x="189" y="26654"/>
                    </a:cubicBezTo>
                    <a:cubicBezTo>
                      <a:pt x="-384" y="24079"/>
                      <a:pt x="475" y="20932"/>
                      <a:pt x="1047" y="18356"/>
                    </a:cubicBezTo>
                    <a:cubicBezTo>
                      <a:pt x="3050" y="10917"/>
                      <a:pt x="2192" y="-814"/>
                      <a:pt x="12206" y="45"/>
                    </a:cubicBezTo>
                    <a:cubicBezTo>
                      <a:pt x="20790" y="617"/>
                      <a:pt x="21362" y="11776"/>
                      <a:pt x="22220" y="19787"/>
                    </a:cubicBezTo>
                    <a:cubicBezTo>
                      <a:pt x="22792" y="22076"/>
                      <a:pt x="22506" y="24365"/>
                      <a:pt x="22506" y="30374"/>
                    </a:cubicBezTo>
                    <a:close/>
                  </a:path>
                </a:pathLst>
              </a:custGeom>
              <a:solidFill>
                <a:srgbClr val="4D4C4E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63">
                <a:extLst>
                  <a:ext uri="{FF2B5EF4-FFF2-40B4-BE49-F238E27FC236}">
                    <a16:creationId xmlns="" xmlns:a16="http://schemas.microsoft.com/office/drawing/2014/main" id="{EDB7468D-8993-4809-9658-A8B23679E584}"/>
                  </a:ext>
                </a:extLst>
              </p:cNvPr>
              <p:cNvSpPr/>
              <p:nvPr/>
            </p:nvSpPr>
            <p:spPr>
              <a:xfrm>
                <a:off x="9608113" y="3238570"/>
                <a:ext cx="9961" cy="26562"/>
              </a:xfrm>
              <a:custGeom>
                <a:avLst/>
                <a:gdLst>
                  <a:gd name="connsiteX0" fmla="*/ 4287 w 18855"/>
                  <a:gd name="connsiteY0" fmla="*/ 0 h 50281"/>
                  <a:gd name="connsiteX1" fmla="*/ 21886 w 18855"/>
                  <a:gd name="connsiteY1" fmla="*/ 49652 h 50281"/>
                  <a:gd name="connsiteX2" fmla="*/ 1145 w 18855"/>
                  <a:gd name="connsiteY2" fmla="*/ 38968 h 50281"/>
                  <a:gd name="connsiteX3" fmla="*/ 4287 w 18855"/>
                  <a:gd name="connsiteY3" fmla="*/ 0 h 50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55" h="50281">
                    <a:moveTo>
                      <a:pt x="4287" y="0"/>
                    </a:moveTo>
                    <a:cubicBezTo>
                      <a:pt x="16229" y="14456"/>
                      <a:pt x="1145" y="38339"/>
                      <a:pt x="21886" y="49652"/>
                    </a:cubicBezTo>
                    <a:cubicBezTo>
                      <a:pt x="8058" y="59709"/>
                      <a:pt x="4287" y="49652"/>
                      <a:pt x="1145" y="38968"/>
                    </a:cubicBezTo>
                    <a:cubicBezTo>
                      <a:pt x="-1369" y="25769"/>
                      <a:pt x="516" y="12570"/>
                      <a:pt x="4287" y="0"/>
                    </a:cubicBezTo>
                    <a:close/>
                  </a:path>
                </a:pathLst>
              </a:custGeom>
              <a:solidFill>
                <a:srgbClr val="434248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="" xmlns:a16="http://schemas.microsoft.com/office/drawing/2014/main" id="{D0827A78-ECFE-4FC3-BBA8-20EA57148DDE}"/>
                </a:ext>
              </a:extLst>
            </p:cNvPr>
            <p:cNvGrpSpPr/>
            <p:nvPr/>
          </p:nvGrpSpPr>
          <p:grpSpPr>
            <a:xfrm>
              <a:off x="4592760" y="4510247"/>
              <a:ext cx="937972" cy="1329851"/>
              <a:chOff x="8373887" y="2298328"/>
              <a:chExt cx="611302" cy="866700"/>
            </a:xfrm>
          </p:grpSpPr>
          <p:sp>
            <p:nvSpPr>
              <p:cNvPr id="132" name="Freeform: Shape 38">
                <a:extLst>
                  <a:ext uri="{FF2B5EF4-FFF2-40B4-BE49-F238E27FC236}">
                    <a16:creationId xmlns="" xmlns:a16="http://schemas.microsoft.com/office/drawing/2014/main" id="{8B839122-F058-41A3-B2F0-27794FB79F88}"/>
                  </a:ext>
                </a:extLst>
              </p:cNvPr>
              <p:cNvSpPr/>
              <p:nvPr/>
            </p:nvSpPr>
            <p:spPr>
              <a:xfrm>
                <a:off x="8373887" y="2569946"/>
                <a:ext cx="608160" cy="595082"/>
              </a:xfrm>
              <a:custGeom>
                <a:avLst/>
                <a:gdLst>
                  <a:gd name="connsiteX0" fmla="*/ 309455 w 308524"/>
                  <a:gd name="connsiteY0" fmla="*/ 104725 h 301889"/>
                  <a:gd name="connsiteX1" fmla="*/ 242110 w 308524"/>
                  <a:gd name="connsiteY1" fmla="*/ 20793 h 301889"/>
                  <a:gd name="connsiteX2" fmla="*/ 236138 w 308524"/>
                  <a:gd name="connsiteY2" fmla="*/ 16812 h 301889"/>
                  <a:gd name="connsiteX3" fmla="*/ 170784 w 308524"/>
                  <a:gd name="connsiteY3" fmla="*/ 2215 h 301889"/>
                  <a:gd name="connsiteX4" fmla="*/ 143913 w 308524"/>
                  <a:gd name="connsiteY4" fmla="*/ 225 h 301889"/>
                  <a:gd name="connsiteX5" fmla="*/ 74246 w 308524"/>
                  <a:gd name="connsiteY5" fmla="*/ 11504 h 301889"/>
                  <a:gd name="connsiteX6" fmla="*/ 14863 w 308524"/>
                  <a:gd name="connsiteY6" fmla="*/ 58612 h 301889"/>
                  <a:gd name="connsiteX7" fmla="*/ 598 w 308524"/>
                  <a:gd name="connsiteY7" fmla="*/ 111028 h 301889"/>
                  <a:gd name="connsiteX8" fmla="*/ 25811 w 308524"/>
                  <a:gd name="connsiteY8" fmla="*/ 228467 h 301889"/>
                  <a:gd name="connsiteX9" fmla="*/ 74577 w 308524"/>
                  <a:gd name="connsiteY9" fmla="*/ 280551 h 301889"/>
                  <a:gd name="connsiteX10" fmla="*/ 137609 w 308524"/>
                  <a:gd name="connsiteY10" fmla="*/ 303774 h 301889"/>
                  <a:gd name="connsiteX11" fmla="*/ 166803 w 308524"/>
                  <a:gd name="connsiteY11" fmla="*/ 303774 h 301889"/>
                  <a:gd name="connsiteX12" fmla="*/ 167135 w 308524"/>
                  <a:gd name="connsiteY12" fmla="*/ 303442 h 301889"/>
                  <a:gd name="connsiteX13" fmla="*/ 166803 w 308524"/>
                  <a:gd name="connsiteY13" fmla="*/ 303774 h 301889"/>
                  <a:gd name="connsiteX14" fmla="*/ 172443 w 308524"/>
                  <a:gd name="connsiteY14" fmla="*/ 303774 h 301889"/>
                  <a:gd name="connsiteX15" fmla="*/ 232157 w 308524"/>
                  <a:gd name="connsiteY15" fmla="*/ 284201 h 301889"/>
                  <a:gd name="connsiteX16" fmla="*/ 300166 w 308524"/>
                  <a:gd name="connsiteY16" fmla="*/ 199937 h 301889"/>
                  <a:gd name="connsiteX17" fmla="*/ 310781 w 308524"/>
                  <a:gd name="connsiteY17" fmla="*/ 150506 h 301889"/>
                  <a:gd name="connsiteX18" fmla="*/ 309455 w 308524"/>
                  <a:gd name="connsiteY18" fmla="*/ 104725 h 301889"/>
                  <a:gd name="connsiteX19" fmla="*/ 168462 w 308524"/>
                  <a:gd name="connsiteY19" fmla="*/ 301783 h 301889"/>
                  <a:gd name="connsiteX20" fmla="*/ 168462 w 308524"/>
                  <a:gd name="connsiteY20" fmla="*/ 301783 h 301889"/>
                  <a:gd name="connsiteX21" fmla="*/ 168462 w 308524"/>
                  <a:gd name="connsiteY21" fmla="*/ 301783 h 301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8524" h="301889">
                    <a:moveTo>
                      <a:pt x="309455" y="104725"/>
                    </a:moveTo>
                    <a:cubicBezTo>
                      <a:pt x="301493" y="64916"/>
                      <a:pt x="278270" y="37712"/>
                      <a:pt x="242110" y="20793"/>
                    </a:cubicBezTo>
                    <a:cubicBezTo>
                      <a:pt x="240783" y="18803"/>
                      <a:pt x="238461" y="17476"/>
                      <a:pt x="236138" y="16812"/>
                    </a:cubicBezTo>
                    <a:cubicBezTo>
                      <a:pt x="215238" y="7855"/>
                      <a:pt x="193675" y="1552"/>
                      <a:pt x="170784" y="2215"/>
                    </a:cubicBezTo>
                    <a:cubicBezTo>
                      <a:pt x="161827" y="3874"/>
                      <a:pt x="148225" y="225"/>
                      <a:pt x="143913" y="225"/>
                    </a:cubicBezTo>
                    <a:cubicBezTo>
                      <a:pt x="120027" y="-1102"/>
                      <a:pt x="96805" y="3542"/>
                      <a:pt x="74246" y="11504"/>
                    </a:cubicBezTo>
                    <a:cubicBezTo>
                      <a:pt x="49033" y="20462"/>
                      <a:pt x="29460" y="36385"/>
                      <a:pt x="14863" y="58612"/>
                    </a:cubicBezTo>
                    <a:cubicBezTo>
                      <a:pt x="4247" y="74536"/>
                      <a:pt x="1593" y="92451"/>
                      <a:pt x="598" y="111028"/>
                    </a:cubicBezTo>
                    <a:cubicBezTo>
                      <a:pt x="-1724" y="152497"/>
                      <a:pt x="1925" y="192638"/>
                      <a:pt x="25811" y="228467"/>
                    </a:cubicBezTo>
                    <a:cubicBezTo>
                      <a:pt x="39412" y="248704"/>
                      <a:pt x="54673" y="266286"/>
                      <a:pt x="74577" y="280551"/>
                    </a:cubicBezTo>
                    <a:cubicBezTo>
                      <a:pt x="93819" y="293821"/>
                      <a:pt x="114387" y="302447"/>
                      <a:pt x="137609" y="303774"/>
                    </a:cubicBezTo>
                    <a:cubicBezTo>
                      <a:pt x="147230" y="303774"/>
                      <a:pt x="157183" y="303774"/>
                      <a:pt x="166803" y="303774"/>
                    </a:cubicBezTo>
                    <a:cubicBezTo>
                      <a:pt x="166803" y="303774"/>
                      <a:pt x="166803" y="303442"/>
                      <a:pt x="167135" y="303442"/>
                    </a:cubicBezTo>
                    <a:cubicBezTo>
                      <a:pt x="167135" y="303442"/>
                      <a:pt x="167135" y="303774"/>
                      <a:pt x="166803" y="303774"/>
                    </a:cubicBezTo>
                    <a:cubicBezTo>
                      <a:pt x="168794" y="303774"/>
                      <a:pt x="170452" y="303774"/>
                      <a:pt x="172443" y="303774"/>
                    </a:cubicBezTo>
                    <a:cubicBezTo>
                      <a:pt x="194006" y="302115"/>
                      <a:pt x="214243" y="296807"/>
                      <a:pt x="232157" y="284201"/>
                    </a:cubicBezTo>
                    <a:cubicBezTo>
                      <a:pt x="262678" y="262637"/>
                      <a:pt x="284905" y="234107"/>
                      <a:pt x="300166" y="199937"/>
                    </a:cubicBezTo>
                    <a:cubicBezTo>
                      <a:pt x="307132" y="184013"/>
                      <a:pt x="307796" y="167094"/>
                      <a:pt x="310781" y="150506"/>
                    </a:cubicBezTo>
                    <a:cubicBezTo>
                      <a:pt x="311445" y="136573"/>
                      <a:pt x="309786" y="106384"/>
                      <a:pt x="309455" y="104725"/>
                    </a:cubicBezTo>
                    <a:close/>
                    <a:moveTo>
                      <a:pt x="168462" y="301783"/>
                    </a:moveTo>
                    <a:cubicBezTo>
                      <a:pt x="168130" y="302115"/>
                      <a:pt x="168130" y="302115"/>
                      <a:pt x="168462" y="301783"/>
                    </a:cubicBezTo>
                    <a:cubicBezTo>
                      <a:pt x="168130" y="302115"/>
                      <a:pt x="168130" y="302115"/>
                      <a:pt x="168462" y="301783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39">
                <a:extLst>
                  <a:ext uri="{FF2B5EF4-FFF2-40B4-BE49-F238E27FC236}">
                    <a16:creationId xmlns="" xmlns:a16="http://schemas.microsoft.com/office/drawing/2014/main" id="{66C0F472-E70C-4C9C-8D18-BCEA18250333}"/>
                  </a:ext>
                </a:extLst>
              </p:cNvPr>
              <p:cNvSpPr/>
              <p:nvPr/>
            </p:nvSpPr>
            <p:spPr>
              <a:xfrm>
                <a:off x="8703997" y="2599140"/>
                <a:ext cx="281192" cy="555846"/>
              </a:xfrm>
              <a:custGeom>
                <a:avLst/>
                <a:gdLst>
                  <a:gd name="connsiteX0" fmla="*/ 73980 w 142651"/>
                  <a:gd name="connsiteY0" fmla="*/ 0 h 281985"/>
                  <a:gd name="connsiteX1" fmla="*/ 141988 w 142651"/>
                  <a:gd name="connsiteY1" fmla="*/ 84264 h 281985"/>
                  <a:gd name="connsiteX2" fmla="*/ 143978 w 142651"/>
                  <a:gd name="connsiteY2" fmla="*/ 129713 h 281985"/>
                  <a:gd name="connsiteX3" fmla="*/ 133362 w 142651"/>
                  <a:gd name="connsiteY3" fmla="*/ 179143 h 281985"/>
                  <a:gd name="connsiteX4" fmla="*/ 65354 w 142651"/>
                  <a:gd name="connsiteY4" fmla="*/ 263407 h 281985"/>
                  <a:gd name="connsiteX5" fmla="*/ 5640 w 142651"/>
                  <a:gd name="connsiteY5" fmla="*/ 282980 h 281985"/>
                  <a:gd name="connsiteX6" fmla="*/ 0 w 142651"/>
                  <a:gd name="connsiteY6" fmla="*/ 282980 h 281985"/>
                  <a:gd name="connsiteX7" fmla="*/ 72321 w 142651"/>
                  <a:gd name="connsiteY7" fmla="*/ 182461 h 281985"/>
                  <a:gd name="connsiteX8" fmla="*/ 85591 w 142651"/>
                  <a:gd name="connsiteY8" fmla="*/ 69003 h 281985"/>
                  <a:gd name="connsiteX9" fmla="*/ 73980 w 142651"/>
                  <a:gd name="connsiteY9" fmla="*/ 0 h 281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651" h="281985">
                    <a:moveTo>
                      <a:pt x="73980" y="0"/>
                    </a:moveTo>
                    <a:cubicBezTo>
                      <a:pt x="110472" y="16919"/>
                      <a:pt x="134026" y="44454"/>
                      <a:pt x="141988" y="84264"/>
                    </a:cubicBezTo>
                    <a:cubicBezTo>
                      <a:pt x="142320" y="85923"/>
                      <a:pt x="143978" y="116112"/>
                      <a:pt x="143978" y="129713"/>
                    </a:cubicBezTo>
                    <a:cubicBezTo>
                      <a:pt x="140993" y="146300"/>
                      <a:pt x="140661" y="163220"/>
                      <a:pt x="133362" y="179143"/>
                    </a:cubicBezTo>
                    <a:cubicBezTo>
                      <a:pt x="118102" y="213313"/>
                      <a:pt x="95875" y="241844"/>
                      <a:pt x="65354" y="263407"/>
                    </a:cubicBezTo>
                    <a:cubicBezTo>
                      <a:pt x="47440" y="276014"/>
                      <a:pt x="27203" y="281322"/>
                      <a:pt x="5640" y="282980"/>
                    </a:cubicBezTo>
                    <a:cubicBezTo>
                      <a:pt x="3649" y="282980"/>
                      <a:pt x="1990" y="282980"/>
                      <a:pt x="0" y="282980"/>
                    </a:cubicBezTo>
                    <a:cubicBezTo>
                      <a:pt x="2986" y="276345"/>
                      <a:pt x="58719" y="220280"/>
                      <a:pt x="72321" y="182461"/>
                    </a:cubicBezTo>
                    <a:cubicBezTo>
                      <a:pt x="85259" y="145637"/>
                      <a:pt x="88908" y="107818"/>
                      <a:pt x="85591" y="69003"/>
                    </a:cubicBezTo>
                    <a:cubicBezTo>
                      <a:pt x="83600" y="45449"/>
                      <a:pt x="78624" y="22891"/>
                      <a:pt x="73980" y="0"/>
                    </a:cubicBezTo>
                    <a:close/>
                  </a:path>
                </a:pathLst>
              </a:custGeom>
              <a:solidFill>
                <a:srgbClr val="CF504F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" name="Freeform: Shape 40">
                <a:extLst>
                  <a:ext uri="{FF2B5EF4-FFF2-40B4-BE49-F238E27FC236}">
                    <a16:creationId xmlns="" xmlns:a16="http://schemas.microsoft.com/office/drawing/2014/main" id="{A3CC5817-CCB1-49F9-A982-FEF845F2CE87}"/>
                  </a:ext>
                </a:extLst>
              </p:cNvPr>
              <p:cNvSpPr/>
              <p:nvPr/>
            </p:nvSpPr>
            <p:spPr>
              <a:xfrm>
                <a:off x="8530964" y="2298328"/>
                <a:ext cx="366203" cy="359665"/>
              </a:xfrm>
              <a:custGeom>
                <a:avLst/>
                <a:gdLst>
                  <a:gd name="connsiteX0" fmla="*/ 176358 w 185778"/>
                  <a:gd name="connsiteY0" fmla="*/ 32524 h 182460"/>
                  <a:gd name="connsiteX1" fmla="*/ 105364 w 185778"/>
                  <a:gd name="connsiteY1" fmla="*/ 76646 h 182460"/>
                  <a:gd name="connsiteX2" fmla="*/ 95411 w 185778"/>
                  <a:gd name="connsiteY2" fmla="*/ 90579 h 182460"/>
                  <a:gd name="connsiteX3" fmla="*/ 93089 w 185778"/>
                  <a:gd name="connsiteY3" fmla="*/ 78968 h 182460"/>
                  <a:gd name="connsiteX4" fmla="*/ 11479 w 185778"/>
                  <a:gd name="connsiteY4" fmla="*/ 1671 h 182460"/>
                  <a:gd name="connsiteX5" fmla="*/ 532 w 185778"/>
                  <a:gd name="connsiteY5" fmla="*/ 10297 h 182460"/>
                  <a:gd name="connsiteX6" fmla="*/ 35697 w 185778"/>
                  <a:gd name="connsiteY6" fmla="*/ 74656 h 182460"/>
                  <a:gd name="connsiteX7" fmla="*/ 86454 w 185778"/>
                  <a:gd name="connsiteY7" fmla="*/ 95887 h 182460"/>
                  <a:gd name="connsiteX8" fmla="*/ 90435 w 185778"/>
                  <a:gd name="connsiteY8" fmla="*/ 103186 h 182460"/>
                  <a:gd name="connsiteX9" fmla="*/ 76502 w 185778"/>
                  <a:gd name="connsiteY9" fmla="*/ 141669 h 182460"/>
                  <a:gd name="connsiteX10" fmla="*/ 69867 w 185778"/>
                  <a:gd name="connsiteY10" fmla="*/ 174511 h 182460"/>
                  <a:gd name="connsiteX11" fmla="*/ 75838 w 185778"/>
                  <a:gd name="connsiteY11" fmla="*/ 182805 h 182460"/>
                  <a:gd name="connsiteX12" fmla="*/ 85127 w 185778"/>
                  <a:gd name="connsiteY12" fmla="*/ 176834 h 182460"/>
                  <a:gd name="connsiteX13" fmla="*/ 92757 w 185778"/>
                  <a:gd name="connsiteY13" fmla="*/ 142664 h 182460"/>
                  <a:gd name="connsiteX14" fmla="*/ 118302 w 185778"/>
                  <a:gd name="connsiteY14" fmla="*/ 85935 h 182460"/>
                  <a:gd name="connsiteX15" fmla="*/ 181334 w 185778"/>
                  <a:gd name="connsiteY15" fmla="*/ 47784 h 182460"/>
                  <a:gd name="connsiteX16" fmla="*/ 186642 w 185778"/>
                  <a:gd name="connsiteY16" fmla="*/ 42476 h 182460"/>
                  <a:gd name="connsiteX17" fmla="*/ 176358 w 185778"/>
                  <a:gd name="connsiteY17" fmla="*/ 32524 h 182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5778" h="182460">
                    <a:moveTo>
                      <a:pt x="176358" y="32524"/>
                    </a:moveTo>
                    <a:cubicBezTo>
                      <a:pt x="146500" y="37168"/>
                      <a:pt x="122615" y="51765"/>
                      <a:pt x="105364" y="76646"/>
                    </a:cubicBezTo>
                    <a:cubicBezTo>
                      <a:pt x="102046" y="81291"/>
                      <a:pt x="100056" y="86930"/>
                      <a:pt x="95411" y="90579"/>
                    </a:cubicBezTo>
                    <a:cubicBezTo>
                      <a:pt x="94748" y="86598"/>
                      <a:pt x="94084" y="82618"/>
                      <a:pt x="93089" y="78968"/>
                    </a:cubicBezTo>
                    <a:cubicBezTo>
                      <a:pt x="80151" y="38163"/>
                      <a:pt x="54938" y="9965"/>
                      <a:pt x="11479" y="1671"/>
                    </a:cubicBezTo>
                    <a:cubicBezTo>
                      <a:pt x="-464" y="-1315"/>
                      <a:pt x="-795" y="-1315"/>
                      <a:pt x="532" y="10297"/>
                    </a:cubicBezTo>
                    <a:cubicBezTo>
                      <a:pt x="3849" y="36173"/>
                      <a:pt x="14797" y="58400"/>
                      <a:pt x="35697" y="74656"/>
                    </a:cubicBezTo>
                    <a:cubicBezTo>
                      <a:pt x="50625" y="86267"/>
                      <a:pt x="67876" y="92570"/>
                      <a:pt x="86454" y="95887"/>
                    </a:cubicBezTo>
                    <a:cubicBezTo>
                      <a:pt x="91762" y="96883"/>
                      <a:pt x="93089" y="97878"/>
                      <a:pt x="90435" y="103186"/>
                    </a:cubicBezTo>
                    <a:cubicBezTo>
                      <a:pt x="84464" y="115460"/>
                      <a:pt x="80151" y="128399"/>
                      <a:pt x="76502" y="141669"/>
                    </a:cubicBezTo>
                    <a:cubicBezTo>
                      <a:pt x="74179" y="152616"/>
                      <a:pt x="71857" y="163564"/>
                      <a:pt x="69867" y="174511"/>
                    </a:cubicBezTo>
                    <a:cubicBezTo>
                      <a:pt x="68871" y="179488"/>
                      <a:pt x="69535" y="182473"/>
                      <a:pt x="75838" y="182805"/>
                    </a:cubicBezTo>
                    <a:cubicBezTo>
                      <a:pt x="80814" y="182805"/>
                      <a:pt x="84132" y="183469"/>
                      <a:pt x="85127" y="176834"/>
                    </a:cubicBezTo>
                    <a:cubicBezTo>
                      <a:pt x="86454" y="165223"/>
                      <a:pt x="89108" y="153611"/>
                      <a:pt x="92757" y="142664"/>
                    </a:cubicBezTo>
                    <a:cubicBezTo>
                      <a:pt x="98065" y="122427"/>
                      <a:pt x="106027" y="102854"/>
                      <a:pt x="118302" y="85935"/>
                    </a:cubicBezTo>
                    <a:cubicBezTo>
                      <a:pt x="133894" y="64371"/>
                      <a:pt x="154131" y="50438"/>
                      <a:pt x="181334" y="47784"/>
                    </a:cubicBezTo>
                    <a:cubicBezTo>
                      <a:pt x="184983" y="47452"/>
                      <a:pt x="186310" y="46457"/>
                      <a:pt x="186642" y="42476"/>
                    </a:cubicBezTo>
                    <a:cubicBezTo>
                      <a:pt x="187305" y="33851"/>
                      <a:pt x="184319" y="31197"/>
                      <a:pt x="176358" y="32524"/>
                    </a:cubicBezTo>
                    <a:close/>
                  </a:path>
                </a:pathLst>
              </a:custGeom>
              <a:solidFill>
                <a:srgbClr val="57B87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="" xmlns:a16="http://schemas.microsoft.com/office/drawing/2014/main" id="{A38B3EBE-B39C-4589-BCC8-512D10188BD3}"/>
                </a:ext>
              </a:extLst>
            </p:cNvPr>
            <p:cNvGrpSpPr/>
            <p:nvPr/>
          </p:nvGrpSpPr>
          <p:grpSpPr>
            <a:xfrm>
              <a:off x="6093559" y="3991940"/>
              <a:ext cx="933151" cy="1849841"/>
              <a:chOff x="4513211" y="4124289"/>
              <a:chExt cx="227247" cy="450485"/>
            </a:xfrm>
          </p:grpSpPr>
          <p:sp>
            <p:nvSpPr>
              <p:cNvPr id="129" name="Freeform: Shape 92">
                <a:extLst>
                  <a:ext uri="{FF2B5EF4-FFF2-40B4-BE49-F238E27FC236}">
                    <a16:creationId xmlns="" xmlns:a16="http://schemas.microsoft.com/office/drawing/2014/main" id="{41FCB5DE-D66D-4D40-8B40-DABAB012DFE5}"/>
                  </a:ext>
                </a:extLst>
              </p:cNvPr>
              <p:cNvSpPr/>
              <p:nvPr/>
            </p:nvSpPr>
            <p:spPr>
              <a:xfrm>
                <a:off x="4513211" y="4219805"/>
                <a:ext cx="225588" cy="354969"/>
              </a:xfrm>
              <a:custGeom>
                <a:avLst/>
                <a:gdLst>
                  <a:gd name="connsiteX0" fmla="*/ 211655 w 225588"/>
                  <a:gd name="connsiteY0" fmla="*/ 195758 h 354969"/>
                  <a:gd name="connsiteX1" fmla="*/ 184783 w 225588"/>
                  <a:gd name="connsiteY1" fmla="*/ 145332 h 354969"/>
                  <a:gd name="connsiteX2" fmla="*/ 140661 w 225588"/>
                  <a:gd name="connsiteY2" fmla="*/ 22586 h 354969"/>
                  <a:gd name="connsiteX3" fmla="*/ 117770 w 225588"/>
                  <a:gd name="connsiteY3" fmla="*/ 359 h 354969"/>
                  <a:gd name="connsiteX4" fmla="*/ 118434 w 225588"/>
                  <a:gd name="connsiteY4" fmla="*/ 10311 h 354969"/>
                  <a:gd name="connsiteX5" fmla="*/ 105164 w 225588"/>
                  <a:gd name="connsiteY5" fmla="*/ 27 h 354969"/>
                  <a:gd name="connsiteX6" fmla="*/ 83600 w 225588"/>
                  <a:gd name="connsiteY6" fmla="*/ 21259 h 354969"/>
                  <a:gd name="connsiteX7" fmla="*/ 57724 w 225588"/>
                  <a:gd name="connsiteY7" fmla="*/ 93580 h 354969"/>
                  <a:gd name="connsiteX8" fmla="*/ 21232 w 225588"/>
                  <a:gd name="connsiteY8" fmla="*/ 179171 h 354969"/>
                  <a:gd name="connsiteX9" fmla="*/ 0 w 225588"/>
                  <a:gd name="connsiteY9" fmla="*/ 239549 h 354969"/>
                  <a:gd name="connsiteX10" fmla="*/ 0 w 225588"/>
                  <a:gd name="connsiteY10" fmla="*/ 277036 h 354969"/>
                  <a:gd name="connsiteX11" fmla="*/ 42464 w 225588"/>
                  <a:gd name="connsiteY11" fmla="*/ 340732 h 354969"/>
                  <a:gd name="connsiteX12" fmla="*/ 120092 w 225588"/>
                  <a:gd name="connsiteY12" fmla="*/ 354001 h 354969"/>
                  <a:gd name="connsiteX13" fmla="*/ 120756 w 225588"/>
                  <a:gd name="connsiteY13" fmla="*/ 353670 h 354969"/>
                  <a:gd name="connsiteX14" fmla="*/ 210328 w 225588"/>
                  <a:gd name="connsiteY14" fmla="*/ 312533 h 354969"/>
                  <a:gd name="connsiteX15" fmla="*/ 211655 w 225588"/>
                  <a:gd name="connsiteY15" fmla="*/ 195758 h 354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5588" h="354969">
                    <a:moveTo>
                      <a:pt x="211655" y="195758"/>
                    </a:moveTo>
                    <a:cubicBezTo>
                      <a:pt x="201702" y="179502"/>
                      <a:pt x="191418" y="163579"/>
                      <a:pt x="184783" y="145332"/>
                    </a:cubicBezTo>
                    <a:cubicBezTo>
                      <a:pt x="169855" y="104528"/>
                      <a:pt x="155258" y="63391"/>
                      <a:pt x="140661" y="22586"/>
                    </a:cubicBezTo>
                    <a:cubicBezTo>
                      <a:pt x="136680" y="11307"/>
                      <a:pt x="131372" y="1686"/>
                      <a:pt x="117770" y="359"/>
                    </a:cubicBezTo>
                    <a:cubicBezTo>
                      <a:pt x="118102" y="3676"/>
                      <a:pt x="118102" y="6994"/>
                      <a:pt x="118434" y="10311"/>
                    </a:cubicBezTo>
                    <a:cubicBezTo>
                      <a:pt x="113126" y="7989"/>
                      <a:pt x="110140" y="2349"/>
                      <a:pt x="105164" y="27"/>
                    </a:cubicBezTo>
                    <a:cubicBezTo>
                      <a:pt x="90567" y="-636"/>
                      <a:pt x="87249" y="10975"/>
                      <a:pt x="83600" y="21259"/>
                    </a:cubicBezTo>
                    <a:cubicBezTo>
                      <a:pt x="74975" y="45145"/>
                      <a:pt x="66349" y="69362"/>
                      <a:pt x="57724" y="93580"/>
                    </a:cubicBezTo>
                    <a:cubicBezTo>
                      <a:pt x="47108" y="122774"/>
                      <a:pt x="38814" y="152963"/>
                      <a:pt x="21232" y="179171"/>
                    </a:cubicBezTo>
                    <a:cubicBezTo>
                      <a:pt x="8957" y="197748"/>
                      <a:pt x="663" y="217322"/>
                      <a:pt x="0" y="239549"/>
                    </a:cubicBezTo>
                    <a:cubicBezTo>
                      <a:pt x="0" y="252155"/>
                      <a:pt x="0" y="264430"/>
                      <a:pt x="0" y="277036"/>
                    </a:cubicBezTo>
                    <a:cubicBezTo>
                      <a:pt x="2654" y="305898"/>
                      <a:pt x="19573" y="325803"/>
                      <a:pt x="42464" y="340732"/>
                    </a:cubicBezTo>
                    <a:cubicBezTo>
                      <a:pt x="66349" y="356324"/>
                      <a:pt x="93221" y="355992"/>
                      <a:pt x="120092" y="354001"/>
                    </a:cubicBezTo>
                    <a:cubicBezTo>
                      <a:pt x="120424" y="354001"/>
                      <a:pt x="120424" y="353670"/>
                      <a:pt x="120756" y="353670"/>
                    </a:cubicBezTo>
                    <a:cubicBezTo>
                      <a:pt x="156253" y="352674"/>
                      <a:pt x="187769" y="341727"/>
                      <a:pt x="210328" y="312533"/>
                    </a:cubicBezTo>
                    <a:cubicBezTo>
                      <a:pt x="234545" y="280354"/>
                      <a:pt x="234877" y="233909"/>
                      <a:pt x="211655" y="195758"/>
                    </a:cubicBezTo>
                    <a:close/>
                  </a:path>
                </a:pathLst>
              </a:custGeom>
              <a:solidFill>
                <a:srgbClr val="D9E021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93">
                <a:extLst>
                  <a:ext uri="{FF2B5EF4-FFF2-40B4-BE49-F238E27FC236}">
                    <a16:creationId xmlns="" xmlns:a16="http://schemas.microsoft.com/office/drawing/2014/main" id="{9DB7321E-8828-41E1-A9AC-656F5733CFF2}"/>
                  </a:ext>
                </a:extLst>
              </p:cNvPr>
              <p:cNvSpPr/>
              <p:nvPr/>
            </p:nvSpPr>
            <p:spPr>
              <a:xfrm>
                <a:off x="4630981" y="4220164"/>
                <a:ext cx="109477" cy="351652"/>
              </a:xfrm>
              <a:custGeom>
                <a:avLst/>
                <a:gdLst>
                  <a:gd name="connsiteX0" fmla="*/ 663 w 109476"/>
                  <a:gd name="connsiteY0" fmla="*/ 12275 h 351651"/>
                  <a:gd name="connsiteX1" fmla="*/ 0 w 109476"/>
                  <a:gd name="connsiteY1" fmla="*/ 0 h 351651"/>
                  <a:gd name="connsiteX2" fmla="*/ 22891 w 109476"/>
                  <a:gd name="connsiteY2" fmla="*/ 22227 h 351651"/>
                  <a:gd name="connsiteX3" fmla="*/ 67013 w 109476"/>
                  <a:gd name="connsiteY3" fmla="*/ 144974 h 351651"/>
                  <a:gd name="connsiteX4" fmla="*/ 93884 w 109476"/>
                  <a:gd name="connsiteY4" fmla="*/ 195399 h 351651"/>
                  <a:gd name="connsiteX5" fmla="*/ 92557 w 109476"/>
                  <a:gd name="connsiteY5" fmla="*/ 311511 h 351651"/>
                  <a:gd name="connsiteX6" fmla="*/ 663 w 109476"/>
                  <a:gd name="connsiteY6" fmla="*/ 352979 h 351651"/>
                  <a:gd name="connsiteX7" fmla="*/ 25544 w 109476"/>
                  <a:gd name="connsiteY7" fmla="*/ 278004 h 351651"/>
                  <a:gd name="connsiteX8" fmla="*/ 27535 w 109476"/>
                  <a:gd name="connsiteY8" fmla="*/ 218953 h 351651"/>
                  <a:gd name="connsiteX9" fmla="*/ 11943 w 109476"/>
                  <a:gd name="connsiteY9" fmla="*/ 60378 h 351651"/>
                  <a:gd name="connsiteX10" fmla="*/ 4976 w 109476"/>
                  <a:gd name="connsiteY10" fmla="*/ 21564 h 351651"/>
                  <a:gd name="connsiteX11" fmla="*/ 663 w 109476"/>
                  <a:gd name="connsiteY11" fmla="*/ 12275 h 351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476" h="351651">
                    <a:moveTo>
                      <a:pt x="663" y="12275"/>
                    </a:moveTo>
                    <a:cubicBezTo>
                      <a:pt x="332" y="8294"/>
                      <a:pt x="332" y="3981"/>
                      <a:pt x="0" y="0"/>
                    </a:cubicBezTo>
                    <a:cubicBezTo>
                      <a:pt x="13602" y="1327"/>
                      <a:pt x="18910" y="10948"/>
                      <a:pt x="22891" y="22227"/>
                    </a:cubicBezTo>
                    <a:cubicBezTo>
                      <a:pt x="37487" y="63364"/>
                      <a:pt x="52084" y="104169"/>
                      <a:pt x="67013" y="144974"/>
                    </a:cubicBezTo>
                    <a:cubicBezTo>
                      <a:pt x="73648" y="162888"/>
                      <a:pt x="83932" y="179143"/>
                      <a:pt x="93884" y="195399"/>
                    </a:cubicBezTo>
                    <a:cubicBezTo>
                      <a:pt x="117107" y="233550"/>
                      <a:pt x="116775" y="279995"/>
                      <a:pt x="92557" y="311511"/>
                    </a:cubicBezTo>
                    <a:cubicBezTo>
                      <a:pt x="69667" y="341700"/>
                      <a:pt x="37156" y="352316"/>
                      <a:pt x="663" y="352979"/>
                    </a:cubicBezTo>
                    <a:cubicBezTo>
                      <a:pt x="16587" y="330420"/>
                      <a:pt x="21564" y="304544"/>
                      <a:pt x="25544" y="278004"/>
                    </a:cubicBezTo>
                    <a:cubicBezTo>
                      <a:pt x="28199" y="258431"/>
                      <a:pt x="27535" y="238526"/>
                      <a:pt x="27535" y="218953"/>
                    </a:cubicBezTo>
                    <a:cubicBezTo>
                      <a:pt x="27867" y="165542"/>
                      <a:pt x="20568" y="112794"/>
                      <a:pt x="11943" y="60378"/>
                    </a:cubicBezTo>
                    <a:cubicBezTo>
                      <a:pt x="9952" y="47440"/>
                      <a:pt x="7298" y="34502"/>
                      <a:pt x="4976" y="21564"/>
                    </a:cubicBezTo>
                    <a:cubicBezTo>
                      <a:pt x="4313" y="17914"/>
                      <a:pt x="3981" y="14597"/>
                      <a:pt x="663" y="12275"/>
                    </a:cubicBezTo>
                    <a:close/>
                  </a:path>
                </a:pathLst>
              </a:custGeom>
              <a:solidFill>
                <a:srgbClr val="C2BB4A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94">
                <a:extLst>
                  <a:ext uri="{FF2B5EF4-FFF2-40B4-BE49-F238E27FC236}">
                    <a16:creationId xmlns="" xmlns:a16="http://schemas.microsoft.com/office/drawing/2014/main" id="{3659247A-DF21-4C44-BFDF-ECB68C7394B2}"/>
                  </a:ext>
                </a:extLst>
              </p:cNvPr>
              <p:cNvSpPr/>
              <p:nvPr/>
            </p:nvSpPr>
            <p:spPr>
              <a:xfrm>
                <a:off x="4561893" y="4124289"/>
                <a:ext cx="109477" cy="109477"/>
              </a:xfrm>
              <a:custGeom>
                <a:avLst/>
                <a:gdLst>
                  <a:gd name="connsiteX0" fmla="*/ 63449 w 109476"/>
                  <a:gd name="connsiteY0" fmla="*/ 56397 h 109476"/>
                  <a:gd name="connsiteX1" fmla="*/ 111220 w 109476"/>
                  <a:gd name="connsiteY1" fmla="*/ 0 h 109476"/>
                  <a:gd name="connsiteX2" fmla="*/ 104917 w 109476"/>
                  <a:gd name="connsiteY2" fmla="*/ 0 h 109476"/>
                  <a:gd name="connsiteX3" fmla="*/ 104917 w 109476"/>
                  <a:gd name="connsiteY3" fmla="*/ 1659 h 109476"/>
                  <a:gd name="connsiteX4" fmla="*/ 94965 w 109476"/>
                  <a:gd name="connsiteY4" fmla="*/ 3649 h 109476"/>
                  <a:gd name="connsiteX5" fmla="*/ 52170 w 109476"/>
                  <a:gd name="connsiteY5" fmla="*/ 53743 h 109476"/>
                  <a:gd name="connsiteX6" fmla="*/ 7715 w 109476"/>
                  <a:gd name="connsiteY6" fmla="*/ 19905 h 109476"/>
                  <a:gd name="connsiteX7" fmla="*/ 85 w 109476"/>
                  <a:gd name="connsiteY7" fmla="*/ 23222 h 109476"/>
                  <a:gd name="connsiteX8" fmla="*/ 6388 w 109476"/>
                  <a:gd name="connsiteY8" fmla="*/ 29194 h 109476"/>
                  <a:gd name="connsiteX9" fmla="*/ 32265 w 109476"/>
                  <a:gd name="connsiteY9" fmla="*/ 42795 h 109476"/>
                  <a:gd name="connsiteX10" fmla="*/ 57146 w 109476"/>
                  <a:gd name="connsiteY10" fmla="*/ 97534 h 109476"/>
                  <a:gd name="connsiteX11" fmla="*/ 70084 w 109476"/>
                  <a:gd name="connsiteY11" fmla="*/ 108481 h 109476"/>
                  <a:gd name="connsiteX12" fmla="*/ 69420 w 109476"/>
                  <a:gd name="connsiteY12" fmla="*/ 96207 h 109476"/>
                  <a:gd name="connsiteX13" fmla="*/ 57477 w 109476"/>
                  <a:gd name="connsiteY13" fmla="*/ 67013 h 109476"/>
                  <a:gd name="connsiteX14" fmla="*/ 63449 w 109476"/>
                  <a:gd name="connsiteY14" fmla="*/ 56397 h 109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9476" h="109476">
                    <a:moveTo>
                      <a:pt x="63449" y="56397"/>
                    </a:moveTo>
                    <a:cubicBezTo>
                      <a:pt x="91979" y="52084"/>
                      <a:pt x="110889" y="29526"/>
                      <a:pt x="111220" y="0"/>
                    </a:cubicBezTo>
                    <a:cubicBezTo>
                      <a:pt x="109230" y="0"/>
                      <a:pt x="106908" y="0"/>
                      <a:pt x="104917" y="0"/>
                    </a:cubicBezTo>
                    <a:cubicBezTo>
                      <a:pt x="104917" y="663"/>
                      <a:pt x="104917" y="1327"/>
                      <a:pt x="104917" y="1659"/>
                    </a:cubicBezTo>
                    <a:cubicBezTo>
                      <a:pt x="101600" y="1659"/>
                      <a:pt x="98282" y="2322"/>
                      <a:pt x="94965" y="3649"/>
                    </a:cubicBezTo>
                    <a:cubicBezTo>
                      <a:pt x="72406" y="13270"/>
                      <a:pt x="58141" y="29857"/>
                      <a:pt x="52170" y="53743"/>
                    </a:cubicBezTo>
                    <a:cubicBezTo>
                      <a:pt x="41554" y="36824"/>
                      <a:pt x="28615" y="23222"/>
                      <a:pt x="7715" y="19905"/>
                    </a:cubicBezTo>
                    <a:cubicBezTo>
                      <a:pt x="4398" y="19241"/>
                      <a:pt x="417" y="17583"/>
                      <a:pt x="85" y="23222"/>
                    </a:cubicBezTo>
                    <a:cubicBezTo>
                      <a:pt x="-578" y="28199"/>
                      <a:pt x="2739" y="28862"/>
                      <a:pt x="6388" y="29194"/>
                    </a:cubicBezTo>
                    <a:cubicBezTo>
                      <a:pt x="17004" y="30189"/>
                      <a:pt x="25298" y="35497"/>
                      <a:pt x="32265" y="42795"/>
                    </a:cubicBezTo>
                    <a:cubicBezTo>
                      <a:pt x="46530" y="58056"/>
                      <a:pt x="53828" y="76965"/>
                      <a:pt x="57146" y="97534"/>
                    </a:cubicBezTo>
                    <a:cubicBezTo>
                      <a:pt x="60131" y="102842"/>
                      <a:pt x="58141" y="113789"/>
                      <a:pt x="70084" y="108481"/>
                    </a:cubicBezTo>
                    <a:cubicBezTo>
                      <a:pt x="74728" y="104169"/>
                      <a:pt x="73401" y="100188"/>
                      <a:pt x="69420" y="96207"/>
                    </a:cubicBezTo>
                    <a:cubicBezTo>
                      <a:pt x="67430" y="85591"/>
                      <a:pt x="61790" y="76634"/>
                      <a:pt x="57477" y="67013"/>
                    </a:cubicBezTo>
                    <a:cubicBezTo>
                      <a:pt x="54160" y="59051"/>
                      <a:pt x="56482" y="57392"/>
                      <a:pt x="63449" y="56397"/>
                    </a:cubicBezTo>
                    <a:close/>
                  </a:path>
                </a:pathLst>
              </a:custGeom>
              <a:solidFill>
                <a:srgbClr val="48A267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3" name="Graphic 207">
              <a:extLst>
                <a:ext uri="{FF2B5EF4-FFF2-40B4-BE49-F238E27FC236}">
                  <a16:creationId xmlns="" xmlns:a16="http://schemas.microsoft.com/office/drawing/2014/main" id="{ED25DE03-4A70-44F3-90F1-277E013574E1}"/>
                </a:ext>
              </a:extLst>
            </p:cNvPr>
            <p:cNvGrpSpPr/>
            <p:nvPr/>
          </p:nvGrpSpPr>
          <p:grpSpPr>
            <a:xfrm rot="6123598">
              <a:off x="6636119" y="4994572"/>
              <a:ext cx="734852" cy="1288258"/>
              <a:chOff x="5324475" y="2076450"/>
              <a:chExt cx="1543050" cy="2705100"/>
            </a:xfrm>
          </p:grpSpPr>
          <p:sp>
            <p:nvSpPr>
              <p:cNvPr id="120" name="Freeform: Shape 83">
                <a:extLst>
                  <a:ext uri="{FF2B5EF4-FFF2-40B4-BE49-F238E27FC236}">
                    <a16:creationId xmlns="" xmlns:a16="http://schemas.microsoft.com/office/drawing/2014/main" id="{7989E8DF-0D8A-4C94-B624-069DBADDC7E8}"/>
                  </a:ext>
                </a:extLst>
              </p:cNvPr>
              <p:cNvSpPr/>
              <p:nvPr/>
            </p:nvSpPr>
            <p:spPr>
              <a:xfrm>
                <a:off x="5325153" y="2354448"/>
                <a:ext cx="1533525" cy="2419350"/>
              </a:xfrm>
              <a:custGeom>
                <a:avLst/>
                <a:gdLst>
                  <a:gd name="connsiteX0" fmla="*/ 102192 w 1533525"/>
                  <a:gd name="connsiteY0" fmla="*/ 2111824 h 2419350"/>
                  <a:gd name="connsiteX1" fmla="*/ 14562 w 1533525"/>
                  <a:gd name="connsiteY1" fmla="*/ 1887987 h 2419350"/>
                  <a:gd name="connsiteX2" fmla="*/ 120290 w 1533525"/>
                  <a:gd name="connsiteY2" fmla="*/ 1329822 h 2419350"/>
                  <a:gd name="connsiteX3" fmla="*/ 302217 w 1533525"/>
                  <a:gd name="connsiteY3" fmla="*/ 981207 h 2419350"/>
                  <a:gd name="connsiteX4" fmla="*/ 443187 w 1533525"/>
                  <a:gd name="connsiteY4" fmla="*/ 598302 h 2419350"/>
                  <a:gd name="connsiteX5" fmla="*/ 600350 w 1533525"/>
                  <a:gd name="connsiteY5" fmla="*/ 154437 h 2419350"/>
                  <a:gd name="connsiteX6" fmla="*/ 731795 w 1533525"/>
                  <a:gd name="connsiteY6" fmla="*/ 9657 h 2419350"/>
                  <a:gd name="connsiteX7" fmla="*/ 770847 w 1533525"/>
                  <a:gd name="connsiteY7" fmla="*/ 7752 h 2419350"/>
                  <a:gd name="connsiteX8" fmla="*/ 854668 w 1533525"/>
                  <a:gd name="connsiteY8" fmla="*/ 29659 h 2419350"/>
                  <a:gd name="connsiteX9" fmla="*/ 892768 w 1533525"/>
                  <a:gd name="connsiteY9" fmla="*/ 57282 h 2419350"/>
                  <a:gd name="connsiteX10" fmla="*/ 997543 w 1533525"/>
                  <a:gd name="connsiteY10" fmla="*/ 315409 h 2419350"/>
                  <a:gd name="connsiteX11" fmla="*/ 1264243 w 1533525"/>
                  <a:gd name="connsiteY11" fmla="*/ 1042167 h 2419350"/>
                  <a:gd name="connsiteX12" fmla="*/ 1404260 w 1533525"/>
                  <a:gd name="connsiteY12" fmla="*/ 1300294 h 2419350"/>
                  <a:gd name="connsiteX13" fmla="*/ 1531895 w 1533525"/>
                  <a:gd name="connsiteY13" fmla="*/ 1865127 h 2419350"/>
                  <a:gd name="connsiteX14" fmla="*/ 1529038 w 1533525"/>
                  <a:gd name="connsiteY14" fmla="*/ 1903227 h 2419350"/>
                  <a:gd name="connsiteX15" fmla="*/ 1420452 w 1533525"/>
                  <a:gd name="connsiteY15" fmla="*/ 2150877 h 2419350"/>
                  <a:gd name="connsiteX16" fmla="*/ 835618 w 1533525"/>
                  <a:gd name="connsiteY16" fmla="*/ 2423292 h 2419350"/>
                  <a:gd name="connsiteX17" fmla="*/ 389847 w 1533525"/>
                  <a:gd name="connsiteY17" fmla="*/ 2353759 h 2419350"/>
                  <a:gd name="connsiteX18" fmla="*/ 143150 w 1533525"/>
                  <a:gd name="connsiteY18" fmla="*/ 2179452 h 2419350"/>
                  <a:gd name="connsiteX19" fmla="*/ 102192 w 1533525"/>
                  <a:gd name="connsiteY19" fmla="*/ 2111824 h 2419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33525" h="2419350">
                    <a:moveTo>
                      <a:pt x="102192" y="2111824"/>
                    </a:moveTo>
                    <a:cubicBezTo>
                      <a:pt x="65997" y="2039434"/>
                      <a:pt x="29802" y="1968949"/>
                      <a:pt x="14562" y="1887987"/>
                    </a:cubicBezTo>
                    <a:cubicBezTo>
                      <a:pt x="-23538" y="1687009"/>
                      <a:pt x="13610" y="1502224"/>
                      <a:pt x="120290" y="1329822"/>
                    </a:cubicBezTo>
                    <a:cubicBezTo>
                      <a:pt x="188870" y="1218379"/>
                      <a:pt x="259355" y="1106937"/>
                      <a:pt x="302217" y="981207"/>
                    </a:cubicBezTo>
                    <a:cubicBezTo>
                      <a:pt x="356510" y="856429"/>
                      <a:pt x="396515" y="725937"/>
                      <a:pt x="443187" y="598302"/>
                    </a:cubicBezTo>
                    <a:cubicBezTo>
                      <a:pt x="497480" y="450664"/>
                      <a:pt x="550820" y="303027"/>
                      <a:pt x="600350" y="154437"/>
                    </a:cubicBezTo>
                    <a:cubicBezTo>
                      <a:pt x="623210" y="84904"/>
                      <a:pt x="661310" y="33469"/>
                      <a:pt x="731795" y="9657"/>
                    </a:cubicBezTo>
                    <a:cubicBezTo>
                      <a:pt x="744177" y="-821"/>
                      <a:pt x="757512" y="-4631"/>
                      <a:pt x="770847" y="7752"/>
                    </a:cubicBezTo>
                    <a:cubicBezTo>
                      <a:pt x="800375" y="8704"/>
                      <a:pt x="827997" y="16324"/>
                      <a:pt x="854668" y="29659"/>
                    </a:cubicBezTo>
                    <a:cubicBezTo>
                      <a:pt x="868955" y="36327"/>
                      <a:pt x="889910" y="34422"/>
                      <a:pt x="892768" y="57282"/>
                    </a:cubicBezTo>
                    <a:cubicBezTo>
                      <a:pt x="946107" y="136339"/>
                      <a:pt x="965157" y="228732"/>
                      <a:pt x="997543" y="315409"/>
                    </a:cubicBezTo>
                    <a:cubicBezTo>
                      <a:pt x="1088030" y="557344"/>
                      <a:pt x="1164230" y="804042"/>
                      <a:pt x="1264243" y="1042167"/>
                    </a:cubicBezTo>
                    <a:cubicBezTo>
                      <a:pt x="1302343" y="1132654"/>
                      <a:pt x="1350920" y="1218379"/>
                      <a:pt x="1404260" y="1300294"/>
                    </a:cubicBezTo>
                    <a:cubicBezTo>
                      <a:pt x="1518560" y="1472697"/>
                      <a:pt x="1563327" y="1660339"/>
                      <a:pt x="1531895" y="1865127"/>
                    </a:cubicBezTo>
                    <a:cubicBezTo>
                      <a:pt x="1529990" y="1877509"/>
                      <a:pt x="1529990" y="1890844"/>
                      <a:pt x="1529038" y="1903227"/>
                    </a:cubicBezTo>
                    <a:cubicBezTo>
                      <a:pt x="1528085" y="2001334"/>
                      <a:pt x="1478555" y="2080392"/>
                      <a:pt x="1420452" y="2150877"/>
                    </a:cubicBezTo>
                    <a:cubicBezTo>
                      <a:pt x="1269957" y="2333757"/>
                      <a:pt x="1067075" y="2411862"/>
                      <a:pt x="835618" y="2423292"/>
                    </a:cubicBezTo>
                    <a:cubicBezTo>
                      <a:pt x="682265" y="2431864"/>
                      <a:pt x="532722" y="2417577"/>
                      <a:pt x="389847" y="2353759"/>
                    </a:cubicBezTo>
                    <a:cubicBezTo>
                      <a:pt x="295550" y="2311849"/>
                      <a:pt x="212682" y="2255652"/>
                      <a:pt x="143150" y="2179452"/>
                    </a:cubicBezTo>
                    <a:cubicBezTo>
                      <a:pt x="125052" y="2160402"/>
                      <a:pt x="104097" y="2141352"/>
                      <a:pt x="102192" y="2111824"/>
                    </a:cubicBezTo>
                    <a:close/>
                  </a:path>
                </a:pathLst>
              </a:custGeom>
              <a:solidFill>
                <a:srgbClr val="DED6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84">
                <a:extLst>
                  <a:ext uri="{FF2B5EF4-FFF2-40B4-BE49-F238E27FC236}">
                    <a16:creationId xmlns="" xmlns:a16="http://schemas.microsoft.com/office/drawing/2014/main" id="{79224173-028C-437C-8A0F-5C96EA1A9305}"/>
                  </a:ext>
                </a:extLst>
              </p:cNvPr>
              <p:cNvSpPr/>
              <p:nvPr/>
            </p:nvSpPr>
            <p:spPr>
              <a:xfrm>
                <a:off x="6056948" y="2076114"/>
                <a:ext cx="266700" cy="285750"/>
              </a:xfrm>
              <a:custGeom>
                <a:avLst/>
                <a:gdLst>
                  <a:gd name="connsiteX0" fmla="*/ 39052 w 266700"/>
                  <a:gd name="connsiteY0" fmla="*/ 286086 h 285750"/>
                  <a:gd name="connsiteX1" fmla="*/ 0 w 266700"/>
                  <a:gd name="connsiteY1" fmla="*/ 287991 h 285750"/>
                  <a:gd name="connsiteX2" fmla="*/ 100013 w 266700"/>
                  <a:gd name="connsiteY2" fmla="*/ 80346 h 285750"/>
                  <a:gd name="connsiteX3" fmla="*/ 251460 w 266700"/>
                  <a:gd name="connsiteY3" fmla="*/ 336 h 285750"/>
                  <a:gd name="connsiteX4" fmla="*/ 275273 w 266700"/>
                  <a:gd name="connsiteY4" fmla="*/ 15576 h 285750"/>
                  <a:gd name="connsiteX5" fmla="*/ 257175 w 266700"/>
                  <a:gd name="connsiteY5" fmla="*/ 37483 h 285750"/>
                  <a:gd name="connsiteX6" fmla="*/ 66675 w 266700"/>
                  <a:gd name="connsiteY6" fmla="*/ 209886 h 285750"/>
                  <a:gd name="connsiteX7" fmla="*/ 39052 w 266700"/>
                  <a:gd name="connsiteY7" fmla="*/ 286086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700" h="285750">
                    <a:moveTo>
                      <a:pt x="39052" y="286086"/>
                    </a:moveTo>
                    <a:cubicBezTo>
                      <a:pt x="25717" y="287038"/>
                      <a:pt x="13335" y="287991"/>
                      <a:pt x="0" y="287991"/>
                    </a:cubicBezTo>
                    <a:cubicBezTo>
                      <a:pt x="18098" y="211791"/>
                      <a:pt x="47625" y="140353"/>
                      <a:pt x="100013" y="80346"/>
                    </a:cubicBezTo>
                    <a:cubicBezTo>
                      <a:pt x="140017" y="34626"/>
                      <a:pt x="189548" y="6051"/>
                      <a:pt x="251460" y="336"/>
                    </a:cubicBezTo>
                    <a:cubicBezTo>
                      <a:pt x="262890" y="-617"/>
                      <a:pt x="274320" y="-617"/>
                      <a:pt x="275273" y="15576"/>
                    </a:cubicBezTo>
                    <a:cubicBezTo>
                      <a:pt x="276225" y="28911"/>
                      <a:pt x="270510" y="35578"/>
                      <a:pt x="257175" y="37483"/>
                    </a:cubicBezTo>
                    <a:cubicBezTo>
                      <a:pt x="153352" y="49866"/>
                      <a:pt x="104775" y="124161"/>
                      <a:pt x="66675" y="209886"/>
                    </a:cubicBezTo>
                    <a:cubicBezTo>
                      <a:pt x="54292" y="234651"/>
                      <a:pt x="47625" y="260368"/>
                      <a:pt x="39052" y="286086"/>
                    </a:cubicBezTo>
                    <a:close/>
                  </a:path>
                </a:pathLst>
              </a:custGeom>
              <a:solidFill>
                <a:srgbClr val="58B97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85">
                <a:extLst>
                  <a:ext uri="{FF2B5EF4-FFF2-40B4-BE49-F238E27FC236}">
                    <a16:creationId xmlns="" xmlns:a16="http://schemas.microsoft.com/office/drawing/2014/main" id="{1EBE890D-89D2-4310-BF9D-B72C6D0F6659}"/>
                  </a:ext>
                </a:extLst>
              </p:cNvPr>
              <p:cNvSpPr/>
              <p:nvPr/>
            </p:nvSpPr>
            <p:spPr>
              <a:xfrm>
                <a:off x="5408295" y="2486025"/>
                <a:ext cx="1381125" cy="2152650"/>
              </a:xfrm>
              <a:custGeom>
                <a:avLst/>
                <a:gdLst>
                  <a:gd name="connsiteX0" fmla="*/ 952 w 1381125"/>
                  <a:gd name="connsiteY0" fmla="*/ 1487805 h 2152650"/>
                  <a:gd name="connsiteX1" fmla="*/ 80010 w 1381125"/>
                  <a:gd name="connsiteY1" fmla="*/ 1226820 h 2152650"/>
                  <a:gd name="connsiteX2" fmla="*/ 394335 w 1381125"/>
                  <a:gd name="connsiteY2" fmla="*/ 525780 h 2152650"/>
                  <a:gd name="connsiteX3" fmla="*/ 540068 w 1381125"/>
                  <a:gd name="connsiteY3" fmla="*/ 118110 h 2152650"/>
                  <a:gd name="connsiteX4" fmla="*/ 687705 w 1381125"/>
                  <a:gd name="connsiteY4" fmla="*/ 0 h 2152650"/>
                  <a:gd name="connsiteX5" fmla="*/ 837248 w 1381125"/>
                  <a:gd name="connsiteY5" fmla="*/ 117157 h 2152650"/>
                  <a:gd name="connsiteX6" fmla="*/ 1085850 w 1381125"/>
                  <a:gd name="connsiteY6" fmla="*/ 816293 h 2152650"/>
                  <a:gd name="connsiteX7" fmla="*/ 1281113 w 1381125"/>
                  <a:gd name="connsiteY7" fmla="*/ 1201103 h 2152650"/>
                  <a:gd name="connsiteX8" fmla="*/ 1340168 w 1381125"/>
                  <a:gd name="connsiteY8" fmla="*/ 1776413 h 2152650"/>
                  <a:gd name="connsiteX9" fmla="*/ 902018 w 1381125"/>
                  <a:gd name="connsiteY9" fmla="*/ 2133600 h 2152650"/>
                  <a:gd name="connsiteX10" fmla="*/ 770573 w 1381125"/>
                  <a:gd name="connsiteY10" fmla="*/ 2152650 h 2152650"/>
                  <a:gd name="connsiteX11" fmla="*/ 600075 w 1381125"/>
                  <a:gd name="connsiteY11" fmla="*/ 2152650 h 2152650"/>
                  <a:gd name="connsiteX12" fmla="*/ 3810 w 1381125"/>
                  <a:gd name="connsiteY12" fmla="*/ 1666875 h 2152650"/>
                  <a:gd name="connsiteX13" fmla="*/ 0 w 1381125"/>
                  <a:gd name="connsiteY13" fmla="*/ 1619250 h 2152650"/>
                  <a:gd name="connsiteX14" fmla="*/ 952 w 1381125"/>
                  <a:gd name="connsiteY14" fmla="*/ 1487805 h 215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81125" h="2152650">
                    <a:moveTo>
                      <a:pt x="952" y="1487805"/>
                    </a:moveTo>
                    <a:cubicBezTo>
                      <a:pt x="3810" y="1393508"/>
                      <a:pt x="29527" y="1303020"/>
                      <a:pt x="80010" y="1226820"/>
                    </a:cubicBezTo>
                    <a:cubicBezTo>
                      <a:pt x="223837" y="1009650"/>
                      <a:pt x="310515" y="768668"/>
                      <a:pt x="394335" y="525780"/>
                    </a:cubicBezTo>
                    <a:cubicBezTo>
                      <a:pt x="441960" y="389573"/>
                      <a:pt x="491490" y="254317"/>
                      <a:pt x="540068" y="118110"/>
                    </a:cubicBezTo>
                    <a:cubicBezTo>
                      <a:pt x="569595" y="36195"/>
                      <a:pt x="614363" y="0"/>
                      <a:pt x="687705" y="0"/>
                    </a:cubicBezTo>
                    <a:cubicBezTo>
                      <a:pt x="758190" y="0"/>
                      <a:pt x="809625" y="40005"/>
                      <a:pt x="837248" y="117157"/>
                    </a:cubicBezTo>
                    <a:cubicBezTo>
                      <a:pt x="920115" y="349567"/>
                      <a:pt x="1002983" y="582930"/>
                      <a:pt x="1085850" y="816293"/>
                    </a:cubicBezTo>
                    <a:cubicBezTo>
                      <a:pt x="1134428" y="953453"/>
                      <a:pt x="1207770" y="1077278"/>
                      <a:pt x="1281113" y="1201103"/>
                    </a:cubicBezTo>
                    <a:cubicBezTo>
                      <a:pt x="1388745" y="1382078"/>
                      <a:pt x="1416368" y="1576388"/>
                      <a:pt x="1340168" y="1776413"/>
                    </a:cubicBezTo>
                    <a:cubicBezTo>
                      <a:pt x="1263968" y="1977390"/>
                      <a:pt x="1102995" y="2082165"/>
                      <a:pt x="902018" y="2133600"/>
                    </a:cubicBezTo>
                    <a:cubicBezTo>
                      <a:pt x="859155" y="2144078"/>
                      <a:pt x="816293" y="2156460"/>
                      <a:pt x="770573" y="2152650"/>
                    </a:cubicBezTo>
                    <a:cubicBezTo>
                      <a:pt x="713423" y="2145983"/>
                      <a:pt x="657225" y="2145983"/>
                      <a:pt x="600075" y="2152650"/>
                    </a:cubicBezTo>
                    <a:cubicBezTo>
                      <a:pt x="337185" y="2138363"/>
                      <a:pt x="55245" y="1978343"/>
                      <a:pt x="3810" y="1666875"/>
                    </a:cubicBezTo>
                    <a:cubicBezTo>
                      <a:pt x="952" y="1651635"/>
                      <a:pt x="952" y="1635443"/>
                      <a:pt x="0" y="1619250"/>
                    </a:cubicBezTo>
                    <a:cubicBezTo>
                      <a:pt x="7620" y="1576388"/>
                      <a:pt x="6667" y="1531620"/>
                      <a:pt x="952" y="1487805"/>
                    </a:cubicBezTo>
                    <a:close/>
                  </a:path>
                </a:pathLst>
              </a:custGeom>
              <a:solidFill>
                <a:srgbClr val="FBF6D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86">
                <a:extLst>
                  <a:ext uri="{FF2B5EF4-FFF2-40B4-BE49-F238E27FC236}">
                    <a16:creationId xmlns="" xmlns:a16="http://schemas.microsoft.com/office/drawing/2014/main" id="{608A232B-AD33-4D1E-B2EA-D1B32079C33F}"/>
                  </a:ext>
                </a:extLst>
              </p:cNvPr>
              <p:cNvSpPr/>
              <p:nvPr/>
            </p:nvSpPr>
            <p:spPr>
              <a:xfrm>
                <a:off x="5806763" y="3679442"/>
                <a:ext cx="581025" cy="581025"/>
              </a:xfrm>
              <a:custGeom>
                <a:avLst/>
                <a:gdLst>
                  <a:gd name="connsiteX0" fmla="*/ 1582 w 581025"/>
                  <a:gd name="connsiteY0" fmla="*/ 250573 h 581025"/>
                  <a:gd name="connsiteX1" fmla="*/ 296857 w 581025"/>
                  <a:gd name="connsiteY1" fmla="*/ 1018 h 581025"/>
                  <a:gd name="connsiteX2" fmla="*/ 484500 w 581025"/>
                  <a:gd name="connsiteY2" fmla="*/ 61025 h 581025"/>
                  <a:gd name="connsiteX3" fmla="*/ 573082 w 581025"/>
                  <a:gd name="connsiteY3" fmla="*/ 316295 h 581025"/>
                  <a:gd name="connsiteX4" fmla="*/ 329242 w 581025"/>
                  <a:gd name="connsiteY4" fmla="*/ 576328 h 581025"/>
                  <a:gd name="connsiteX5" fmla="*/ 21585 w 581025"/>
                  <a:gd name="connsiteY5" fmla="*/ 371540 h 581025"/>
                  <a:gd name="connsiteX6" fmla="*/ 1582 w 581025"/>
                  <a:gd name="connsiteY6" fmla="*/ 250573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1025" h="581025">
                    <a:moveTo>
                      <a:pt x="1582" y="250573"/>
                    </a:moveTo>
                    <a:cubicBezTo>
                      <a:pt x="-13658" y="60073"/>
                      <a:pt x="159697" y="-9460"/>
                      <a:pt x="296857" y="1018"/>
                    </a:cubicBezTo>
                    <a:cubicBezTo>
                      <a:pt x="363532" y="5780"/>
                      <a:pt x="429255" y="20068"/>
                      <a:pt x="484500" y="61025"/>
                    </a:cubicBezTo>
                    <a:cubicBezTo>
                      <a:pt x="572130" y="124843"/>
                      <a:pt x="599752" y="211520"/>
                      <a:pt x="573082" y="316295"/>
                    </a:cubicBezTo>
                    <a:cubicBezTo>
                      <a:pt x="539745" y="447740"/>
                      <a:pt x="463545" y="540133"/>
                      <a:pt x="329242" y="576328"/>
                    </a:cubicBezTo>
                    <a:cubicBezTo>
                      <a:pt x="217800" y="605855"/>
                      <a:pt x="73020" y="507748"/>
                      <a:pt x="21585" y="371540"/>
                    </a:cubicBezTo>
                    <a:cubicBezTo>
                      <a:pt x="6345" y="330583"/>
                      <a:pt x="-4133" y="289625"/>
                      <a:pt x="1582" y="250573"/>
                    </a:cubicBezTo>
                    <a:close/>
                  </a:path>
                </a:pathLst>
              </a:custGeom>
              <a:solidFill>
                <a:srgbClr val="FBF1A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87">
                <a:extLst>
                  <a:ext uri="{FF2B5EF4-FFF2-40B4-BE49-F238E27FC236}">
                    <a16:creationId xmlns="" xmlns:a16="http://schemas.microsoft.com/office/drawing/2014/main" id="{A7EAAC10-602F-4E87-8E1D-D5FE5F9DAFF9}"/>
                  </a:ext>
                </a:extLst>
              </p:cNvPr>
              <p:cNvSpPr/>
              <p:nvPr/>
            </p:nvSpPr>
            <p:spPr>
              <a:xfrm>
                <a:off x="6118881" y="3877980"/>
                <a:ext cx="66675" cy="171450"/>
              </a:xfrm>
              <a:custGeom>
                <a:avLst/>
                <a:gdLst>
                  <a:gd name="connsiteX0" fmla="*/ 67607 w 66675"/>
                  <a:gd name="connsiteY0" fmla="*/ 160620 h 171450"/>
                  <a:gd name="connsiteX1" fmla="*/ 28554 w 66675"/>
                  <a:gd name="connsiteY1" fmla="*/ 151095 h 171450"/>
                  <a:gd name="connsiteX2" fmla="*/ 932 w 66675"/>
                  <a:gd name="connsiteY2" fmla="*/ 28222 h 171450"/>
                  <a:gd name="connsiteX3" fmla="*/ 20934 w 66675"/>
                  <a:gd name="connsiteY3" fmla="*/ 600 h 171450"/>
                  <a:gd name="connsiteX4" fmla="*/ 51414 w 66675"/>
                  <a:gd name="connsiteY4" fmla="*/ 17745 h 171450"/>
                  <a:gd name="connsiteX5" fmla="*/ 70464 w 66675"/>
                  <a:gd name="connsiteY5" fmla="*/ 75847 h 171450"/>
                  <a:gd name="connsiteX6" fmla="*/ 67607 w 66675"/>
                  <a:gd name="connsiteY6" fmla="*/ 16062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75" h="171450">
                    <a:moveTo>
                      <a:pt x="67607" y="160620"/>
                    </a:moveTo>
                    <a:cubicBezTo>
                      <a:pt x="48557" y="184432"/>
                      <a:pt x="37127" y="164430"/>
                      <a:pt x="28554" y="151095"/>
                    </a:cubicBezTo>
                    <a:cubicBezTo>
                      <a:pt x="4742" y="113947"/>
                      <a:pt x="-2878" y="72037"/>
                      <a:pt x="932" y="28222"/>
                    </a:cubicBezTo>
                    <a:cubicBezTo>
                      <a:pt x="1884" y="15840"/>
                      <a:pt x="2837" y="3457"/>
                      <a:pt x="20934" y="600"/>
                    </a:cubicBezTo>
                    <a:cubicBezTo>
                      <a:pt x="37127" y="-2258"/>
                      <a:pt x="44747" y="5362"/>
                      <a:pt x="51414" y="17745"/>
                    </a:cubicBezTo>
                    <a:cubicBezTo>
                      <a:pt x="60939" y="35842"/>
                      <a:pt x="71417" y="53940"/>
                      <a:pt x="70464" y="75847"/>
                    </a:cubicBezTo>
                    <a:cubicBezTo>
                      <a:pt x="66654" y="104422"/>
                      <a:pt x="71417" y="132997"/>
                      <a:pt x="67607" y="160620"/>
                    </a:cubicBezTo>
                    <a:close/>
                  </a:path>
                </a:pathLst>
              </a:custGeom>
              <a:solidFill>
                <a:srgbClr val="4E4D4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88">
                <a:extLst>
                  <a:ext uri="{FF2B5EF4-FFF2-40B4-BE49-F238E27FC236}">
                    <a16:creationId xmlns="" xmlns:a16="http://schemas.microsoft.com/office/drawing/2014/main" id="{5FE7D779-2236-4352-B670-AFF9DDEE68D3}"/>
                  </a:ext>
                </a:extLst>
              </p:cNvPr>
              <p:cNvSpPr/>
              <p:nvPr/>
            </p:nvSpPr>
            <p:spPr>
              <a:xfrm>
                <a:off x="5961698" y="3878580"/>
                <a:ext cx="66675" cy="152400"/>
              </a:xfrm>
              <a:custGeom>
                <a:avLst/>
                <a:gdLst>
                  <a:gd name="connsiteX0" fmla="*/ 0 w 66675"/>
                  <a:gd name="connsiteY0" fmla="*/ 95250 h 152400"/>
                  <a:gd name="connsiteX1" fmla="*/ 56198 w 66675"/>
                  <a:gd name="connsiteY1" fmla="*/ 0 h 152400"/>
                  <a:gd name="connsiteX2" fmla="*/ 74295 w 66675"/>
                  <a:gd name="connsiteY2" fmla="*/ 75248 h 152400"/>
                  <a:gd name="connsiteX3" fmla="*/ 27623 w 66675"/>
                  <a:gd name="connsiteY3" fmla="*/ 160973 h 152400"/>
                  <a:gd name="connsiteX4" fmla="*/ 0 w 66675"/>
                  <a:gd name="connsiteY4" fmla="*/ 9525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152400">
                    <a:moveTo>
                      <a:pt x="0" y="95250"/>
                    </a:moveTo>
                    <a:cubicBezTo>
                      <a:pt x="7620" y="57150"/>
                      <a:pt x="18098" y="20955"/>
                      <a:pt x="56198" y="0"/>
                    </a:cubicBezTo>
                    <a:cubicBezTo>
                      <a:pt x="90488" y="18098"/>
                      <a:pt x="64770" y="51435"/>
                      <a:pt x="74295" y="75248"/>
                    </a:cubicBezTo>
                    <a:cubicBezTo>
                      <a:pt x="68580" y="108585"/>
                      <a:pt x="57150" y="140017"/>
                      <a:pt x="27623" y="160973"/>
                    </a:cubicBezTo>
                    <a:cubicBezTo>
                      <a:pt x="-16193" y="152400"/>
                      <a:pt x="14288" y="115253"/>
                      <a:pt x="0" y="95250"/>
                    </a:cubicBezTo>
                    <a:close/>
                  </a:path>
                </a:pathLst>
              </a:custGeom>
              <a:solidFill>
                <a:srgbClr val="4E4D4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89">
                <a:extLst>
                  <a:ext uri="{FF2B5EF4-FFF2-40B4-BE49-F238E27FC236}">
                    <a16:creationId xmlns="" xmlns:a16="http://schemas.microsoft.com/office/drawing/2014/main" id="{F340511E-CBA6-4AC7-901A-79E4D866B718}"/>
                  </a:ext>
                </a:extLst>
              </p:cNvPr>
              <p:cNvSpPr/>
              <p:nvPr/>
            </p:nvSpPr>
            <p:spPr>
              <a:xfrm>
                <a:off x="6017895" y="3878580"/>
                <a:ext cx="19050" cy="66675"/>
              </a:xfrm>
              <a:custGeom>
                <a:avLst/>
                <a:gdLst>
                  <a:gd name="connsiteX0" fmla="*/ 18097 w 19050"/>
                  <a:gd name="connsiteY0" fmla="*/ 75248 h 66675"/>
                  <a:gd name="connsiteX1" fmla="*/ 0 w 19050"/>
                  <a:gd name="connsiteY1" fmla="*/ 0 h 66675"/>
                  <a:gd name="connsiteX2" fmla="*/ 18097 w 19050"/>
                  <a:gd name="connsiteY2" fmla="*/ 75248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" h="66675">
                    <a:moveTo>
                      <a:pt x="18097" y="75248"/>
                    </a:moveTo>
                    <a:cubicBezTo>
                      <a:pt x="0" y="53340"/>
                      <a:pt x="18097" y="21908"/>
                      <a:pt x="0" y="0"/>
                    </a:cubicBezTo>
                    <a:cubicBezTo>
                      <a:pt x="46672" y="15240"/>
                      <a:pt x="20955" y="47625"/>
                      <a:pt x="18097" y="75248"/>
                    </a:cubicBezTo>
                    <a:close/>
                  </a:path>
                </a:pathLst>
              </a:custGeom>
              <a:solidFill>
                <a:srgbClr val="37384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90">
                <a:extLst>
                  <a:ext uri="{FF2B5EF4-FFF2-40B4-BE49-F238E27FC236}">
                    <a16:creationId xmlns="" xmlns:a16="http://schemas.microsoft.com/office/drawing/2014/main" id="{AF52B110-020F-4570-BEEA-DEB90F7304F1}"/>
                  </a:ext>
                </a:extLst>
              </p:cNvPr>
              <p:cNvSpPr/>
              <p:nvPr/>
            </p:nvSpPr>
            <p:spPr>
              <a:xfrm>
                <a:off x="6178139" y="3953828"/>
                <a:ext cx="9525" cy="76200"/>
              </a:xfrm>
              <a:custGeom>
                <a:avLst/>
                <a:gdLst>
                  <a:gd name="connsiteX0" fmla="*/ 8348 w 9525"/>
                  <a:gd name="connsiteY0" fmla="*/ 84772 h 76200"/>
                  <a:gd name="connsiteX1" fmla="*/ 10253 w 9525"/>
                  <a:gd name="connsiteY1" fmla="*/ 0 h 76200"/>
                  <a:gd name="connsiteX2" fmla="*/ 8348 w 9525"/>
                  <a:gd name="connsiteY2" fmla="*/ 84772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76200">
                    <a:moveTo>
                      <a:pt x="8348" y="84772"/>
                    </a:moveTo>
                    <a:cubicBezTo>
                      <a:pt x="-1177" y="56197"/>
                      <a:pt x="-4987" y="27622"/>
                      <a:pt x="10253" y="0"/>
                    </a:cubicBezTo>
                    <a:cubicBezTo>
                      <a:pt x="19778" y="28575"/>
                      <a:pt x="22636" y="57150"/>
                      <a:pt x="8348" y="84772"/>
                    </a:cubicBezTo>
                    <a:close/>
                  </a:path>
                </a:pathLst>
              </a:custGeom>
              <a:solidFill>
                <a:srgbClr val="39394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91">
                <a:extLst>
                  <a:ext uri="{FF2B5EF4-FFF2-40B4-BE49-F238E27FC236}">
                    <a16:creationId xmlns="" xmlns:a16="http://schemas.microsoft.com/office/drawing/2014/main" id="{C46593A7-6FC7-4C2B-AF63-67B918C625DE}"/>
                  </a:ext>
                </a:extLst>
              </p:cNvPr>
              <p:cNvSpPr/>
              <p:nvPr/>
            </p:nvSpPr>
            <p:spPr>
              <a:xfrm>
                <a:off x="5955795" y="3973830"/>
                <a:ext cx="28575" cy="66675"/>
              </a:xfrm>
              <a:custGeom>
                <a:avLst/>
                <a:gdLst>
                  <a:gd name="connsiteX0" fmla="*/ 5903 w 28575"/>
                  <a:gd name="connsiteY0" fmla="*/ 0 h 66675"/>
                  <a:gd name="connsiteX1" fmla="*/ 32573 w 28575"/>
                  <a:gd name="connsiteY1" fmla="*/ 65723 h 66675"/>
                  <a:gd name="connsiteX2" fmla="*/ 1140 w 28575"/>
                  <a:gd name="connsiteY2" fmla="*/ 51435 h 66675"/>
                  <a:gd name="connsiteX3" fmla="*/ 5903 w 28575"/>
                  <a:gd name="connsiteY3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66675">
                    <a:moveTo>
                      <a:pt x="5903" y="0"/>
                    </a:moveTo>
                    <a:cubicBezTo>
                      <a:pt x="21143" y="19050"/>
                      <a:pt x="5903" y="51435"/>
                      <a:pt x="32573" y="65723"/>
                    </a:cubicBezTo>
                    <a:cubicBezTo>
                      <a:pt x="11618" y="82867"/>
                      <a:pt x="4950" y="68580"/>
                      <a:pt x="1140" y="51435"/>
                    </a:cubicBezTo>
                    <a:cubicBezTo>
                      <a:pt x="-1717" y="33338"/>
                      <a:pt x="1140" y="16192"/>
                      <a:pt x="5903" y="0"/>
                    </a:cubicBezTo>
                    <a:close/>
                  </a:path>
                </a:pathLst>
              </a:custGeom>
              <a:solidFill>
                <a:srgbClr val="3F3F4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="" xmlns:a16="http://schemas.microsoft.com/office/drawing/2014/main" id="{993E49C8-2CE8-4969-AA94-CBFCE7BA36D4}"/>
                </a:ext>
              </a:extLst>
            </p:cNvPr>
            <p:cNvGrpSpPr/>
            <p:nvPr/>
          </p:nvGrpSpPr>
          <p:grpSpPr>
            <a:xfrm>
              <a:off x="5017172" y="4793559"/>
              <a:ext cx="860955" cy="1048222"/>
              <a:chOff x="4818669" y="3159645"/>
              <a:chExt cx="721116" cy="877967"/>
            </a:xfrm>
          </p:grpSpPr>
          <p:sp>
            <p:nvSpPr>
              <p:cNvPr id="114" name="Freeform: Shape 70">
                <a:extLst>
                  <a:ext uri="{FF2B5EF4-FFF2-40B4-BE49-F238E27FC236}">
                    <a16:creationId xmlns="" xmlns:a16="http://schemas.microsoft.com/office/drawing/2014/main" id="{80B70347-E2E4-4A0A-8632-E28A99F3E82F}"/>
                  </a:ext>
                </a:extLst>
              </p:cNvPr>
              <p:cNvSpPr/>
              <p:nvPr/>
            </p:nvSpPr>
            <p:spPr>
              <a:xfrm>
                <a:off x="4818669" y="3320763"/>
                <a:ext cx="721116" cy="716849"/>
              </a:xfrm>
              <a:custGeom>
                <a:avLst/>
                <a:gdLst>
                  <a:gd name="connsiteX0" fmla="*/ 1041225 w 1062187"/>
                  <a:gd name="connsiteY0" fmla="*/ 305109 h 1055901"/>
                  <a:gd name="connsiteX1" fmla="*/ 862728 w 1062187"/>
                  <a:gd name="connsiteY1" fmla="*/ 914766 h 1055901"/>
                  <a:gd name="connsiteX2" fmla="*/ 469278 w 1062187"/>
                  <a:gd name="connsiteY2" fmla="*/ 1054296 h 1055901"/>
                  <a:gd name="connsiteX3" fmla="*/ 288895 w 1062187"/>
                  <a:gd name="connsiteY3" fmla="*/ 983903 h 1055901"/>
                  <a:gd name="connsiteX4" fmla="*/ 7950 w 1062187"/>
                  <a:gd name="connsiteY4" fmla="*/ 353504 h 1055901"/>
                  <a:gd name="connsiteX5" fmla="*/ 301465 w 1062187"/>
                  <a:gd name="connsiteY5" fmla="*/ 32963 h 1055901"/>
                  <a:gd name="connsiteX6" fmla="*/ 402656 w 1062187"/>
                  <a:gd name="connsiteY6" fmla="*/ 7822 h 1055901"/>
                  <a:gd name="connsiteX7" fmla="*/ 596238 w 1062187"/>
                  <a:gd name="connsiteY7" fmla="*/ 7822 h 1055901"/>
                  <a:gd name="connsiteX8" fmla="*/ 860213 w 1062187"/>
                  <a:gd name="connsiteY8" fmla="*/ 97071 h 1055901"/>
                  <a:gd name="connsiteX9" fmla="*/ 1041225 w 1062187"/>
                  <a:gd name="connsiteY9" fmla="*/ 305109 h 1055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2187" h="1055901">
                    <a:moveTo>
                      <a:pt x="1041225" y="305109"/>
                    </a:moveTo>
                    <a:cubicBezTo>
                      <a:pt x="1131103" y="611195"/>
                      <a:pt x="923693" y="846887"/>
                      <a:pt x="862728" y="914766"/>
                    </a:cubicBezTo>
                    <a:cubicBezTo>
                      <a:pt x="752109" y="1018471"/>
                      <a:pt x="624521" y="1076923"/>
                      <a:pt x="469278" y="1054296"/>
                    </a:cubicBezTo>
                    <a:cubicBezTo>
                      <a:pt x="403913" y="1044869"/>
                      <a:pt x="344204" y="1019100"/>
                      <a:pt x="288895" y="983903"/>
                    </a:cubicBezTo>
                    <a:cubicBezTo>
                      <a:pt x="87142" y="854429"/>
                      <a:pt x="-32904" y="585426"/>
                      <a:pt x="7950" y="353504"/>
                    </a:cubicBezTo>
                    <a:cubicBezTo>
                      <a:pt x="37490" y="184434"/>
                      <a:pt x="141195" y="82615"/>
                      <a:pt x="301465" y="32963"/>
                    </a:cubicBezTo>
                    <a:cubicBezTo>
                      <a:pt x="315293" y="28563"/>
                      <a:pt x="381915" y="10336"/>
                      <a:pt x="402656" y="7822"/>
                    </a:cubicBezTo>
                    <a:cubicBezTo>
                      <a:pt x="477449" y="-4120"/>
                      <a:pt x="545957" y="-977"/>
                      <a:pt x="596238" y="7822"/>
                    </a:cubicBezTo>
                    <a:cubicBezTo>
                      <a:pt x="623893" y="12222"/>
                      <a:pt x="803647" y="63131"/>
                      <a:pt x="860213" y="97071"/>
                    </a:cubicBezTo>
                    <a:cubicBezTo>
                      <a:pt x="943177" y="147352"/>
                      <a:pt x="1004771" y="215231"/>
                      <a:pt x="1041225" y="305109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71">
                <a:extLst>
                  <a:ext uri="{FF2B5EF4-FFF2-40B4-BE49-F238E27FC236}">
                    <a16:creationId xmlns="" xmlns:a16="http://schemas.microsoft.com/office/drawing/2014/main" id="{E8F5E6C9-884F-4927-A8B5-825246474B04}"/>
                  </a:ext>
                </a:extLst>
              </p:cNvPr>
              <p:cNvSpPr/>
              <p:nvPr/>
            </p:nvSpPr>
            <p:spPr>
              <a:xfrm>
                <a:off x="4839820" y="3339429"/>
                <a:ext cx="682713" cy="678446"/>
              </a:xfrm>
              <a:custGeom>
                <a:avLst/>
                <a:gdLst>
                  <a:gd name="connsiteX0" fmla="*/ 986815 w 1005620"/>
                  <a:gd name="connsiteY0" fmla="*/ 289556 h 999335"/>
                  <a:gd name="connsiteX1" fmla="*/ 817745 w 1005620"/>
                  <a:gd name="connsiteY1" fmla="*/ 867159 h 999335"/>
                  <a:gd name="connsiteX2" fmla="*/ 445037 w 1005620"/>
                  <a:gd name="connsiteY2" fmla="*/ 999776 h 999335"/>
                  <a:gd name="connsiteX3" fmla="*/ 274081 w 1005620"/>
                  <a:gd name="connsiteY3" fmla="*/ 933153 h 999335"/>
                  <a:gd name="connsiteX4" fmla="*/ 7591 w 1005620"/>
                  <a:gd name="connsiteY4" fmla="*/ 334809 h 999335"/>
                  <a:gd name="connsiteX5" fmla="*/ 286023 w 1005620"/>
                  <a:gd name="connsiteY5" fmla="*/ 31237 h 999335"/>
                  <a:gd name="connsiteX6" fmla="*/ 381557 w 1005620"/>
                  <a:gd name="connsiteY6" fmla="*/ 7353 h 999335"/>
                  <a:gd name="connsiteX7" fmla="*/ 565083 w 1005620"/>
                  <a:gd name="connsiteY7" fmla="*/ 7353 h 999335"/>
                  <a:gd name="connsiteX8" fmla="*/ 815231 w 1005620"/>
                  <a:gd name="connsiteY8" fmla="*/ 92203 h 999335"/>
                  <a:gd name="connsiteX9" fmla="*/ 986815 w 1005620"/>
                  <a:gd name="connsiteY9" fmla="*/ 289556 h 99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5620" h="999335">
                    <a:moveTo>
                      <a:pt x="986815" y="289556"/>
                    </a:moveTo>
                    <a:cubicBezTo>
                      <a:pt x="1071664" y="579300"/>
                      <a:pt x="875568" y="802422"/>
                      <a:pt x="817745" y="867159"/>
                    </a:cubicBezTo>
                    <a:cubicBezTo>
                      <a:pt x="712783" y="965836"/>
                      <a:pt x="592109" y="1021145"/>
                      <a:pt x="445037" y="999776"/>
                    </a:cubicBezTo>
                    <a:cubicBezTo>
                      <a:pt x="382814" y="990976"/>
                      <a:pt x="326876" y="966464"/>
                      <a:pt x="274081" y="933153"/>
                    </a:cubicBezTo>
                    <a:cubicBezTo>
                      <a:pt x="83013" y="809965"/>
                      <a:pt x="-31376" y="554788"/>
                      <a:pt x="7591" y="334809"/>
                    </a:cubicBezTo>
                    <a:cubicBezTo>
                      <a:pt x="35875" y="175166"/>
                      <a:pt x="133923" y="78375"/>
                      <a:pt x="286023" y="31237"/>
                    </a:cubicBezTo>
                    <a:cubicBezTo>
                      <a:pt x="299222" y="27466"/>
                      <a:pt x="362073" y="9867"/>
                      <a:pt x="381557" y="7353"/>
                    </a:cubicBezTo>
                    <a:cubicBezTo>
                      <a:pt x="452579" y="-3960"/>
                      <a:pt x="517316" y="-817"/>
                      <a:pt x="565083" y="7353"/>
                    </a:cubicBezTo>
                    <a:cubicBezTo>
                      <a:pt x="591480" y="11124"/>
                      <a:pt x="761179" y="59520"/>
                      <a:pt x="815231" y="92203"/>
                    </a:cubicBezTo>
                    <a:cubicBezTo>
                      <a:pt x="893795" y="139970"/>
                      <a:pt x="952247" y="204078"/>
                      <a:pt x="986815" y="289556"/>
                    </a:cubicBezTo>
                    <a:close/>
                  </a:path>
                </a:pathLst>
              </a:custGeom>
              <a:solidFill>
                <a:srgbClr val="FBF6D5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72">
                <a:extLst>
                  <a:ext uri="{FF2B5EF4-FFF2-40B4-BE49-F238E27FC236}">
                    <a16:creationId xmlns="" xmlns:a16="http://schemas.microsoft.com/office/drawing/2014/main" id="{A079B292-9B7B-41F5-975A-E27CF6C7B6FA}"/>
                  </a:ext>
                </a:extLst>
              </p:cNvPr>
              <p:cNvSpPr/>
              <p:nvPr/>
            </p:nvSpPr>
            <p:spPr>
              <a:xfrm>
                <a:off x="5066429" y="3569526"/>
                <a:ext cx="230416" cy="226149"/>
              </a:xfrm>
              <a:custGeom>
                <a:avLst/>
                <a:gdLst>
                  <a:gd name="connsiteX0" fmla="*/ 157757 w 339397"/>
                  <a:gd name="connsiteY0" fmla="*/ 279 h 333111"/>
                  <a:gd name="connsiteX1" fmla="*/ 277803 w 339397"/>
                  <a:gd name="connsiteY1" fmla="*/ 27934 h 333111"/>
                  <a:gd name="connsiteX2" fmla="*/ 335627 w 339397"/>
                  <a:gd name="connsiteY2" fmla="*/ 188833 h 333111"/>
                  <a:gd name="connsiteX3" fmla="*/ 159643 w 339397"/>
                  <a:gd name="connsiteY3" fmla="*/ 334648 h 333111"/>
                  <a:gd name="connsiteX4" fmla="*/ 55310 w 339397"/>
                  <a:gd name="connsiteY4" fmla="*/ 278082 h 333111"/>
                  <a:gd name="connsiteX5" fmla="*/ 2515 w 339397"/>
                  <a:gd name="connsiteY5" fmla="*/ 107755 h 333111"/>
                  <a:gd name="connsiteX6" fmla="*/ 130103 w 339397"/>
                  <a:gd name="connsiteY6" fmla="*/ 279 h 333111"/>
                  <a:gd name="connsiteX7" fmla="*/ 157757 w 339397"/>
                  <a:gd name="connsiteY7" fmla="*/ 279 h 33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9397" h="333111">
                    <a:moveTo>
                      <a:pt x="157757" y="279"/>
                    </a:moveTo>
                    <a:cubicBezTo>
                      <a:pt x="202382" y="-978"/>
                      <a:pt x="242607" y="4050"/>
                      <a:pt x="277803" y="27934"/>
                    </a:cubicBezTo>
                    <a:cubicBezTo>
                      <a:pt x="334370" y="65645"/>
                      <a:pt x="353853" y="122839"/>
                      <a:pt x="335627" y="188833"/>
                    </a:cubicBezTo>
                    <a:cubicBezTo>
                      <a:pt x="315514" y="263626"/>
                      <a:pt x="243235" y="343448"/>
                      <a:pt x="159643" y="334648"/>
                    </a:cubicBezTo>
                    <a:cubicBezTo>
                      <a:pt x="115647" y="329620"/>
                      <a:pt x="83593" y="308251"/>
                      <a:pt x="55310" y="278082"/>
                    </a:cubicBezTo>
                    <a:cubicBezTo>
                      <a:pt x="10057" y="230315"/>
                      <a:pt x="-6913" y="172492"/>
                      <a:pt x="2515" y="107755"/>
                    </a:cubicBezTo>
                    <a:cubicBezTo>
                      <a:pt x="11314" y="46161"/>
                      <a:pt x="64737" y="2793"/>
                      <a:pt x="130103" y="279"/>
                    </a:cubicBezTo>
                    <a:cubicBezTo>
                      <a:pt x="140159" y="-349"/>
                      <a:pt x="150844" y="279"/>
                      <a:pt x="157757" y="279"/>
                    </a:cubicBezTo>
                    <a:close/>
                  </a:path>
                </a:pathLst>
              </a:custGeom>
              <a:solidFill>
                <a:srgbClr val="FBF1AB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73">
                <a:extLst>
                  <a:ext uri="{FF2B5EF4-FFF2-40B4-BE49-F238E27FC236}">
                    <a16:creationId xmlns="" xmlns:a16="http://schemas.microsoft.com/office/drawing/2014/main" id="{95855842-31A8-4B74-B842-4A49C8DA9FF7}"/>
                  </a:ext>
                </a:extLst>
              </p:cNvPr>
              <p:cNvSpPr/>
              <p:nvPr/>
            </p:nvSpPr>
            <p:spPr>
              <a:xfrm>
                <a:off x="5193678" y="3633691"/>
                <a:ext cx="38403" cy="85339"/>
              </a:xfrm>
              <a:custGeom>
                <a:avLst/>
                <a:gdLst>
                  <a:gd name="connsiteX0" fmla="*/ 58943 w 56566"/>
                  <a:gd name="connsiteY0" fmla="*/ 92435 h 125702"/>
                  <a:gd name="connsiteX1" fmla="*/ 54543 w 56566"/>
                  <a:gd name="connsiteY1" fmla="*/ 115690 h 125702"/>
                  <a:gd name="connsiteX2" fmla="*/ 25632 w 56566"/>
                  <a:gd name="connsiteY2" fmla="*/ 121975 h 125702"/>
                  <a:gd name="connsiteX3" fmla="*/ 2377 w 56566"/>
                  <a:gd name="connsiteY3" fmla="*/ 15128 h 125702"/>
                  <a:gd name="connsiteX4" fmla="*/ 16204 w 56566"/>
                  <a:gd name="connsiteY4" fmla="*/ 44 h 125702"/>
                  <a:gd name="connsiteX5" fmla="*/ 33803 w 56566"/>
                  <a:gd name="connsiteY5" fmla="*/ 11357 h 125702"/>
                  <a:gd name="connsiteX6" fmla="*/ 58943 w 56566"/>
                  <a:gd name="connsiteY6" fmla="*/ 92435 h 125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566" h="125702">
                    <a:moveTo>
                      <a:pt x="58943" y="92435"/>
                    </a:moveTo>
                    <a:cubicBezTo>
                      <a:pt x="57686" y="99977"/>
                      <a:pt x="57058" y="108148"/>
                      <a:pt x="54543" y="115690"/>
                    </a:cubicBezTo>
                    <a:cubicBezTo>
                      <a:pt x="48887" y="133917"/>
                      <a:pt x="37574" y="137688"/>
                      <a:pt x="25632" y="121975"/>
                    </a:cubicBezTo>
                    <a:cubicBezTo>
                      <a:pt x="1748" y="89921"/>
                      <a:pt x="-3908" y="53467"/>
                      <a:pt x="2377" y="15128"/>
                    </a:cubicBezTo>
                    <a:cubicBezTo>
                      <a:pt x="3634" y="7586"/>
                      <a:pt x="7405" y="672"/>
                      <a:pt x="16204" y="44"/>
                    </a:cubicBezTo>
                    <a:cubicBezTo>
                      <a:pt x="24375" y="-585"/>
                      <a:pt x="29403" y="5700"/>
                      <a:pt x="33803" y="11357"/>
                    </a:cubicBezTo>
                    <a:cubicBezTo>
                      <a:pt x="50772" y="35869"/>
                      <a:pt x="55801" y="63523"/>
                      <a:pt x="58943" y="92435"/>
                    </a:cubicBezTo>
                    <a:close/>
                  </a:path>
                </a:pathLst>
              </a:custGeom>
              <a:solidFill>
                <a:srgbClr val="4D4C4E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74">
                <a:extLst>
                  <a:ext uri="{FF2B5EF4-FFF2-40B4-BE49-F238E27FC236}">
                    <a16:creationId xmlns="" xmlns:a16="http://schemas.microsoft.com/office/drawing/2014/main" id="{DCFB76D5-EC24-4B1B-BF92-9A240C906F2F}"/>
                  </a:ext>
                </a:extLst>
              </p:cNvPr>
              <p:cNvSpPr/>
              <p:nvPr/>
            </p:nvSpPr>
            <p:spPr>
              <a:xfrm>
                <a:off x="5114646" y="3635052"/>
                <a:ext cx="38403" cy="81072"/>
              </a:xfrm>
              <a:custGeom>
                <a:avLst/>
                <a:gdLst>
                  <a:gd name="connsiteX0" fmla="*/ 0 w 56566"/>
                  <a:gd name="connsiteY0" fmla="*/ 74090 h 119417"/>
                  <a:gd name="connsiteX1" fmla="*/ 27655 w 56566"/>
                  <a:gd name="connsiteY1" fmla="*/ 12495 h 119417"/>
                  <a:gd name="connsiteX2" fmla="*/ 50910 w 56566"/>
                  <a:gd name="connsiteY2" fmla="*/ 1182 h 119417"/>
                  <a:gd name="connsiteX3" fmla="*/ 60966 w 56566"/>
                  <a:gd name="connsiteY3" fmla="*/ 22552 h 119417"/>
                  <a:gd name="connsiteX4" fmla="*/ 17598 w 56566"/>
                  <a:gd name="connsiteY4" fmla="*/ 124371 h 119417"/>
                  <a:gd name="connsiteX5" fmla="*/ 0 w 56566"/>
                  <a:gd name="connsiteY5" fmla="*/ 101116 h 119417"/>
                  <a:gd name="connsiteX6" fmla="*/ 0 w 56566"/>
                  <a:gd name="connsiteY6" fmla="*/ 74090 h 119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566" h="119417">
                    <a:moveTo>
                      <a:pt x="0" y="74090"/>
                    </a:moveTo>
                    <a:cubicBezTo>
                      <a:pt x="2514" y="50835"/>
                      <a:pt x="13199" y="30722"/>
                      <a:pt x="27655" y="12495"/>
                    </a:cubicBezTo>
                    <a:cubicBezTo>
                      <a:pt x="33311" y="5582"/>
                      <a:pt x="40225" y="-3217"/>
                      <a:pt x="50910" y="1182"/>
                    </a:cubicBezTo>
                    <a:cubicBezTo>
                      <a:pt x="59080" y="4325"/>
                      <a:pt x="61594" y="13752"/>
                      <a:pt x="60966" y="22552"/>
                    </a:cubicBezTo>
                    <a:cubicBezTo>
                      <a:pt x="59080" y="61519"/>
                      <a:pt x="51538" y="98602"/>
                      <a:pt x="17598" y="124371"/>
                    </a:cubicBezTo>
                    <a:cubicBezTo>
                      <a:pt x="2514" y="123114"/>
                      <a:pt x="1257" y="111801"/>
                      <a:pt x="0" y="101116"/>
                    </a:cubicBezTo>
                    <a:cubicBezTo>
                      <a:pt x="0" y="91688"/>
                      <a:pt x="5028" y="82889"/>
                      <a:pt x="0" y="74090"/>
                    </a:cubicBezTo>
                    <a:close/>
                  </a:path>
                </a:pathLst>
              </a:custGeom>
              <a:solidFill>
                <a:srgbClr val="4E4D4E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75">
                <a:extLst>
                  <a:ext uri="{FF2B5EF4-FFF2-40B4-BE49-F238E27FC236}">
                    <a16:creationId xmlns="" xmlns:a16="http://schemas.microsoft.com/office/drawing/2014/main" id="{38880A92-C816-4CCC-942F-389A88E77703}"/>
                  </a:ext>
                </a:extLst>
              </p:cNvPr>
              <p:cNvSpPr/>
              <p:nvPr/>
            </p:nvSpPr>
            <p:spPr>
              <a:xfrm>
                <a:off x="5191025" y="3159645"/>
                <a:ext cx="179212" cy="170678"/>
              </a:xfrm>
              <a:custGeom>
                <a:avLst/>
                <a:gdLst>
                  <a:gd name="connsiteX0" fmla="*/ 0 w 263975"/>
                  <a:gd name="connsiteY0" fmla="*/ 240116 h 251405"/>
                  <a:gd name="connsiteX1" fmla="*/ 66622 w 263975"/>
                  <a:gd name="connsiteY1" fmla="*/ 110014 h 251405"/>
                  <a:gd name="connsiteX2" fmla="*/ 233178 w 263975"/>
                  <a:gd name="connsiteY2" fmla="*/ 3167 h 251405"/>
                  <a:gd name="connsiteX3" fmla="*/ 263975 w 263975"/>
                  <a:gd name="connsiteY3" fmla="*/ 15737 h 251405"/>
                  <a:gd name="connsiteX4" fmla="*/ 238835 w 263975"/>
                  <a:gd name="connsiteY4" fmla="*/ 40878 h 251405"/>
                  <a:gd name="connsiteX5" fmla="*/ 96791 w 263975"/>
                  <a:gd name="connsiteY5" fmla="*/ 134526 h 251405"/>
                  <a:gd name="connsiteX6" fmla="*/ 44624 w 263975"/>
                  <a:gd name="connsiteY6" fmla="*/ 240745 h 251405"/>
                  <a:gd name="connsiteX7" fmla="*/ 0 w 263975"/>
                  <a:gd name="connsiteY7" fmla="*/ 240116 h 251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975" h="251405">
                    <a:moveTo>
                      <a:pt x="0" y="240116"/>
                    </a:moveTo>
                    <a:cubicBezTo>
                      <a:pt x="20112" y="195492"/>
                      <a:pt x="37082" y="149610"/>
                      <a:pt x="66622" y="110014"/>
                    </a:cubicBezTo>
                    <a:cubicBezTo>
                      <a:pt x="108733" y="53448"/>
                      <a:pt x="160899" y="12595"/>
                      <a:pt x="233178" y="3167"/>
                    </a:cubicBezTo>
                    <a:cubicBezTo>
                      <a:pt x="243863" y="1910"/>
                      <a:pt x="260833" y="-8146"/>
                      <a:pt x="263975" y="15737"/>
                    </a:cubicBezTo>
                    <a:cubicBezTo>
                      <a:pt x="267118" y="37107"/>
                      <a:pt x="255176" y="38364"/>
                      <a:pt x="238835" y="40878"/>
                    </a:cubicBezTo>
                    <a:cubicBezTo>
                      <a:pt x="177241" y="49677"/>
                      <a:pt x="131359" y="84245"/>
                      <a:pt x="96791" y="134526"/>
                    </a:cubicBezTo>
                    <a:cubicBezTo>
                      <a:pt x="74165" y="167209"/>
                      <a:pt x="54681" y="201777"/>
                      <a:pt x="44624" y="240745"/>
                    </a:cubicBezTo>
                    <a:cubicBezTo>
                      <a:pt x="29540" y="250801"/>
                      <a:pt x="15084" y="264628"/>
                      <a:pt x="0" y="240116"/>
                    </a:cubicBezTo>
                    <a:close/>
                  </a:path>
                </a:pathLst>
              </a:custGeom>
              <a:solidFill>
                <a:srgbClr val="59B97A"/>
              </a:solidFill>
              <a:ln w="62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05" name="Graphic 65">
              <a:extLst>
                <a:ext uri="{FF2B5EF4-FFF2-40B4-BE49-F238E27FC236}">
                  <a16:creationId xmlns="" xmlns:a16="http://schemas.microsoft.com/office/drawing/2014/main" id="{13DB0962-4C1A-4DB4-A854-24FC3DCDF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58071" y="5558455"/>
              <a:ext cx="991583" cy="506455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="" xmlns:a16="http://schemas.microsoft.com/office/drawing/2014/main" id="{B0A01A07-27EE-4D76-8599-4A74D393D689}"/>
                </a:ext>
              </a:extLst>
            </p:cNvPr>
            <p:cNvGrpSpPr/>
            <p:nvPr/>
          </p:nvGrpSpPr>
          <p:grpSpPr>
            <a:xfrm>
              <a:off x="5178971" y="5439192"/>
              <a:ext cx="600906" cy="674296"/>
              <a:chOff x="6463812" y="2951406"/>
              <a:chExt cx="898103" cy="1007790"/>
            </a:xfrm>
          </p:grpSpPr>
          <p:sp>
            <p:nvSpPr>
              <p:cNvPr id="107" name="Freeform: Shape 177">
                <a:extLst>
                  <a:ext uri="{FF2B5EF4-FFF2-40B4-BE49-F238E27FC236}">
                    <a16:creationId xmlns="" xmlns:a16="http://schemas.microsoft.com/office/drawing/2014/main" id="{E0604B6F-2D49-44FE-972F-D8A691B0F372}"/>
                  </a:ext>
                </a:extLst>
              </p:cNvPr>
              <p:cNvSpPr/>
              <p:nvPr/>
            </p:nvSpPr>
            <p:spPr>
              <a:xfrm>
                <a:off x="6773796" y="3381422"/>
                <a:ext cx="297113" cy="283400"/>
              </a:xfrm>
              <a:custGeom>
                <a:avLst/>
                <a:gdLst>
                  <a:gd name="connsiteX0" fmla="*/ 569039 w 619125"/>
                  <a:gd name="connsiteY0" fmla="*/ 109306 h 590550"/>
                  <a:gd name="connsiteX1" fmla="*/ 381397 w 619125"/>
                  <a:gd name="connsiteY1" fmla="*/ 74063 h 590550"/>
                  <a:gd name="connsiteX2" fmla="*/ 340439 w 619125"/>
                  <a:gd name="connsiteY2" fmla="*/ 61681 h 590550"/>
                  <a:gd name="connsiteX3" fmla="*/ 167084 w 619125"/>
                  <a:gd name="connsiteY3" fmla="*/ 12151 h 590550"/>
                  <a:gd name="connsiteX4" fmla="*/ 397 w 619125"/>
                  <a:gd name="connsiteY4" fmla="*/ 265516 h 590550"/>
                  <a:gd name="connsiteX5" fmla="*/ 294719 w 619125"/>
                  <a:gd name="connsiteY5" fmla="*/ 597938 h 590550"/>
                  <a:gd name="connsiteX6" fmla="*/ 620474 w 619125"/>
                  <a:gd name="connsiteY6" fmla="*/ 295996 h 590550"/>
                  <a:gd name="connsiteX7" fmla="*/ 569039 w 619125"/>
                  <a:gd name="connsiteY7" fmla="*/ 109306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9125" h="590550">
                    <a:moveTo>
                      <a:pt x="569039" y="109306"/>
                    </a:moveTo>
                    <a:cubicBezTo>
                      <a:pt x="478552" y="43583"/>
                      <a:pt x="451882" y="86446"/>
                      <a:pt x="381397" y="74063"/>
                    </a:cubicBezTo>
                    <a:lnTo>
                      <a:pt x="340439" y="61681"/>
                    </a:lnTo>
                    <a:cubicBezTo>
                      <a:pt x="274717" y="32153"/>
                      <a:pt x="285194" y="-24997"/>
                      <a:pt x="167084" y="12151"/>
                    </a:cubicBezTo>
                    <a:cubicBezTo>
                      <a:pt x="58499" y="59776"/>
                      <a:pt x="6112" y="155978"/>
                      <a:pt x="397" y="265516"/>
                    </a:cubicBezTo>
                    <a:cubicBezTo>
                      <a:pt x="-8176" y="440776"/>
                      <a:pt x="123269" y="589366"/>
                      <a:pt x="294719" y="597938"/>
                    </a:cubicBezTo>
                    <a:cubicBezTo>
                      <a:pt x="466169" y="606511"/>
                      <a:pt x="600472" y="481733"/>
                      <a:pt x="620474" y="295996"/>
                    </a:cubicBezTo>
                    <a:cubicBezTo>
                      <a:pt x="630952" y="195031"/>
                      <a:pt x="611902" y="147406"/>
                      <a:pt x="569039" y="109306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78">
                <a:extLst>
                  <a:ext uri="{FF2B5EF4-FFF2-40B4-BE49-F238E27FC236}">
                    <a16:creationId xmlns="" xmlns:a16="http://schemas.microsoft.com/office/drawing/2014/main" id="{1473693A-2F5F-4597-A80B-325E5F8F415D}"/>
                  </a:ext>
                </a:extLst>
              </p:cNvPr>
              <p:cNvSpPr/>
              <p:nvPr/>
            </p:nvSpPr>
            <p:spPr>
              <a:xfrm>
                <a:off x="6897617" y="3423659"/>
                <a:ext cx="173697" cy="246832"/>
              </a:xfrm>
              <a:custGeom>
                <a:avLst/>
                <a:gdLst>
                  <a:gd name="connsiteX0" fmla="*/ 343852 w 361950"/>
                  <a:gd name="connsiteY0" fmla="*/ 318135 h 514350"/>
                  <a:gd name="connsiteX1" fmla="*/ 103822 w 361950"/>
                  <a:gd name="connsiteY1" fmla="*/ 512445 h 514350"/>
                  <a:gd name="connsiteX2" fmla="*/ 0 w 361950"/>
                  <a:gd name="connsiteY2" fmla="*/ 509588 h 514350"/>
                  <a:gd name="connsiteX3" fmla="*/ 225742 w 361950"/>
                  <a:gd name="connsiteY3" fmla="*/ 265748 h 514350"/>
                  <a:gd name="connsiteX4" fmla="*/ 271463 w 361950"/>
                  <a:gd name="connsiteY4" fmla="*/ 99060 h 514350"/>
                  <a:gd name="connsiteX5" fmla="*/ 271463 w 361950"/>
                  <a:gd name="connsiteY5" fmla="*/ 0 h 514350"/>
                  <a:gd name="connsiteX6" fmla="*/ 316230 w 361950"/>
                  <a:gd name="connsiteY6" fmla="*/ 28575 h 514350"/>
                  <a:gd name="connsiteX7" fmla="*/ 343852 w 361950"/>
                  <a:gd name="connsiteY7" fmla="*/ 318135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1950" h="514350">
                    <a:moveTo>
                      <a:pt x="343852" y="318135"/>
                    </a:moveTo>
                    <a:cubicBezTo>
                      <a:pt x="298132" y="424815"/>
                      <a:pt x="220027" y="492443"/>
                      <a:pt x="103822" y="512445"/>
                    </a:cubicBezTo>
                    <a:cubicBezTo>
                      <a:pt x="69532" y="518160"/>
                      <a:pt x="34290" y="516255"/>
                      <a:pt x="0" y="509588"/>
                    </a:cubicBezTo>
                    <a:cubicBezTo>
                      <a:pt x="114300" y="462915"/>
                      <a:pt x="181927" y="381000"/>
                      <a:pt x="225742" y="265748"/>
                    </a:cubicBezTo>
                    <a:cubicBezTo>
                      <a:pt x="246697" y="209550"/>
                      <a:pt x="261938" y="161925"/>
                      <a:pt x="271463" y="99060"/>
                    </a:cubicBezTo>
                    <a:cubicBezTo>
                      <a:pt x="274320" y="78105"/>
                      <a:pt x="275272" y="60008"/>
                      <a:pt x="271463" y="0"/>
                    </a:cubicBezTo>
                    <a:cubicBezTo>
                      <a:pt x="281940" y="6668"/>
                      <a:pt x="305753" y="21908"/>
                      <a:pt x="316230" y="28575"/>
                    </a:cubicBezTo>
                    <a:cubicBezTo>
                      <a:pt x="360045" y="65723"/>
                      <a:pt x="389572" y="153352"/>
                      <a:pt x="343852" y="318135"/>
                    </a:cubicBezTo>
                    <a:close/>
                  </a:path>
                </a:pathLst>
              </a:custGeom>
              <a:solidFill>
                <a:srgbClr val="D35D5F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9" name="Freeform: Shape 179">
                <a:extLst>
                  <a:ext uri="{FF2B5EF4-FFF2-40B4-BE49-F238E27FC236}">
                    <a16:creationId xmlns="" xmlns:a16="http://schemas.microsoft.com/office/drawing/2014/main" id="{8DC0F122-3F14-4EBC-9C2E-E48495EF600C}"/>
                  </a:ext>
                </a:extLst>
              </p:cNvPr>
              <p:cNvSpPr/>
              <p:nvPr/>
            </p:nvSpPr>
            <p:spPr>
              <a:xfrm>
                <a:off x="6463812" y="3566429"/>
                <a:ext cx="402245" cy="383961"/>
              </a:xfrm>
              <a:custGeom>
                <a:avLst/>
                <a:gdLst>
                  <a:gd name="connsiteX0" fmla="*/ 743709 w 838200"/>
                  <a:gd name="connsiteY0" fmla="*/ 89099 h 800100"/>
                  <a:gd name="connsiteX1" fmla="*/ 482724 w 838200"/>
                  <a:gd name="connsiteY1" fmla="*/ 74811 h 800100"/>
                  <a:gd name="connsiteX2" fmla="*/ 425574 w 838200"/>
                  <a:gd name="connsiteY2" fmla="*/ 65286 h 800100"/>
                  <a:gd name="connsiteX3" fmla="*/ 181734 w 838200"/>
                  <a:gd name="connsiteY3" fmla="*/ 29091 h 800100"/>
                  <a:gd name="connsiteX4" fmla="*/ 1711 w 838200"/>
                  <a:gd name="connsiteY4" fmla="*/ 402471 h 800100"/>
                  <a:gd name="connsiteX5" fmla="*/ 459864 w 838200"/>
                  <a:gd name="connsiteY5" fmla="*/ 800616 h 800100"/>
                  <a:gd name="connsiteX6" fmla="*/ 846579 w 838200"/>
                  <a:gd name="connsiteY6" fmla="*/ 332939 h 800100"/>
                  <a:gd name="connsiteX7" fmla="*/ 743709 w 838200"/>
                  <a:gd name="connsiteY7" fmla="*/ 89099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0" h="800100">
                    <a:moveTo>
                      <a:pt x="743709" y="89099"/>
                    </a:moveTo>
                    <a:cubicBezTo>
                      <a:pt x="609406" y="16709"/>
                      <a:pt x="581784" y="78621"/>
                      <a:pt x="482724" y="74811"/>
                    </a:cubicBezTo>
                    <a:lnTo>
                      <a:pt x="425574" y="65286"/>
                    </a:lnTo>
                    <a:cubicBezTo>
                      <a:pt x="332229" y="36711"/>
                      <a:pt x="336039" y="-42346"/>
                      <a:pt x="181734" y="29091"/>
                    </a:cubicBezTo>
                    <a:cubicBezTo>
                      <a:pt x="43621" y="112911"/>
                      <a:pt x="-10671" y="252929"/>
                      <a:pt x="1711" y="402471"/>
                    </a:cubicBezTo>
                    <a:cubicBezTo>
                      <a:pt x="21714" y="641549"/>
                      <a:pt x="226501" y="819666"/>
                      <a:pt x="459864" y="800616"/>
                    </a:cubicBezTo>
                    <a:cubicBezTo>
                      <a:pt x="693226" y="781566"/>
                      <a:pt x="853246" y="589161"/>
                      <a:pt x="846579" y="332939"/>
                    </a:cubicBezTo>
                    <a:cubicBezTo>
                      <a:pt x="842769" y="193874"/>
                      <a:pt x="808479" y="132914"/>
                      <a:pt x="743709" y="89099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80">
                <a:extLst>
                  <a:ext uri="{FF2B5EF4-FFF2-40B4-BE49-F238E27FC236}">
                    <a16:creationId xmlns="" xmlns:a16="http://schemas.microsoft.com/office/drawing/2014/main" id="{9B6AA3C4-E385-4D76-A15D-2AE014985A6A}"/>
                  </a:ext>
                </a:extLst>
              </p:cNvPr>
              <p:cNvSpPr/>
              <p:nvPr/>
            </p:nvSpPr>
            <p:spPr>
              <a:xfrm>
                <a:off x="6659814" y="3596388"/>
                <a:ext cx="210265" cy="351964"/>
              </a:xfrm>
              <a:custGeom>
                <a:avLst/>
                <a:gdLst>
                  <a:gd name="connsiteX0" fmla="*/ 431482 w 438150"/>
                  <a:gd name="connsiteY0" fmla="*/ 417195 h 733425"/>
                  <a:gd name="connsiteX1" fmla="*/ 140970 w 438150"/>
                  <a:gd name="connsiteY1" fmla="*/ 722947 h 733425"/>
                  <a:gd name="connsiteX2" fmla="*/ 0 w 438150"/>
                  <a:gd name="connsiteY2" fmla="*/ 737235 h 733425"/>
                  <a:gd name="connsiteX3" fmla="*/ 261938 w 438150"/>
                  <a:gd name="connsiteY3" fmla="*/ 367665 h 733425"/>
                  <a:gd name="connsiteX4" fmla="*/ 293370 w 438150"/>
                  <a:gd name="connsiteY4" fmla="*/ 134302 h 733425"/>
                  <a:gd name="connsiteX5" fmla="*/ 275273 w 438150"/>
                  <a:gd name="connsiteY5" fmla="*/ 0 h 733425"/>
                  <a:gd name="connsiteX6" fmla="*/ 340995 w 438150"/>
                  <a:gd name="connsiteY6" fmla="*/ 30480 h 733425"/>
                  <a:gd name="connsiteX7" fmla="*/ 431482 w 438150"/>
                  <a:gd name="connsiteY7" fmla="*/ 41719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8150" h="733425">
                    <a:moveTo>
                      <a:pt x="431482" y="417195"/>
                    </a:moveTo>
                    <a:cubicBezTo>
                      <a:pt x="388620" y="569595"/>
                      <a:pt x="294323" y="675322"/>
                      <a:pt x="140970" y="722947"/>
                    </a:cubicBezTo>
                    <a:cubicBezTo>
                      <a:pt x="95250" y="737235"/>
                      <a:pt x="47625" y="740093"/>
                      <a:pt x="0" y="737235"/>
                    </a:cubicBezTo>
                    <a:cubicBezTo>
                      <a:pt x="145733" y="653415"/>
                      <a:pt x="222885" y="531495"/>
                      <a:pt x="261938" y="367665"/>
                    </a:cubicBezTo>
                    <a:cubicBezTo>
                      <a:pt x="280988" y="287655"/>
                      <a:pt x="292417" y="220980"/>
                      <a:pt x="293370" y="134302"/>
                    </a:cubicBezTo>
                    <a:cubicBezTo>
                      <a:pt x="294323" y="105727"/>
                      <a:pt x="292417" y="80010"/>
                      <a:pt x="275273" y="0"/>
                    </a:cubicBezTo>
                    <a:cubicBezTo>
                      <a:pt x="291465" y="6667"/>
                      <a:pt x="324803" y="23813"/>
                      <a:pt x="340995" y="30480"/>
                    </a:cubicBezTo>
                    <a:cubicBezTo>
                      <a:pt x="408623" y="71438"/>
                      <a:pt x="463867" y="185738"/>
                      <a:pt x="431482" y="417195"/>
                    </a:cubicBezTo>
                    <a:close/>
                  </a:path>
                </a:pathLst>
              </a:custGeom>
              <a:solidFill>
                <a:srgbClr val="D35D5F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81">
                <a:extLst>
                  <a:ext uri="{FF2B5EF4-FFF2-40B4-BE49-F238E27FC236}">
                    <a16:creationId xmlns="" xmlns:a16="http://schemas.microsoft.com/office/drawing/2014/main" id="{3CE43F86-6912-49BB-B089-8D8971F78C99}"/>
                  </a:ext>
                </a:extLst>
              </p:cNvPr>
              <p:cNvSpPr/>
              <p:nvPr/>
            </p:nvSpPr>
            <p:spPr>
              <a:xfrm>
                <a:off x="6955369" y="3584377"/>
                <a:ext cx="402245" cy="374819"/>
              </a:xfrm>
              <a:custGeom>
                <a:avLst/>
                <a:gdLst>
                  <a:gd name="connsiteX0" fmla="*/ 677615 w 838200"/>
                  <a:gd name="connsiteY0" fmla="*/ 13598 h 781050"/>
                  <a:gd name="connsiteX1" fmla="*/ 420440 w 838200"/>
                  <a:gd name="connsiteY1" fmla="*/ 56461 h 781050"/>
                  <a:gd name="connsiteX2" fmla="*/ 362338 w 838200"/>
                  <a:gd name="connsiteY2" fmla="*/ 60271 h 781050"/>
                  <a:gd name="connsiteX3" fmla="*/ 116593 w 838200"/>
                  <a:gd name="connsiteY3" fmla="*/ 78368 h 781050"/>
                  <a:gd name="connsiteX4" fmla="*/ 21343 w 838200"/>
                  <a:gd name="connsiteY4" fmla="*/ 481276 h 781050"/>
                  <a:gd name="connsiteX5" fmla="*/ 554743 w 838200"/>
                  <a:gd name="connsiteY5" fmla="*/ 770836 h 781050"/>
                  <a:gd name="connsiteX6" fmla="*/ 830968 w 838200"/>
                  <a:gd name="connsiteY6" fmla="*/ 230768 h 781050"/>
                  <a:gd name="connsiteX7" fmla="*/ 677615 w 838200"/>
                  <a:gd name="connsiteY7" fmla="*/ 13598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0" h="781050">
                    <a:moveTo>
                      <a:pt x="677615" y="13598"/>
                    </a:moveTo>
                    <a:cubicBezTo>
                      <a:pt x="530931" y="-28312"/>
                      <a:pt x="517595" y="38363"/>
                      <a:pt x="420440" y="56461"/>
                    </a:cubicBezTo>
                    <a:lnTo>
                      <a:pt x="362338" y="60271"/>
                    </a:lnTo>
                    <a:cubicBezTo>
                      <a:pt x="264231" y="52651"/>
                      <a:pt x="251848" y="-25454"/>
                      <a:pt x="116593" y="78368"/>
                    </a:cubicBezTo>
                    <a:cubicBezTo>
                      <a:pt x="-565" y="189811"/>
                      <a:pt x="-23425" y="338401"/>
                      <a:pt x="21343" y="481276"/>
                    </a:cubicBezTo>
                    <a:cubicBezTo>
                      <a:pt x="91828" y="709876"/>
                      <a:pt x="330906" y="839416"/>
                      <a:pt x="554743" y="770836"/>
                    </a:cubicBezTo>
                    <a:cubicBezTo>
                      <a:pt x="778581" y="702256"/>
                      <a:pt x="892881" y="479371"/>
                      <a:pt x="830968" y="230768"/>
                    </a:cubicBezTo>
                    <a:cubicBezTo>
                      <a:pt x="796678" y="94561"/>
                      <a:pt x="750006" y="42173"/>
                      <a:pt x="677615" y="13598"/>
                    </a:cubicBezTo>
                    <a:close/>
                  </a:path>
                </a:pathLst>
              </a:custGeom>
              <a:solidFill>
                <a:srgbClr val="EB6061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82">
                <a:extLst>
                  <a:ext uri="{FF2B5EF4-FFF2-40B4-BE49-F238E27FC236}">
                    <a16:creationId xmlns="" xmlns:a16="http://schemas.microsoft.com/office/drawing/2014/main" id="{4E3227A8-84C0-4B24-8A49-4CDF69F206C1}"/>
                  </a:ext>
                </a:extLst>
              </p:cNvPr>
              <p:cNvSpPr/>
              <p:nvPr/>
            </p:nvSpPr>
            <p:spPr>
              <a:xfrm>
                <a:off x="7197360" y="3584960"/>
                <a:ext cx="164555" cy="370248"/>
              </a:xfrm>
              <a:custGeom>
                <a:avLst/>
                <a:gdLst>
                  <a:gd name="connsiteX0" fmla="*/ 351472 w 342900"/>
                  <a:gd name="connsiteY0" fmla="*/ 373380 h 771525"/>
                  <a:gd name="connsiteX1" fmla="*/ 134303 w 342900"/>
                  <a:gd name="connsiteY1" fmla="*/ 735330 h 771525"/>
                  <a:gd name="connsiteX2" fmla="*/ 0 w 342900"/>
                  <a:gd name="connsiteY2" fmla="*/ 780097 h 771525"/>
                  <a:gd name="connsiteX3" fmla="*/ 175260 w 342900"/>
                  <a:gd name="connsiteY3" fmla="*/ 361950 h 771525"/>
                  <a:gd name="connsiteX4" fmla="*/ 155258 w 342900"/>
                  <a:gd name="connsiteY4" fmla="*/ 126682 h 771525"/>
                  <a:gd name="connsiteX5" fmla="*/ 108585 w 342900"/>
                  <a:gd name="connsiteY5" fmla="*/ 0 h 771525"/>
                  <a:gd name="connsiteX6" fmla="*/ 179070 w 342900"/>
                  <a:gd name="connsiteY6" fmla="*/ 15240 h 771525"/>
                  <a:gd name="connsiteX7" fmla="*/ 351472 w 342900"/>
                  <a:gd name="connsiteY7" fmla="*/ 37338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2900" h="771525">
                    <a:moveTo>
                      <a:pt x="351472" y="373380"/>
                    </a:moveTo>
                    <a:cubicBezTo>
                      <a:pt x="341947" y="531495"/>
                      <a:pt x="274320" y="655320"/>
                      <a:pt x="134303" y="735330"/>
                    </a:cubicBezTo>
                    <a:cubicBezTo>
                      <a:pt x="92392" y="759143"/>
                      <a:pt x="46672" y="772477"/>
                      <a:pt x="0" y="780097"/>
                    </a:cubicBezTo>
                    <a:cubicBezTo>
                      <a:pt x="124778" y="666750"/>
                      <a:pt x="173355" y="530543"/>
                      <a:pt x="175260" y="361950"/>
                    </a:cubicBezTo>
                    <a:cubicBezTo>
                      <a:pt x="176213" y="280035"/>
                      <a:pt x="172403" y="211455"/>
                      <a:pt x="155258" y="126682"/>
                    </a:cubicBezTo>
                    <a:cubicBezTo>
                      <a:pt x="149542" y="99060"/>
                      <a:pt x="141922" y="74295"/>
                      <a:pt x="108585" y="0"/>
                    </a:cubicBezTo>
                    <a:cubicBezTo>
                      <a:pt x="125730" y="3810"/>
                      <a:pt x="162878" y="12382"/>
                      <a:pt x="179070" y="15240"/>
                    </a:cubicBezTo>
                    <a:cubicBezTo>
                      <a:pt x="254317" y="40957"/>
                      <a:pt x="332422" y="140017"/>
                      <a:pt x="351472" y="373380"/>
                    </a:cubicBezTo>
                    <a:close/>
                  </a:path>
                </a:pathLst>
              </a:custGeom>
              <a:solidFill>
                <a:srgbClr val="D35D5F"/>
              </a:solidFill>
              <a:ln w="28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83">
                <a:extLst>
                  <a:ext uri="{FF2B5EF4-FFF2-40B4-BE49-F238E27FC236}">
                    <a16:creationId xmlns="" xmlns:a16="http://schemas.microsoft.com/office/drawing/2014/main" id="{D54449BD-DE4D-4219-971B-B7720F45361D}"/>
                  </a:ext>
                </a:extLst>
              </p:cNvPr>
              <p:cNvSpPr/>
              <p:nvPr/>
            </p:nvSpPr>
            <p:spPr>
              <a:xfrm>
                <a:off x="6680318" y="2951406"/>
                <a:ext cx="479952" cy="690216"/>
              </a:xfrm>
              <a:custGeom>
                <a:avLst/>
                <a:gdLst>
                  <a:gd name="connsiteX0" fmla="*/ 954541 w 1000125"/>
                  <a:gd name="connsiteY0" fmla="*/ 1300200 h 1438275"/>
                  <a:gd name="connsiteX1" fmla="*/ 764994 w 1000125"/>
                  <a:gd name="connsiteY1" fmla="*/ 640118 h 1438275"/>
                  <a:gd name="connsiteX2" fmla="*/ 686889 w 1000125"/>
                  <a:gd name="connsiteY2" fmla="*/ 551535 h 1438275"/>
                  <a:gd name="connsiteX3" fmla="*/ 558301 w 1000125"/>
                  <a:gd name="connsiteY3" fmla="*/ 434378 h 1438275"/>
                  <a:gd name="connsiteX4" fmla="*/ 477339 w 1000125"/>
                  <a:gd name="connsiteY4" fmla="*/ 410565 h 1438275"/>
                  <a:gd name="connsiteX5" fmla="*/ 533536 w 1000125"/>
                  <a:gd name="connsiteY5" fmla="*/ 521055 h 1438275"/>
                  <a:gd name="connsiteX6" fmla="*/ 596401 w 1000125"/>
                  <a:gd name="connsiteY6" fmla="*/ 820140 h 1438275"/>
                  <a:gd name="connsiteX7" fmla="*/ 596401 w 1000125"/>
                  <a:gd name="connsiteY7" fmla="*/ 935393 h 1438275"/>
                  <a:gd name="connsiteX8" fmla="*/ 567826 w 1000125"/>
                  <a:gd name="connsiteY8" fmla="*/ 968730 h 1438275"/>
                  <a:gd name="connsiteX9" fmla="*/ 545919 w 1000125"/>
                  <a:gd name="connsiteY9" fmla="*/ 931583 h 1438275"/>
                  <a:gd name="connsiteX10" fmla="*/ 547824 w 1000125"/>
                  <a:gd name="connsiteY10" fmla="*/ 880148 h 1438275"/>
                  <a:gd name="connsiteX11" fmla="*/ 488769 w 1000125"/>
                  <a:gd name="connsiteY11" fmla="*/ 556298 h 1438275"/>
                  <a:gd name="connsiteX12" fmla="*/ 437334 w 1000125"/>
                  <a:gd name="connsiteY12" fmla="*/ 452475 h 1438275"/>
                  <a:gd name="connsiteX13" fmla="*/ 345894 w 1000125"/>
                  <a:gd name="connsiteY13" fmla="*/ 512483 h 1438275"/>
                  <a:gd name="connsiteX14" fmla="*/ 136344 w 1000125"/>
                  <a:gd name="connsiteY14" fmla="*/ 816330 h 1438275"/>
                  <a:gd name="connsiteX15" fmla="*/ 76336 w 1000125"/>
                  <a:gd name="connsiteY15" fmla="*/ 1021118 h 1438275"/>
                  <a:gd name="connsiteX16" fmla="*/ 58239 w 1000125"/>
                  <a:gd name="connsiteY16" fmla="*/ 1309725 h 1438275"/>
                  <a:gd name="connsiteX17" fmla="*/ 29664 w 1000125"/>
                  <a:gd name="connsiteY17" fmla="*/ 1443075 h 1438275"/>
                  <a:gd name="connsiteX18" fmla="*/ 1089 w 1000125"/>
                  <a:gd name="connsiteY18" fmla="*/ 1345920 h 1438275"/>
                  <a:gd name="connsiteX19" fmla="*/ 9661 w 1000125"/>
                  <a:gd name="connsiteY19" fmla="*/ 1103985 h 1438275"/>
                  <a:gd name="connsiteX20" fmla="*/ 43951 w 1000125"/>
                  <a:gd name="connsiteY20" fmla="*/ 905865 h 1438275"/>
                  <a:gd name="connsiteX21" fmla="*/ 303031 w 1000125"/>
                  <a:gd name="connsiteY21" fmla="*/ 471525 h 1438275"/>
                  <a:gd name="connsiteX22" fmla="*/ 419236 w 1000125"/>
                  <a:gd name="connsiteY22" fmla="*/ 368655 h 1438275"/>
                  <a:gd name="connsiteX23" fmla="*/ 458289 w 1000125"/>
                  <a:gd name="connsiteY23" fmla="*/ 334365 h 1438275"/>
                  <a:gd name="connsiteX24" fmla="*/ 475434 w 1000125"/>
                  <a:gd name="connsiteY24" fmla="*/ 36233 h 1438275"/>
                  <a:gd name="connsiteX25" fmla="*/ 510676 w 1000125"/>
                  <a:gd name="connsiteY25" fmla="*/ 38 h 1438275"/>
                  <a:gd name="connsiteX26" fmla="*/ 544014 w 1000125"/>
                  <a:gd name="connsiteY26" fmla="*/ 42900 h 1438275"/>
                  <a:gd name="connsiteX27" fmla="*/ 530679 w 1000125"/>
                  <a:gd name="connsiteY27" fmla="*/ 286740 h 1438275"/>
                  <a:gd name="connsiteX28" fmla="*/ 589734 w 1000125"/>
                  <a:gd name="connsiteY28" fmla="*/ 383895 h 1438275"/>
                  <a:gd name="connsiteX29" fmla="*/ 750706 w 1000125"/>
                  <a:gd name="connsiteY29" fmla="*/ 536295 h 1438275"/>
                  <a:gd name="connsiteX30" fmla="*/ 789759 w 1000125"/>
                  <a:gd name="connsiteY30" fmla="*/ 584873 h 1438275"/>
                  <a:gd name="connsiteX31" fmla="*/ 891676 w 1000125"/>
                  <a:gd name="connsiteY31" fmla="*/ 777278 h 1438275"/>
                  <a:gd name="connsiteX32" fmla="*/ 993594 w 1000125"/>
                  <a:gd name="connsiteY32" fmla="*/ 1185900 h 1438275"/>
                  <a:gd name="connsiteX33" fmla="*/ 1001214 w 1000125"/>
                  <a:gd name="connsiteY33" fmla="*/ 1403070 h 1438275"/>
                  <a:gd name="connsiteX34" fmla="*/ 972639 w 1000125"/>
                  <a:gd name="connsiteY34" fmla="*/ 1440218 h 1438275"/>
                  <a:gd name="connsiteX35" fmla="*/ 956446 w 1000125"/>
                  <a:gd name="connsiteY35" fmla="*/ 1394498 h 1438275"/>
                  <a:gd name="connsiteX36" fmla="*/ 954541 w 1000125"/>
                  <a:gd name="connsiteY36" fmla="*/ 1300200 h 143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000125" h="1438275">
                    <a:moveTo>
                      <a:pt x="954541" y="1300200"/>
                    </a:moveTo>
                    <a:cubicBezTo>
                      <a:pt x="952636" y="1052550"/>
                      <a:pt x="903106" y="853478"/>
                      <a:pt x="764994" y="640118"/>
                    </a:cubicBezTo>
                    <a:cubicBezTo>
                      <a:pt x="733561" y="604875"/>
                      <a:pt x="709749" y="572490"/>
                      <a:pt x="686889" y="551535"/>
                    </a:cubicBezTo>
                    <a:cubicBezTo>
                      <a:pt x="644026" y="512483"/>
                      <a:pt x="606879" y="466763"/>
                      <a:pt x="558301" y="434378"/>
                    </a:cubicBezTo>
                    <a:cubicBezTo>
                      <a:pt x="526869" y="408660"/>
                      <a:pt x="506866" y="390563"/>
                      <a:pt x="477339" y="410565"/>
                    </a:cubicBezTo>
                    <a:cubicBezTo>
                      <a:pt x="501151" y="444855"/>
                      <a:pt x="513534" y="484860"/>
                      <a:pt x="533536" y="521055"/>
                    </a:cubicBezTo>
                    <a:cubicBezTo>
                      <a:pt x="573541" y="616305"/>
                      <a:pt x="590686" y="714413"/>
                      <a:pt x="596401" y="820140"/>
                    </a:cubicBezTo>
                    <a:cubicBezTo>
                      <a:pt x="598306" y="871575"/>
                      <a:pt x="604021" y="897293"/>
                      <a:pt x="596401" y="935393"/>
                    </a:cubicBezTo>
                    <a:cubicBezTo>
                      <a:pt x="593544" y="952538"/>
                      <a:pt x="592591" y="973493"/>
                      <a:pt x="567826" y="968730"/>
                    </a:cubicBezTo>
                    <a:cubicBezTo>
                      <a:pt x="549729" y="965873"/>
                      <a:pt x="545919" y="947775"/>
                      <a:pt x="545919" y="931583"/>
                    </a:cubicBezTo>
                    <a:cubicBezTo>
                      <a:pt x="545919" y="914438"/>
                      <a:pt x="545919" y="897293"/>
                      <a:pt x="547824" y="880148"/>
                    </a:cubicBezTo>
                    <a:cubicBezTo>
                      <a:pt x="542109" y="769658"/>
                      <a:pt x="527821" y="661073"/>
                      <a:pt x="488769" y="556298"/>
                    </a:cubicBezTo>
                    <a:cubicBezTo>
                      <a:pt x="474481" y="520103"/>
                      <a:pt x="456384" y="485813"/>
                      <a:pt x="437334" y="452475"/>
                    </a:cubicBezTo>
                    <a:cubicBezTo>
                      <a:pt x="421141" y="431520"/>
                      <a:pt x="359229" y="500100"/>
                      <a:pt x="345894" y="512483"/>
                    </a:cubicBezTo>
                    <a:cubicBezTo>
                      <a:pt x="263026" y="600113"/>
                      <a:pt x="189684" y="705840"/>
                      <a:pt x="136344" y="816330"/>
                    </a:cubicBezTo>
                    <a:cubicBezTo>
                      <a:pt x="107769" y="883005"/>
                      <a:pt x="89671" y="949680"/>
                      <a:pt x="76336" y="1021118"/>
                    </a:cubicBezTo>
                    <a:cubicBezTo>
                      <a:pt x="61096" y="1095413"/>
                      <a:pt x="62049" y="1269720"/>
                      <a:pt x="58239" y="1309725"/>
                    </a:cubicBezTo>
                    <a:cubicBezTo>
                      <a:pt x="51571" y="1352588"/>
                      <a:pt x="66811" y="1437360"/>
                      <a:pt x="29664" y="1443075"/>
                    </a:cubicBezTo>
                    <a:cubicBezTo>
                      <a:pt x="-6531" y="1444028"/>
                      <a:pt x="136" y="1383068"/>
                      <a:pt x="1089" y="1345920"/>
                    </a:cubicBezTo>
                    <a:cubicBezTo>
                      <a:pt x="2041" y="1313535"/>
                      <a:pt x="-2721" y="1153515"/>
                      <a:pt x="9661" y="1103985"/>
                    </a:cubicBezTo>
                    <a:cubicBezTo>
                      <a:pt x="15376" y="1044930"/>
                      <a:pt x="26806" y="962063"/>
                      <a:pt x="43951" y="905865"/>
                    </a:cubicBezTo>
                    <a:cubicBezTo>
                      <a:pt x="99196" y="742035"/>
                      <a:pt x="186826" y="599160"/>
                      <a:pt x="303031" y="471525"/>
                    </a:cubicBezTo>
                    <a:cubicBezTo>
                      <a:pt x="336369" y="435330"/>
                      <a:pt x="368754" y="406755"/>
                      <a:pt x="419236" y="368655"/>
                    </a:cubicBezTo>
                    <a:cubicBezTo>
                      <a:pt x="433524" y="358178"/>
                      <a:pt x="448764" y="350558"/>
                      <a:pt x="458289" y="334365"/>
                    </a:cubicBezTo>
                    <a:cubicBezTo>
                      <a:pt x="457336" y="284835"/>
                      <a:pt x="472576" y="50520"/>
                      <a:pt x="475434" y="36233"/>
                    </a:cubicBezTo>
                    <a:cubicBezTo>
                      <a:pt x="478291" y="16230"/>
                      <a:pt x="486864" y="-915"/>
                      <a:pt x="510676" y="38"/>
                    </a:cubicBezTo>
                    <a:cubicBezTo>
                      <a:pt x="536394" y="990"/>
                      <a:pt x="544966" y="19088"/>
                      <a:pt x="544014" y="42900"/>
                    </a:cubicBezTo>
                    <a:cubicBezTo>
                      <a:pt x="541156" y="108623"/>
                      <a:pt x="530679" y="271500"/>
                      <a:pt x="530679" y="286740"/>
                    </a:cubicBezTo>
                    <a:cubicBezTo>
                      <a:pt x="523059" y="335318"/>
                      <a:pt x="554491" y="361035"/>
                      <a:pt x="589734" y="383895"/>
                    </a:cubicBezTo>
                    <a:cubicBezTo>
                      <a:pt x="650694" y="426758"/>
                      <a:pt x="704034" y="478193"/>
                      <a:pt x="750706" y="536295"/>
                    </a:cubicBezTo>
                    <a:cubicBezTo>
                      <a:pt x="760231" y="548678"/>
                      <a:pt x="776424" y="562965"/>
                      <a:pt x="789759" y="584873"/>
                    </a:cubicBezTo>
                    <a:cubicBezTo>
                      <a:pt x="827859" y="652500"/>
                      <a:pt x="859291" y="706793"/>
                      <a:pt x="891676" y="777278"/>
                    </a:cubicBezTo>
                    <a:cubicBezTo>
                      <a:pt x="951684" y="906818"/>
                      <a:pt x="982164" y="1043978"/>
                      <a:pt x="993594" y="1185900"/>
                    </a:cubicBezTo>
                    <a:cubicBezTo>
                      <a:pt x="994546" y="1200188"/>
                      <a:pt x="1001214" y="1371638"/>
                      <a:pt x="1001214" y="1403070"/>
                    </a:cubicBezTo>
                    <a:cubicBezTo>
                      <a:pt x="1001214" y="1418310"/>
                      <a:pt x="994546" y="1449743"/>
                      <a:pt x="972639" y="1440218"/>
                    </a:cubicBezTo>
                    <a:cubicBezTo>
                      <a:pt x="948826" y="1436408"/>
                      <a:pt x="953589" y="1413548"/>
                      <a:pt x="956446" y="1394498"/>
                    </a:cubicBezTo>
                    <a:cubicBezTo>
                      <a:pt x="954541" y="1360208"/>
                      <a:pt x="954541" y="1331633"/>
                      <a:pt x="954541" y="130020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1079" y="372752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6000" b="1" dirty="0" smtClean="0">
                <a:latin typeface="Adobe Gothic Std B" pitchFamily="34" charset="-128"/>
                <a:ea typeface="Adobe Gothic Std B" pitchFamily="34" charset="-128"/>
              </a:rPr>
              <a:t>For Example:</a:t>
            </a:r>
            <a:endParaRPr lang="en-US" sz="60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C1C1572-1F4C-4890-B53D-52E4E0B67821}"/>
              </a:ext>
            </a:extLst>
          </p:cNvPr>
          <p:cNvSpPr txBox="1"/>
          <p:nvPr/>
        </p:nvSpPr>
        <p:spPr>
          <a:xfrm>
            <a:off x="6832367" y="3510594"/>
            <a:ext cx="124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Fresh food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A86C8147-379F-4823-9C6E-7CF95CBEFDD1}"/>
              </a:ext>
            </a:extLst>
          </p:cNvPr>
          <p:cNvSpPr txBox="1"/>
          <p:nvPr/>
        </p:nvSpPr>
        <p:spPr>
          <a:xfrm>
            <a:off x="4264868" y="3510594"/>
            <a:ext cx="124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Healthy food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8974C6E-D550-4DCB-9F9D-C0B3EBCF0E9F}"/>
              </a:ext>
            </a:extLst>
          </p:cNvPr>
          <p:cNvSpPr txBox="1"/>
          <p:nvPr/>
        </p:nvSpPr>
        <p:spPr>
          <a:xfrm>
            <a:off x="9395090" y="3510594"/>
            <a:ext cx="124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Farm Fresh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FA748D10-ECA6-460D-A347-C7894E25713B}"/>
              </a:ext>
            </a:extLst>
          </p:cNvPr>
          <p:cNvGrpSpPr/>
          <p:nvPr/>
        </p:nvGrpSpPr>
        <p:grpSpPr>
          <a:xfrm rot="19577103">
            <a:off x="839015" y="1821231"/>
            <a:ext cx="665839" cy="518870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B31CD448-3D4E-4697-8C0E-887AD6D2B81C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3115D7FF-DD89-4D46-8BE4-28A27E7447D4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01833" y="1790608"/>
            <a:ext cx="89564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N50,000 x 12 months  = N600,000 worth of free food in a year.</a:t>
            </a:r>
          </a:p>
          <a:p>
            <a:endParaRPr lang="en-US" dirty="0">
              <a:latin typeface="Adobe Gothic Std B" pitchFamily="34" charset="-128"/>
              <a:ea typeface="Adobe Gothic Std B" pitchFamily="34" charset="-128"/>
            </a:endParaRPr>
          </a:p>
          <a:p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  <a:p>
            <a:endParaRPr lang="en-US" dirty="0"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70% of N1,000,000 = N700,000 will still be paid back from your capital at the end of the year.</a:t>
            </a:r>
          </a:p>
          <a:p>
            <a:endParaRPr lang="en-US" dirty="0">
              <a:latin typeface="Adobe Gothic Std B" pitchFamily="34" charset="-128"/>
              <a:ea typeface="Adobe Gothic Std B" pitchFamily="34" charset="-128"/>
            </a:endParaRPr>
          </a:p>
          <a:p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30% of N1,000,000 = N300,000 will be charged for logistics and other services.</a:t>
            </a:r>
          </a:p>
          <a:p>
            <a:endParaRPr lang="en-US" dirty="0">
              <a:latin typeface="Adobe Gothic Std B" pitchFamily="34" charset="-128"/>
              <a:ea typeface="Adobe Gothic Std B" pitchFamily="34" charset="-128"/>
            </a:endParaRPr>
          </a:p>
          <a:p>
            <a:endParaRPr lang="en-US" dirty="0" smtClean="0">
              <a:latin typeface="Adobe Gothic Std B" pitchFamily="34" charset="-128"/>
              <a:ea typeface="Adobe Gothic Std B" pitchFamily="34" charset="-128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FA748D10-ECA6-460D-A347-C7894E25713B}"/>
              </a:ext>
            </a:extLst>
          </p:cNvPr>
          <p:cNvGrpSpPr/>
          <p:nvPr/>
        </p:nvGrpSpPr>
        <p:grpSpPr>
          <a:xfrm rot="19577103">
            <a:off x="940072" y="2924238"/>
            <a:ext cx="665839" cy="518870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76" name="Freeform: Shape 72">
              <a:extLst>
                <a:ext uri="{FF2B5EF4-FFF2-40B4-BE49-F238E27FC236}">
                  <a16:creationId xmlns="" xmlns:a16="http://schemas.microsoft.com/office/drawing/2014/main" id="{B31CD448-3D4E-4697-8C0E-887AD6D2B81C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3">
              <a:extLst>
                <a:ext uri="{FF2B5EF4-FFF2-40B4-BE49-F238E27FC236}">
                  <a16:creationId xmlns="" xmlns:a16="http://schemas.microsoft.com/office/drawing/2014/main" id="{3115D7FF-DD89-4D46-8BE4-28A27E7447D4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FA748D10-ECA6-460D-A347-C7894E25713B}"/>
              </a:ext>
            </a:extLst>
          </p:cNvPr>
          <p:cNvGrpSpPr/>
          <p:nvPr/>
        </p:nvGrpSpPr>
        <p:grpSpPr>
          <a:xfrm rot="19577103">
            <a:off x="994432" y="3966760"/>
            <a:ext cx="665839" cy="518870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91" name="Freeform: Shape 72">
              <a:extLst>
                <a:ext uri="{FF2B5EF4-FFF2-40B4-BE49-F238E27FC236}">
                  <a16:creationId xmlns="" xmlns:a16="http://schemas.microsoft.com/office/drawing/2014/main" id="{B31CD448-3D4E-4697-8C0E-887AD6D2B81C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73">
              <a:extLst>
                <a:ext uri="{FF2B5EF4-FFF2-40B4-BE49-F238E27FC236}">
                  <a16:creationId xmlns="" xmlns:a16="http://schemas.microsoft.com/office/drawing/2014/main" id="{3115D7FF-DD89-4D46-8BE4-28A27E7447D4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66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400" b="1" dirty="0" smtClean="0">
                <a:latin typeface="Adobe Gothic Std B" pitchFamily="34" charset="-128"/>
                <a:ea typeface="Adobe Gothic Std B" pitchFamily="34" charset="-128"/>
              </a:rPr>
              <a:t>Items you can order for</a:t>
            </a:r>
            <a:endParaRPr lang="en-US" sz="44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27825" y="1360820"/>
            <a:ext cx="9083860" cy="2679916"/>
            <a:chOff x="1627825" y="1857101"/>
            <a:chExt cx="9083860" cy="2679916"/>
          </a:xfrm>
        </p:grpSpPr>
        <p:grpSp>
          <p:nvGrpSpPr>
            <p:cNvPr id="46" name="Group 45">
              <a:extLst>
                <a:ext uri="{FF2B5EF4-FFF2-40B4-BE49-F238E27FC236}">
                  <a16:creationId xmlns="" xmlns:a16="http://schemas.microsoft.com/office/drawing/2014/main" id="{3DF1D841-9F82-4D88-A807-6B867474993F}"/>
                </a:ext>
              </a:extLst>
            </p:cNvPr>
            <p:cNvGrpSpPr/>
            <p:nvPr/>
          </p:nvGrpSpPr>
          <p:grpSpPr>
            <a:xfrm>
              <a:off x="4195324" y="1857101"/>
              <a:ext cx="1381362" cy="2679916"/>
              <a:chOff x="1275016" y="1659898"/>
              <a:chExt cx="2555300" cy="4957417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="" xmlns:a16="http://schemas.microsoft.com/office/drawing/2014/main" id="{6C78523B-1065-43B6-A9E4-51A5DDCA4BC6}"/>
                  </a:ext>
                </a:extLst>
              </p:cNvPr>
              <p:cNvGrpSpPr/>
              <p:nvPr/>
            </p:nvGrpSpPr>
            <p:grpSpPr>
              <a:xfrm>
                <a:off x="1275016" y="2359168"/>
                <a:ext cx="2555300" cy="4258147"/>
                <a:chOff x="8352377" y="4105120"/>
                <a:chExt cx="1021307" cy="1701904"/>
              </a:xfrm>
            </p:grpSpPr>
            <p:pic>
              <p:nvPicPr>
                <p:cNvPr id="52" name="Graphic 51">
                  <a:extLst>
                    <a:ext uri="{FF2B5EF4-FFF2-40B4-BE49-F238E27FC236}">
                      <a16:creationId xmlns="" xmlns:a16="http://schemas.microsoft.com/office/drawing/2014/main" id="{8D325221-30E3-4969-8FC6-C12608B373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8352377" y="4105120"/>
                  <a:ext cx="1021307" cy="1701904"/>
                </a:xfrm>
                <a:custGeom>
                  <a:avLst/>
                  <a:gdLst>
                    <a:gd name="connsiteX0" fmla="*/ 510654 w 1021307"/>
                    <a:gd name="connsiteY0" fmla="*/ 200180 h 1701904"/>
                    <a:gd name="connsiteX1" fmla="*/ 440415 w 1021307"/>
                    <a:gd name="connsiteY1" fmla="*/ 270419 h 1701904"/>
                    <a:gd name="connsiteX2" fmla="*/ 510654 w 1021307"/>
                    <a:gd name="connsiteY2" fmla="*/ 340658 h 1701904"/>
                    <a:gd name="connsiteX3" fmla="*/ 580893 w 1021307"/>
                    <a:gd name="connsiteY3" fmla="*/ 270419 h 1701904"/>
                    <a:gd name="connsiteX4" fmla="*/ 510654 w 1021307"/>
                    <a:gd name="connsiteY4" fmla="*/ 200180 h 1701904"/>
                    <a:gd name="connsiteX5" fmla="*/ 0 w 1021307"/>
                    <a:gd name="connsiteY5" fmla="*/ 0 h 1701904"/>
                    <a:gd name="connsiteX6" fmla="*/ 1021307 w 1021307"/>
                    <a:gd name="connsiteY6" fmla="*/ 0 h 1701904"/>
                    <a:gd name="connsiteX7" fmla="*/ 1021307 w 1021307"/>
                    <a:gd name="connsiteY7" fmla="*/ 1701904 h 1701904"/>
                    <a:gd name="connsiteX8" fmla="*/ 0 w 1021307"/>
                    <a:gd name="connsiteY8" fmla="*/ 1701904 h 1701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21307" h="1701904">
                      <a:moveTo>
                        <a:pt x="510654" y="200180"/>
                      </a:moveTo>
                      <a:cubicBezTo>
                        <a:pt x="471862" y="200180"/>
                        <a:pt x="440415" y="231627"/>
                        <a:pt x="440415" y="270419"/>
                      </a:cubicBezTo>
                      <a:cubicBezTo>
                        <a:pt x="440415" y="309211"/>
                        <a:pt x="471862" y="340658"/>
                        <a:pt x="510654" y="340658"/>
                      </a:cubicBezTo>
                      <a:cubicBezTo>
                        <a:pt x="549446" y="340658"/>
                        <a:pt x="580893" y="309211"/>
                        <a:pt x="580893" y="270419"/>
                      </a:cubicBezTo>
                      <a:cubicBezTo>
                        <a:pt x="580893" y="231627"/>
                        <a:pt x="549446" y="200180"/>
                        <a:pt x="510654" y="200180"/>
                      </a:cubicBezTo>
                      <a:close/>
                      <a:moveTo>
                        <a:pt x="0" y="0"/>
                      </a:moveTo>
                      <a:lnTo>
                        <a:pt x="1021307" y="0"/>
                      </a:lnTo>
                      <a:lnTo>
                        <a:pt x="1021307" y="1701904"/>
                      </a:lnTo>
                      <a:lnTo>
                        <a:pt x="0" y="1701904"/>
                      </a:lnTo>
                      <a:close/>
                    </a:path>
                  </a:pathLst>
                </a:custGeom>
              </p:spPr>
            </p:pic>
            <p:pic>
              <p:nvPicPr>
                <p:cNvPr id="53" name="Graphic 52">
                  <a:extLst>
                    <a:ext uri="{FF2B5EF4-FFF2-40B4-BE49-F238E27FC236}">
                      <a16:creationId xmlns="" xmlns:a16="http://schemas.microsoft.com/office/drawing/2014/main" id="{CF8F652A-249F-4105-AF4E-4894522E21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29718" y="4221533"/>
                  <a:ext cx="866624" cy="1502991"/>
                </a:xfrm>
                <a:prstGeom prst="rect">
                  <a:avLst/>
                </a:prstGeom>
              </p:spPr>
            </p:pic>
          </p:grp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47B13AF7-8AD5-47A0-92FE-7EA0493047FA}"/>
                  </a:ext>
                </a:extLst>
              </p:cNvPr>
              <p:cNvSpPr/>
              <p:nvPr/>
            </p:nvSpPr>
            <p:spPr>
              <a:xfrm>
                <a:off x="2614266" y="2378115"/>
                <a:ext cx="87923" cy="513165"/>
              </a:xfrm>
              <a:custGeom>
                <a:avLst/>
                <a:gdLst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923" h="457200">
                    <a:moveTo>
                      <a:pt x="0" y="457200"/>
                    </a:moveTo>
                    <a:lnTo>
                      <a:pt x="87923" y="0"/>
                    </a:lnTo>
                    <a:lnTo>
                      <a:pt x="87923" y="0"/>
                    </a:lnTo>
                  </a:path>
                </a:pathLst>
              </a:custGeom>
              <a:noFill/>
              <a:ln w="349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8D7442B5-18CB-412B-AF61-FC07347C6650}"/>
                  </a:ext>
                </a:extLst>
              </p:cNvPr>
              <p:cNvSpPr/>
              <p:nvPr/>
            </p:nvSpPr>
            <p:spPr>
              <a:xfrm rot="20777649">
                <a:off x="2451451" y="2370181"/>
                <a:ext cx="87923" cy="506762"/>
              </a:xfrm>
              <a:custGeom>
                <a:avLst/>
                <a:gdLst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923" h="457200">
                    <a:moveTo>
                      <a:pt x="0" y="457200"/>
                    </a:moveTo>
                    <a:lnTo>
                      <a:pt x="87923" y="0"/>
                    </a:lnTo>
                    <a:lnTo>
                      <a:pt x="87923" y="0"/>
                    </a:lnTo>
                  </a:path>
                </a:pathLst>
              </a:custGeom>
              <a:noFill/>
              <a:ln w="349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CA69E57A-EB12-494A-A319-E89707DF4670}"/>
                  </a:ext>
                </a:extLst>
              </p:cNvPr>
              <p:cNvSpPr/>
              <p:nvPr/>
            </p:nvSpPr>
            <p:spPr>
              <a:xfrm>
                <a:off x="2646484" y="1659898"/>
                <a:ext cx="87198" cy="722816"/>
              </a:xfrm>
              <a:custGeom>
                <a:avLst/>
                <a:gdLst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  <a:gd name="connsiteX0" fmla="*/ 0 w 88668"/>
                  <a:gd name="connsiteY0" fmla="*/ 457200 h 457200"/>
                  <a:gd name="connsiteX1" fmla="*/ 87923 w 88668"/>
                  <a:gd name="connsiteY1" fmla="*/ 0 h 457200"/>
                  <a:gd name="connsiteX2" fmla="*/ 87923 w 88668"/>
                  <a:gd name="connsiteY2" fmla="*/ 0 h 457200"/>
                  <a:gd name="connsiteX0" fmla="*/ 0 w 88591"/>
                  <a:gd name="connsiteY0" fmla="*/ 457200 h 457200"/>
                  <a:gd name="connsiteX1" fmla="*/ 87923 w 88591"/>
                  <a:gd name="connsiteY1" fmla="*/ 0 h 457200"/>
                  <a:gd name="connsiteX2" fmla="*/ 87923 w 88591"/>
                  <a:gd name="connsiteY2" fmla="*/ 0 h 457200"/>
                  <a:gd name="connsiteX0" fmla="*/ 0 w 104212"/>
                  <a:gd name="connsiteY0" fmla="*/ 457200 h 457200"/>
                  <a:gd name="connsiteX1" fmla="*/ 87923 w 104212"/>
                  <a:gd name="connsiteY1" fmla="*/ 0 h 457200"/>
                  <a:gd name="connsiteX2" fmla="*/ 87923 w 104212"/>
                  <a:gd name="connsiteY2" fmla="*/ 0 h 457200"/>
                  <a:gd name="connsiteX0" fmla="*/ 0 w 89660"/>
                  <a:gd name="connsiteY0" fmla="*/ 503909 h 503909"/>
                  <a:gd name="connsiteX1" fmla="*/ 87923 w 89660"/>
                  <a:gd name="connsiteY1" fmla="*/ 46709 h 503909"/>
                  <a:gd name="connsiteX2" fmla="*/ 55890 w 89660"/>
                  <a:gd name="connsiteY2" fmla="*/ 5890 h 503909"/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0" fmla="*/ 0 w 67538"/>
                  <a:gd name="connsiteY0" fmla="*/ 482469 h 482469"/>
                  <a:gd name="connsiteX1" fmla="*/ 67538 w 67538"/>
                  <a:gd name="connsiteY1" fmla="*/ 0 h 482469"/>
                  <a:gd name="connsiteX0" fmla="*/ 0 w 88163"/>
                  <a:gd name="connsiteY0" fmla="*/ 482469 h 482469"/>
                  <a:gd name="connsiteX1" fmla="*/ 67538 w 88163"/>
                  <a:gd name="connsiteY1" fmla="*/ 0 h 482469"/>
                  <a:gd name="connsiteX0" fmla="*/ 0 w 87198"/>
                  <a:gd name="connsiteY0" fmla="*/ 482469 h 482469"/>
                  <a:gd name="connsiteX1" fmla="*/ 67538 w 87198"/>
                  <a:gd name="connsiteY1" fmla="*/ 0 h 482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198" h="482469">
                    <a:moveTo>
                      <a:pt x="0" y="482469"/>
                    </a:moveTo>
                    <a:cubicBezTo>
                      <a:pt x="11835" y="225105"/>
                      <a:pt x="133938" y="141317"/>
                      <a:pt x="67538" y="0"/>
                    </a:cubicBezTo>
                  </a:path>
                </a:pathLst>
              </a:custGeom>
              <a:noFill/>
              <a:ln w="349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6089E943-83B1-43E7-9E7E-891CDDED000F}"/>
                  </a:ext>
                </a:extLst>
              </p:cNvPr>
              <p:cNvSpPr/>
              <p:nvPr/>
            </p:nvSpPr>
            <p:spPr>
              <a:xfrm rot="20777649">
                <a:off x="2478443" y="1679483"/>
                <a:ext cx="103740" cy="684959"/>
              </a:xfrm>
              <a:custGeom>
                <a:avLst/>
                <a:gdLst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  <a:gd name="connsiteX0" fmla="*/ 0 w 106562"/>
                  <a:gd name="connsiteY0" fmla="*/ 457200 h 457200"/>
                  <a:gd name="connsiteX1" fmla="*/ 106562 w 106562"/>
                  <a:gd name="connsiteY1" fmla="*/ 202828 h 457200"/>
                  <a:gd name="connsiteX2" fmla="*/ 87923 w 106562"/>
                  <a:gd name="connsiteY2" fmla="*/ 0 h 457200"/>
                  <a:gd name="connsiteX3" fmla="*/ 87923 w 106562"/>
                  <a:gd name="connsiteY3" fmla="*/ 0 h 457200"/>
                  <a:gd name="connsiteX0" fmla="*/ 0 w 117378"/>
                  <a:gd name="connsiteY0" fmla="*/ 457200 h 457200"/>
                  <a:gd name="connsiteX1" fmla="*/ 106562 w 117378"/>
                  <a:gd name="connsiteY1" fmla="*/ 202828 h 457200"/>
                  <a:gd name="connsiteX2" fmla="*/ 87923 w 117378"/>
                  <a:gd name="connsiteY2" fmla="*/ 0 h 457200"/>
                  <a:gd name="connsiteX3" fmla="*/ 87923 w 117378"/>
                  <a:gd name="connsiteY3" fmla="*/ 0 h 457200"/>
                  <a:gd name="connsiteX0" fmla="*/ 0 w 126147"/>
                  <a:gd name="connsiteY0" fmla="*/ 457200 h 457200"/>
                  <a:gd name="connsiteX1" fmla="*/ 106562 w 126147"/>
                  <a:gd name="connsiteY1" fmla="*/ 202828 h 457200"/>
                  <a:gd name="connsiteX2" fmla="*/ 87923 w 126147"/>
                  <a:gd name="connsiteY2" fmla="*/ 0 h 457200"/>
                  <a:gd name="connsiteX3" fmla="*/ 87923 w 126147"/>
                  <a:gd name="connsiteY3" fmla="*/ 0 h 457200"/>
                  <a:gd name="connsiteX0" fmla="*/ 0 w 126147"/>
                  <a:gd name="connsiteY0" fmla="*/ 457200 h 457200"/>
                  <a:gd name="connsiteX1" fmla="*/ 106562 w 126147"/>
                  <a:gd name="connsiteY1" fmla="*/ 202828 h 457200"/>
                  <a:gd name="connsiteX2" fmla="*/ 87923 w 126147"/>
                  <a:gd name="connsiteY2" fmla="*/ 0 h 457200"/>
                  <a:gd name="connsiteX3" fmla="*/ 87923 w 126147"/>
                  <a:gd name="connsiteY3" fmla="*/ 0 h 457200"/>
                  <a:gd name="connsiteX0" fmla="*/ 0 w 126147"/>
                  <a:gd name="connsiteY0" fmla="*/ 457200 h 457200"/>
                  <a:gd name="connsiteX1" fmla="*/ 106562 w 126147"/>
                  <a:gd name="connsiteY1" fmla="*/ 202828 h 457200"/>
                  <a:gd name="connsiteX2" fmla="*/ 87923 w 126147"/>
                  <a:gd name="connsiteY2" fmla="*/ 0 h 457200"/>
                  <a:gd name="connsiteX3" fmla="*/ 87923 w 126147"/>
                  <a:gd name="connsiteY3" fmla="*/ 0 h 457200"/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0" fmla="*/ 0 w 103296"/>
                  <a:gd name="connsiteY0" fmla="*/ 457200 h 457200"/>
                  <a:gd name="connsiteX1" fmla="*/ 87923 w 103296"/>
                  <a:gd name="connsiteY1" fmla="*/ 0 h 457200"/>
                  <a:gd name="connsiteX0" fmla="*/ 0 w 103740"/>
                  <a:gd name="connsiteY0" fmla="*/ 457200 h 457200"/>
                  <a:gd name="connsiteX1" fmla="*/ 87923 w 103740"/>
                  <a:gd name="connsiteY1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740" h="457200">
                    <a:moveTo>
                      <a:pt x="0" y="457200"/>
                    </a:moveTo>
                    <a:cubicBezTo>
                      <a:pt x="34135" y="209549"/>
                      <a:pt x="144388" y="188371"/>
                      <a:pt x="87923" y="0"/>
                    </a:cubicBezTo>
                  </a:path>
                </a:pathLst>
              </a:custGeom>
              <a:noFill/>
              <a:ln w="349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1672DA35-1CAF-4688-BAC0-B1D1D34C2374}"/>
                </a:ext>
              </a:extLst>
            </p:cNvPr>
            <p:cNvGrpSpPr/>
            <p:nvPr/>
          </p:nvGrpSpPr>
          <p:grpSpPr>
            <a:xfrm>
              <a:off x="6762823" y="1857101"/>
              <a:ext cx="1381362" cy="2679916"/>
              <a:chOff x="1275016" y="1659898"/>
              <a:chExt cx="2555300" cy="4957417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="" xmlns:a16="http://schemas.microsoft.com/office/drawing/2014/main" id="{5AA3E4B4-9B4D-4ED2-9FD5-504EE959C509}"/>
                  </a:ext>
                </a:extLst>
              </p:cNvPr>
              <p:cNvGrpSpPr/>
              <p:nvPr/>
            </p:nvGrpSpPr>
            <p:grpSpPr>
              <a:xfrm>
                <a:off x="1275016" y="2359168"/>
                <a:ext cx="2555300" cy="4258147"/>
                <a:chOff x="8352377" y="4105120"/>
                <a:chExt cx="1021307" cy="1701904"/>
              </a:xfrm>
            </p:grpSpPr>
            <p:pic>
              <p:nvPicPr>
                <p:cNvPr id="60" name="Graphic 59">
                  <a:extLst>
                    <a:ext uri="{FF2B5EF4-FFF2-40B4-BE49-F238E27FC236}">
                      <a16:creationId xmlns="" xmlns:a16="http://schemas.microsoft.com/office/drawing/2014/main" id="{652ACA01-B92B-4E73-9B87-A028882045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8352377" y="4105120"/>
                  <a:ext cx="1021307" cy="1701904"/>
                </a:xfrm>
                <a:custGeom>
                  <a:avLst/>
                  <a:gdLst>
                    <a:gd name="connsiteX0" fmla="*/ 510654 w 1021307"/>
                    <a:gd name="connsiteY0" fmla="*/ 200180 h 1701904"/>
                    <a:gd name="connsiteX1" fmla="*/ 440415 w 1021307"/>
                    <a:gd name="connsiteY1" fmla="*/ 270419 h 1701904"/>
                    <a:gd name="connsiteX2" fmla="*/ 510654 w 1021307"/>
                    <a:gd name="connsiteY2" fmla="*/ 340658 h 1701904"/>
                    <a:gd name="connsiteX3" fmla="*/ 580893 w 1021307"/>
                    <a:gd name="connsiteY3" fmla="*/ 270419 h 1701904"/>
                    <a:gd name="connsiteX4" fmla="*/ 510654 w 1021307"/>
                    <a:gd name="connsiteY4" fmla="*/ 200180 h 1701904"/>
                    <a:gd name="connsiteX5" fmla="*/ 0 w 1021307"/>
                    <a:gd name="connsiteY5" fmla="*/ 0 h 1701904"/>
                    <a:gd name="connsiteX6" fmla="*/ 1021307 w 1021307"/>
                    <a:gd name="connsiteY6" fmla="*/ 0 h 1701904"/>
                    <a:gd name="connsiteX7" fmla="*/ 1021307 w 1021307"/>
                    <a:gd name="connsiteY7" fmla="*/ 1701904 h 1701904"/>
                    <a:gd name="connsiteX8" fmla="*/ 0 w 1021307"/>
                    <a:gd name="connsiteY8" fmla="*/ 1701904 h 1701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21307" h="1701904">
                      <a:moveTo>
                        <a:pt x="510654" y="200180"/>
                      </a:moveTo>
                      <a:cubicBezTo>
                        <a:pt x="471862" y="200180"/>
                        <a:pt x="440415" y="231627"/>
                        <a:pt x="440415" y="270419"/>
                      </a:cubicBezTo>
                      <a:cubicBezTo>
                        <a:pt x="440415" y="309211"/>
                        <a:pt x="471862" y="340658"/>
                        <a:pt x="510654" y="340658"/>
                      </a:cubicBezTo>
                      <a:cubicBezTo>
                        <a:pt x="549446" y="340658"/>
                        <a:pt x="580893" y="309211"/>
                        <a:pt x="580893" y="270419"/>
                      </a:cubicBezTo>
                      <a:cubicBezTo>
                        <a:pt x="580893" y="231627"/>
                        <a:pt x="549446" y="200180"/>
                        <a:pt x="510654" y="200180"/>
                      </a:cubicBezTo>
                      <a:close/>
                      <a:moveTo>
                        <a:pt x="0" y="0"/>
                      </a:moveTo>
                      <a:lnTo>
                        <a:pt x="1021307" y="0"/>
                      </a:lnTo>
                      <a:lnTo>
                        <a:pt x="1021307" y="1701904"/>
                      </a:lnTo>
                      <a:lnTo>
                        <a:pt x="0" y="1701904"/>
                      </a:lnTo>
                      <a:close/>
                    </a:path>
                  </a:pathLst>
                </a:custGeom>
              </p:spPr>
            </p:pic>
            <p:pic>
              <p:nvPicPr>
                <p:cNvPr id="61" name="Graphic 60">
                  <a:extLst>
                    <a:ext uri="{FF2B5EF4-FFF2-40B4-BE49-F238E27FC236}">
                      <a16:creationId xmlns="" xmlns:a16="http://schemas.microsoft.com/office/drawing/2014/main" id="{1B2E1260-01A2-4F1F-8BE4-0BC09CAEE2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29718" y="4221533"/>
                  <a:ext cx="866624" cy="1502991"/>
                </a:xfrm>
                <a:prstGeom prst="rect">
                  <a:avLst/>
                </a:prstGeom>
              </p:spPr>
            </p:pic>
          </p:grp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FA7E95FC-7094-4334-A306-46B3C7EFAD1C}"/>
                  </a:ext>
                </a:extLst>
              </p:cNvPr>
              <p:cNvSpPr/>
              <p:nvPr/>
            </p:nvSpPr>
            <p:spPr>
              <a:xfrm>
                <a:off x="2614266" y="2378115"/>
                <a:ext cx="87923" cy="513165"/>
              </a:xfrm>
              <a:custGeom>
                <a:avLst/>
                <a:gdLst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923" h="457200">
                    <a:moveTo>
                      <a:pt x="0" y="457200"/>
                    </a:moveTo>
                    <a:lnTo>
                      <a:pt x="87923" y="0"/>
                    </a:lnTo>
                    <a:lnTo>
                      <a:pt x="87923" y="0"/>
                    </a:lnTo>
                  </a:path>
                </a:pathLst>
              </a:custGeom>
              <a:noFill/>
              <a:ln w="349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DFFD95EC-39D0-4DCA-8900-88BD5A40785C}"/>
                  </a:ext>
                </a:extLst>
              </p:cNvPr>
              <p:cNvSpPr/>
              <p:nvPr/>
            </p:nvSpPr>
            <p:spPr>
              <a:xfrm rot="20777649">
                <a:off x="2451451" y="2370181"/>
                <a:ext cx="87923" cy="506762"/>
              </a:xfrm>
              <a:custGeom>
                <a:avLst/>
                <a:gdLst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923" h="457200">
                    <a:moveTo>
                      <a:pt x="0" y="457200"/>
                    </a:moveTo>
                    <a:lnTo>
                      <a:pt x="87923" y="0"/>
                    </a:lnTo>
                    <a:lnTo>
                      <a:pt x="87923" y="0"/>
                    </a:lnTo>
                  </a:path>
                </a:pathLst>
              </a:custGeom>
              <a:noFill/>
              <a:ln w="349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12586828-89E7-4310-9726-C515000F5C28}"/>
                  </a:ext>
                </a:extLst>
              </p:cNvPr>
              <p:cNvSpPr/>
              <p:nvPr/>
            </p:nvSpPr>
            <p:spPr>
              <a:xfrm>
                <a:off x="2646484" y="1659898"/>
                <a:ext cx="87198" cy="722816"/>
              </a:xfrm>
              <a:custGeom>
                <a:avLst/>
                <a:gdLst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  <a:gd name="connsiteX0" fmla="*/ 0 w 88668"/>
                  <a:gd name="connsiteY0" fmla="*/ 457200 h 457200"/>
                  <a:gd name="connsiteX1" fmla="*/ 87923 w 88668"/>
                  <a:gd name="connsiteY1" fmla="*/ 0 h 457200"/>
                  <a:gd name="connsiteX2" fmla="*/ 87923 w 88668"/>
                  <a:gd name="connsiteY2" fmla="*/ 0 h 457200"/>
                  <a:gd name="connsiteX0" fmla="*/ 0 w 88591"/>
                  <a:gd name="connsiteY0" fmla="*/ 457200 h 457200"/>
                  <a:gd name="connsiteX1" fmla="*/ 87923 w 88591"/>
                  <a:gd name="connsiteY1" fmla="*/ 0 h 457200"/>
                  <a:gd name="connsiteX2" fmla="*/ 87923 w 88591"/>
                  <a:gd name="connsiteY2" fmla="*/ 0 h 457200"/>
                  <a:gd name="connsiteX0" fmla="*/ 0 w 104212"/>
                  <a:gd name="connsiteY0" fmla="*/ 457200 h 457200"/>
                  <a:gd name="connsiteX1" fmla="*/ 87923 w 104212"/>
                  <a:gd name="connsiteY1" fmla="*/ 0 h 457200"/>
                  <a:gd name="connsiteX2" fmla="*/ 87923 w 104212"/>
                  <a:gd name="connsiteY2" fmla="*/ 0 h 457200"/>
                  <a:gd name="connsiteX0" fmla="*/ 0 w 89660"/>
                  <a:gd name="connsiteY0" fmla="*/ 503909 h 503909"/>
                  <a:gd name="connsiteX1" fmla="*/ 87923 w 89660"/>
                  <a:gd name="connsiteY1" fmla="*/ 46709 h 503909"/>
                  <a:gd name="connsiteX2" fmla="*/ 55890 w 89660"/>
                  <a:gd name="connsiteY2" fmla="*/ 5890 h 503909"/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0" fmla="*/ 0 w 67538"/>
                  <a:gd name="connsiteY0" fmla="*/ 482469 h 482469"/>
                  <a:gd name="connsiteX1" fmla="*/ 67538 w 67538"/>
                  <a:gd name="connsiteY1" fmla="*/ 0 h 482469"/>
                  <a:gd name="connsiteX0" fmla="*/ 0 w 88163"/>
                  <a:gd name="connsiteY0" fmla="*/ 482469 h 482469"/>
                  <a:gd name="connsiteX1" fmla="*/ 67538 w 88163"/>
                  <a:gd name="connsiteY1" fmla="*/ 0 h 482469"/>
                  <a:gd name="connsiteX0" fmla="*/ 0 w 87198"/>
                  <a:gd name="connsiteY0" fmla="*/ 482469 h 482469"/>
                  <a:gd name="connsiteX1" fmla="*/ 67538 w 87198"/>
                  <a:gd name="connsiteY1" fmla="*/ 0 h 482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198" h="482469">
                    <a:moveTo>
                      <a:pt x="0" y="482469"/>
                    </a:moveTo>
                    <a:cubicBezTo>
                      <a:pt x="11835" y="225105"/>
                      <a:pt x="133938" y="141317"/>
                      <a:pt x="67538" y="0"/>
                    </a:cubicBezTo>
                  </a:path>
                </a:pathLst>
              </a:custGeom>
              <a:noFill/>
              <a:ln w="349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AA8BCB7F-551A-4A64-8CC0-C074E820738E}"/>
                  </a:ext>
                </a:extLst>
              </p:cNvPr>
              <p:cNvSpPr/>
              <p:nvPr/>
            </p:nvSpPr>
            <p:spPr>
              <a:xfrm rot="20777649">
                <a:off x="2478443" y="1679483"/>
                <a:ext cx="103740" cy="684959"/>
              </a:xfrm>
              <a:custGeom>
                <a:avLst/>
                <a:gdLst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  <a:gd name="connsiteX0" fmla="*/ 0 w 106562"/>
                  <a:gd name="connsiteY0" fmla="*/ 457200 h 457200"/>
                  <a:gd name="connsiteX1" fmla="*/ 106562 w 106562"/>
                  <a:gd name="connsiteY1" fmla="*/ 202828 h 457200"/>
                  <a:gd name="connsiteX2" fmla="*/ 87923 w 106562"/>
                  <a:gd name="connsiteY2" fmla="*/ 0 h 457200"/>
                  <a:gd name="connsiteX3" fmla="*/ 87923 w 106562"/>
                  <a:gd name="connsiteY3" fmla="*/ 0 h 457200"/>
                  <a:gd name="connsiteX0" fmla="*/ 0 w 117378"/>
                  <a:gd name="connsiteY0" fmla="*/ 457200 h 457200"/>
                  <a:gd name="connsiteX1" fmla="*/ 106562 w 117378"/>
                  <a:gd name="connsiteY1" fmla="*/ 202828 h 457200"/>
                  <a:gd name="connsiteX2" fmla="*/ 87923 w 117378"/>
                  <a:gd name="connsiteY2" fmla="*/ 0 h 457200"/>
                  <a:gd name="connsiteX3" fmla="*/ 87923 w 117378"/>
                  <a:gd name="connsiteY3" fmla="*/ 0 h 457200"/>
                  <a:gd name="connsiteX0" fmla="*/ 0 w 126147"/>
                  <a:gd name="connsiteY0" fmla="*/ 457200 h 457200"/>
                  <a:gd name="connsiteX1" fmla="*/ 106562 w 126147"/>
                  <a:gd name="connsiteY1" fmla="*/ 202828 h 457200"/>
                  <a:gd name="connsiteX2" fmla="*/ 87923 w 126147"/>
                  <a:gd name="connsiteY2" fmla="*/ 0 h 457200"/>
                  <a:gd name="connsiteX3" fmla="*/ 87923 w 126147"/>
                  <a:gd name="connsiteY3" fmla="*/ 0 h 457200"/>
                  <a:gd name="connsiteX0" fmla="*/ 0 w 126147"/>
                  <a:gd name="connsiteY0" fmla="*/ 457200 h 457200"/>
                  <a:gd name="connsiteX1" fmla="*/ 106562 w 126147"/>
                  <a:gd name="connsiteY1" fmla="*/ 202828 h 457200"/>
                  <a:gd name="connsiteX2" fmla="*/ 87923 w 126147"/>
                  <a:gd name="connsiteY2" fmla="*/ 0 h 457200"/>
                  <a:gd name="connsiteX3" fmla="*/ 87923 w 126147"/>
                  <a:gd name="connsiteY3" fmla="*/ 0 h 457200"/>
                  <a:gd name="connsiteX0" fmla="*/ 0 w 126147"/>
                  <a:gd name="connsiteY0" fmla="*/ 457200 h 457200"/>
                  <a:gd name="connsiteX1" fmla="*/ 106562 w 126147"/>
                  <a:gd name="connsiteY1" fmla="*/ 202828 h 457200"/>
                  <a:gd name="connsiteX2" fmla="*/ 87923 w 126147"/>
                  <a:gd name="connsiteY2" fmla="*/ 0 h 457200"/>
                  <a:gd name="connsiteX3" fmla="*/ 87923 w 126147"/>
                  <a:gd name="connsiteY3" fmla="*/ 0 h 457200"/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0" fmla="*/ 0 w 103296"/>
                  <a:gd name="connsiteY0" fmla="*/ 457200 h 457200"/>
                  <a:gd name="connsiteX1" fmla="*/ 87923 w 103296"/>
                  <a:gd name="connsiteY1" fmla="*/ 0 h 457200"/>
                  <a:gd name="connsiteX0" fmla="*/ 0 w 103740"/>
                  <a:gd name="connsiteY0" fmla="*/ 457200 h 457200"/>
                  <a:gd name="connsiteX1" fmla="*/ 87923 w 103740"/>
                  <a:gd name="connsiteY1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740" h="457200">
                    <a:moveTo>
                      <a:pt x="0" y="457200"/>
                    </a:moveTo>
                    <a:cubicBezTo>
                      <a:pt x="34135" y="209549"/>
                      <a:pt x="144388" y="188371"/>
                      <a:pt x="87923" y="0"/>
                    </a:cubicBezTo>
                  </a:path>
                </a:pathLst>
              </a:custGeom>
              <a:noFill/>
              <a:ln w="349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="" xmlns:a16="http://schemas.microsoft.com/office/drawing/2014/main" id="{50D99632-4E3B-4255-A351-730992FD74E4}"/>
                </a:ext>
              </a:extLst>
            </p:cNvPr>
            <p:cNvGrpSpPr/>
            <p:nvPr/>
          </p:nvGrpSpPr>
          <p:grpSpPr>
            <a:xfrm>
              <a:off x="9330323" y="1857101"/>
              <a:ext cx="1381362" cy="2679916"/>
              <a:chOff x="1275016" y="1659898"/>
              <a:chExt cx="2555300" cy="4957417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="" xmlns:a16="http://schemas.microsoft.com/office/drawing/2014/main" id="{43F1A053-AEEF-4BDB-ABF8-B0FCED5ED15E}"/>
                  </a:ext>
                </a:extLst>
              </p:cNvPr>
              <p:cNvGrpSpPr/>
              <p:nvPr/>
            </p:nvGrpSpPr>
            <p:grpSpPr>
              <a:xfrm>
                <a:off x="1275016" y="2359168"/>
                <a:ext cx="2555300" cy="4258147"/>
                <a:chOff x="8352377" y="4105120"/>
                <a:chExt cx="1021307" cy="1701904"/>
              </a:xfrm>
            </p:grpSpPr>
            <p:pic>
              <p:nvPicPr>
                <p:cNvPr id="68" name="Graphic 67">
                  <a:extLst>
                    <a:ext uri="{FF2B5EF4-FFF2-40B4-BE49-F238E27FC236}">
                      <a16:creationId xmlns="" xmlns:a16="http://schemas.microsoft.com/office/drawing/2014/main" id="{96E4CE1C-7DED-4AF1-BF08-3AD70BB1FC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8352377" y="4105120"/>
                  <a:ext cx="1021307" cy="1701904"/>
                </a:xfrm>
                <a:custGeom>
                  <a:avLst/>
                  <a:gdLst>
                    <a:gd name="connsiteX0" fmla="*/ 510654 w 1021307"/>
                    <a:gd name="connsiteY0" fmla="*/ 200180 h 1701904"/>
                    <a:gd name="connsiteX1" fmla="*/ 440415 w 1021307"/>
                    <a:gd name="connsiteY1" fmla="*/ 270419 h 1701904"/>
                    <a:gd name="connsiteX2" fmla="*/ 510654 w 1021307"/>
                    <a:gd name="connsiteY2" fmla="*/ 340658 h 1701904"/>
                    <a:gd name="connsiteX3" fmla="*/ 580893 w 1021307"/>
                    <a:gd name="connsiteY3" fmla="*/ 270419 h 1701904"/>
                    <a:gd name="connsiteX4" fmla="*/ 510654 w 1021307"/>
                    <a:gd name="connsiteY4" fmla="*/ 200180 h 1701904"/>
                    <a:gd name="connsiteX5" fmla="*/ 0 w 1021307"/>
                    <a:gd name="connsiteY5" fmla="*/ 0 h 1701904"/>
                    <a:gd name="connsiteX6" fmla="*/ 1021307 w 1021307"/>
                    <a:gd name="connsiteY6" fmla="*/ 0 h 1701904"/>
                    <a:gd name="connsiteX7" fmla="*/ 1021307 w 1021307"/>
                    <a:gd name="connsiteY7" fmla="*/ 1701904 h 1701904"/>
                    <a:gd name="connsiteX8" fmla="*/ 0 w 1021307"/>
                    <a:gd name="connsiteY8" fmla="*/ 1701904 h 1701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21307" h="1701904">
                      <a:moveTo>
                        <a:pt x="510654" y="200180"/>
                      </a:moveTo>
                      <a:cubicBezTo>
                        <a:pt x="471862" y="200180"/>
                        <a:pt x="440415" y="231627"/>
                        <a:pt x="440415" y="270419"/>
                      </a:cubicBezTo>
                      <a:cubicBezTo>
                        <a:pt x="440415" y="309211"/>
                        <a:pt x="471862" y="340658"/>
                        <a:pt x="510654" y="340658"/>
                      </a:cubicBezTo>
                      <a:cubicBezTo>
                        <a:pt x="549446" y="340658"/>
                        <a:pt x="580893" y="309211"/>
                        <a:pt x="580893" y="270419"/>
                      </a:cubicBezTo>
                      <a:cubicBezTo>
                        <a:pt x="580893" y="231627"/>
                        <a:pt x="549446" y="200180"/>
                        <a:pt x="510654" y="200180"/>
                      </a:cubicBezTo>
                      <a:close/>
                      <a:moveTo>
                        <a:pt x="0" y="0"/>
                      </a:moveTo>
                      <a:lnTo>
                        <a:pt x="1021307" y="0"/>
                      </a:lnTo>
                      <a:lnTo>
                        <a:pt x="1021307" y="1701904"/>
                      </a:lnTo>
                      <a:lnTo>
                        <a:pt x="0" y="1701904"/>
                      </a:lnTo>
                      <a:close/>
                    </a:path>
                  </a:pathLst>
                </a:custGeom>
              </p:spPr>
            </p:pic>
            <p:pic>
              <p:nvPicPr>
                <p:cNvPr id="69" name="Graphic 68">
                  <a:extLst>
                    <a:ext uri="{FF2B5EF4-FFF2-40B4-BE49-F238E27FC236}">
                      <a16:creationId xmlns="" xmlns:a16="http://schemas.microsoft.com/office/drawing/2014/main" id="{29F34BD7-A381-4FC2-B3D2-5F36194ECA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29718" y="4221533"/>
                  <a:ext cx="866624" cy="1502991"/>
                </a:xfrm>
                <a:prstGeom prst="rect">
                  <a:avLst/>
                </a:prstGeom>
              </p:spPr>
            </p:pic>
          </p:grp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66333977-AD87-40B6-A922-2E95DABE7491}"/>
                  </a:ext>
                </a:extLst>
              </p:cNvPr>
              <p:cNvSpPr/>
              <p:nvPr/>
            </p:nvSpPr>
            <p:spPr>
              <a:xfrm>
                <a:off x="2614266" y="2378115"/>
                <a:ext cx="87923" cy="513165"/>
              </a:xfrm>
              <a:custGeom>
                <a:avLst/>
                <a:gdLst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923" h="457200">
                    <a:moveTo>
                      <a:pt x="0" y="457200"/>
                    </a:moveTo>
                    <a:lnTo>
                      <a:pt x="87923" y="0"/>
                    </a:lnTo>
                    <a:lnTo>
                      <a:pt x="87923" y="0"/>
                    </a:lnTo>
                  </a:path>
                </a:pathLst>
              </a:custGeom>
              <a:noFill/>
              <a:ln w="349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87D9229D-79C7-4587-9A4B-47854678D63D}"/>
                  </a:ext>
                </a:extLst>
              </p:cNvPr>
              <p:cNvSpPr/>
              <p:nvPr/>
            </p:nvSpPr>
            <p:spPr>
              <a:xfrm rot="20777649">
                <a:off x="2451451" y="2370181"/>
                <a:ext cx="87923" cy="506762"/>
              </a:xfrm>
              <a:custGeom>
                <a:avLst/>
                <a:gdLst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923" h="457200">
                    <a:moveTo>
                      <a:pt x="0" y="457200"/>
                    </a:moveTo>
                    <a:lnTo>
                      <a:pt x="87923" y="0"/>
                    </a:lnTo>
                    <a:lnTo>
                      <a:pt x="87923" y="0"/>
                    </a:lnTo>
                  </a:path>
                </a:pathLst>
              </a:custGeom>
              <a:noFill/>
              <a:ln w="349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3C3DAF63-9723-4AB8-ACBE-22A94CC7359F}"/>
                  </a:ext>
                </a:extLst>
              </p:cNvPr>
              <p:cNvSpPr/>
              <p:nvPr/>
            </p:nvSpPr>
            <p:spPr>
              <a:xfrm>
                <a:off x="2646484" y="1659898"/>
                <a:ext cx="87198" cy="722816"/>
              </a:xfrm>
              <a:custGeom>
                <a:avLst/>
                <a:gdLst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  <a:gd name="connsiteX0" fmla="*/ 0 w 88668"/>
                  <a:gd name="connsiteY0" fmla="*/ 457200 h 457200"/>
                  <a:gd name="connsiteX1" fmla="*/ 87923 w 88668"/>
                  <a:gd name="connsiteY1" fmla="*/ 0 h 457200"/>
                  <a:gd name="connsiteX2" fmla="*/ 87923 w 88668"/>
                  <a:gd name="connsiteY2" fmla="*/ 0 h 457200"/>
                  <a:gd name="connsiteX0" fmla="*/ 0 w 88591"/>
                  <a:gd name="connsiteY0" fmla="*/ 457200 h 457200"/>
                  <a:gd name="connsiteX1" fmla="*/ 87923 w 88591"/>
                  <a:gd name="connsiteY1" fmla="*/ 0 h 457200"/>
                  <a:gd name="connsiteX2" fmla="*/ 87923 w 88591"/>
                  <a:gd name="connsiteY2" fmla="*/ 0 h 457200"/>
                  <a:gd name="connsiteX0" fmla="*/ 0 w 104212"/>
                  <a:gd name="connsiteY0" fmla="*/ 457200 h 457200"/>
                  <a:gd name="connsiteX1" fmla="*/ 87923 w 104212"/>
                  <a:gd name="connsiteY1" fmla="*/ 0 h 457200"/>
                  <a:gd name="connsiteX2" fmla="*/ 87923 w 104212"/>
                  <a:gd name="connsiteY2" fmla="*/ 0 h 457200"/>
                  <a:gd name="connsiteX0" fmla="*/ 0 w 89660"/>
                  <a:gd name="connsiteY0" fmla="*/ 503909 h 503909"/>
                  <a:gd name="connsiteX1" fmla="*/ 87923 w 89660"/>
                  <a:gd name="connsiteY1" fmla="*/ 46709 h 503909"/>
                  <a:gd name="connsiteX2" fmla="*/ 55890 w 89660"/>
                  <a:gd name="connsiteY2" fmla="*/ 5890 h 503909"/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0" fmla="*/ 0 w 67538"/>
                  <a:gd name="connsiteY0" fmla="*/ 482469 h 482469"/>
                  <a:gd name="connsiteX1" fmla="*/ 67538 w 67538"/>
                  <a:gd name="connsiteY1" fmla="*/ 0 h 482469"/>
                  <a:gd name="connsiteX0" fmla="*/ 0 w 88163"/>
                  <a:gd name="connsiteY0" fmla="*/ 482469 h 482469"/>
                  <a:gd name="connsiteX1" fmla="*/ 67538 w 88163"/>
                  <a:gd name="connsiteY1" fmla="*/ 0 h 482469"/>
                  <a:gd name="connsiteX0" fmla="*/ 0 w 87198"/>
                  <a:gd name="connsiteY0" fmla="*/ 482469 h 482469"/>
                  <a:gd name="connsiteX1" fmla="*/ 67538 w 87198"/>
                  <a:gd name="connsiteY1" fmla="*/ 0 h 482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198" h="482469">
                    <a:moveTo>
                      <a:pt x="0" y="482469"/>
                    </a:moveTo>
                    <a:cubicBezTo>
                      <a:pt x="11835" y="225105"/>
                      <a:pt x="133938" y="141317"/>
                      <a:pt x="67538" y="0"/>
                    </a:cubicBezTo>
                  </a:path>
                </a:pathLst>
              </a:custGeom>
              <a:noFill/>
              <a:ln w="349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F9FA8480-5BA5-4A0F-BCCD-E194248E5A12}"/>
                  </a:ext>
                </a:extLst>
              </p:cNvPr>
              <p:cNvSpPr/>
              <p:nvPr/>
            </p:nvSpPr>
            <p:spPr>
              <a:xfrm rot="20777649">
                <a:off x="2478443" y="1679483"/>
                <a:ext cx="103740" cy="684959"/>
              </a:xfrm>
              <a:custGeom>
                <a:avLst/>
                <a:gdLst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  <a:gd name="connsiteX0" fmla="*/ 0 w 106562"/>
                  <a:gd name="connsiteY0" fmla="*/ 457200 h 457200"/>
                  <a:gd name="connsiteX1" fmla="*/ 106562 w 106562"/>
                  <a:gd name="connsiteY1" fmla="*/ 202828 h 457200"/>
                  <a:gd name="connsiteX2" fmla="*/ 87923 w 106562"/>
                  <a:gd name="connsiteY2" fmla="*/ 0 h 457200"/>
                  <a:gd name="connsiteX3" fmla="*/ 87923 w 106562"/>
                  <a:gd name="connsiteY3" fmla="*/ 0 h 457200"/>
                  <a:gd name="connsiteX0" fmla="*/ 0 w 117378"/>
                  <a:gd name="connsiteY0" fmla="*/ 457200 h 457200"/>
                  <a:gd name="connsiteX1" fmla="*/ 106562 w 117378"/>
                  <a:gd name="connsiteY1" fmla="*/ 202828 h 457200"/>
                  <a:gd name="connsiteX2" fmla="*/ 87923 w 117378"/>
                  <a:gd name="connsiteY2" fmla="*/ 0 h 457200"/>
                  <a:gd name="connsiteX3" fmla="*/ 87923 w 117378"/>
                  <a:gd name="connsiteY3" fmla="*/ 0 h 457200"/>
                  <a:gd name="connsiteX0" fmla="*/ 0 w 126147"/>
                  <a:gd name="connsiteY0" fmla="*/ 457200 h 457200"/>
                  <a:gd name="connsiteX1" fmla="*/ 106562 w 126147"/>
                  <a:gd name="connsiteY1" fmla="*/ 202828 h 457200"/>
                  <a:gd name="connsiteX2" fmla="*/ 87923 w 126147"/>
                  <a:gd name="connsiteY2" fmla="*/ 0 h 457200"/>
                  <a:gd name="connsiteX3" fmla="*/ 87923 w 126147"/>
                  <a:gd name="connsiteY3" fmla="*/ 0 h 457200"/>
                  <a:gd name="connsiteX0" fmla="*/ 0 w 126147"/>
                  <a:gd name="connsiteY0" fmla="*/ 457200 h 457200"/>
                  <a:gd name="connsiteX1" fmla="*/ 106562 w 126147"/>
                  <a:gd name="connsiteY1" fmla="*/ 202828 h 457200"/>
                  <a:gd name="connsiteX2" fmla="*/ 87923 w 126147"/>
                  <a:gd name="connsiteY2" fmla="*/ 0 h 457200"/>
                  <a:gd name="connsiteX3" fmla="*/ 87923 w 126147"/>
                  <a:gd name="connsiteY3" fmla="*/ 0 h 457200"/>
                  <a:gd name="connsiteX0" fmla="*/ 0 w 126147"/>
                  <a:gd name="connsiteY0" fmla="*/ 457200 h 457200"/>
                  <a:gd name="connsiteX1" fmla="*/ 106562 w 126147"/>
                  <a:gd name="connsiteY1" fmla="*/ 202828 h 457200"/>
                  <a:gd name="connsiteX2" fmla="*/ 87923 w 126147"/>
                  <a:gd name="connsiteY2" fmla="*/ 0 h 457200"/>
                  <a:gd name="connsiteX3" fmla="*/ 87923 w 126147"/>
                  <a:gd name="connsiteY3" fmla="*/ 0 h 457200"/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0" fmla="*/ 0 w 103296"/>
                  <a:gd name="connsiteY0" fmla="*/ 457200 h 457200"/>
                  <a:gd name="connsiteX1" fmla="*/ 87923 w 103296"/>
                  <a:gd name="connsiteY1" fmla="*/ 0 h 457200"/>
                  <a:gd name="connsiteX0" fmla="*/ 0 w 103740"/>
                  <a:gd name="connsiteY0" fmla="*/ 457200 h 457200"/>
                  <a:gd name="connsiteX1" fmla="*/ 87923 w 103740"/>
                  <a:gd name="connsiteY1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740" h="457200">
                    <a:moveTo>
                      <a:pt x="0" y="457200"/>
                    </a:moveTo>
                    <a:cubicBezTo>
                      <a:pt x="34135" y="209549"/>
                      <a:pt x="144388" y="188371"/>
                      <a:pt x="87923" y="0"/>
                    </a:cubicBezTo>
                  </a:path>
                </a:pathLst>
              </a:custGeom>
              <a:noFill/>
              <a:ln w="349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7A886AFB-1BDE-4F15-8BC7-FECFC010FC5E}"/>
                </a:ext>
              </a:extLst>
            </p:cNvPr>
            <p:cNvGrpSpPr/>
            <p:nvPr/>
          </p:nvGrpSpPr>
          <p:grpSpPr>
            <a:xfrm>
              <a:off x="1627825" y="1857101"/>
              <a:ext cx="1381362" cy="2679916"/>
              <a:chOff x="1275016" y="1659898"/>
              <a:chExt cx="2555300" cy="495741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="" xmlns:a16="http://schemas.microsoft.com/office/drawing/2014/main" id="{7CC776CE-416B-4607-A9BB-4CA9F14832E3}"/>
                  </a:ext>
                </a:extLst>
              </p:cNvPr>
              <p:cNvGrpSpPr/>
              <p:nvPr/>
            </p:nvGrpSpPr>
            <p:grpSpPr>
              <a:xfrm>
                <a:off x="1275016" y="2359168"/>
                <a:ext cx="2555300" cy="4258147"/>
                <a:chOff x="8352377" y="4105120"/>
                <a:chExt cx="1021307" cy="1701904"/>
              </a:xfrm>
            </p:grpSpPr>
            <p:pic>
              <p:nvPicPr>
                <p:cNvPr id="15" name="Graphic 14">
                  <a:extLst>
                    <a:ext uri="{FF2B5EF4-FFF2-40B4-BE49-F238E27FC236}">
                      <a16:creationId xmlns="" xmlns:a16="http://schemas.microsoft.com/office/drawing/2014/main" id="{1B875C7D-E636-4019-BE9B-E628C3E2EB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8352377" y="4105120"/>
                  <a:ext cx="1021307" cy="1701904"/>
                </a:xfrm>
                <a:custGeom>
                  <a:avLst/>
                  <a:gdLst>
                    <a:gd name="connsiteX0" fmla="*/ 510654 w 1021307"/>
                    <a:gd name="connsiteY0" fmla="*/ 200180 h 1701904"/>
                    <a:gd name="connsiteX1" fmla="*/ 440415 w 1021307"/>
                    <a:gd name="connsiteY1" fmla="*/ 270419 h 1701904"/>
                    <a:gd name="connsiteX2" fmla="*/ 510654 w 1021307"/>
                    <a:gd name="connsiteY2" fmla="*/ 340658 h 1701904"/>
                    <a:gd name="connsiteX3" fmla="*/ 580893 w 1021307"/>
                    <a:gd name="connsiteY3" fmla="*/ 270419 h 1701904"/>
                    <a:gd name="connsiteX4" fmla="*/ 510654 w 1021307"/>
                    <a:gd name="connsiteY4" fmla="*/ 200180 h 1701904"/>
                    <a:gd name="connsiteX5" fmla="*/ 0 w 1021307"/>
                    <a:gd name="connsiteY5" fmla="*/ 0 h 1701904"/>
                    <a:gd name="connsiteX6" fmla="*/ 1021307 w 1021307"/>
                    <a:gd name="connsiteY6" fmla="*/ 0 h 1701904"/>
                    <a:gd name="connsiteX7" fmla="*/ 1021307 w 1021307"/>
                    <a:gd name="connsiteY7" fmla="*/ 1701904 h 1701904"/>
                    <a:gd name="connsiteX8" fmla="*/ 0 w 1021307"/>
                    <a:gd name="connsiteY8" fmla="*/ 1701904 h 1701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21307" h="1701904">
                      <a:moveTo>
                        <a:pt x="510654" y="200180"/>
                      </a:moveTo>
                      <a:cubicBezTo>
                        <a:pt x="471862" y="200180"/>
                        <a:pt x="440415" y="231627"/>
                        <a:pt x="440415" y="270419"/>
                      </a:cubicBezTo>
                      <a:cubicBezTo>
                        <a:pt x="440415" y="309211"/>
                        <a:pt x="471862" y="340658"/>
                        <a:pt x="510654" y="340658"/>
                      </a:cubicBezTo>
                      <a:cubicBezTo>
                        <a:pt x="549446" y="340658"/>
                        <a:pt x="580893" y="309211"/>
                        <a:pt x="580893" y="270419"/>
                      </a:cubicBezTo>
                      <a:cubicBezTo>
                        <a:pt x="580893" y="231627"/>
                        <a:pt x="549446" y="200180"/>
                        <a:pt x="510654" y="200180"/>
                      </a:cubicBezTo>
                      <a:close/>
                      <a:moveTo>
                        <a:pt x="0" y="0"/>
                      </a:moveTo>
                      <a:lnTo>
                        <a:pt x="1021307" y="0"/>
                      </a:lnTo>
                      <a:lnTo>
                        <a:pt x="1021307" y="1701904"/>
                      </a:lnTo>
                      <a:lnTo>
                        <a:pt x="0" y="1701904"/>
                      </a:lnTo>
                      <a:close/>
                    </a:path>
                  </a:pathLst>
                </a:custGeom>
              </p:spPr>
            </p:pic>
            <p:pic>
              <p:nvPicPr>
                <p:cNvPr id="16" name="Graphic 15">
                  <a:extLst>
                    <a:ext uri="{FF2B5EF4-FFF2-40B4-BE49-F238E27FC236}">
                      <a16:creationId xmlns="" xmlns:a16="http://schemas.microsoft.com/office/drawing/2014/main" id="{567921EA-B7B7-434E-8F10-DF10198C7C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29718" y="4221533"/>
                  <a:ext cx="866624" cy="1502991"/>
                </a:xfrm>
                <a:prstGeom prst="rect">
                  <a:avLst/>
                </a:prstGeom>
              </p:spPr>
            </p:pic>
          </p:grp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02AE4907-1A3E-4E1F-A2A6-BF4E396A758A}"/>
                  </a:ext>
                </a:extLst>
              </p:cNvPr>
              <p:cNvSpPr/>
              <p:nvPr/>
            </p:nvSpPr>
            <p:spPr>
              <a:xfrm>
                <a:off x="2614266" y="2378115"/>
                <a:ext cx="87923" cy="513165"/>
              </a:xfrm>
              <a:custGeom>
                <a:avLst/>
                <a:gdLst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923" h="457200">
                    <a:moveTo>
                      <a:pt x="0" y="457200"/>
                    </a:moveTo>
                    <a:lnTo>
                      <a:pt x="87923" y="0"/>
                    </a:lnTo>
                    <a:lnTo>
                      <a:pt x="87923" y="0"/>
                    </a:lnTo>
                  </a:path>
                </a:pathLst>
              </a:custGeom>
              <a:noFill/>
              <a:ln w="349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EC6AF52B-606F-499E-8829-8A5B33F52ADA}"/>
                  </a:ext>
                </a:extLst>
              </p:cNvPr>
              <p:cNvSpPr/>
              <p:nvPr/>
            </p:nvSpPr>
            <p:spPr>
              <a:xfrm rot="20777649">
                <a:off x="2451451" y="2370181"/>
                <a:ext cx="87923" cy="506762"/>
              </a:xfrm>
              <a:custGeom>
                <a:avLst/>
                <a:gdLst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923" h="457200">
                    <a:moveTo>
                      <a:pt x="0" y="457200"/>
                    </a:moveTo>
                    <a:lnTo>
                      <a:pt x="87923" y="0"/>
                    </a:lnTo>
                    <a:lnTo>
                      <a:pt x="87923" y="0"/>
                    </a:lnTo>
                  </a:path>
                </a:pathLst>
              </a:custGeom>
              <a:noFill/>
              <a:ln w="349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35841940-0F3A-4CED-896A-F89FE4A1D18F}"/>
                  </a:ext>
                </a:extLst>
              </p:cNvPr>
              <p:cNvSpPr/>
              <p:nvPr/>
            </p:nvSpPr>
            <p:spPr>
              <a:xfrm>
                <a:off x="2646484" y="1659898"/>
                <a:ext cx="87198" cy="722816"/>
              </a:xfrm>
              <a:custGeom>
                <a:avLst/>
                <a:gdLst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  <a:gd name="connsiteX0" fmla="*/ 0 w 88668"/>
                  <a:gd name="connsiteY0" fmla="*/ 457200 h 457200"/>
                  <a:gd name="connsiteX1" fmla="*/ 87923 w 88668"/>
                  <a:gd name="connsiteY1" fmla="*/ 0 h 457200"/>
                  <a:gd name="connsiteX2" fmla="*/ 87923 w 88668"/>
                  <a:gd name="connsiteY2" fmla="*/ 0 h 457200"/>
                  <a:gd name="connsiteX0" fmla="*/ 0 w 88591"/>
                  <a:gd name="connsiteY0" fmla="*/ 457200 h 457200"/>
                  <a:gd name="connsiteX1" fmla="*/ 87923 w 88591"/>
                  <a:gd name="connsiteY1" fmla="*/ 0 h 457200"/>
                  <a:gd name="connsiteX2" fmla="*/ 87923 w 88591"/>
                  <a:gd name="connsiteY2" fmla="*/ 0 h 457200"/>
                  <a:gd name="connsiteX0" fmla="*/ 0 w 104212"/>
                  <a:gd name="connsiteY0" fmla="*/ 457200 h 457200"/>
                  <a:gd name="connsiteX1" fmla="*/ 87923 w 104212"/>
                  <a:gd name="connsiteY1" fmla="*/ 0 h 457200"/>
                  <a:gd name="connsiteX2" fmla="*/ 87923 w 104212"/>
                  <a:gd name="connsiteY2" fmla="*/ 0 h 457200"/>
                  <a:gd name="connsiteX0" fmla="*/ 0 w 89660"/>
                  <a:gd name="connsiteY0" fmla="*/ 503909 h 503909"/>
                  <a:gd name="connsiteX1" fmla="*/ 87923 w 89660"/>
                  <a:gd name="connsiteY1" fmla="*/ 46709 h 503909"/>
                  <a:gd name="connsiteX2" fmla="*/ 55890 w 89660"/>
                  <a:gd name="connsiteY2" fmla="*/ 5890 h 503909"/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0" fmla="*/ 0 w 67538"/>
                  <a:gd name="connsiteY0" fmla="*/ 482469 h 482469"/>
                  <a:gd name="connsiteX1" fmla="*/ 67538 w 67538"/>
                  <a:gd name="connsiteY1" fmla="*/ 0 h 482469"/>
                  <a:gd name="connsiteX0" fmla="*/ 0 w 88163"/>
                  <a:gd name="connsiteY0" fmla="*/ 482469 h 482469"/>
                  <a:gd name="connsiteX1" fmla="*/ 67538 w 88163"/>
                  <a:gd name="connsiteY1" fmla="*/ 0 h 482469"/>
                  <a:gd name="connsiteX0" fmla="*/ 0 w 87198"/>
                  <a:gd name="connsiteY0" fmla="*/ 482469 h 482469"/>
                  <a:gd name="connsiteX1" fmla="*/ 67538 w 87198"/>
                  <a:gd name="connsiteY1" fmla="*/ 0 h 482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198" h="482469">
                    <a:moveTo>
                      <a:pt x="0" y="482469"/>
                    </a:moveTo>
                    <a:cubicBezTo>
                      <a:pt x="11835" y="225105"/>
                      <a:pt x="133938" y="141317"/>
                      <a:pt x="67538" y="0"/>
                    </a:cubicBezTo>
                  </a:path>
                </a:pathLst>
              </a:custGeom>
              <a:noFill/>
              <a:ln w="349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="" xmlns:a16="http://schemas.microsoft.com/office/drawing/2014/main" id="{210DEA6C-3D5D-46C5-8A7C-DDC5DD0E9CB2}"/>
                  </a:ext>
                </a:extLst>
              </p:cNvPr>
              <p:cNvSpPr/>
              <p:nvPr/>
            </p:nvSpPr>
            <p:spPr>
              <a:xfrm rot="20777649">
                <a:off x="2478443" y="1679483"/>
                <a:ext cx="103740" cy="684959"/>
              </a:xfrm>
              <a:custGeom>
                <a:avLst/>
                <a:gdLst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  <a:gd name="connsiteX0" fmla="*/ 0 w 106562"/>
                  <a:gd name="connsiteY0" fmla="*/ 457200 h 457200"/>
                  <a:gd name="connsiteX1" fmla="*/ 106562 w 106562"/>
                  <a:gd name="connsiteY1" fmla="*/ 202828 h 457200"/>
                  <a:gd name="connsiteX2" fmla="*/ 87923 w 106562"/>
                  <a:gd name="connsiteY2" fmla="*/ 0 h 457200"/>
                  <a:gd name="connsiteX3" fmla="*/ 87923 w 106562"/>
                  <a:gd name="connsiteY3" fmla="*/ 0 h 457200"/>
                  <a:gd name="connsiteX0" fmla="*/ 0 w 117378"/>
                  <a:gd name="connsiteY0" fmla="*/ 457200 h 457200"/>
                  <a:gd name="connsiteX1" fmla="*/ 106562 w 117378"/>
                  <a:gd name="connsiteY1" fmla="*/ 202828 h 457200"/>
                  <a:gd name="connsiteX2" fmla="*/ 87923 w 117378"/>
                  <a:gd name="connsiteY2" fmla="*/ 0 h 457200"/>
                  <a:gd name="connsiteX3" fmla="*/ 87923 w 117378"/>
                  <a:gd name="connsiteY3" fmla="*/ 0 h 457200"/>
                  <a:gd name="connsiteX0" fmla="*/ 0 w 126147"/>
                  <a:gd name="connsiteY0" fmla="*/ 457200 h 457200"/>
                  <a:gd name="connsiteX1" fmla="*/ 106562 w 126147"/>
                  <a:gd name="connsiteY1" fmla="*/ 202828 h 457200"/>
                  <a:gd name="connsiteX2" fmla="*/ 87923 w 126147"/>
                  <a:gd name="connsiteY2" fmla="*/ 0 h 457200"/>
                  <a:gd name="connsiteX3" fmla="*/ 87923 w 126147"/>
                  <a:gd name="connsiteY3" fmla="*/ 0 h 457200"/>
                  <a:gd name="connsiteX0" fmla="*/ 0 w 126147"/>
                  <a:gd name="connsiteY0" fmla="*/ 457200 h 457200"/>
                  <a:gd name="connsiteX1" fmla="*/ 106562 w 126147"/>
                  <a:gd name="connsiteY1" fmla="*/ 202828 h 457200"/>
                  <a:gd name="connsiteX2" fmla="*/ 87923 w 126147"/>
                  <a:gd name="connsiteY2" fmla="*/ 0 h 457200"/>
                  <a:gd name="connsiteX3" fmla="*/ 87923 w 126147"/>
                  <a:gd name="connsiteY3" fmla="*/ 0 h 457200"/>
                  <a:gd name="connsiteX0" fmla="*/ 0 w 126147"/>
                  <a:gd name="connsiteY0" fmla="*/ 457200 h 457200"/>
                  <a:gd name="connsiteX1" fmla="*/ 106562 w 126147"/>
                  <a:gd name="connsiteY1" fmla="*/ 202828 h 457200"/>
                  <a:gd name="connsiteX2" fmla="*/ 87923 w 126147"/>
                  <a:gd name="connsiteY2" fmla="*/ 0 h 457200"/>
                  <a:gd name="connsiteX3" fmla="*/ 87923 w 126147"/>
                  <a:gd name="connsiteY3" fmla="*/ 0 h 457200"/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2" fmla="*/ 87923 w 87923"/>
                  <a:gd name="connsiteY2" fmla="*/ 0 h 457200"/>
                  <a:gd name="connsiteX0" fmla="*/ 0 w 87923"/>
                  <a:gd name="connsiteY0" fmla="*/ 457200 h 457200"/>
                  <a:gd name="connsiteX1" fmla="*/ 87923 w 87923"/>
                  <a:gd name="connsiteY1" fmla="*/ 0 h 457200"/>
                  <a:gd name="connsiteX0" fmla="*/ 0 w 103296"/>
                  <a:gd name="connsiteY0" fmla="*/ 457200 h 457200"/>
                  <a:gd name="connsiteX1" fmla="*/ 87923 w 103296"/>
                  <a:gd name="connsiteY1" fmla="*/ 0 h 457200"/>
                  <a:gd name="connsiteX0" fmla="*/ 0 w 103740"/>
                  <a:gd name="connsiteY0" fmla="*/ 457200 h 457200"/>
                  <a:gd name="connsiteX1" fmla="*/ 87923 w 103740"/>
                  <a:gd name="connsiteY1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740" h="457200">
                    <a:moveTo>
                      <a:pt x="0" y="457200"/>
                    </a:moveTo>
                    <a:cubicBezTo>
                      <a:pt x="34135" y="209549"/>
                      <a:pt x="144388" y="188371"/>
                      <a:pt x="87923" y="0"/>
                    </a:cubicBezTo>
                  </a:path>
                </a:pathLst>
              </a:custGeom>
              <a:noFill/>
              <a:ln w="349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C3B1309F-8686-4A76-AC73-B9077AFDAA03}"/>
                </a:ext>
              </a:extLst>
            </p:cNvPr>
            <p:cNvSpPr txBox="1"/>
            <p:nvPr/>
          </p:nvSpPr>
          <p:spPr>
            <a:xfrm>
              <a:off x="1697369" y="3327452"/>
              <a:ext cx="12422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  <a:cs typeface="Calibri" pitchFamily="34" charset="0"/>
                </a:rPr>
                <a:t>Groceries &amp; Provisions</a:t>
              </a:r>
              <a:endParaRPr lang="ko-KR" altLang="en-US" sz="1600" b="1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  <a:cs typeface="Calibri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FC1C1572-1F4C-4890-B53D-52E4E0B67821}"/>
                </a:ext>
              </a:extLst>
            </p:cNvPr>
            <p:cNvSpPr txBox="1"/>
            <p:nvPr/>
          </p:nvSpPr>
          <p:spPr>
            <a:xfrm>
              <a:off x="4269086" y="3419215"/>
              <a:ext cx="12422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  <a:cs typeface="Calibri" pitchFamily="34" charset="0"/>
                </a:rPr>
                <a:t>Foodstuff</a:t>
              </a:r>
              <a:endParaRPr lang="ko-KR" altLang="en-US" sz="1600" b="1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  <a:cs typeface="Calibri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A86C8147-379F-4823-9C6E-7CF95CBEFDD1}"/>
                </a:ext>
              </a:extLst>
            </p:cNvPr>
            <p:cNvSpPr txBox="1"/>
            <p:nvPr/>
          </p:nvSpPr>
          <p:spPr>
            <a:xfrm>
              <a:off x="6856959" y="3327452"/>
              <a:ext cx="12422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  <a:cs typeface="Calibri" pitchFamily="34" charset="0"/>
                </a:rPr>
                <a:t>Toiletries/Cosmetics</a:t>
              </a:r>
              <a:endParaRPr lang="ko-KR" altLang="en-US" sz="1600" b="1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  <a:cs typeface="Calibri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58974C6E-D550-4DCB-9F9D-C0B3EBCF0E9F}"/>
                </a:ext>
              </a:extLst>
            </p:cNvPr>
            <p:cNvSpPr txBox="1"/>
            <p:nvPr/>
          </p:nvSpPr>
          <p:spPr>
            <a:xfrm>
              <a:off x="9395090" y="3293699"/>
              <a:ext cx="12422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  <a:cs typeface="Calibri" pitchFamily="34" charset="0"/>
                </a:rPr>
                <a:t>Farmify Fresh Products</a:t>
              </a:r>
              <a:endParaRPr lang="ko-KR" altLang="en-US" sz="1600" b="1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  <a:cs typeface="Calibri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3"/>
          <a:stretch/>
        </p:blipFill>
        <p:spPr>
          <a:xfrm>
            <a:off x="972598" y="4353613"/>
            <a:ext cx="2243684" cy="2210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152" y="4258473"/>
            <a:ext cx="2355631" cy="2355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52" y="4887865"/>
            <a:ext cx="3048000" cy="1495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74" y="4678315"/>
            <a:ext cx="2676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5159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ORGANIC 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D594"/>
      </a:accent1>
      <a:accent2>
        <a:srgbClr val="718E37"/>
      </a:accent2>
      <a:accent3>
        <a:srgbClr val="E3AE00"/>
      </a:accent3>
      <a:accent4>
        <a:srgbClr val="9A7037"/>
      </a:accent4>
      <a:accent5>
        <a:srgbClr val="4A5A2B"/>
      </a:accent5>
      <a:accent6>
        <a:srgbClr val="5F473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RGANIC 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D594"/>
      </a:accent1>
      <a:accent2>
        <a:srgbClr val="718E37"/>
      </a:accent2>
      <a:accent3>
        <a:srgbClr val="E3AE00"/>
      </a:accent3>
      <a:accent4>
        <a:srgbClr val="9A7037"/>
      </a:accent4>
      <a:accent5>
        <a:srgbClr val="4A5A2B"/>
      </a:accent5>
      <a:accent6>
        <a:srgbClr val="5F473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RGANIC 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D594"/>
      </a:accent1>
      <a:accent2>
        <a:srgbClr val="718E37"/>
      </a:accent2>
      <a:accent3>
        <a:srgbClr val="E3AE00"/>
      </a:accent3>
      <a:accent4>
        <a:srgbClr val="9A7037"/>
      </a:accent4>
      <a:accent5>
        <a:srgbClr val="4A5A2B"/>
      </a:accent5>
      <a:accent6>
        <a:srgbClr val="5F473B"/>
      </a:accent6>
      <a:hlink>
        <a:srgbClr val="FFFFFF"/>
      </a:hlink>
      <a:folHlink>
        <a:srgbClr val="FFFF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573</Words>
  <Application>Microsoft Office PowerPoint</Application>
  <PresentationFormat>Custom</PresentationFormat>
  <Paragraphs>80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Windows User</cp:lastModifiedBy>
  <cp:revision>117</cp:revision>
  <dcterms:created xsi:type="dcterms:W3CDTF">2019-04-04T05:32:41Z</dcterms:created>
  <dcterms:modified xsi:type="dcterms:W3CDTF">2020-08-18T09:01:44Z</dcterms:modified>
</cp:coreProperties>
</file>