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7" r:id="rId6"/>
    <p:sldId id="261" r:id="rId7"/>
    <p:sldId id="265" r:id="rId8"/>
    <p:sldId id="259" r:id="rId9"/>
    <p:sldId id="264" r:id="rId10"/>
    <p:sldId id="262" r:id="rId11"/>
    <p:sldId id="268" r:id="rId12"/>
    <p:sldId id="266" r:id="rId13"/>
    <p:sldId id="263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FE6AE-61D3-4B01-BF92-07B2ABFEC4D2}" v="89" dt="2020-04-09T12:44:32.341"/>
    <p1510:client id="{FBB01C58-37CF-44A7-9985-2AC734617498}" v="991" dt="2020-04-09T12:30:07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5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301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Currency Converter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Zack Mitchell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Error handling used in the project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pic>
        <p:nvPicPr>
          <p:cNvPr id="8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24975B62-D26C-45AE-BBBF-2F3A3E775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92" t="15144" r="20558" b="14883"/>
          <a:stretch/>
        </p:blipFill>
        <p:spPr>
          <a:xfrm>
            <a:off x="1228902" y="1446692"/>
            <a:ext cx="9404075" cy="531308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59D5B87-38D8-4430-A8CB-506B304390A6}"/>
              </a:ext>
            </a:extLst>
          </p:cNvPr>
          <p:cNvSpPr txBox="1">
            <a:spLocks/>
          </p:cNvSpPr>
          <p:nvPr/>
        </p:nvSpPr>
        <p:spPr>
          <a:xfrm>
            <a:off x="8980522" y="1642246"/>
            <a:ext cx="2032780" cy="1097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Show Logging</a:t>
            </a: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87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Error handling used in the project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CCCC040-F9CD-450A-946B-2BBF5E146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913" t="39164" r="36270" b="34987"/>
          <a:stretch/>
        </p:blipFill>
        <p:spPr>
          <a:xfrm>
            <a:off x="3692353" y="2511403"/>
            <a:ext cx="4268984" cy="250519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36FD5-F452-4FA3-8CDE-ACF6D2034448}"/>
              </a:ext>
            </a:extLst>
          </p:cNvPr>
          <p:cNvSpPr txBox="1">
            <a:spLocks/>
          </p:cNvSpPr>
          <p:nvPr/>
        </p:nvSpPr>
        <p:spPr>
          <a:xfrm>
            <a:off x="2576318" y="1670264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ea typeface="+mj-lt"/>
                <a:cs typeface="+mj-lt"/>
              </a:rPr>
              <a:t>No Internet Gives The Following Output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8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DRY Principle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pic>
        <p:nvPicPr>
          <p:cNvPr id="6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B4E459A-2495-455D-9688-629151A1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55" t="36166" r="42380" b="45257"/>
          <a:stretch/>
        </p:blipFill>
        <p:spPr>
          <a:xfrm>
            <a:off x="1199646" y="2094693"/>
            <a:ext cx="9947149" cy="2160732"/>
          </a:xfrm>
        </p:spPr>
      </p:pic>
    </p:spTree>
    <p:extLst>
      <p:ext uri="{BB962C8B-B14F-4D97-AF65-F5344CB8AC3E}">
        <p14:creationId xmlns:p14="http://schemas.microsoft.com/office/powerpoint/2010/main" val="294453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Conclusion</a:t>
            </a:r>
            <a:endParaRPr lang="en-US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8EFF-04FB-4F82-9561-5E7C56A3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889" y="2052116"/>
            <a:ext cx="9220276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37820"/>
            <a:r>
              <a:rPr lang="en-GB" sz="2800" dirty="0">
                <a:cs typeface="Arial"/>
              </a:rPr>
              <a:t>It Is Best To Start With A UML And Then Unit Testing Rather Than Rushing In</a:t>
            </a:r>
          </a:p>
          <a:p>
            <a:pPr marL="344170" indent="-337820"/>
            <a:r>
              <a:rPr lang="en-GB" sz="2800" dirty="0">
                <a:cs typeface="Arial"/>
              </a:rPr>
              <a:t>Clean Code Makes It Much Easier To Understand</a:t>
            </a:r>
          </a:p>
          <a:p>
            <a:pPr marL="344170" indent="-337820"/>
            <a:r>
              <a:rPr lang="en-GB" sz="2800" dirty="0">
                <a:cs typeface="Arial"/>
              </a:rPr>
              <a:t>Every Class Should Have One Purpose To Increase Reusability</a:t>
            </a:r>
          </a:p>
        </p:txBody>
      </p:sp>
    </p:spTree>
    <p:extLst>
      <p:ext uri="{BB962C8B-B14F-4D97-AF65-F5344CB8AC3E}">
        <p14:creationId xmlns:p14="http://schemas.microsoft.com/office/powerpoint/2010/main" val="1427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UML</a:t>
            </a:r>
            <a:endParaRPr lang="en-GB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57615E-1B11-4637-8E60-44AA53CA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" y="604993"/>
            <a:ext cx="12106404" cy="63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9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Code demonstration</a:t>
            </a:r>
            <a:endParaRPr lang="en-US" dirty="0">
              <a:cs typeface="Arial" panose="020B0604020202020204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9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How you approached the project</a:t>
            </a:r>
            <a:endParaRPr lang="en-US">
              <a:ea typeface="+mj-lt"/>
              <a:cs typeface="+mj-lt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8EFF-04FB-4F82-9561-5E7C56A3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37820"/>
            <a:r>
              <a:rPr lang="en-GB" sz="3200" dirty="0">
                <a:cs typeface="Arial"/>
              </a:rPr>
              <a:t>Rushed In</a:t>
            </a:r>
          </a:p>
          <a:p>
            <a:pPr marL="344170" indent="-337820"/>
            <a:r>
              <a:rPr lang="en-GB" sz="3200" dirty="0">
                <a:cs typeface="Arial"/>
              </a:rPr>
              <a:t>Didn’t Start With UML Or Testing </a:t>
            </a:r>
          </a:p>
          <a:p>
            <a:pPr marL="344170" indent="-337820"/>
            <a:r>
              <a:rPr lang="en-GB" sz="3200" dirty="0">
                <a:cs typeface="Arial"/>
              </a:rPr>
              <a:t>Struggled To Test Later On </a:t>
            </a:r>
            <a:endParaRPr lang="en-GB" sz="2400">
              <a:cs typeface="Arial" panose="020B060402020202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DCE026-C5BB-40BB-AD9D-6765A86F273F}"/>
              </a:ext>
            </a:extLst>
          </p:cNvPr>
          <p:cNvSpPr txBox="1">
            <a:spLocks/>
          </p:cNvSpPr>
          <p:nvPr/>
        </p:nvSpPr>
        <p:spPr>
          <a:xfrm>
            <a:off x="2576318" y="1806512"/>
            <a:ext cx="7978383" cy="836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ea typeface="+mj-lt"/>
                <a:cs typeface="+mj-lt"/>
              </a:rPr>
              <a:t>What Went Wrong?</a:t>
            </a:r>
            <a:endParaRPr lang="en-US" dirty="0"/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6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How you approached the project</a:t>
            </a:r>
            <a:endParaRPr lang="en-US">
              <a:ea typeface="+mj-lt"/>
              <a:cs typeface="+mj-lt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8EFF-04FB-4F82-9561-5E7C56A3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415" y="2052116"/>
            <a:ext cx="8999698" cy="3997828"/>
          </a:xfrm>
        </p:spPr>
        <p:txBody>
          <a:bodyPr/>
          <a:lstStyle/>
          <a:p>
            <a:pPr marL="344170" indent="-337820"/>
            <a:r>
              <a:rPr lang="en-GB" sz="3200" dirty="0">
                <a:cs typeface="Arial"/>
              </a:rPr>
              <a:t>Learnt How To Parse An XML From Online</a:t>
            </a:r>
          </a:p>
          <a:p>
            <a:pPr marL="344170" indent="-337820"/>
            <a:r>
              <a:rPr lang="en-GB" sz="3200" dirty="0">
                <a:cs typeface="Arial"/>
              </a:rPr>
              <a:t>Learnt Some More About MVC</a:t>
            </a:r>
          </a:p>
          <a:p>
            <a:pPr marL="344170" indent="-337820"/>
            <a:r>
              <a:rPr lang="en-GB" sz="3200" dirty="0">
                <a:cs typeface="Arial"/>
              </a:rPr>
              <a:t>Learnt About Creating Exceptions And Logging Them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DCE026-C5BB-40BB-AD9D-6765A86F273F}"/>
              </a:ext>
            </a:extLst>
          </p:cNvPr>
          <p:cNvSpPr txBox="1">
            <a:spLocks/>
          </p:cNvSpPr>
          <p:nvPr/>
        </p:nvSpPr>
        <p:spPr>
          <a:xfrm>
            <a:off x="2576318" y="1806512"/>
            <a:ext cx="7978383" cy="836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ea typeface="+mj-lt"/>
                <a:cs typeface="+mj-lt"/>
              </a:rPr>
              <a:t>What Went Well?</a:t>
            </a:r>
            <a:endParaRPr lang="en-US" dirty="0"/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05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TDD</a:t>
            </a:r>
            <a:endParaRPr lang="en-US" dirty="0">
              <a:cs typeface="Arial" panose="020B0604020202020204"/>
            </a:endParaRPr>
          </a:p>
          <a:p>
            <a:endParaRPr lang="en-GB" dirty="0">
              <a:cs typeface="Arial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2843AFA-5C90-4898-B916-91970E0A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099" t="7657" r="-131" b="55916"/>
          <a:stretch/>
        </p:blipFill>
        <p:spPr>
          <a:xfrm>
            <a:off x="2324930" y="1478007"/>
            <a:ext cx="7901410" cy="4770310"/>
          </a:xfrm>
        </p:spPr>
      </p:pic>
    </p:spTree>
    <p:extLst>
      <p:ext uri="{BB962C8B-B14F-4D97-AF65-F5344CB8AC3E}">
        <p14:creationId xmlns:p14="http://schemas.microsoft.com/office/powerpoint/2010/main" val="39774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LINQ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CACCDC4-8E63-4338-B59C-35EC60B65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2" t="37380" r="44924" b="48722"/>
          <a:stretch/>
        </p:blipFill>
        <p:spPr>
          <a:xfrm>
            <a:off x="1061888" y="2365267"/>
            <a:ext cx="10302103" cy="1795400"/>
          </a:xfrm>
        </p:spPr>
      </p:pic>
    </p:spTree>
    <p:extLst>
      <p:ext uri="{BB962C8B-B14F-4D97-AF65-F5344CB8AC3E}">
        <p14:creationId xmlns:p14="http://schemas.microsoft.com/office/powerpoint/2010/main" val="30643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SOLID principles used in the project</a:t>
            </a:r>
            <a:endParaRPr lang="en-US" dirty="0">
              <a:cs typeface="Arial" panose="020B0604020202020204"/>
            </a:endParaRPr>
          </a:p>
          <a:p>
            <a:endParaRPr lang="en-GB" dirty="0">
              <a:cs typeface="Arial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1E5C09A-5CD4-4ED8-A1E1-48ABB0E0F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45" t="31331" r="38179" b="33943"/>
          <a:stretch/>
        </p:blipFill>
        <p:spPr>
          <a:xfrm>
            <a:off x="1656874" y="1718089"/>
            <a:ext cx="8537921" cy="319412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0F0D5F-5913-4D5C-8910-1FDEAE7FF17E}"/>
              </a:ext>
            </a:extLst>
          </p:cNvPr>
          <p:cNvSpPr txBox="1">
            <a:spLocks/>
          </p:cNvSpPr>
          <p:nvPr/>
        </p:nvSpPr>
        <p:spPr>
          <a:xfrm>
            <a:off x="1761576" y="5372035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ea typeface="+mj-lt"/>
                <a:cs typeface="+mj-lt"/>
              </a:rPr>
              <a:t>Single Responsibility Principle</a:t>
            </a: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99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F16-0949-448E-9D4C-92A5D9A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SOLID principles used in the project</a:t>
            </a:r>
            <a:endParaRPr lang="en-US" dirty="0">
              <a:cs typeface="Arial" panose="020B0604020202020204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0F0D5F-5913-4D5C-8910-1FDEAE7FF17E}"/>
              </a:ext>
            </a:extLst>
          </p:cNvPr>
          <p:cNvSpPr txBox="1">
            <a:spLocks/>
          </p:cNvSpPr>
          <p:nvPr/>
        </p:nvSpPr>
        <p:spPr>
          <a:xfrm>
            <a:off x="6521466" y="2407542"/>
            <a:ext cx="3876934" cy="3425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ea typeface="+mj-lt"/>
                <a:cs typeface="+mj-lt"/>
              </a:rPr>
              <a:t>Dependency Inversion Principle</a:t>
            </a:r>
            <a:endParaRPr lang="en-US" dirty="0"/>
          </a:p>
          <a:p>
            <a:endParaRPr lang="en-GB" dirty="0">
              <a:cs typeface="Arial"/>
            </a:endParaRPr>
          </a:p>
        </p:txBody>
      </p:sp>
      <p:pic>
        <p:nvPicPr>
          <p:cNvPr id="6" name="Picture 7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807F940-0891-4EB3-8D42-7C1A3F26A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19" t="26358" r="63080" b="25754"/>
          <a:stretch/>
        </p:blipFill>
        <p:spPr>
          <a:xfrm>
            <a:off x="915752" y="1352747"/>
            <a:ext cx="5020515" cy="5114769"/>
          </a:xfrm>
        </p:spPr>
      </p:pic>
    </p:spTree>
    <p:extLst>
      <p:ext uri="{BB962C8B-B14F-4D97-AF65-F5344CB8AC3E}">
        <p14:creationId xmlns:p14="http://schemas.microsoft.com/office/powerpoint/2010/main" val="2896428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Currency Converter</vt:lpstr>
      <vt:lpstr>UML</vt:lpstr>
      <vt:lpstr>Code demonstration </vt:lpstr>
      <vt:lpstr>How you approached the project </vt:lpstr>
      <vt:lpstr>How you approached the project </vt:lpstr>
      <vt:lpstr>TDD </vt:lpstr>
      <vt:lpstr>LINQ  </vt:lpstr>
      <vt:lpstr>SOLID principles used in the project </vt:lpstr>
      <vt:lpstr>SOLID principles used in the project </vt:lpstr>
      <vt:lpstr>Error handling used in the project  </vt:lpstr>
      <vt:lpstr>Error handling used in the project  </vt:lpstr>
      <vt:lpstr>DRY Principle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2020-04-09T12:02:50Z</dcterms:created>
  <dcterms:modified xsi:type="dcterms:W3CDTF">2020-04-09T12:47:33Z</dcterms:modified>
</cp:coreProperties>
</file>